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71" r:id="rId2"/>
  </p:sldMasterIdLst>
  <p:notesMasterIdLst>
    <p:notesMasterId r:id="rId56"/>
  </p:notesMasterIdLst>
  <p:handoutMasterIdLst>
    <p:handoutMasterId r:id="rId57"/>
  </p:handoutMasterIdLst>
  <p:sldIdLst>
    <p:sldId id="315" r:id="rId3"/>
    <p:sldId id="535" r:id="rId4"/>
    <p:sldId id="536" r:id="rId5"/>
    <p:sldId id="377" r:id="rId6"/>
    <p:sldId id="317" r:id="rId7"/>
    <p:sldId id="671" r:id="rId8"/>
    <p:sldId id="580" r:id="rId9"/>
    <p:sldId id="325" r:id="rId10"/>
    <p:sldId id="326" r:id="rId11"/>
    <p:sldId id="703" r:id="rId12"/>
    <p:sldId id="649" r:id="rId13"/>
    <p:sldId id="548" r:id="rId14"/>
    <p:sldId id="549" r:id="rId15"/>
    <p:sldId id="681" r:id="rId16"/>
    <p:sldId id="682" r:id="rId17"/>
    <p:sldId id="683" r:id="rId18"/>
    <p:sldId id="684" r:id="rId19"/>
    <p:sldId id="685" r:id="rId20"/>
    <p:sldId id="339" r:id="rId21"/>
    <p:sldId id="672" r:id="rId22"/>
    <p:sldId id="462" r:id="rId23"/>
    <p:sldId id="523" r:id="rId24"/>
    <p:sldId id="689" r:id="rId25"/>
    <p:sldId id="690" r:id="rId26"/>
    <p:sldId id="691" r:id="rId27"/>
    <p:sldId id="693" r:id="rId28"/>
    <p:sldId id="694" r:id="rId29"/>
    <p:sldId id="695" r:id="rId30"/>
    <p:sldId id="702" r:id="rId31"/>
    <p:sldId id="686" r:id="rId32"/>
    <p:sldId id="700" r:id="rId33"/>
    <p:sldId id="701" r:id="rId34"/>
    <p:sldId id="280" r:id="rId35"/>
    <p:sldId id="646" r:id="rId36"/>
    <p:sldId id="673" r:id="rId37"/>
    <p:sldId id="674" r:id="rId38"/>
    <p:sldId id="675" r:id="rId39"/>
    <p:sldId id="676" r:id="rId40"/>
    <p:sldId id="633" r:id="rId41"/>
    <p:sldId id="677" r:id="rId42"/>
    <p:sldId id="655" r:id="rId43"/>
    <p:sldId id="491" r:id="rId44"/>
    <p:sldId id="678" r:id="rId45"/>
    <p:sldId id="605" r:id="rId46"/>
    <p:sldId id="479" r:id="rId47"/>
    <p:sldId id="679" r:id="rId48"/>
    <p:sldId id="508" r:id="rId49"/>
    <p:sldId id="593" r:id="rId50"/>
    <p:sldId id="670" r:id="rId51"/>
    <p:sldId id="487" r:id="rId52"/>
    <p:sldId id="488" r:id="rId53"/>
    <p:sldId id="489" r:id="rId54"/>
    <p:sldId id="656" r:id="rId55"/>
  </p:sldIdLst>
  <p:sldSz cx="9144000" cy="5715000" type="screen16x10"/>
  <p:notesSz cx="6858000" cy="9947275"/>
  <p:defaultTextStyle>
    <a:defPPr>
      <a:defRPr lang="en-US"/>
    </a:defPPr>
    <a:lvl1pPr marL="0" algn="l" defTabSz="914292" rtl="0" eaLnBrk="1" latinLnBrk="0" hangingPunct="1">
      <a:defRPr sz="1800" kern="1200">
        <a:solidFill>
          <a:schemeClr val="tx1"/>
        </a:solidFill>
        <a:latin typeface="+mn-lt"/>
        <a:ea typeface="+mn-ea"/>
        <a:cs typeface="+mn-cs"/>
      </a:defRPr>
    </a:lvl1pPr>
    <a:lvl2pPr marL="457146" algn="l" defTabSz="914292" rtl="0" eaLnBrk="1" latinLnBrk="0" hangingPunct="1">
      <a:defRPr sz="1800" kern="1200">
        <a:solidFill>
          <a:schemeClr val="tx1"/>
        </a:solidFill>
        <a:latin typeface="+mn-lt"/>
        <a:ea typeface="+mn-ea"/>
        <a:cs typeface="+mn-cs"/>
      </a:defRPr>
    </a:lvl2pPr>
    <a:lvl3pPr marL="914292" algn="l" defTabSz="914292" rtl="0" eaLnBrk="1" latinLnBrk="0" hangingPunct="1">
      <a:defRPr sz="1800" kern="1200">
        <a:solidFill>
          <a:schemeClr val="tx1"/>
        </a:solidFill>
        <a:latin typeface="+mn-lt"/>
        <a:ea typeface="+mn-ea"/>
        <a:cs typeface="+mn-cs"/>
      </a:defRPr>
    </a:lvl3pPr>
    <a:lvl4pPr marL="1371438" algn="l" defTabSz="914292" rtl="0" eaLnBrk="1" latinLnBrk="0" hangingPunct="1">
      <a:defRPr sz="1800" kern="1200">
        <a:solidFill>
          <a:schemeClr val="tx1"/>
        </a:solidFill>
        <a:latin typeface="+mn-lt"/>
        <a:ea typeface="+mn-ea"/>
        <a:cs typeface="+mn-cs"/>
      </a:defRPr>
    </a:lvl4pPr>
    <a:lvl5pPr marL="1828584" algn="l" defTabSz="914292" rtl="0" eaLnBrk="1" latinLnBrk="0" hangingPunct="1">
      <a:defRPr sz="1800" kern="1200">
        <a:solidFill>
          <a:schemeClr val="tx1"/>
        </a:solidFill>
        <a:latin typeface="+mn-lt"/>
        <a:ea typeface="+mn-ea"/>
        <a:cs typeface="+mn-cs"/>
      </a:defRPr>
    </a:lvl5pPr>
    <a:lvl6pPr marL="2285730" algn="l" defTabSz="914292" rtl="0" eaLnBrk="1" latinLnBrk="0" hangingPunct="1">
      <a:defRPr sz="1800" kern="1200">
        <a:solidFill>
          <a:schemeClr val="tx1"/>
        </a:solidFill>
        <a:latin typeface="+mn-lt"/>
        <a:ea typeface="+mn-ea"/>
        <a:cs typeface="+mn-cs"/>
      </a:defRPr>
    </a:lvl6pPr>
    <a:lvl7pPr marL="2742876" algn="l" defTabSz="914292" rtl="0" eaLnBrk="1" latinLnBrk="0" hangingPunct="1">
      <a:defRPr sz="1800" kern="1200">
        <a:solidFill>
          <a:schemeClr val="tx1"/>
        </a:solidFill>
        <a:latin typeface="+mn-lt"/>
        <a:ea typeface="+mn-ea"/>
        <a:cs typeface="+mn-cs"/>
      </a:defRPr>
    </a:lvl7pPr>
    <a:lvl8pPr marL="3200023" algn="l" defTabSz="914292" rtl="0" eaLnBrk="1" latinLnBrk="0" hangingPunct="1">
      <a:defRPr sz="1800" kern="1200">
        <a:solidFill>
          <a:schemeClr val="tx1"/>
        </a:solidFill>
        <a:latin typeface="+mn-lt"/>
        <a:ea typeface="+mn-ea"/>
        <a:cs typeface="+mn-cs"/>
      </a:defRPr>
    </a:lvl8pPr>
    <a:lvl9pPr marL="3657168" algn="l" defTabSz="91429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1" clrIdx="0"/>
  <p:cmAuthor id="1" name="hp" initials="h" lastIdx="5" clrIdx="1">
    <p:extLst>
      <p:ext uri="{19B8F6BF-5375-455C-9EA6-DF929625EA0E}">
        <p15:presenceInfo xmlns:p15="http://schemas.microsoft.com/office/powerpoint/2012/main" userId="hp" providerId="None"/>
      </p:ext>
    </p:extLst>
  </p:cmAuthor>
  <p:cmAuthor id="2" name="NHSRC Munirka" initials="NM" lastIdx="2" clrIdx="2">
    <p:extLst>
      <p:ext uri="{19B8F6BF-5375-455C-9EA6-DF929625EA0E}">
        <p15:presenceInfo xmlns:p15="http://schemas.microsoft.com/office/powerpoint/2012/main" userId="NHSRC Munirk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99CCFF"/>
    <a:srgbClr val="009900"/>
    <a:srgbClr val="00FDFF"/>
    <a:srgbClr val="0000FF"/>
    <a:srgbClr val="E3960B"/>
    <a:srgbClr val="0033CC"/>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85714" autoAdjust="0"/>
  </p:normalViewPr>
  <p:slideViewPr>
    <p:cSldViewPr>
      <p:cViewPr varScale="1">
        <p:scale>
          <a:sx n="115" d="100"/>
          <a:sy n="115" d="100"/>
        </p:scale>
        <p:origin x="1644" y="90"/>
      </p:cViewPr>
      <p:guideLst>
        <p:guide orient="horz" pos="1800"/>
        <p:guide pos="2880"/>
      </p:guideLst>
    </p:cSldViewPr>
  </p:slideViewPr>
  <p:notesTextViewPr>
    <p:cViewPr>
      <p:scale>
        <a:sx n="3" d="2"/>
        <a:sy n="3" d="2"/>
      </p:scale>
      <p:origin x="0" y="0"/>
    </p:cViewPr>
  </p:notesTextViewPr>
  <p:sorterViewPr>
    <p:cViewPr>
      <p:scale>
        <a:sx n="100" d="100"/>
        <a:sy n="100" d="100"/>
      </p:scale>
      <p:origin x="0" y="3684"/>
    </p:cViewPr>
  </p:sorterViewPr>
  <p:notesViewPr>
    <p:cSldViewPr>
      <p:cViewPr varScale="1">
        <p:scale>
          <a:sx n="51" d="100"/>
          <a:sy n="51" d="100"/>
        </p:scale>
        <p:origin x="-2946" y="-108"/>
      </p:cViewPr>
      <p:guideLst>
        <p:guide orient="horz" pos="3133"/>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HCL\AppData\Local\Temp\Final%20Charts%20for%20Presentation%20Madam.xlsx"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C:\Garima%20March%2020,2018\CP%2028-10-2018\CPHC\Cab%20ppt\ppt\spreadsheet.xls"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Users\rakshitakhanijou\Desktop\DRUGS%20DEC%202018\Updated%20Status%20on%201st%20March%202018%20.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OOPE as % of THE</c:v>
                </c:pt>
              </c:strCache>
            </c:strRef>
          </c:tx>
          <c:spPr>
            <a:solidFill>
              <a:schemeClr val="accent1"/>
            </a:solidFill>
            <a:ln>
              <a:noFill/>
            </a:ln>
            <a:effectLst/>
          </c:spPr>
          <c:invertIfNegative val="0"/>
          <c:dLbls>
            <c:dLbl>
              <c:idx val="1"/>
              <c:layout>
                <c:manualLayout>
                  <c:x val="-1.5519385623405499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41F-4A0D-BF44-AFC2A8FB779E}"/>
                </c:ext>
                <c:ext xmlns:c15="http://schemas.microsoft.com/office/drawing/2012/chart" uri="{CE6537A1-D6FC-4f65-9D91-7224C49458BB}">
                  <c15:layout/>
                </c:ext>
              </c:extLst>
            </c:dLbl>
            <c:dLbl>
              <c:idx val="2"/>
              <c:layout>
                <c:manualLayout>
                  <c:x val="-1.1286825907931272E-2"/>
                  <c:y val="1.32956762094550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41F-4A0D-BF44-AFC2A8FB779E}"/>
                </c:ext>
                <c:ext xmlns:c15="http://schemas.microsoft.com/office/drawing/2012/chart" uri="{CE6537A1-D6FC-4f65-9D91-7224C49458BB}">
                  <c15:layout/>
                </c:ext>
              </c:extLst>
            </c:dLbl>
            <c:dLbl>
              <c:idx val="3"/>
              <c:layout>
                <c:manualLayout>
                  <c:x val="-8.4651194309484541E-3"/>
                  <c:y val="-3.323919052363764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41F-4A0D-BF44-AFC2A8FB779E}"/>
                </c:ext>
                <c:ext xmlns:c15="http://schemas.microsoft.com/office/drawing/2012/chart" uri="{CE6537A1-D6FC-4f65-9D91-7224C49458BB}">
                  <c15:layout/>
                </c:ext>
              </c:extLst>
            </c:dLbl>
            <c:dLbl>
              <c:idx val="4"/>
              <c:layout>
                <c:manualLayout>
                  <c:x val="-1.2697679146422681E-2"/>
                  <c:y val="-3.323919052363764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41F-4A0D-BF44-AFC2A8FB779E}"/>
                </c:ext>
                <c:ext xmlns:c15="http://schemas.microsoft.com/office/drawing/2012/chart" uri="{CE6537A1-D6FC-4f65-9D91-7224C49458BB}">
                  <c15:layout/>
                </c:ext>
              </c:extLst>
            </c:dLbl>
            <c:dLbl>
              <c:idx val="5"/>
              <c:layout>
                <c:manualLayout>
                  <c:x val="-1.6930238861896908E-2"/>
                  <c:y val="-1.32956762094550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541F-4A0D-BF44-AFC2A8FB779E}"/>
                </c:ext>
                <c:ext xmlns:c15="http://schemas.microsoft.com/office/drawing/2012/chart" uri="{CE6537A1-D6FC-4f65-9D91-7224C49458BB}">
                  <c15:layout/>
                </c:ext>
              </c:extLst>
            </c:dLbl>
            <c:dLbl>
              <c:idx val="6"/>
              <c:layout>
                <c:manualLayout>
                  <c:x val="-1.410853238491409E-2"/>
                  <c:y val="3.323919052363764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541F-4A0D-BF44-AFC2A8FB779E}"/>
                </c:ext>
                <c:ext xmlns:c15="http://schemas.microsoft.com/office/drawing/2012/chart" uri="{CE6537A1-D6FC-4f65-9D91-7224C49458BB}">
                  <c15:layout/>
                </c:ext>
              </c:extLst>
            </c:dLbl>
            <c:dLbl>
              <c:idx val="7"/>
              <c:layout>
                <c:manualLayout>
                  <c:x val="-1.8341092100388319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41F-4A0D-BF44-AFC2A8FB779E}"/>
                </c:ext>
                <c:ext xmlns:c15="http://schemas.microsoft.com/office/drawing/2012/chart" uri="{CE6537A1-D6FC-4f65-9D91-7224C49458BB}">
                  <c15:layout/>
                </c:ext>
              </c:extLst>
            </c:dLbl>
            <c:dLbl>
              <c:idx val="8"/>
              <c:layout>
                <c:manualLayout>
                  <c:x val="-1.410853238491409E-2"/>
                  <c:y val="-6.647838104727529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541F-4A0D-BF44-AFC2A8FB779E}"/>
                </c:ext>
                <c:ext xmlns:c15="http://schemas.microsoft.com/office/drawing/2012/chart" uri="{CE6537A1-D6FC-4f65-9D91-7224C49458BB}">
                  <c15:layout/>
                </c:ext>
              </c:extLst>
            </c:dLbl>
            <c:dLbl>
              <c:idx val="9"/>
              <c:layout>
                <c:manualLayout>
                  <c:x val="-9.8759726694398631E-3"/>
                  <c:y val="6.647838104727529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541F-4A0D-BF44-AFC2A8FB779E}"/>
                </c:ext>
                <c:ext xmlns:c15="http://schemas.microsoft.com/office/drawing/2012/chart" uri="{CE6537A1-D6FC-4f65-9D91-7224C49458BB}">
                  <c15:layout/>
                </c:ext>
              </c:extLst>
            </c:dLbl>
            <c:dLbl>
              <c:idx val="10"/>
              <c:layout>
                <c:manualLayout>
                  <c:x val="-1.1286825907931272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541F-4A0D-BF44-AFC2A8FB779E}"/>
                </c:ext>
                <c:ext xmlns:c15="http://schemas.microsoft.com/office/drawing/2012/chart" uri="{CE6537A1-D6FC-4f65-9D91-7224C49458BB}">
                  <c15:layout/>
                </c:ext>
              </c:extLst>
            </c:dLbl>
            <c:dLbl>
              <c:idx val="11"/>
              <c:layout>
                <c:manualLayout>
                  <c:x val="-8.4651194309484541E-3"/>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541F-4A0D-BF44-AFC2A8FB779E}"/>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India</c:v>
                </c:pt>
                <c:pt idx="1">
                  <c:v>Russia</c:v>
                </c:pt>
                <c:pt idx="2">
                  <c:v>Sri Lanka</c:v>
                </c:pt>
                <c:pt idx="3">
                  <c:v>China</c:v>
                </c:pt>
                <c:pt idx="4">
                  <c:v>Brazil</c:v>
                </c:pt>
                <c:pt idx="5">
                  <c:v>Sweden</c:v>
                </c:pt>
                <c:pt idx="6">
                  <c:v>Japan</c:v>
                </c:pt>
                <c:pt idx="7">
                  <c:v>Germany </c:v>
                </c:pt>
                <c:pt idx="8">
                  <c:v>Thailand</c:v>
                </c:pt>
                <c:pt idx="9">
                  <c:v>USA</c:v>
                </c:pt>
                <c:pt idx="10">
                  <c:v>UK</c:v>
                </c:pt>
                <c:pt idx="11">
                  <c:v>France</c:v>
                </c:pt>
              </c:strCache>
            </c:strRef>
          </c:cat>
          <c:val>
            <c:numRef>
              <c:f>Sheet1!$B$2:$B$13</c:f>
              <c:numCache>
                <c:formatCode>0.0</c:formatCode>
                <c:ptCount val="12"/>
                <c:pt idx="0">
                  <c:v>62.4</c:v>
                </c:pt>
                <c:pt idx="1">
                  <c:v>45.8</c:v>
                </c:pt>
                <c:pt idx="2">
                  <c:v>42.1</c:v>
                </c:pt>
                <c:pt idx="3">
                  <c:v>32</c:v>
                </c:pt>
                <c:pt idx="4">
                  <c:v>25.5</c:v>
                </c:pt>
                <c:pt idx="5">
                  <c:v>14.1</c:v>
                </c:pt>
                <c:pt idx="6">
                  <c:v>14</c:v>
                </c:pt>
                <c:pt idx="7">
                  <c:v>13.2</c:v>
                </c:pt>
                <c:pt idx="8">
                  <c:v>11.9</c:v>
                </c:pt>
                <c:pt idx="9">
                  <c:v>11.04</c:v>
                </c:pt>
                <c:pt idx="10">
                  <c:v>9.7000000000000011</c:v>
                </c:pt>
                <c:pt idx="11">
                  <c:v>6.3</c:v>
                </c:pt>
              </c:numCache>
            </c:numRef>
          </c:val>
          <c:extLst xmlns:c16r2="http://schemas.microsoft.com/office/drawing/2015/06/chart">
            <c:ext xmlns:c16="http://schemas.microsoft.com/office/drawing/2014/chart" uri="{C3380CC4-5D6E-409C-BE32-E72D297353CC}">
              <c16:uniqueId val="{00000000-1743-4E69-8BA3-75FEE5AE2993}"/>
            </c:ext>
          </c:extLst>
        </c:ser>
        <c:ser>
          <c:idx val="1"/>
          <c:order val="1"/>
          <c:tx>
            <c:strRef>
              <c:f>Sheet1!$C$1</c:f>
              <c:strCache>
                <c:ptCount val="1"/>
                <c:pt idx="0">
                  <c:v>GHE as % of THE</c:v>
                </c:pt>
              </c:strCache>
            </c:strRef>
          </c:tx>
          <c:invertIfNegative val="0"/>
          <c:dLbls>
            <c:dLbl>
              <c:idx val="1"/>
              <c:layout>
                <c:manualLayout>
                  <c:x val="4.2325597154742271E-3"/>
                  <c:y val="-3.65631095760014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3B2-4E77-821B-5EFDFCABF2DE}"/>
                </c:ext>
                <c:ext xmlns:c15="http://schemas.microsoft.com/office/drawing/2012/chart" uri="{CE6537A1-D6FC-4f65-9D91-7224C49458BB}">
                  <c15:layout/>
                </c:ext>
              </c:extLst>
            </c:dLbl>
            <c:spPr>
              <a:noFill/>
              <a:ln>
                <a:noFill/>
              </a:ln>
              <a:effectLst/>
            </c:spPr>
            <c:txPr>
              <a:bodyPr/>
              <a:lstStyle/>
              <a:p>
                <a:pPr>
                  <a:defRPr lang="en-US" sz="16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Sheet1!$A$2:$A$13</c:f>
              <c:strCache>
                <c:ptCount val="12"/>
                <c:pt idx="0">
                  <c:v>India</c:v>
                </c:pt>
                <c:pt idx="1">
                  <c:v>Russia</c:v>
                </c:pt>
                <c:pt idx="2">
                  <c:v>Sri Lanka</c:v>
                </c:pt>
                <c:pt idx="3">
                  <c:v>China</c:v>
                </c:pt>
                <c:pt idx="4">
                  <c:v>Brazil</c:v>
                </c:pt>
                <c:pt idx="5">
                  <c:v>Sweden</c:v>
                </c:pt>
                <c:pt idx="6">
                  <c:v>Japan</c:v>
                </c:pt>
                <c:pt idx="7">
                  <c:v>Germany </c:v>
                </c:pt>
                <c:pt idx="8">
                  <c:v>Thailand</c:v>
                </c:pt>
                <c:pt idx="9">
                  <c:v>USA</c:v>
                </c:pt>
                <c:pt idx="10">
                  <c:v>UK</c:v>
                </c:pt>
                <c:pt idx="11">
                  <c:v>France</c:v>
                </c:pt>
              </c:strCache>
            </c:strRef>
          </c:cat>
          <c:val>
            <c:numRef>
              <c:f>Sheet1!$C$2:$C$13</c:f>
              <c:numCache>
                <c:formatCode>General</c:formatCode>
                <c:ptCount val="12"/>
                <c:pt idx="0">
                  <c:v>30</c:v>
                </c:pt>
                <c:pt idx="1">
                  <c:v>52.2</c:v>
                </c:pt>
                <c:pt idx="2">
                  <c:v>56.1</c:v>
                </c:pt>
                <c:pt idx="3">
                  <c:v>55.8</c:v>
                </c:pt>
                <c:pt idx="4" formatCode="0.0">
                  <c:v>46.039126500000002</c:v>
                </c:pt>
                <c:pt idx="5">
                  <c:v>84</c:v>
                </c:pt>
                <c:pt idx="6">
                  <c:v>83.6</c:v>
                </c:pt>
                <c:pt idx="7">
                  <c:v>77</c:v>
                </c:pt>
                <c:pt idx="8">
                  <c:v>77.8</c:v>
                </c:pt>
                <c:pt idx="9" formatCode="0.0">
                  <c:v>48.297277600000001</c:v>
                </c:pt>
                <c:pt idx="10">
                  <c:v>83.1</c:v>
                </c:pt>
                <c:pt idx="11" formatCode="0.0">
                  <c:v>78.2</c:v>
                </c:pt>
              </c:numCache>
            </c:numRef>
          </c:val>
          <c:extLst xmlns:c16r2="http://schemas.microsoft.com/office/drawing/2015/06/chart">
            <c:ext xmlns:c16="http://schemas.microsoft.com/office/drawing/2014/chart" uri="{C3380CC4-5D6E-409C-BE32-E72D297353CC}">
              <c16:uniqueId val="{00000001-1743-4E69-8BA3-75FEE5AE2993}"/>
            </c:ext>
          </c:extLst>
        </c:ser>
        <c:dLbls>
          <c:showLegendKey val="0"/>
          <c:showVal val="0"/>
          <c:showCatName val="0"/>
          <c:showSerName val="0"/>
          <c:showPercent val="0"/>
          <c:showBubbleSize val="0"/>
        </c:dLbls>
        <c:gapWidth val="182"/>
        <c:axId val="163414912"/>
        <c:axId val="163415696"/>
      </c:barChart>
      <c:catAx>
        <c:axId val="1634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lang="en-US"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63415696"/>
        <c:crosses val="autoZero"/>
        <c:auto val="1"/>
        <c:lblAlgn val="ctr"/>
        <c:lblOffset val="100"/>
        <c:noMultiLvlLbl val="0"/>
      </c:catAx>
      <c:valAx>
        <c:axId val="163415696"/>
        <c:scaling>
          <c:orientation val="minMax"/>
        </c:scaling>
        <c:delete val="1"/>
        <c:axPos val="l"/>
        <c:numFmt formatCode="0.0" sourceLinked="1"/>
        <c:majorTickMark val="none"/>
        <c:minorTickMark val="none"/>
        <c:tickLblPos val="nextTo"/>
        <c:crossAx val="163414912"/>
        <c:crosses val="autoZero"/>
        <c:crossBetween val="between"/>
      </c:valAx>
      <c:spPr>
        <a:noFill/>
        <a:ln>
          <a:noFill/>
        </a:ln>
        <a:effectLst/>
      </c:spPr>
    </c:plotArea>
    <c:legend>
      <c:legendPos val="t"/>
      <c:layout>
        <c:manualLayout>
          <c:xMode val="edge"/>
          <c:yMode val="edge"/>
          <c:x val="0.17662246767832301"/>
          <c:y val="0"/>
          <c:w val="0.53405997865834265"/>
          <c:h val="7.1307084711897228E-2"/>
        </c:manualLayout>
      </c:layout>
      <c:overlay val="0"/>
      <c:spPr>
        <a:noFill/>
        <a:ln>
          <a:noFill/>
        </a:ln>
        <a:effectLst/>
      </c:spPr>
      <c:txPr>
        <a:bodyPr rot="0" spcFirstLastPara="1" vertOverflow="ellipsis" vert="horz" wrap="square" anchor="ctr" anchorCtr="1"/>
        <a:lstStyle/>
        <a:p>
          <a:pPr>
            <a:defRPr lang="en-US"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w="25400">
      <a:solidFill>
        <a:schemeClr val="accent1"/>
      </a:solid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'tax to GDP ratio'!$D$3</c:f>
              <c:strCache>
                <c:ptCount val="1"/>
                <c:pt idx="0">
                  <c:v>Tax to GDP ratio (%) (2015)</c:v>
                </c:pt>
              </c:strCache>
            </c:strRef>
          </c:tx>
          <c:spPr>
            <a:solidFill>
              <a:schemeClr val="accent1"/>
            </a:solidFill>
            <a:ln w="12700">
              <a:noFill/>
              <a:prstDash val="dash"/>
            </a:ln>
            <a:effectLst/>
          </c:spPr>
          <c:invertIfNegative val="0"/>
          <c:dPt>
            <c:idx val="4"/>
            <c:invertIfNegative val="0"/>
            <c:bubble3D val="0"/>
            <c:spPr>
              <a:solidFill>
                <a:srgbClr val="C00000"/>
              </a:solidFill>
              <a:ln w="12700">
                <a:noFill/>
                <a:prstDash val="dash"/>
              </a:ln>
              <a:effectLst/>
            </c:spPr>
            <c:extLst xmlns:c16r2="http://schemas.microsoft.com/office/drawing/2015/06/chart">
              <c:ext xmlns:c16="http://schemas.microsoft.com/office/drawing/2014/chart" uri="{C3380CC4-5D6E-409C-BE32-E72D297353CC}">
                <c16:uniqueId val="{00000002-6224-436B-9305-09C9ABC7EDAA}"/>
              </c:ext>
            </c:extLst>
          </c:dPt>
          <c:dPt>
            <c:idx val="6"/>
            <c:invertIfNegative val="0"/>
            <c:bubble3D val="0"/>
            <c:spPr>
              <a:solidFill>
                <a:schemeClr val="tx2">
                  <a:lumMod val="60000"/>
                  <a:lumOff val="40000"/>
                </a:schemeClr>
              </a:solidFill>
              <a:ln w="12700">
                <a:noFill/>
                <a:prstDash val="dash"/>
              </a:ln>
              <a:effectLst/>
            </c:spPr>
            <c:extLst xmlns:c16r2="http://schemas.microsoft.com/office/drawing/2015/06/chart">
              <c:ext xmlns:c16="http://schemas.microsoft.com/office/drawing/2014/chart" uri="{C3380CC4-5D6E-409C-BE32-E72D297353CC}">
                <c16:uniqueId val="{00000001-D028-4575-8CCB-6A6385C35D3A}"/>
              </c:ext>
            </c:extLst>
          </c:dPt>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'tax to GDP ratio'!$C$4:$C$14</c:f>
              <c:strCache>
                <c:ptCount val="11"/>
                <c:pt idx="0">
                  <c:v>Denmark</c:v>
                </c:pt>
                <c:pt idx="1">
                  <c:v>United Kingdom</c:v>
                </c:pt>
                <c:pt idx="2">
                  <c:v>China</c:v>
                </c:pt>
                <c:pt idx="3">
                  <c:v>Turkey</c:v>
                </c:pt>
                <c:pt idx="4">
                  <c:v>India</c:v>
                </c:pt>
                <c:pt idx="5">
                  <c:v>Thailand</c:v>
                </c:pt>
                <c:pt idx="6">
                  <c:v>Mexico</c:v>
                </c:pt>
                <c:pt idx="7">
                  <c:v>Ghana</c:v>
                </c:pt>
                <c:pt idx="8">
                  <c:v>Philippines</c:v>
                </c:pt>
                <c:pt idx="9">
                  <c:v>Brazil</c:v>
                </c:pt>
                <c:pt idx="10">
                  <c:v>Sri Lanka</c:v>
                </c:pt>
              </c:strCache>
            </c:strRef>
          </c:cat>
          <c:val>
            <c:numRef>
              <c:f>'tax to GDP ratio'!$D$4:$D$14</c:f>
              <c:numCache>
                <c:formatCode>0.0</c:formatCode>
                <c:ptCount val="11"/>
                <c:pt idx="0">
                  <c:v>34.122035092254201</c:v>
                </c:pt>
                <c:pt idx="1">
                  <c:v>25.3509078268225</c:v>
                </c:pt>
                <c:pt idx="2">
                  <c:v>20.100000000000001</c:v>
                </c:pt>
                <c:pt idx="3">
                  <c:v>18.240295903741</c:v>
                </c:pt>
                <c:pt idx="4">
                  <c:v>16.600000000000001</c:v>
                </c:pt>
                <c:pt idx="5">
                  <c:v>16.2850972300376</c:v>
                </c:pt>
                <c:pt idx="6">
                  <c:v>16.2</c:v>
                </c:pt>
                <c:pt idx="7">
                  <c:v>14.5</c:v>
                </c:pt>
                <c:pt idx="8">
                  <c:v>13.6276037796914</c:v>
                </c:pt>
                <c:pt idx="9">
                  <c:v>12.814636410182001</c:v>
                </c:pt>
                <c:pt idx="10">
                  <c:v>12.378737315918499</c:v>
                </c:pt>
              </c:numCache>
            </c:numRef>
          </c:val>
          <c:extLst xmlns:c16r2="http://schemas.microsoft.com/office/drawing/2015/06/chart">
            <c:ext xmlns:c16="http://schemas.microsoft.com/office/drawing/2014/chart" uri="{C3380CC4-5D6E-409C-BE32-E72D297353CC}">
              <c16:uniqueId val="{00000002-D028-4575-8CCB-6A6385C35D3A}"/>
            </c:ext>
          </c:extLst>
        </c:ser>
        <c:dLbls>
          <c:showLegendKey val="0"/>
          <c:showVal val="0"/>
          <c:showCatName val="0"/>
          <c:showSerName val="0"/>
          <c:showPercent val="0"/>
          <c:showBubbleSize val="0"/>
        </c:dLbls>
        <c:gapWidth val="219"/>
        <c:overlap val="-27"/>
        <c:axId val="148357280"/>
        <c:axId val="148360024"/>
      </c:barChart>
      <c:catAx>
        <c:axId val="14835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3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48360024"/>
        <c:crosses val="autoZero"/>
        <c:auto val="1"/>
        <c:lblAlgn val="ctr"/>
        <c:lblOffset val="100"/>
        <c:noMultiLvlLbl val="0"/>
      </c:catAx>
      <c:valAx>
        <c:axId val="148360024"/>
        <c:scaling>
          <c:orientation val="minMax"/>
        </c:scaling>
        <c:delete val="1"/>
        <c:axPos val="l"/>
        <c:numFmt formatCode="0.0" sourceLinked="1"/>
        <c:majorTickMark val="none"/>
        <c:minorTickMark val="none"/>
        <c:tickLblPos val="nextTo"/>
        <c:crossAx val="148357280"/>
        <c:crosses val="autoZero"/>
        <c:crossBetween val="between"/>
      </c:valAx>
      <c:spPr>
        <a:noFill/>
        <a:ln>
          <a:noFill/>
        </a:ln>
        <a:effectLst/>
      </c:spPr>
    </c:plotArea>
    <c:plotVisOnly val="1"/>
    <c:dispBlanksAs val="gap"/>
    <c:showDLblsOverMax val="0"/>
  </c:chart>
  <c:spPr>
    <a:noFill/>
    <a:ln>
      <a:solidFill>
        <a:schemeClr val="tx1"/>
      </a:solidFill>
      <a:prstDash val="dash"/>
    </a:ln>
    <a:effectLst/>
  </c:spPr>
  <c:txPr>
    <a:bodyPr/>
    <a:lstStyle/>
    <a:p>
      <a:pPr>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Source</a:t>
            </a:r>
            <a:r>
              <a:rPr lang="en-US" sz="1000" baseline="0" dirty="0"/>
              <a:t> : Global Health </a:t>
            </a:r>
            <a:r>
              <a:rPr lang="en-US" sz="1000" baseline="0" dirty="0" err="1"/>
              <a:t>Expendidture</a:t>
            </a:r>
            <a:r>
              <a:rPr lang="en-US" sz="1000" baseline="0" dirty="0"/>
              <a:t> Database, accessed on 11.4.2019 </a:t>
            </a:r>
            <a:endParaRPr lang="en-US" sz="1000" dirty="0"/>
          </a:p>
        </c:rich>
      </c:tx>
      <c:layout>
        <c:manualLayout>
          <c:xMode val="edge"/>
          <c:yMode val="edge"/>
          <c:x val="0.55630436820397455"/>
          <c:y val="0.91274240487171687"/>
        </c:manualLayout>
      </c:layout>
      <c:overlay val="0"/>
    </c:title>
    <c:autoTitleDeleted val="0"/>
    <c:plotArea>
      <c:layout>
        <c:manualLayout>
          <c:layoutTarget val="inner"/>
          <c:xMode val="edge"/>
          <c:yMode val="edge"/>
          <c:x val="1.6666666666666666E-2"/>
          <c:y val="9.1590995419073673E-2"/>
          <c:w val="0.96666666666666667"/>
          <c:h val="0.45806922974625647"/>
        </c:manualLayout>
      </c:layout>
      <c:barChart>
        <c:barDir val="col"/>
        <c:grouping val="clustered"/>
        <c:varyColors val="0"/>
        <c:ser>
          <c:idx val="0"/>
          <c:order val="0"/>
          <c:spPr>
            <a:ln>
              <a:prstDash val="sysDash"/>
            </a:ln>
          </c:spPr>
          <c:invertIfNegative val="0"/>
          <c:dPt>
            <c:idx val="10"/>
            <c:invertIfNegative val="0"/>
            <c:bubble3D val="0"/>
            <c:spPr>
              <a:solidFill>
                <a:srgbClr val="C00000"/>
              </a:solidFill>
              <a:ln>
                <a:prstDash val="sysDash"/>
              </a:ln>
            </c:spPr>
            <c:extLst xmlns:c16r2="http://schemas.microsoft.com/office/drawing/2015/06/chart">
              <c:ext xmlns:c16="http://schemas.microsoft.com/office/drawing/2014/chart" uri="{C3380CC4-5D6E-409C-BE32-E72D297353CC}">
                <c16:uniqueId val="{00000001-3427-491B-9EF6-3FEBDEC64E9B}"/>
              </c:ext>
            </c:extLst>
          </c:dPt>
          <c:dLbls>
            <c:spPr>
              <a:noFill/>
              <a:ln>
                <a:noFill/>
              </a:ln>
              <a:effectLst/>
            </c:spPr>
            <c:txPr>
              <a:bodyPr/>
              <a:lstStyle/>
              <a:p>
                <a:pPr>
                  <a:defRPr sz="1800" b="1">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'[Final Charts for Presentation Madam.xlsx]Sheet1'!$A$3:$A$13</c:f>
              <c:strCache>
                <c:ptCount val="11"/>
                <c:pt idx="0">
                  <c:v>U.K.</c:v>
                </c:pt>
                <c:pt idx="1">
                  <c:v>Denmark</c:v>
                </c:pt>
                <c:pt idx="2">
                  <c:v>Thailand</c:v>
                </c:pt>
                <c:pt idx="3">
                  <c:v>Mexico</c:v>
                </c:pt>
                <c:pt idx="4">
                  <c:v>Brazil</c:v>
                </c:pt>
                <c:pt idx="5">
                  <c:v>Turkey</c:v>
                </c:pt>
                <c:pt idx="6">
                  <c:v>China</c:v>
                </c:pt>
                <c:pt idx="7">
                  <c:v>Ghana</c:v>
                </c:pt>
                <c:pt idx="8">
                  <c:v>Sri Lanka</c:v>
                </c:pt>
                <c:pt idx="9">
                  <c:v>Philippines</c:v>
                </c:pt>
                <c:pt idx="10">
                  <c:v>India</c:v>
                </c:pt>
              </c:strCache>
            </c:strRef>
          </c:cat>
          <c:val>
            <c:numRef>
              <c:f>'[Final Charts for Presentation Madam.xlsx]Sheet1'!$B$3:$B$13</c:f>
              <c:numCache>
                <c:formatCode>General</c:formatCode>
                <c:ptCount val="11"/>
                <c:pt idx="0">
                  <c:v>18.5</c:v>
                </c:pt>
                <c:pt idx="1">
                  <c:v>15.8</c:v>
                </c:pt>
                <c:pt idx="2">
                  <c:v>15.3</c:v>
                </c:pt>
                <c:pt idx="3">
                  <c:v>10.9</c:v>
                </c:pt>
                <c:pt idx="4">
                  <c:v>9.9</c:v>
                </c:pt>
                <c:pt idx="5">
                  <c:v>9.6999999999999993</c:v>
                </c:pt>
                <c:pt idx="6">
                  <c:v>9.4</c:v>
                </c:pt>
                <c:pt idx="7">
                  <c:v>8.6</c:v>
                </c:pt>
                <c:pt idx="8">
                  <c:v>8.4</c:v>
                </c:pt>
                <c:pt idx="9">
                  <c:v>7.3</c:v>
                </c:pt>
                <c:pt idx="10">
                  <c:v>3.1</c:v>
                </c:pt>
              </c:numCache>
            </c:numRef>
          </c:val>
          <c:extLst xmlns:c16r2="http://schemas.microsoft.com/office/drawing/2015/06/chart">
            <c:ext xmlns:c16="http://schemas.microsoft.com/office/drawing/2014/chart" uri="{C3380CC4-5D6E-409C-BE32-E72D297353CC}">
              <c16:uniqueId val="{00000002-3427-491B-9EF6-3FEBDEC64E9B}"/>
            </c:ext>
          </c:extLst>
        </c:ser>
        <c:dLbls>
          <c:showLegendKey val="0"/>
          <c:showVal val="0"/>
          <c:showCatName val="0"/>
          <c:showSerName val="0"/>
          <c:showPercent val="0"/>
          <c:showBubbleSize val="0"/>
        </c:dLbls>
        <c:gapWidth val="150"/>
        <c:axId val="148357672"/>
        <c:axId val="148352576"/>
      </c:barChart>
      <c:catAx>
        <c:axId val="148357672"/>
        <c:scaling>
          <c:orientation val="minMax"/>
        </c:scaling>
        <c:delete val="0"/>
        <c:axPos val="b"/>
        <c:numFmt formatCode="General" sourceLinked="0"/>
        <c:majorTickMark val="out"/>
        <c:minorTickMark val="none"/>
        <c:tickLblPos val="nextTo"/>
        <c:txPr>
          <a:bodyPr/>
          <a:lstStyle/>
          <a:p>
            <a:pPr>
              <a:defRPr sz="1400" b="1">
                <a:latin typeface="Times New Roman" panose="02020603050405020304" pitchFamily="18" charset="0"/>
                <a:cs typeface="Times New Roman" panose="02020603050405020304" pitchFamily="18" charset="0"/>
              </a:defRPr>
            </a:pPr>
            <a:endParaRPr lang="en-US"/>
          </a:p>
        </c:txPr>
        <c:crossAx val="148352576"/>
        <c:crosses val="autoZero"/>
        <c:auto val="1"/>
        <c:lblAlgn val="ctr"/>
        <c:lblOffset val="100"/>
        <c:noMultiLvlLbl val="0"/>
      </c:catAx>
      <c:valAx>
        <c:axId val="148352576"/>
        <c:scaling>
          <c:orientation val="minMax"/>
        </c:scaling>
        <c:delete val="1"/>
        <c:axPos val="l"/>
        <c:numFmt formatCode="General" sourceLinked="1"/>
        <c:majorTickMark val="out"/>
        <c:minorTickMark val="none"/>
        <c:tickLblPos val="none"/>
        <c:crossAx val="148357672"/>
        <c:crosses val="autoZero"/>
        <c:crossBetween val="between"/>
      </c:valAx>
      <c:spPr>
        <a:ln>
          <a:prstDash val="dash"/>
        </a:ln>
      </c:spPr>
    </c:plotArea>
    <c:plotVisOnly val="1"/>
    <c:dispBlanksAs val="gap"/>
    <c:showDLblsOverMax val="0"/>
  </c:chart>
  <c:spPr>
    <a:ln>
      <a:solidFill>
        <a:schemeClr val="tx1"/>
      </a:solidFill>
      <a:prstDash val="dash"/>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bg1"/>
                </a:solidFill>
                <a:latin typeface="+mn-lt"/>
                <a:ea typeface="+mn-ea"/>
                <a:cs typeface="+mn-cs"/>
              </a:defRPr>
            </a:pPr>
            <a:r>
              <a:rPr lang="en-US" sz="2800" b="1" dirty="0">
                <a:solidFill>
                  <a:schemeClr val="bg1"/>
                </a:solidFill>
              </a:rPr>
              <a:t>Expenditure of Health </a:t>
            </a:r>
          </a:p>
        </c:rich>
      </c:tx>
      <c:layout>
        <c:manualLayout>
          <c:xMode val="edge"/>
          <c:yMode val="edge"/>
          <c:x val="8.6557607023260267E-4"/>
          <c:y val="0.88839118041998966"/>
        </c:manualLayout>
      </c:layout>
      <c:overlay val="0"/>
      <c:spPr>
        <a:noFill/>
        <a:ln>
          <a:noFill/>
        </a:ln>
        <a:effectLst/>
      </c:spPr>
      <c:txPr>
        <a:bodyPr rot="0" spcFirstLastPara="1" vertOverflow="ellipsis" vert="horz" wrap="square" anchor="ctr" anchorCtr="1"/>
        <a:lstStyle/>
        <a:p>
          <a:pPr>
            <a:defRPr sz="2800" b="1"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Expenditure on Health </c:v>
                </c:pt>
              </c:strCache>
            </c:strRef>
          </c:tx>
          <c:spPr>
            <a:ln w="38100" cap="rnd">
              <a:solidFill>
                <a:schemeClr val="tx2">
                  <a:lumMod val="60000"/>
                  <a:lumOff val="40000"/>
                </a:schemeClr>
              </a:solidFill>
              <a:round/>
            </a:ln>
            <a:effectLst/>
          </c:spPr>
          <c:marker>
            <c:symbol val="circle"/>
            <c:size val="5"/>
            <c:spPr>
              <a:solidFill>
                <a:srgbClr val="C00000"/>
              </a:solidFill>
              <a:ln w="9525" cap="rnd">
                <a:solidFill>
                  <a:schemeClr val="tx2">
                    <a:lumMod val="60000"/>
                    <a:lumOff val="40000"/>
                  </a:schemeClr>
                </a:solidFill>
              </a:ln>
              <a:effectLst/>
            </c:spPr>
          </c:marker>
          <c:dLbls>
            <c:dLbl>
              <c:idx val="0"/>
              <c:layout>
                <c:manualLayout>
                  <c:x val="-5.8479532163742687E-3"/>
                  <c:y val="-6.944444444444444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03EB-4859-9330-5440B5841E58}"/>
                </c:ext>
                <c:ext xmlns:c15="http://schemas.microsoft.com/office/drawing/2012/chart" uri="{CE6537A1-D6FC-4f65-9D91-7224C49458BB}">
                  <c15:layout/>
                </c:ext>
              </c:extLst>
            </c:dLbl>
            <c:dLbl>
              <c:idx val="1"/>
              <c:layout>
                <c:manualLayout>
                  <c:x val="-2.0294348799620457E-2"/>
                  <c:y val="-9.132410701433300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03EB-4859-9330-5440B5841E58}"/>
                </c:ext>
                <c:ext xmlns:c15="http://schemas.microsoft.com/office/drawing/2012/chart" uri="{CE6537A1-D6FC-4f65-9D91-7224C49458BB}">
                  <c15:layout/>
                </c:ext>
              </c:extLst>
            </c:dLbl>
            <c:dLbl>
              <c:idx val="2"/>
              <c:layout>
                <c:manualLayout>
                  <c:x val="-7.3099415204678359E-3"/>
                  <c:y val="-3.703703703703703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03EB-4859-9330-5440B5841E58}"/>
                </c:ext>
                <c:ext xmlns:c15="http://schemas.microsoft.com/office/drawing/2012/chart" uri="{CE6537A1-D6FC-4f65-9D91-7224C49458BB}">
                  <c15:layout/>
                </c:ext>
              </c:extLst>
            </c:dLbl>
            <c:dLbl>
              <c:idx val="3"/>
              <c:layout>
                <c:manualLayout>
                  <c:x val="-1.1695906432748591E-2"/>
                  <c:y val="-3.703703703703703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03EB-4859-9330-5440B5841E58}"/>
                </c:ext>
                <c:ext xmlns:c15="http://schemas.microsoft.com/office/drawing/2012/chart" uri="{CE6537A1-D6FC-4f65-9D91-7224C49458BB}">
                  <c15:layout/>
                </c:ext>
              </c:extLst>
            </c:dLbl>
            <c:dLbl>
              <c:idx val="4"/>
              <c:layout>
                <c:manualLayout>
                  <c:x val="-7.3099415204678359E-3"/>
                  <c:y val="-3.703703703703703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03EB-4859-9330-5440B5841E58}"/>
                </c:ext>
                <c:ext xmlns:c15="http://schemas.microsoft.com/office/drawing/2012/chart" uri="{CE6537A1-D6FC-4f65-9D91-7224C49458BB}"/>
              </c:extLst>
            </c:dLbl>
            <c:dLbl>
              <c:idx val="5"/>
              <c:layout>
                <c:manualLayout>
                  <c:x val="-2.1929824561403508E-2"/>
                  <c:y val="-6.250000000000008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03EB-4859-9330-5440B5841E58}"/>
                </c:ext>
                <c:ext xmlns:c15="http://schemas.microsoft.com/office/drawing/2012/chart" uri="{CE6537A1-D6FC-4f65-9D91-7224C49458BB}"/>
              </c:extLst>
            </c:dLbl>
            <c:dLbl>
              <c:idx val="6"/>
              <c:layout>
                <c:manualLayout>
                  <c:x val="-4.3859649122807015E-2"/>
                  <c:y val="-7.17592592592592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03EB-4859-9330-5440B5841E58}"/>
                </c:ext>
                <c:ext xmlns:c15="http://schemas.microsoft.com/office/drawing/2012/chart" uri="{CE6537A1-D6FC-4f65-9D91-7224C49458BB}"/>
              </c:extLst>
            </c:dLbl>
            <c:dLbl>
              <c:idx val="7"/>
              <c:layout>
                <c:manualLayout>
                  <c:x val="-4.0935672514619992E-2"/>
                  <c:y val="-3.47222222222222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03EB-4859-9330-5440B5841E58}"/>
                </c:ext>
                <c:ext xmlns:c15="http://schemas.microsoft.com/office/drawing/2012/chart" uri="{CE6537A1-D6FC-4f65-9D91-7224C49458BB}"/>
              </c:extLst>
            </c:dLbl>
            <c:dLbl>
              <c:idx val="8"/>
              <c:layout>
                <c:manualLayout>
                  <c:x val="-8.7719298245615106E-3"/>
                  <c:y val="-4.398148148148148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3-03EB-4859-9330-5440B5841E5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noFill/>
                      <a:round/>
                    </a:ln>
                    <a:effectLst/>
                  </c:spPr>
                </c15:leaderLines>
              </c:ext>
            </c:extLst>
          </c:dLbls>
          <c:cat>
            <c:strRef>
              <c:f>Sheet1!$A$2:$A$5</c:f>
              <c:strCache>
                <c:ptCount val="4"/>
                <c:pt idx="0">
                  <c:v>2015-16</c:v>
                </c:pt>
                <c:pt idx="1">
                  <c:v>2016-17</c:v>
                </c:pt>
                <c:pt idx="2">
                  <c:v>2017-18 </c:v>
                </c:pt>
                <c:pt idx="3">
                  <c:v>2018-19 (Provisional)</c:v>
                </c:pt>
              </c:strCache>
            </c:strRef>
          </c:cat>
          <c:val>
            <c:numRef>
              <c:f>Sheet1!$B$2:$B$5</c:f>
              <c:numCache>
                <c:formatCode>General</c:formatCode>
                <c:ptCount val="4"/>
                <c:pt idx="0">
                  <c:v>33121.42</c:v>
                </c:pt>
                <c:pt idx="1">
                  <c:v>37671.300000000003</c:v>
                </c:pt>
                <c:pt idx="2">
                  <c:v>51381.89</c:v>
                </c:pt>
                <c:pt idx="3">
                  <c:v>52944.26</c:v>
                </c:pt>
              </c:numCache>
            </c:numRef>
          </c:val>
          <c:smooth val="0"/>
          <c:extLst xmlns:c16r2="http://schemas.microsoft.com/office/drawing/2015/06/chart">
            <c:ext xmlns:c16="http://schemas.microsoft.com/office/drawing/2014/chart" uri="{C3380CC4-5D6E-409C-BE32-E72D297353CC}">
              <c16:uniqueId val="{00000000-03EB-4859-9330-5440B5841E58}"/>
            </c:ext>
          </c:extLst>
        </c:ser>
        <c:dLbls>
          <c:showLegendKey val="0"/>
          <c:showVal val="0"/>
          <c:showCatName val="0"/>
          <c:showSerName val="0"/>
          <c:showPercent val="0"/>
          <c:showBubbleSize val="0"/>
        </c:dLbls>
        <c:marker val="1"/>
        <c:smooth val="0"/>
        <c:axId val="163416088"/>
        <c:axId val="163415304"/>
      </c:lineChart>
      <c:catAx>
        <c:axId val="16341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63415304"/>
        <c:crosses val="autoZero"/>
        <c:auto val="1"/>
        <c:lblAlgn val="ctr"/>
        <c:lblOffset val="100"/>
        <c:noMultiLvlLbl val="0"/>
      </c:catAx>
      <c:valAx>
        <c:axId val="16341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634160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w="25400">
          <a:noFill/>
        </a:ln>
        <a:effectLst/>
        <a:sp3d/>
      </c:spPr>
    </c:backWall>
    <c:plotArea>
      <c:layout>
        <c:manualLayout>
          <c:layoutTarget val="inner"/>
          <c:xMode val="edge"/>
          <c:yMode val="edge"/>
          <c:x val="1.9426045863823557E-2"/>
          <c:y val="7.8431372549019607E-3"/>
          <c:w val="0.98057395413617643"/>
          <c:h val="0.86002655550409135"/>
        </c:manualLayout>
      </c:layout>
      <c:bar3DChart>
        <c:barDir val="col"/>
        <c:grouping val="stacked"/>
        <c:varyColors val="0"/>
        <c:ser>
          <c:idx val="0"/>
          <c:order val="0"/>
          <c:spPr>
            <a:solidFill>
              <a:schemeClr val="accent4">
                <a:lumMod val="20000"/>
                <a:lumOff val="80000"/>
              </a:schemeClr>
            </a:solidFill>
            <a:ln>
              <a:noFill/>
            </a:ln>
            <a:effectLst>
              <a:outerShdw blurRad="57150" dist="19050" dir="5400000" algn="ctr" rotWithShape="0">
                <a:srgbClr val="000000">
                  <a:alpha val="63000"/>
                </a:srgbClr>
              </a:outerShdw>
            </a:effectLst>
            <a:sp3d/>
          </c:spPr>
          <c:invertIfNegative val="0"/>
          <c:dLbls>
            <c:dLbl>
              <c:idx val="1"/>
              <c:layout/>
              <c:tx>
                <c:rich>
                  <a:bodyPr/>
                  <a:lstStyle/>
                  <a:p>
                    <a:fld id="{83A333E5-818D-4D83-A40B-1B080AA84756}" type="VALUE">
                      <a:rPr lang="en-US" b="1"/>
                      <a:pPr/>
                      <a:t>[VALUE]</a:t>
                    </a:fld>
                    <a:endParaRPr lang="en-IN"/>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FCD-4A26-90C3-5E60C4E23D2F}"/>
                </c:ext>
                <c:ext xmlns:c15="http://schemas.microsoft.com/office/drawing/2012/chart" uri="{CE6537A1-D6FC-4f65-9D91-7224C49458BB}">
                  <c15:layout/>
                  <c15:dlblFieldTable/>
                  <c15:showDataLabelsRange val="0"/>
                </c:ext>
              </c:extLst>
            </c:dLbl>
            <c:dLbl>
              <c:idx val="2"/>
              <c:layout/>
              <c:tx>
                <c:rich>
                  <a:bodyPr/>
                  <a:lstStyle/>
                  <a:p>
                    <a:fld id="{7A5BD69D-F81E-436B-BC10-92D48A47A18A}" type="VALUE">
                      <a:rPr lang="en-US" b="1"/>
                      <a:pPr/>
                      <a:t>[VALUE]</a:t>
                    </a:fld>
                    <a:endParaRPr lang="en-IN"/>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FCD-4A26-90C3-5E60C4E23D2F}"/>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Sheet3!$A$3:$A$7</c:f>
              <c:strCache>
                <c:ptCount val="5"/>
                <c:pt idx="0">
                  <c:v>2018-19</c:v>
                </c:pt>
                <c:pt idx="1">
                  <c:v>2019-20</c:v>
                </c:pt>
                <c:pt idx="2">
                  <c:v>2020-21</c:v>
                </c:pt>
                <c:pt idx="3">
                  <c:v>2021-22</c:v>
                </c:pt>
                <c:pt idx="4">
                  <c:v>Dec, 2022</c:v>
                </c:pt>
              </c:strCache>
            </c:strRef>
          </c:cat>
          <c:val>
            <c:numRef>
              <c:f>Sheet3!$B$3:$B$7</c:f>
              <c:numCache>
                <c:formatCode>General</c:formatCode>
                <c:ptCount val="5"/>
                <c:pt idx="0">
                  <c:v>15000</c:v>
                </c:pt>
                <c:pt idx="1">
                  <c:v>15000</c:v>
                </c:pt>
                <c:pt idx="2">
                  <c:v>15000</c:v>
                </c:pt>
                <c:pt idx="3">
                  <c:v>15000</c:v>
                </c:pt>
                <c:pt idx="4">
                  <c:v>15000</c:v>
                </c:pt>
              </c:numCache>
            </c:numRef>
          </c:val>
          <c:extLst xmlns:c16r2="http://schemas.microsoft.com/office/drawing/2015/06/chart">
            <c:ext xmlns:c16="http://schemas.microsoft.com/office/drawing/2014/chart" uri="{C3380CC4-5D6E-409C-BE32-E72D297353CC}">
              <c16:uniqueId val="{00000000-D65F-46DA-886F-5480521036A4}"/>
            </c:ext>
          </c:extLst>
        </c:ser>
        <c:ser>
          <c:idx val="1"/>
          <c:order val="1"/>
          <c:spPr>
            <a:solidFill>
              <a:schemeClr val="accent3">
                <a:lumMod val="60000"/>
                <a:lumOff val="40000"/>
              </a:schemeClr>
            </a:solidFill>
            <a:ln>
              <a:noFill/>
            </a:ln>
            <a:effectLst>
              <a:outerShdw blurRad="57150" dist="19050" dir="5400000" algn="ctr" rotWithShape="0">
                <a:srgbClr val="000000">
                  <a:alpha val="63000"/>
                </a:srgbClr>
              </a:outerShdw>
            </a:effectLst>
            <a:sp3d/>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Sheet3!$A$3:$A$7</c:f>
              <c:strCache>
                <c:ptCount val="5"/>
                <c:pt idx="0">
                  <c:v>2018-19</c:v>
                </c:pt>
                <c:pt idx="1">
                  <c:v>2019-20</c:v>
                </c:pt>
                <c:pt idx="2">
                  <c:v>2020-21</c:v>
                </c:pt>
                <c:pt idx="3">
                  <c:v>2021-22</c:v>
                </c:pt>
                <c:pt idx="4">
                  <c:v>Dec, 2022</c:v>
                </c:pt>
              </c:strCache>
            </c:strRef>
          </c:cat>
          <c:val>
            <c:numRef>
              <c:f>Sheet3!$C$3:$C$7</c:f>
              <c:numCache>
                <c:formatCode>General</c:formatCode>
                <c:ptCount val="5"/>
                <c:pt idx="1">
                  <c:v>25000</c:v>
                </c:pt>
                <c:pt idx="2">
                  <c:v>25000</c:v>
                </c:pt>
                <c:pt idx="3">
                  <c:v>25000</c:v>
                </c:pt>
                <c:pt idx="4">
                  <c:v>25000</c:v>
                </c:pt>
              </c:numCache>
            </c:numRef>
          </c:val>
          <c:extLst xmlns:c16r2="http://schemas.microsoft.com/office/drawing/2015/06/chart">
            <c:ext xmlns:c16="http://schemas.microsoft.com/office/drawing/2014/chart" uri="{C3380CC4-5D6E-409C-BE32-E72D297353CC}">
              <c16:uniqueId val="{00000001-D65F-46DA-886F-5480521036A4}"/>
            </c:ext>
          </c:extLst>
        </c:ser>
        <c:ser>
          <c:idx val="2"/>
          <c:order val="2"/>
          <c:spPr>
            <a:solidFill>
              <a:schemeClr val="accent6">
                <a:lumMod val="60000"/>
                <a:lumOff val="40000"/>
              </a:schemeClr>
            </a:solidFill>
            <a:ln>
              <a:noFill/>
            </a:ln>
            <a:effectLst>
              <a:outerShdw blurRad="57150" dist="19050" dir="5400000" algn="ctr" rotWithShape="0">
                <a:srgbClr val="000000">
                  <a:alpha val="63000"/>
                </a:srgbClr>
              </a:outerShdw>
            </a:effectLst>
            <a:sp3d/>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Sheet3!$A$3:$A$7</c:f>
              <c:strCache>
                <c:ptCount val="5"/>
                <c:pt idx="0">
                  <c:v>2018-19</c:v>
                </c:pt>
                <c:pt idx="1">
                  <c:v>2019-20</c:v>
                </c:pt>
                <c:pt idx="2">
                  <c:v>2020-21</c:v>
                </c:pt>
                <c:pt idx="3">
                  <c:v>2021-22</c:v>
                </c:pt>
                <c:pt idx="4">
                  <c:v>Dec, 2022</c:v>
                </c:pt>
              </c:strCache>
            </c:strRef>
          </c:cat>
          <c:val>
            <c:numRef>
              <c:f>Sheet3!$D$3:$D$7</c:f>
              <c:numCache>
                <c:formatCode>General</c:formatCode>
                <c:ptCount val="5"/>
                <c:pt idx="2">
                  <c:v>30000</c:v>
                </c:pt>
                <c:pt idx="3">
                  <c:v>30000</c:v>
                </c:pt>
                <c:pt idx="4">
                  <c:v>30000</c:v>
                </c:pt>
              </c:numCache>
            </c:numRef>
          </c:val>
          <c:extLst xmlns:c16r2="http://schemas.microsoft.com/office/drawing/2015/06/chart">
            <c:ext xmlns:c16="http://schemas.microsoft.com/office/drawing/2014/chart" uri="{C3380CC4-5D6E-409C-BE32-E72D297353CC}">
              <c16:uniqueId val="{00000002-D65F-46DA-886F-5480521036A4}"/>
            </c:ext>
          </c:extLst>
        </c:ser>
        <c:ser>
          <c:idx val="3"/>
          <c:order val="3"/>
          <c:spPr>
            <a:solidFill>
              <a:schemeClr val="accent2">
                <a:lumMod val="60000"/>
                <a:lumOff val="40000"/>
              </a:schemeClr>
            </a:solidFill>
            <a:ln>
              <a:noFill/>
            </a:ln>
            <a:effectLst>
              <a:outerShdw blurRad="57150" dist="19050" dir="5400000" algn="ctr" rotWithShape="0">
                <a:srgbClr val="000000">
                  <a:alpha val="63000"/>
                </a:srgbClr>
              </a:outerShdw>
            </a:effectLst>
            <a:sp3d/>
          </c:spPr>
          <c:invertIfNegative val="0"/>
          <c:dLbls>
            <c:dLbl>
              <c:idx val="4"/>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Sheet3!$A$3:$A$7</c:f>
              <c:strCache>
                <c:ptCount val="5"/>
                <c:pt idx="0">
                  <c:v>2018-19</c:v>
                </c:pt>
                <c:pt idx="1">
                  <c:v>2019-20</c:v>
                </c:pt>
                <c:pt idx="2">
                  <c:v>2020-21</c:v>
                </c:pt>
                <c:pt idx="3">
                  <c:v>2021-22</c:v>
                </c:pt>
                <c:pt idx="4">
                  <c:v>Dec, 2022</c:v>
                </c:pt>
              </c:strCache>
            </c:strRef>
          </c:cat>
          <c:val>
            <c:numRef>
              <c:f>Sheet3!$E$3:$E$7</c:f>
              <c:numCache>
                <c:formatCode>General</c:formatCode>
                <c:ptCount val="5"/>
                <c:pt idx="3">
                  <c:v>40000</c:v>
                </c:pt>
                <c:pt idx="4">
                  <c:v>40000</c:v>
                </c:pt>
              </c:numCache>
            </c:numRef>
          </c:val>
          <c:extLst xmlns:c16r2="http://schemas.microsoft.com/office/drawing/2015/06/chart">
            <c:ext xmlns:c16="http://schemas.microsoft.com/office/drawing/2014/chart" uri="{C3380CC4-5D6E-409C-BE32-E72D297353CC}">
              <c16:uniqueId val="{00000003-D65F-46DA-886F-5480521036A4}"/>
            </c:ext>
          </c:extLst>
        </c:ser>
        <c:ser>
          <c:idx val="4"/>
          <c:order val="4"/>
          <c:spPr>
            <a:solidFill>
              <a:schemeClr val="accent5">
                <a:lumMod val="40000"/>
                <a:lumOff val="6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Garamond" panose="02020404030301010803" pitchFamily="18"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Sheet3!$A$3:$A$7</c:f>
              <c:strCache>
                <c:ptCount val="5"/>
                <c:pt idx="0">
                  <c:v>2018-19</c:v>
                </c:pt>
                <c:pt idx="1">
                  <c:v>2019-20</c:v>
                </c:pt>
                <c:pt idx="2">
                  <c:v>2020-21</c:v>
                </c:pt>
                <c:pt idx="3">
                  <c:v>2021-22</c:v>
                </c:pt>
                <c:pt idx="4">
                  <c:v>Dec, 2022</c:v>
                </c:pt>
              </c:strCache>
            </c:strRef>
          </c:cat>
          <c:val>
            <c:numRef>
              <c:f>Sheet3!$F$3:$F$7</c:f>
              <c:numCache>
                <c:formatCode>General</c:formatCode>
                <c:ptCount val="5"/>
                <c:pt idx="4">
                  <c:v>40000</c:v>
                </c:pt>
              </c:numCache>
            </c:numRef>
          </c:val>
          <c:extLst xmlns:c16r2="http://schemas.microsoft.com/office/drawing/2015/06/chart">
            <c:ext xmlns:c16="http://schemas.microsoft.com/office/drawing/2014/chart" uri="{C3380CC4-5D6E-409C-BE32-E72D297353CC}">
              <c16:uniqueId val="{00000004-D65F-46DA-886F-5480521036A4}"/>
            </c:ext>
          </c:extLst>
        </c:ser>
        <c:dLbls>
          <c:showLegendKey val="0"/>
          <c:showVal val="0"/>
          <c:showCatName val="0"/>
          <c:showSerName val="0"/>
          <c:showPercent val="0"/>
          <c:showBubbleSize val="0"/>
        </c:dLbls>
        <c:gapWidth val="150"/>
        <c:shape val="box"/>
        <c:axId val="148358064"/>
        <c:axId val="148353360"/>
        <c:axId val="0"/>
      </c:bar3DChart>
      <c:catAx>
        <c:axId val="1483580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Garamond" panose="02020404030301010803" pitchFamily="18" charset="0"/>
                <a:ea typeface="+mn-ea"/>
                <a:cs typeface="+mn-cs"/>
              </a:defRPr>
            </a:pPr>
            <a:endParaRPr lang="en-US"/>
          </a:p>
        </c:txPr>
        <c:crossAx val="148353360"/>
        <c:crosses val="autoZero"/>
        <c:auto val="1"/>
        <c:lblAlgn val="ctr"/>
        <c:lblOffset val="100"/>
        <c:noMultiLvlLbl val="0"/>
      </c:catAx>
      <c:valAx>
        <c:axId val="148353360"/>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4835806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olidFill>
      <a:round/>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406807565505979E-2"/>
          <c:y val="1.2781177940548082E-2"/>
          <c:w val="0.94262560218503388"/>
          <c:h val="0.75757190798901075"/>
        </c:manualLayout>
      </c:layout>
      <c:barChart>
        <c:barDir val="col"/>
        <c:grouping val="clustered"/>
        <c:varyColors val="0"/>
        <c:ser>
          <c:idx val="0"/>
          <c:order val="0"/>
          <c:tx>
            <c:strRef>
              <c:f>Sheet5!$N$3</c:f>
              <c:strCache>
                <c:ptCount val="1"/>
                <c:pt idx="0">
                  <c:v>EML -  DVDMS Dashboard</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C262-FC4E-B8B4-27DA48DD296A}"/>
              </c:ext>
            </c:extLst>
          </c:dPt>
          <c:dPt>
            <c:idx val="1"/>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3-C262-FC4E-B8B4-27DA48DD296A}"/>
              </c:ext>
            </c:extLst>
          </c:dPt>
          <c:dPt>
            <c:idx val="2"/>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C262-FC4E-B8B4-27DA48DD296A}"/>
              </c:ext>
            </c:extLst>
          </c:dPt>
          <c:dPt>
            <c:idx val="3"/>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7-C262-FC4E-B8B4-27DA48DD296A}"/>
              </c:ext>
            </c:extLst>
          </c:dPt>
          <c:dPt>
            <c:idx val="4"/>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9-C262-FC4E-B8B4-27DA48DD296A}"/>
              </c:ext>
            </c:extLst>
          </c:dPt>
          <c:dPt>
            <c:idx val="5"/>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B-C262-FC4E-B8B4-27DA48DD296A}"/>
              </c:ext>
            </c:extLst>
          </c:dPt>
          <c:dPt>
            <c:idx val="6"/>
            <c:invertIfNegative val="0"/>
            <c:bubble3D val="0"/>
            <c:spPr>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D-C262-FC4E-B8B4-27DA48DD296A}"/>
              </c:ext>
            </c:extLst>
          </c:dPt>
          <c:dPt>
            <c:idx val="7"/>
            <c:invertIfNegative val="0"/>
            <c:bubble3D val="0"/>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F-C262-FC4E-B8B4-27DA48DD296A}"/>
              </c:ext>
            </c:extLst>
          </c:dPt>
          <c:dPt>
            <c:idx val="8"/>
            <c:invertIfNegative val="0"/>
            <c:bubble3D val="0"/>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11-C262-FC4E-B8B4-27DA48DD296A}"/>
              </c:ext>
            </c:extLst>
          </c:dPt>
          <c:dPt>
            <c:idx val="9"/>
            <c:invertIfNegative val="0"/>
            <c:bubble3D val="0"/>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13-C262-FC4E-B8B4-27DA48DD296A}"/>
              </c:ext>
            </c:extLst>
          </c:dPt>
          <c:dPt>
            <c:idx val="10"/>
            <c:invertIfNegative val="0"/>
            <c:bubble3D val="0"/>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15-C262-FC4E-B8B4-27DA48DD296A}"/>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Sheet5!$M$4:$M$20</c:f>
              <c:strCache>
                <c:ptCount val="17"/>
                <c:pt idx="0">
                  <c:v>Jharkhand</c:v>
                </c:pt>
                <c:pt idx="1">
                  <c:v>Uttar Pradesh</c:v>
                </c:pt>
                <c:pt idx="2">
                  <c:v>Punjab</c:v>
                </c:pt>
                <c:pt idx="3">
                  <c:v>Madhya Pradesh</c:v>
                </c:pt>
                <c:pt idx="4">
                  <c:v>Manipur</c:v>
                </c:pt>
                <c:pt idx="5">
                  <c:v>Tripura</c:v>
                </c:pt>
                <c:pt idx="6">
                  <c:v>J&amp;K</c:v>
                </c:pt>
                <c:pt idx="7">
                  <c:v>Meghalaya</c:v>
                </c:pt>
                <c:pt idx="8">
                  <c:v>Bihar</c:v>
                </c:pt>
                <c:pt idx="9">
                  <c:v>Himachal Pradesh</c:v>
                </c:pt>
                <c:pt idx="10">
                  <c:v>Chhattisgarh</c:v>
                </c:pt>
                <c:pt idx="11">
                  <c:v>Andhra Pradesh</c:v>
                </c:pt>
                <c:pt idx="12">
                  <c:v>Gujarat</c:v>
                </c:pt>
                <c:pt idx="13">
                  <c:v>Uttarakhand</c:v>
                </c:pt>
                <c:pt idx="14">
                  <c:v>Telangana</c:v>
                </c:pt>
                <c:pt idx="15">
                  <c:v>Maharashtra</c:v>
                </c:pt>
                <c:pt idx="16">
                  <c:v>Rajasthan</c:v>
                </c:pt>
              </c:strCache>
            </c:strRef>
          </c:cat>
          <c:val>
            <c:numRef>
              <c:f>Sheet5!$N$4:$N$20</c:f>
              <c:numCache>
                <c:formatCode>General</c:formatCode>
                <c:ptCount val="17"/>
                <c:pt idx="0">
                  <c:v>54</c:v>
                </c:pt>
                <c:pt idx="1">
                  <c:v>115</c:v>
                </c:pt>
                <c:pt idx="2">
                  <c:v>169</c:v>
                </c:pt>
                <c:pt idx="3">
                  <c:v>221</c:v>
                </c:pt>
                <c:pt idx="4">
                  <c:v>225</c:v>
                </c:pt>
                <c:pt idx="5">
                  <c:v>262</c:v>
                </c:pt>
                <c:pt idx="6">
                  <c:v>266</c:v>
                </c:pt>
                <c:pt idx="7">
                  <c:v>291</c:v>
                </c:pt>
                <c:pt idx="8">
                  <c:v>306</c:v>
                </c:pt>
                <c:pt idx="9">
                  <c:v>338</c:v>
                </c:pt>
                <c:pt idx="10">
                  <c:v>450</c:v>
                </c:pt>
                <c:pt idx="11">
                  <c:v>516</c:v>
                </c:pt>
                <c:pt idx="12">
                  <c:v>564</c:v>
                </c:pt>
                <c:pt idx="13">
                  <c:v>573</c:v>
                </c:pt>
                <c:pt idx="14">
                  <c:v>618</c:v>
                </c:pt>
                <c:pt idx="15">
                  <c:v>633</c:v>
                </c:pt>
                <c:pt idx="16">
                  <c:v>758</c:v>
                </c:pt>
              </c:numCache>
            </c:numRef>
          </c:val>
          <c:extLst xmlns:c16r2="http://schemas.microsoft.com/office/drawing/2015/06/chart">
            <c:ext xmlns:c16="http://schemas.microsoft.com/office/drawing/2014/chart" uri="{C3380CC4-5D6E-409C-BE32-E72D297353CC}">
              <c16:uniqueId val="{00000016-C262-FC4E-B8B4-27DA48DD296A}"/>
            </c:ext>
          </c:extLst>
        </c:ser>
        <c:dLbls>
          <c:dLblPos val="outEnd"/>
          <c:showLegendKey val="0"/>
          <c:showVal val="1"/>
          <c:showCatName val="0"/>
          <c:showSerName val="0"/>
          <c:showPercent val="0"/>
          <c:showBubbleSize val="0"/>
        </c:dLbls>
        <c:gapWidth val="100"/>
        <c:overlap val="-24"/>
        <c:axId val="148359240"/>
        <c:axId val="148354144"/>
      </c:barChart>
      <c:catAx>
        <c:axId val="1483592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8354144"/>
        <c:crosses val="autoZero"/>
        <c:auto val="1"/>
        <c:lblAlgn val="ctr"/>
        <c:lblOffset val="100"/>
        <c:noMultiLvlLbl val="0"/>
      </c:catAx>
      <c:valAx>
        <c:axId val="14835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359240"/>
        <c:crosses val="autoZero"/>
        <c:crossBetween val="between"/>
      </c:valAx>
      <c:spPr>
        <a:solidFill>
          <a:schemeClr val="bg1"/>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03085796818425E-2"/>
          <c:y val="9.8030104773586146E-2"/>
          <c:w val="0.93936864523924102"/>
          <c:h val="0.75215535481825502"/>
        </c:manualLayout>
      </c:layout>
      <c:barChart>
        <c:barDir val="col"/>
        <c:grouping val="clustered"/>
        <c:varyColors val="0"/>
        <c:ser>
          <c:idx val="0"/>
          <c:order val="0"/>
          <c:tx>
            <c:strRef>
              <c:f>'[Roadmap FIC trend graph editable version.xlsx]Sheet1'!$B$1</c:f>
              <c:strCache>
                <c:ptCount val="1"/>
                <c:pt idx="0">
                  <c:v>Coverage</c:v>
                </c:pt>
              </c:strCache>
            </c:strRef>
          </c:tx>
          <c:spPr>
            <a:solidFill>
              <a:schemeClr val="accent1">
                <a:lumMod val="50000"/>
              </a:schemeClr>
            </a:solidFill>
            <a:ln>
              <a:noFill/>
            </a:ln>
            <a:effectLst/>
            <a:scene3d>
              <a:camera prst="orthographicFront"/>
              <a:lightRig rig="threePt" dir="t"/>
            </a:scene3d>
            <a:sp3d>
              <a:bevelT w="190500" h="38100"/>
            </a:sp3d>
          </c:spPr>
          <c:invertIfNegative val="0"/>
          <c:dPt>
            <c:idx val="6"/>
            <c:invertIfNegative val="0"/>
            <c:bubble3D val="0"/>
            <c:spPr>
              <a:solidFill>
                <a:srgbClr val="00B050"/>
              </a:solidFill>
              <a:ln>
                <a:noFill/>
              </a:ln>
              <a:effectLst/>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1-7A21-4F17-AEC6-CB563B793B0B}"/>
              </c:ext>
            </c:extLst>
          </c:dPt>
          <c:dPt>
            <c:idx val="7"/>
            <c:invertIfNegative val="0"/>
            <c:bubble3D val="0"/>
            <c:spPr>
              <a:solidFill>
                <a:srgbClr val="00B050"/>
              </a:solidFill>
              <a:ln>
                <a:noFill/>
              </a:ln>
              <a:effectLst/>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3-7A21-4F17-AEC6-CB563B793B0B}"/>
              </c:ext>
            </c:extLst>
          </c:dPt>
          <c:dLbls>
            <c:dLbl>
              <c:idx val="0"/>
              <c:layout>
                <c:manualLayout>
                  <c:x val="-1.7401391316596198E-3"/>
                  <c:y val="3.7825042203215686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BEC-46A0-B778-4F6F63277194}"/>
                </c:ext>
                <c:ext xmlns:c15="http://schemas.microsoft.com/office/drawing/2012/chart" uri="{CE6537A1-D6FC-4f65-9D91-7224C49458BB}"/>
              </c:extLst>
            </c:dLbl>
            <c:dLbl>
              <c:idx val="1"/>
              <c:layout>
                <c:manualLayout>
                  <c:x val="0"/>
                  <c:y val="1.134751266096491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BEC-46A0-B778-4F6F63277194}"/>
                </c:ext>
                <c:ext xmlns:c15="http://schemas.microsoft.com/office/drawing/2012/chart" uri="{CE6537A1-D6FC-4f65-9D91-7224C49458BB}"/>
              </c:extLst>
            </c:dLbl>
            <c:dLbl>
              <c:idx val="2"/>
              <c:layout>
                <c:manualLayout>
                  <c:x val="-4.1957103930393157E-4"/>
                  <c:y val="-1.4485462144345465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BEC-46A0-B778-4F6F63277194}"/>
                </c:ext>
                <c:ext xmlns:c15="http://schemas.microsoft.com/office/drawing/2012/chart" uri="{CE6537A1-D6FC-4f65-9D91-7224C49458BB}"/>
              </c:extLst>
            </c:dLbl>
            <c:dLbl>
              <c:idx val="3"/>
              <c:layout>
                <c:manualLayout>
                  <c:x val="0"/>
                  <c:y val="1.5130016881286552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BEC-46A0-B778-4F6F63277194}"/>
                </c:ext>
                <c:ext xmlns:c15="http://schemas.microsoft.com/office/drawing/2012/chart" uri="{CE6537A1-D6FC-4f65-9D91-7224C49458BB}"/>
              </c:extLst>
            </c:dLbl>
            <c:dLbl>
              <c:idx val="4"/>
              <c:layout>
                <c:manualLayout>
                  <c:x val="-6.3804364420723339E-17"/>
                  <c:y val="1.134751266096491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BEC-46A0-B778-4F6F63277194}"/>
                </c:ext>
                <c:ext xmlns:c15="http://schemas.microsoft.com/office/drawing/2012/chart" uri="{CE6537A1-D6FC-4f65-9D91-7224C49458BB}"/>
              </c:extLst>
            </c:dLbl>
            <c:dLbl>
              <c:idx val="5"/>
              <c:layout>
                <c:manualLayout>
                  <c:x val="6.3804364420723339E-17"/>
                  <c:y val="1.5130016881286552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BEC-46A0-B778-4F6F63277194}"/>
                </c:ext>
                <c:ext xmlns:c15="http://schemas.microsoft.com/office/drawing/2012/chart" uri="{CE6537A1-D6FC-4f65-9D91-7224C49458BB}"/>
              </c:extLst>
            </c:dLbl>
            <c:dLbl>
              <c:idx val="6"/>
              <c:layout>
                <c:manualLayout>
                  <c:x val="-2.6411658979729122E-3"/>
                  <c:y val="-1.932198904969416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A21-4F17-AEC6-CB563B793B0B}"/>
                </c:ext>
                <c:ext xmlns:c15="http://schemas.microsoft.com/office/drawing/2012/chart" uri="{CE6537A1-D6FC-4f65-9D91-7224C49458BB}"/>
              </c:extLst>
            </c:dLbl>
            <c:dLbl>
              <c:idx val="7"/>
              <c:layout>
                <c:manualLayout>
                  <c:x val="-4.8627607566420379E-3"/>
                  <c:y val="-2.395433307441885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A21-4F17-AEC6-CB563B793B0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'[Roadmap FIC trend graph editable version.xlsx]Sheet1'!$A$2:$A$9</c:f>
              <c:strCache>
                <c:ptCount val="8"/>
                <c:pt idx="0">
                  <c:v>NFHS -1 1992-93</c:v>
                </c:pt>
                <c:pt idx="1">
                  <c:v>NFHS -2 1998-99</c:v>
                </c:pt>
                <c:pt idx="2">
                  <c:v>NFHS -3 2005-06</c:v>
                </c:pt>
                <c:pt idx="3">
                  <c:v>DLHS 2007-08</c:v>
                </c:pt>
                <c:pt idx="4">
                  <c:v>CES 2009</c:v>
                </c:pt>
                <c:pt idx="5">
                  <c:v>RSOC 2012-14</c:v>
                </c:pt>
                <c:pt idx="6">
                  <c:v>INCHIS -1 March 2015</c:v>
                </c:pt>
                <c:pt idx="7">
                  <c:v>INCHIS -   2 &amp; 3 combined 2015-16</c:v>
                </c:pt>
              </c:strCache>
            </c:strRef>
          </c:cat>
          <c:val>
            <c:numRef>
              <c:f>'[Roadmap FIC trend graph editable version.xlsx]Sheet1'!$B$2:$B$9</c:f>
              <c:numCache>
                <c:formatCode>0.0</c:formatCode>
                <c:ptCount val="8"/>
                <c:pt idx="0">
                  <c:v>35.4</c:v>
                </c:pt>
                <c:pt idx="1">
                  <c:v>42</c:v>
                </c:pt>
                <c:pt idx="2">
                  <c:v>43.5</c:v>
                </c:pt>
                <c:pt idx="3">
                  <c:v>54.5</c:v>
                </c:pt>
                <c:pt idx="4">
                  <c:v>61</c:v>
                </c:pt>
                <c:pt idx="5">
                  <c:v>65</c:v>
                </c:pt>
                <c:pt idx="6">
                  <c:v>64.099999999999994</c:v>
                </c:pt>
                <c:pt idx="7">
                  <c:v>70.8</c:v>
                </c:pt>
              </c:numCache>
            </c:numRef>
          </c:val>
          <c:extLst xmlns:c16r2="http://schemas.microsoft.com/office/drawing/2015/06/chart">
            <c:ext xmlns:c16="http://schemas.microsoft.com/office/drawing/2014/chart" uri="{C3380CC4-5D6E-409C-BE32-E72D297353CC}">
              <c16:uniqueId val="{0000000A-7A21-4F17-AEC6-CB563B793B0B}"/>
            </c:ext>
          </c:extLst>
        </c:ser>
        <c:dLbls>
          <c:showLegendKey val="0"/>
          <c:showVal val="0"/>
          <c:showCatName val="0"/>
          <c:showSerName val="0"/>
          <c:showPercent val="0"/>
          <c:showBubbleSize val="0"/>
        </c:dLbls>
        <c:gapWidth val="100"/>
        <c:overlap val="80"/>
        <c:axId val="225188752"/>
        <c:axId val="225191496"/>
      </c:barChart>
      <c:catAx>
        <c:axId val="225188752"/>
        <c:scaling>
          <c:orientation val="minMax"/>
        </c:scaling>
        <c:delete val="0"/>
        <c:axPos val="b"/>
        <c:numFmt formatCode="General" sourceLinked="1"/>
        <c:majorTickMark val="cross"/>
        <c:minorTickMark val="none"/>
        <c:tickLblPos val="nextTo"/>
        <c:spPr>
          <a:noFill/>
          <a:ln w="12700" cap="flat" cmpd="sng" algn="ctr">
            <a:solidFill>
              <a:schemeClr val="tx1"/>
            </a:solidFill>
            <a:round/>
          </a:ln>
          <a:effectLst/>
        </c:spPr>
        <c:txPr>
          <a:bodyPr rot="-60000000" spcFirstLastPara="1" vertOverflow="ellipsis" vert="horz" wrap="square" anchor="ctr" anchorCtr="0"/>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25191496"/>
        <c:crosses val="autoZero"/>
        <c:auto val="1"/>
        <c:lblAlgn val="ctr"/>
        <c:lblOffset val="100"/>
        <c:noMultiLvlLbl val="0"/>
      </c:catAx>
      <c:valAx>
        <c:axId val="225191496"/>
        <c:scaling>
          <c:orientation val="minMax"/>
          <c:max val="89"/>
          <c:min val="0"/>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b="1">
                    <a:solidFill>
                      <a:schemeClr val="tx1"/>
                    </a:solidFill>
                  </a:rPr>
                  <a:t>Percentage</a:t>
                </a:r>
              </a:p>
            </c:rich>
          </c:tx>
          <c:layout>
            <c:manualLayout>
              <c:xMode val="edge"/>
              <c:yMode val="edge"/>
              <c:x val="0"/>
              <c:y val="0"/>
            </c:manualLayout>
          </c:layout>
          <c:overlay val="0"/>
          <c:spPr>
            <a:noFill/>
            <a:ln>
              <a:noFill/>
            </a:ln>
            <a:effectLst/>
          </c:spPr>
        </c:title>
        <c:numFmt formatCode="0" sourceLinked="0"/>
        <c:majorTickMark val="cross"/>
        <c:minorTickMark val="none"/>
        <c:tickLblPos val="nextTo"/>
        <c:spPr>
          <a:noFill/>
          <a:ln w="12700">
            <a:solidFill>
              <a:schemeClr val="tx1"/>
            </a:solid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225188752"/>
        <c:crosses val="autoZero"/>
        <c:crossBetween val="between"/>
        <c:majorUnit val="10"/>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03E4F-00E7-4B29-93A2-16E0A50583A5}" type="doc">
      <dgm:prSet loTypeId="urn:microsoft.com/office/officeart/2005/8/layout/radial5" loCatId="relationship" qsTypeId="urn:microsoft.com/office/officeart/2005/8/quickstyle/3d2" qsCatId="3D" csTypeId="urn:microsoft.com/office/officeart/2005/8/colors/colorful3" csCatId="colorful" phldr="1"/>
      <dgm:spPr/>
      <dgm:t>
        <a:bodyPr/>
        <a:lstStyle/>
        <a:p>
          <a:endParaRPr lang="en-IN"/>
        </a:p>
      </dgm:t>
    </dgm:pt>
    <dgm:pt modelId="{28E9216B-FACF-450C-BA67-E3FA5D3B4228}">
      <dgm:prSet phldrT="[Text]" custT="1"/>
      <dgm:spPr>
        <a:solidFill>
          <a:schemeClr val="accent6">
            <a:lumMod val="20000"/>
            <a:lumOff val="80000"/>
          </a:schemeClr>
        </a:solidFill>
      </dgm:spPr>
      <dgm:t>
        <a:bodyPr/>
        <a:lstStyle/>
        <a:p>
          <a:pPr algn="ctr"/>
          <a:r>
            <a:rPr lang="en-IN" sz="1400" b="1" dirty="0">
              <a:solidFill>
                <a:schemeClr val="tx1"/>
              </a:solidFill>
              <a:latin typeface="Garamond" panose="02020404030301010803" pitchFamily="18" charset="0"/>
            </a:rPr>
            <a:t>Continuum of Care –  Telehealth /Referral</a:t>
          </a:r>
        </a:p>
      </dgm:t>
    </dgm:pt>
    <dgm:pt modelId="{2B532378-9E80-4C74-99A1-30C06E349095}" type="parTrans" cxnId="{261ABFAA-9851-4692-A8B6-DF1D21AF8AB4}">
      <dgm:prSet custT="1"/>
      <dgm:spPr/>
      <dgm:t>
        <a:bodyPr/>
        <a:lstStyle/>
        <a:p>
          <a:pPr algn="ctr"/>
          <a:endParaRPr lang="en-IN" sz="1500" b="1" dirty="0">
            <a:solidFill>
              <a:schemeClr val="tx1"/>
            </a:solidFill>
            <a:latin typeface="Garamond" panose="02020404030301010803" pitchFamily="18" charset="0"/>
          </a:endParaRPr>
        </a:p>
      </dgm:t>
    </dgm:pt>
    <dgm:pt modelId="{F24801E0-0F3C-4E10-A4CF-E7B09433F535}" type="sibTrans" cxnId="{261ABFAA-9851-4692-A8B6-DF1D21AF8AB4}">
      <dgm:prSet/>
      <dgm:spPr/>
      <dgm:t>
        <a:bodyPr/>
        <a:lstStyle/>
        <a:p>
          <a:pPr algn="ctr"/>
          <a:endParaRPr lang="en-IN" sz="1500" b="1">
            <a:solidFill>
              <a:schemeClr val="tx1"/>
            </a:solidFill>
            <a:latin typeface="Garamond" panose="02020404030301010803" pitchFamily="18" charset="0"/>
          </a:endParaRPr>
        </a:p>
      </dgm:t>
    </dgm:pt>
    <dgm:pt modelId="{8E28926B-BEEF-4046-A90F-4414382A2A16}">
      <dgm:prSet phldrT="[Text]" custT="1"/>
      <dgm:spPr>
        <a:solidFill>
          <a:schemeClr val="accent6">
            <a:lumMod val="20000"/>
            <a:lumOff val="80000"/>
          </a:schemeClr>
        </a:solidFill>
      </dgm:spPr>
      <dgm:t>
        <a:bodyPr/>
        <a:lstStyle/>
        <a:p>
          <a:pPr algn="ctr"/>
          <a:r>
            <a:rPr lang="en-IN" sz="1500" b="1" dirty="0">
              <a:solidFill>
                <a:schemeClr val="tx1"/>
              </a:solidFill>
              <a:latin typeface="Garamond" panose="02020404030301010803" pitchFamily="18" charset="0"/>
            </a:rPr>
            <a:t>Infrastructure</a:t>
          </a:r>
        </a:p>
      </dgm:t>
    </dgm:pt>
    <dgm:pt modelId="{7E94823E-251A-4EC5-B9EB-1CCB1663C2E3}" type="parTrans" cxnId="{D31BA242-C16D-4707-B31E-5DB6D60608C0}">
      <dgm:prSet custT="1"/>
      <dgm:spPr/>
      <dgm:t>
        <a:bodyPr/>
        <a:lstStyle/>
        <a:p>
          <a:pPr algn="ctr"/>
          <a:endParaRPr lang="en-IN" sz="1500" b="1" dirty="0">
            <a:solidFill>
              <a:schemeClr val="tx1"/>
            </a:solidFill>
            <a:latin typeface="Garamond" panose="02020404030301010803" pitchFamily="18" charset="0"/>
          </a:endParaRPr>
        </a:p>
      </dgm:t>
    </dgm:pt>
    <dgm:pt modelId="{EBB941B6-3429-46C7-96E1-DB675B9D4CEC}" type="sibTrans" cxnId="{D31BA242-C16D-4707-B31E-5DB6D60608C0}">
      <dgm:prSet/>
      <dgm:spPr/>
      <dgm:t>
        <a:bodyPr/>
        <a:lstStyle/>
        <a:p>
          <a:pPr algn="ctr"/>
          <a:endParaRPr lang="en-IN" sz="1500" b="1">
            <a:solidFill>
              <a:schemeClr val="tx1"/>
            </a:solidFill>
            <a:latin typeface="Garamond" panose="02020404030301010803" pitchFamily="18" charset="0"/>
          </a:endParaRPr>
        </a:p>
      </dgm:t>
    </dgm:pt>
    <dgm:pt modelId="{556BE895-7981-4FB2-BFE8-F66A6DA438B9}">
      <dgm:prSet custT="1"/>
      <dgm:spPr>
        <a:solidFill>
          <a:schemeClr val="accent6">
            <a:lumMod val="20000"/>
            <a:lumOff val="80000"/>
          </a:schemeClr>
        </a:solidFill>
      </dgm:spPr>
      <dgm:t>
        <a:bodyPr/>
        <a:lstStyle/>
        <a:p>
          <a:pPr algn="ctr"/>
          <a:r>
            <a:rPr lang="en-IN" sz="1500" b="1">
              <a:solidFill>
                <a:schemeClr val="tx1"/>
              </a:solidFill>
              <a:latin typeface="Garamond" panose="02020404030301010803" pitchFamily="18" charset="0"/>
            </a:rPr>
            <a:t>Expanded Service Delivery</a:t>
          </a:r>
          <a:endParaRPr lang="en-IN" sz="1500" b="1" dirty="0">
            <a:solidFill>
              <a:schemeClr val="tx1"/>
            </a:solidFill>
            <a:latin typeface="Garamond" panose="02020404030301010803" pitchFamily="18" charset="0"/>
          </a:endParaRPr>
        </a:p>
      </dgm:t>
    </dgm:pt>
    <dgm:pt modelId="{5DCD9141-93F1-49BE-B980-7CAE54B13483}" type="parTrans" cxnId="{A6AEDFD3-2DA9-47DA-B848-E91D30A58CF5}">
      <dgm:prSet custT="1"/>
      <dgm:spPr/>
      <dgm:t>
        <a:bodyPr/>
        <a:lstStyle/>
        <a:p>
          <a:pPr algn="ctr"/>
          <a:endParaRPr lang="en-IN" sz="1500" b="1" dirty="0">
            <a:solidFill>
              <a:schemeClr val="tx1"/>
            </a:solidFill>
            <a:latin typeface="Garamond" panose="02020404030301010803" pitchFamily="18" charset="0"/>
          </a:endParaRPr>
        </a:p>
      </dgm:t>
    </dgm:pt>
    <dgm:pt modelId="{D8A8AAC7-BFB6-494A-A125-C5CF8592155F}" type="sibTrans" cxnId="{A6AEDFD3-2DA9-47DA-B848-E91D30A58CF5}">
      <dgm:prSet/>
      <dgm:spPr/>
      <dgm:t>
        <a:bodyPr/>
        <a:lstStyle/>
        <a:p>
          <a:pPr algn="ctr"/>
          <a:endParaRPr lang="en-IN" sz="1500" b="1">
            <a:solidFill>
              <a:schemeClr val="tx1"/>
            </a:solidFill>
            <a:latin typeface="Garamond" panose="02020404030301010803" pitchFamily="18" charset="0"/>
          </a:endParaRPr>
        </a:p>
      </dgm:t>
    </dgm:pt>
    <dgm:pt modelId="{4F00B64F-10D1-4C86-9F12-B24E4D751B84}">
      <dgm:prSet phldrT="[Text]" custT="1"/>
      <dgm:spPr>
        <a:solidFill>
          <a:schemeClr val="accent6">
            <a:lumMod val="20000"/>
            <a:lumOff val="80000"/>
          </a:schemeClr>
        </a:solidFill>
      </dgm:spPr>
      <dgm:t>
        <a:bodyPr/>
        <a:lstStyle/>
        <a:p>
          <a:pPr algn="ctr"/>
          <a:r>
            <a:rPr lang="en-IN" sz="1300" b="1" dirty="0">
              <a:solidFill>
                <a:schemeClr val="tx1"/>
              </a:solidFill>
              <a:latin typeface="Garamond" panose="02020404030301010803" pitchFamily="18" charset="0"/>
            </a:rPr>
            <a:t>Community Mobilisation and Health Promotion</a:t>
          </a:r>
        </a:p>
      </dgm:t>
    </dgm:pt>
    <dgm:pt modelId="{B1A00D9E-1AE7-49EE-B91D-01C537686338}" type="parTrans" cxnId="{B7639148-D93F-41F7-8BD6-38775DCE3853}">
      <dgm:prSet custT="1"/>
      <dgm:spPr/>
      <dgm:t>
        <a:bodyPr/>
        <a:lstStyle/>
        <a:p>
          <a:pPr algn="ctr"/>
          <a:endParaRPr lang="en-IN" sz="1500" b="1" dirty="0">
            <a:solidFill>
              <a:schemeClr val="tx1"/>
            </a:solidFill>
            <a:latin typeface="Garamond" panose="02020404030301010803" pitchFamily="18" charset="0"/>
          </a:endParaRPr>
        </a:p>
      </dgm:t>
    </dgm:pt>
    <dgm:pt modelId="{25A0EF6B-95EA-4F6D-A97B-ECBB8CD84FDE}" type="sibTrans" cxnId="{B7639148-D93F-41F7-8BD6-38775DCE3853}">
      <dgm:prSet/>
      <dgm:spPr/>
      <dgm:t>
        <a:bodyPr/>
        <a:lstStyle/>
        <a:p>
          <a:pPr algn="ctr"/>
          <a:endParaRPr lang="en-IN" sz="1500" b="1">
            <a:solidFill>
              <a:schemeClr val="tx1"/>
            </a:solidFill>
            <a:latin typeface="Garamond" panose="02020404030301010803" pitchFamily="18" charset="0"/>
          </a:endParaRPr>
        </a:p>
      </dgm:t>
    </dgm:pt>
    <dgm:pt modelId="{391F5CD4-776B-4E2F-9166-6A87FC244ABA}">
      <dgm:prSet custT="1"/>
      <dgm:spPr>
        <a:solidFill>
          <a:schemeClr val="accent6">
            <a:lumMod val="20000"/>
            <a:lumOff val="80000"/>
          </a:schemeClr>
        </a:solidFill>
      </dgm:spPr>
      <dgm:t>
        <a:bodyPr/>
        <a:lstStyle/>
        <a:p>
          <a:pPr algn="ctr"/>
          <a:r>
            <a:rPr lang="en-IN" sz="1400" b="1" dirty="0">
              <a:solidFill>
                <a:schemeClr val="tx1"/>
              </a:solidFill>
              <a:latin typeface="Garamond" panose="02020404030301010803" pitchFamily="18" charset="0"/>
            </a:rPr>
            <a:t>Financing/</a:t>
          </a:r>
        </a:p>
        <a:p>
          <a:pPr algn="ctr"/>
          <a:r>
            <a:rPr lang="en-IN" sz="1400" b="1" dirty="0">
              <a:solidFill>
                <a:schemeClr val="tx1"/>
              </a:solidFill>
              <a:latin typeface="Garamond" panose="02020404030301010803" pitchFamily="18" charset="0"/>
            </a:rPr>
            <a:t>Provider Payment Reforms</a:t>
          </a:r>
        </a:p>
      </dgm:t>
    </dgm:pt>
    <dgm:pt modelId="{14A21847-3A51-40C6-88AB-1E1318F2B652}" type="parTrans" cxnId="{EDC58FD4-9F20-43E3-9509-DA6E92E03ABE}">
      <dgm:prSet custT="1"/>
      <dgm:spPr/>
      <dgm:t>
        <a:bodyPr/>
        <a:lstStyle/>
        <a:p>
          <a:pPr algn="ctr"/>
          <a:endParaRPr lang="en-IN" sz="1500" b="1" dirty="0">
            <a:solidFill>
              <a:schemeClr val="tx1"/>
            </a:solidFill>
            <a:latin typeface="Garamond" panose="02020404030301010803" pitchFamily="18" charset="0"/>
          </a:endParaRPr>
        </a:p>
      </dgm:t>
    </dgm:pt>
    <dgm:pt modelId="{7A396311-2ACA-44CC-B343-33E05D656CF0}" type="sibTrans" cxnId="{EDC58FD4-9F20-43E3-9509-DA6E92E03ABE}">
      <dgm:prSet/>
      <dgm:spPr/>
      <dgm:t>
        <a:bodyPr/>
        <a:lstStyle/>
        <a:p>
          <a:pPr algn="ctr"/>
          <a:endParaRPr lang="en-IN" sz="1500" b="1">
            <a:solidFill>
              <a:schemeClr val="tx1"/>
            </a:solidFill>
            <a:latin typeface="Garamond" panose="02020404030301010803" pitchFamily="18" charset="0"/>
          </a:endParaRPr>
        </a:p>
      </dgm:t>
    </dgm:pt>
    <dgm:pt modelId="{B4E64415-7841-4EE2-8D60-ECB3DC48BEC1}">
      <dgm:prSet custT="1"/>
      <dgm:spPr>
        <a:solidFill>
          <a:schemeClr val="accent6">
            <a:lumMod val="20000"/>
            <a:lumOff val="80000"/>
          </a:schemeClr>
        </a:solidFill>
      </dgm:spPr>
      <dgm:t>
        <a:bodyPr/>
        <a:lstStyle/>
        <a:p>
          <a:pPr algn="ctr"/>
          <a:r>
            <a:rPr lang="en-IN" sz="1500" b="1">
              <a:solidFill>
                <a:schemeClr val="tx1"/>
              </a:solidFill>
              <a:latin typeface="Garamond" panose="02020404030301010803" pitchFamily="18" charset="0"/>
            </a:rPr>
            <a:t>Robust IT System</a:t>
          </a:r>
          <a:endParaRPr lang="en-IN" sz="1500" b="1" dirty="0">
            <a:solidFill>
              <a:schemeClr val="tx1"/>
            </a:solidFill>
            <a:latin typeface="Garamond" panose="02020404030301010803" pitchFamily="18" charset="0"/>
          </a:endParaRPr>
        </a:p>
      </dgm:t>
    </dgm:pt>
    <dgm:pt modelId="{23296076-89ED-4D86-85C0-1DF2773F63AE}" type="sibTrans" cxnId="{B1D23A6D-97CF-4412-B32D-7B8A65D6DB89}">
      <dgm:prSet/>
      <dgm:spPr/>
      <dgm:t>
        <a:bodyPr/>
        <a:lstStyle/>
        <a:p>
          <a:pPr algn="ctr"/>
          <a:endParaRPr lang="en-IN" sz="1500" b="1">
            <a:solidFill>
              <a:schemeClr val="tx1"/>
            </a:solidFill>
            <a:latin typeface="Garamond" panose="02020404030301010803" pitchFamily="18" charset="0"/>
          </a:endParaRPr>
        </a:p>
      </dgm:t>
    </dgm:pt>
    <dgm:pt modelId="{E071F822-4EE5-4CC1-A2B5-D85D3C13094C}" type="parTrans" cxnId="{B1D23A6D-97CF-4412-B32D-7B8A65D6DB89}">
      <dgm:prSet custT="1"/>
      <dgm:spPr/>
      <dgm:t>
        <a:bodyPr/>
        <a:lstStyle/>
        <a:p>
          <a:pPr algn="ctr"/>
          <a:endParaRPr lang="en-IN" sz="1500" b="1" dirty="0">
            <a:solidFill>
              <a:schemeClr val="tx1"/>
            </a:solidFill>
            <a:latin typeface="Garamond" panose="02020404030301010803" pitchFamily="18" charset="0"/>
          </a:endParaRPr>
        </a:p>
      </dgm:t>
    </dgm:pt>
    <dgm:pt modelId="{1053E80A-22EA-4849-8C55-760D26F2AF43}">
      <dgm:prSet phldrT="[Text]" custT="1"/>
      <dgm:spPr>
        <a:solidFill>
          <a:schemeClr val="accent2">
            <a:lumMod val="20000"/>
            <a:lumOff val="80000"/>
          </a:schemeClr>
        </a:solidFill>
      </dgm:spPr>
      <dgm:t>
        <a:bodyPr/>
        <a:lstStyle/>
        <a:p>
          <a:pPr algn="ctr"/>
          <a:r>
            <a:rPr lang="en-IN" sz="1500" b="1">
              <a:solidFill>
                <a:schemeClr val="tx1"/>
              </a:solidFill>
              <a:latin typeface="Garamond" panose="02020404030301010803" pitchFamily="18" charset="0"/>
            </a:rPr>
            <a:t> CPHC </a:t>
          </a:r>
        </a:p>
        <a:p>
          <a:pPr algn="ctr"/>
          <a:r>
            <a:rPr lang="en-IN" sz="1500" b="1">
              <a:solidFill>
                <a:schemeClr val="tx1"/>
              </a:solidFill>
              <a:latin typeface="Garamond" panose="02020404030301010803" pitchFamily="18" charset="0"/>
            </a:rPr>
            <a:t>through </a:t>
          </a:r>
        </a:p>
        <a:p>
          <a:pPr algn="ctr"/>
          <a:r>
            <a:rPr lang="en-IN" sz="1500" b="1">
              <a:solidFill>
                <a:schemeClr val="tx1"/>
              </a:solidFill>
              <a:latin typeface="Garamond" panose="02020404030301010803" pitchFamily="18" charset="0"/>
            </a:rPr>
            <a:t>HWC</a:t>
          </a:r>
          <a:endParaRPr lang="en-IN" sz="1500" b="1" dirty="0">
            <a:solidFill>
              <a:schemeClr val="tx1"/>
            </a:solidFill>
            <a:latin typeface="Garamond" panose="02020404030301010803" pitchFamily="18" charset="0"/>
          </a:endParaRPr>
        </a:p>
      </dgm:t>
    </dgm:pt>
    <dgm:pt modelId="{48E03F06-82E5-44DC-81C8-02B1CD922C66}" type="sibTrans" cxnId="{2668A39D-BF59-43CD-9AF8-DA9CA3891D03}">
      <dgm:prSet/>
      <dgm:spPr/>
      <dgm:t>
        <a:bodyPr/>
        <a:lstStyle/>
        <a:p>
          <a:pPr algn="ctr"/>
          <a:endParaRPr lang="en-IN" sz="1500" b="1">
            <a:solidFill>
              <a:schemeClr val="tx1"/>
            </a:solidFill>
            <a:latin typeface="Garamond" panose="02020404030301010803" pitchFamily="18" charset="0"/>
          </a:endParaRPr>
        </a:p>
      </dgm:t>
    </dgm:pt>
    <dgm:pt modelId="{5F27280B-45BF-4BA1-8676-B9E3D4718ECA}" type="parTrans" cxnId="{2668A39D-BF59-43CD-9AF8-DA9CA3891D03}">
      <dgm:prSet/>
      <dgm:spPr/>
      <dgm:t>
        <a:bodyPr/>
        <a:lstStyle/>
        <a:p>
          <a:pPr algn="ctr"/>
          <a:endParaRPr lang="en-IN" sz="1500" b="1">
            <a:solidFill>
              <a:schemeClr val="tx1"/>
            </a:solidFill>
            <a:latin typeface="Garamond" panose="02020404030301010803" pitchFamily="18" charset="0"/>
          </a:endParaRPr>
        </a:p>
      </dgm:t>
    </dgm:pt>
    <dgm:pt modelId="{A957A759-F8FB-45B0-B3F7-8BCB4E282B2C}">
      <dgm:prSet phldrT="[Text]" custT="1"/>
      <dgm:spPr>
        <a:solidFill>
          <a:schemeClr val="accent6">
            <a:lumMod val="20000"/>
            <a:lumOff val="80000"/>
          </a:schemeClr>
        </a:solidFill>
      </dgm:spPr>
      <dgm:t>
        <a:bodyPr/>
        <a:lstStyle/>
        <a:p>
          <a:pPr algn="ctr"/>
          <a:r>
            <a:rPr lang="en-IN" sz="1400" b="1" dirty="0">
              <a:solidFill>
                <a:schemeClr val="tx1"/>
              </a:solidFill>
              <a:latin typeface="Garamond" panose="02020404030301010803" pitchFamily="18" charset="0"/>
            </a:rPr>
            <a:t>Medicines &amp; Expanding Diagnostics</a:t>
          </a:r>
        </a:p>
      </dgm:t>
    </dgm:pt>
    <dgm:pt modelId="{914195F0-C9E6-4BD8-B83E-499EB6AB5B54}" type="sibTrans" cxnId="{7B690D9B-2F05-4E61-BBE1-E9D318DBE28C}">
      <dgm:prSet/>
      <dgm:spPr/>
      <dgm:t>
        <a:bodyPr/>
        <a:lstStyle/>
        <a:p>
          <a:pPr algn="ctr"/>
          <a:endParaRPr lang="en-IN" sz="1500" b="1">
            <a:solidFill>
              <a:schemeClr val="tx1"/>
            </a:solidFill>
            <a:latin typeface="Garamond" panose="02020404030301010803" pitchFamily="18" charset="0"/>
          </a:endParaRPr>
        </a:p>
      </dgm:t>
    </dgm:pt>
    <dgm:pt modelId="{A52B80C2-64DD-46CC-9F3F-AA37552DF18C}" type="parTrans" cxnId="{7B690D9B-2F05-4E61-BBE1-E9D318DBE28C}">
      <dgm:prSet custT="1"/>
      <dgm:spPr/>
      <dgm:t>
        <a:bodyPr/>
        <a:lstStyle/>
        <a:p>
          <a:pPr algn="ctr"/>
          <a:endParaRPr lang="en-IN" sz="1500" b="1" dirty="0">
            <a:solidFill>
              <a:schemeClr val="tx1"/>
            </a:solidFill>
            <a:latin typeface="Garamond" panose="02020404030301010803" pitchFamily="18" charset="0"/>
          </a:endParaRPr>
        </a:p>
      </dgm:t>
    </dgm:pt>
    <dgm:pt modelId="{754EFDE2-2847-4F83-9AB1-13FC7140F41A}">
      <dgm:prSet custT="1"/>
      <dgm:spPr>
        <a:solidFill>
          <a:schemeClr val="accent6">
            <a:lumMod val="20000"/>
            <a:lumOff val="80000"/>
          </a:schemeClr>
        </a:solidFill>
      </dgm:spPr>
      <dgm:t>
        <a:bodyPr/>
        <a:lstStyle/>
        <a:p>
          <a:pPr algn="ctr"/>
          <a:r>
            <a:rPr lang="en-IN" sz="1400" b="1" dirty="0">
              <a:solidFill>
                <a:schemeClr val="tx1"/>
              </a:solidFill>
              <a:latin typeface="Garamond" panose="02020404030301010803" pitchFamily="18" charset="0"/>
            </a:rPr>
            <a:t>Expanding HR - MLHP &amp; Multiskilling</a:t>
          </a:r>
        </a:p>
      </dgm:t>
    </dgm:pt>
    <dgm:pt modelId="{F090F78E-D1E7-4665-9914-3A6BE113D45B}" type="sibTrans" cxnId="{DD4E3316-B215-4101-9A9F-D9B5C78D996E}">
      <dgm:prSet/>
      <dgm:spPr/>
      <dgm:t>
        <a:bodyPr/>
        <a:lstStyle/>
        <a:p>
          <a:pPr algn="ctr"/>
          <a:endParaRPr lang="en-IN" sz="1500" b="1">
            <a:solidFill>
              <a:schemeClr val="tx1"/>
            </a:solidFill>
            <a:latin typeface="Garamond" panose="02020404030301010803" pitchFamily="18" charset="0"/>
          </a:endParaRPr>
        </a:p>
      </dgm:t>
    </dgm:pt>
    <dgm:pt modelId="{A9EA3CB4-DA5F-4900-943D-0F348D699710}" type="parTrans" cxnId="{DD4E3316-B215-4101-9A9F-D9B5C78D996E}">
      <dgm:prSet custT="1"/>
      <dgm:spPr/>
      <dgm:t>
        <a:bodyPr/>
        <a:lstStyle/>
        <a:p>
          <a:pPr algn="ctr"/>
          <a:endParaRPr lang="en-IN" sz="1500" b="1" dirty="0">
            <a:solidFill>
              <a:schemeClr val="tx1"/>
            </a:solidFill>
            <a:latin typeface="Garamond" panose="02020404030301010803" pitchFamily="18" charset="0"/>
          </a:endParaRPr>
        </a:p>
      </dgm:t>
    </dgm:pt>
    <dgm:pt modelId="{34F2B9BD-E8BC-484D-8591-781995FF5068}">
      <dgm:prSet custT="1"/>
      <dgm:spPr>
        <a:solidFill>
          <a:schemeClr val="accent6">
            <a:lumMod val="20000"/>
            <a:lumOff val="80000"/>
          </a:schemeClr>
        </a:solidFill>
      </dgm:spPr>
      <dgm:t>
        <a:bodyPr/>
        <a:lstStyle/>
        <a:p>
          <a:pPr algn="ctr"/>
          <a:r>
            <a:rPr lang="en-IN" sz="1400" b="1" dirty="0">
              <a:solidFill>
                <a:schemeClr val="tx1"/>
              </a:solidFill>
              <a:latin typeface="Garamond" panose="02020404030301010803" pitchFamily="18" charset="0"/>
            </a:rPr>
            <a:t>Partnership for Knowledge &amp; Implementation</a:t>
          </a:r>
        </a:p>
      </dgm:t>
    </dgm:pt>
    <dgm:pt modelId="{112B7F66-CBD9-A14E-9761-0125D4963EED}" type="sibTrans" cxnId="{E132E421-0F11-4446-AC7F-CEA2F6254277}">
      <dgm:prSet/>
      <dgm:spPr/>
      <dgm:t>
        <a:bodyPr/>
        <a:lstStyle/>
        <a:p>
          <a:pPr algn="ctr"/>
          <a:endParaRPr lang="en-US" sz="1500" b="1">
            <a:solidFill>
              <a:schemeClr val="tx1"/>
            </a:solidFill>
            <a:latin typeface="Garamond" panose="02020404030301010803" pitchFamily="18" charset="0"/>
          </a:endParaRPr>
        </a:p>
      </dgm:t>
    </dgm:pt>
    <dgm:pt modelId="{3D02C3B8-FBC5-EA41-AC64-F52A9C8C1E5A}" type="parTrans" cxnId="{E132E421-0F11-4446-AC7F-CEA2F6254277}">
      <dgm:prSet custT="1"/>
      <dgm:spPr/>
      <dgm:t>
        <a:bodyPr/>
        <a:lstStyle/>
        <a:p>
          <a:pPr algn="ctr"/>
          <a:endParaRPr lang="en-US" sz="1500" b="1" dirty="0">
            <a:solidFill>
              <a:schemeClr val="tx1"/>
            </a:solidFill>
            <a:latin typeface="Garamond" panose="02020404030301010803" pitchFamily="18" charset="0"/>
          </a:endParaRPr>
        </a:p>
      </dgm:t>
    </dgm:pt>
    <dgm:pt modelId="{B22F6A21-5C01-4820-B19C-3791F5C5ECCD}" type="pres">
      <dgm:prSet presAssocID="{3D103E4F-00E7-4B29-93A2-16E0A50583A5}" presName="Name0" presStyleCnt="0">
        <dgm:presLayoutVars>
          <dgm:chMax val="1"/>
          <dgm:dir/>
          <dgm:animLvl val="ctr"/>
          <dgm:resizeHandles val="exact"/>
        </dgm:presLayoutVars>
      </dgm:prSet>
      <dgm:spPr/>
      <dgm:t>
        <a:bodyPr/>
        <a:lstStyle/>
        <a:p>
          <a:endParaRPr lang="en-IN"/>
        </a:p>
      </dgm:t>
    </dgm:pt>
    <dgm:pt modelId="{942C2535-A704-41DA-AB2D-F3D54F822120}" type="pres">
      <dgm:prSet presAssocID="{1053E80A-22EA-4849-8C55-760D26F2AF43}" presName="centerShape" presStyleLbl="node0" presStyleIdx="0" presStyleCnt="1" custScaleX="199974" custScaleY="199974" custLinFactNeighborX="-12986" custLinFactNeighborY="-1334"/>
      <dgm:spPr/>
      <dgm:t>
        <a:bodyPr/>
        <a:lstStyle/>
        <a:p>
          <a:endParaRPr lang="en-IN"/>
        </a:p>
      </dgm:t>
    </dgm:pt>
    <dgm:pt modelId="{30E1E3C2-FDF0-4283-9D32-B205BE1D9BC6}" type="pres">
      <dgm:prSet presAssocID="{2B532378-9E80-4C74-99A1-30C06E349095}" presName="parTrans" presStyleLbl="sibTrans2D1" presStyleIdx="0" presStyleCnt="9"/>
      <dgm:spPr/>
      <dgm:t>
        <a:bodyPr/>
        <a:lstStyle/>
        <a:p>
          <a:endParaRPr lang="en-IN"/>
        </a:p>
      </dgm:t>
    </dgm:pt>
    <dgm:pt modelId="{F8EC0344-B45F-4827-8226-D4B61282A235}" type="pres">
      <dgm:prSet presAssocID="{2B532378-9E80-4C74-99A1-30C06E349095}" presName="connectorText" presStyleLbl="sibTrans2D1" presStyleIdx="0" presStyleCnt="9"/>
      <dgm:spPr/>
      <dgm:t>
        <a:bodyPr/>
        <a:lstStyle/>
        <a:p>
          <a:endParaRPr lang="en-IN"/>
        </a:p>
      </dgm:t>
    </dgm:pt>
    <dgm:pt modelId="{AD58A32D-2774-446A-B279-F40D6A8BDBFD}" type="pres">
      <dgm:prSet presAssocID="{28E9216B-FACF-450C-BA67-E3FA5D3B4228}" presName="node" presStyleLbl="node1" presStyleIdx="0" presStyleCnt="9" custScaleX="119999" custScaleY="113080" custRadScaleRad="90542" custRadScaleInc="105134">
        <dgm:presLayoutVars>
          <dgm:bulletEnabled val="1"/>
        </dgm:presLayoutVars>
      </dgm:prSet>
      <dgm:spPr/>
      <dgm:t>
        <a:bodyPr/>
        <a:lstStyle/>
        <a:p>
          <a:endParaRPr lang="en-IN"/>
        </a:p>
      </dgm:t>
    </dgm:pt>
    <dgm:pt modelId="{6F470D57-678B-461E-8C75-10662AF9C98E}" type="pres">
      <dgm:prSet presAssocID="{5DCD9141-93F1-49BE-B980-7CAE54B13483}" presName="parTrans" presStyleLbl="sibTrans2D1" presStyleIdx="1" presStyleCnt="9"/>
      <dgm:spPr/>
      <dgm:t>
        <a:bodyPr/>
        <a:lstStyle/>
        <a:p>
          <a:endParaRPr lang="en-IN"/>
        </a:p>
      </dgm:t>
    </dgm:pt>
    <dgm:pt modelId="{58818F59-B496-4E82-8EB9-0E9F0377853C}" type="pres">
      <dgm:prSet presAssocID="{5DCD9141-93F1-49BE-B980-7CAE54B13483}" presName="connectorText" presStyleLbl="sibTrans2D1" presStyleIdx="1" presStyleCnt="9"/>
      <dgm:spPr/>
      <dgm:t>
        <a:bodyPr/>
        <a:lstStyle/>
        <a:p>
          <a:endParaRPr lang="en-IN"/>
        </a:p>
      </dgm:t>
    </dgm:pt>
    <dgm:pt modelId="{94C88A5E-5EA3-4B41-BA57-8887901178D3}" type="pres">
      <dgm:prSet presAssocID="{556BE895-7981-4FB2-BFE8-F66A6DA438B9}" presName="node" presStyleLbl="node1" presStyleIdx="1" presStyleCnt="9" custScaleX="120000" custScaleY="120000" custRadScaleRad="101271" custRadScaleInc="-294860">
        <dgm:presLayoutVars>
          <dgm:bulletEnabled val="1"/>
        </dgm:presLayoutVars>
      </dgm:prSet>
      <dgm:spPr/>
      <dgm:t>
        <a:bodyPr/>
        <a:lstStyle/>
        <a:p>
          <a:endParaRPr lang="en-IN"/>
        </a:p>
      </dgm:t>
    </dgm:pt>
    <dgm:pt modelId="{F3ECCB9A-C678-4A5C-8B7E-AE8B67E2626C}" type="pres">
      <dgm:prSet presAssocID="{A9EA3CB4-DA5F-4900-943D-0F348D699710}" presName="parTrans" presStyleLbl="sibTrans2D1" presStyleIdx="2" presStyleCnt="9"/>
      <dgm:spPr/>
      <dgm:t>
        <a:bodyPr/>
        <a:lstStyle/>
        <a:p>
          <a:endParaRPr lang="en-IN"/>
        </a:p>
      </dgm:t>
    </dgm:pt>
    <dgm:pt modelId="{2EBB61A2-0A53-41BE-AF27-FA05ACFDBF0E}" type="pres">
      <dgm:prSet presAssocID="{A9EA3CB4-DA5F-4900-943D-0F348D699710}" presName="connectorText" presStyleLbl="sibTrans2D1" presStyleIdx="2" presStyleCnt="9"/>
      <dgm:spPr/>
      <dgm:t>
        <a:bodyPr/>
        <a:lstStyle/>
        <a:p>
          <a:endParaRPr lang="en-IN"/>
        </a:p>
      </dgm:t>
    </dgm:pt>
    <dgm:pt modelId="{0D970EC3-94C4-49EE-801A-34745E7311C1}" type="pres">
      <dgm:prSet presAssocID="{754EFDE2-2847-4F83-9AB1-13FC7140F41A}" presName="node" presStyleLbl="node1" presStyleIdx="2" presStyleCnt="9" custScaleX="131215" custScaleY="120000" custRadScaleRad="70738" custRadScaleInc="-62797">
        <dgm:presLayoutVars>
          <dgm:bulletEnabled val="1"/>
        </dgm:presLayoutVars>
      </dgm:prSet>
      <dgm:spPr/>
      <dgm:t>
        <a:bodyPr/>
        <a:lstStyle/>
        <a:p>
          <a:endParaRPr lang="en-IN"/>
        </a:p>
      </dgm:t>
    </dgm:pt>
    <dgm:pt modelId="{1FAF7EFA-11A0-49D7-AD4D-DEEE928362E1}" type="pres">
      <dgm:prSet presAssocID="{A52B80C2-64DD-46CC-9F3F-AA37552DF18C}" presName="parTrans" presStyleLbl="sibTrans2D1" presStyleIdx="3" presStyleCnt="9"/>
      <dgm:spPr/>
      <dgm:t>
        <a:bodyPr/>
        <a:lstStyle/>
        <a:p>
          <a:endParaRPr lang="en-IN"/>
        </a:p>
      </dgm:t>
    </dgm:pt>
    <dgm:pt modelId="{D0E24697-00D0-4FE1-AB2A-C4FA9814DF2C}" type="pres">
      <dgm:prSet presAssocID="{A52B80C2-64DD-46CC-9F3F-AA37552DF18C}" presName="connectorText" presStyleLbl="sibTrans2D1" presStyleIdx="3" presStyleCnt="9"/>
      <dgm:spPr/>
      <dgm:t>
        <a:bodyPr/>
        <a:lstStyle/>
        <a:p>
          <a:endParaRPr lang="en-IN"/>
        </a:p>
      </dgm:t>
    </dgm:pt>
    <dgm:pt modelId="{5817FB05-5BDB-4890-9908-48A30EACD8E1}" type="pres">
      <dgm:prSet presAssocID="{A957A759-F8FB-45B0-B3F7-8BCB4E282B2C}" presName="node" presStyleLbl="node1" presStyleIdx="3" presStyleCnt="9" custScaleX="120000" custScaleY="120000" custRadScaleRad="76545" custRadScaleInc="7987">
        <dgm:presLayoutVars>
          <dgm:bulletEnabled val="1"/>
        </dgm:presLayoutVars>
      </dgm:prSet>
      <dgm:spPr/>
      <dgm:t>
        <a:bodyPr/>
        <a:lstStyle/>
        <a:p>
          <a:endParaRPr lang="en-IN"/>
        </a:p>
      </dgm:t>
    </dgm:pt>
    <dgm:pt modelId="{9CB18069-480A-42C3-9C70-26301B0895C9}" type="pres">
      <dgm:prSet presAssocID="{B1A00D9E-1AE7-49EE-B91D-01C537686338}" presName="parTrans" presStyleLbl="sibTrans2D1" presStyleIdx="4" presStyleCnt="9" custAng="0"/>
      <dgm:spPr/>
      <dgm:t>
        <a:bodyPr/>
        <a:lstStyle/>
        <a:p>
          <a:endParaRPr lang="en-IN"/>
        </a:p>
      </dgm:t>
    </dgm:pt>
    <dgm:pt modelId="{7973226B-DCF9-4AA3-8E4B-8FC67335784F}" type="pres">
      <dgm:prSet presAssocID="{B1A00D9E-1AE7-49EE-B91D-01C537686338}" presName="connectorText" presStyleLbl="sibTrans2D1" presStyleIdx="4" presStyleCnt="9"/>
      <dgm:spPr/>
      <dgm:t>
        <a:bodyPr/>
        <a:lstStyle/>
        <a:p>
          <a:endParaRPr lang="en-IN"/>
        </a:p>
      </dgm:t>
    </dgm:pt>
    <dgm:pt modelId="{D29A36E5-AD7C-4E5C-B829-18D7483D745E}" type="pres">
      <dgm:prSet presAssocID="{4F00B64F-10D1-4C86-9F12-B24E4D751B84}" presName="node" presStyleLbl="node1" presStyleIdx="4" presStyleCnt="9" custScaleX="123799" custScaleY="115691" custRadScaleRad="86688" custRadScaleInc="47079">
        <dgm:presLayoutVars>
          <dgm:bulletEnabled val="1"/>
        </dgm:presLayoutVars>
      </dgm:prSet>
      <dgm:spPr/>
      <dgm:t>
        <a:bodyPr/>
        <a:lstStyle/>
        <a:p>
          <a:endParaRPr lang="en-IN"/>
        </a:p>
      </dgm:t>
    </dgm:pt>
    <dgm:pt modelId="{ADE54D76-0D78-4AEB-B10E-1FD33DA8A63D}" type="pres">
      <dgm:prSet presAssocID="{7E94823E-251A-4EC5-B9EB-1CCB1663C2E3}" presName="parTrans" presStyleLbl="sibTrans2D1" presStyleIdx="5" presStyleCnt="9"/>
      <dgm:spPr/>
      <dgm:t>
        <a:bodyPr/>
        <a:lstStyle/>
        <a:p>
          <a:endParaRPr lang="en-IN"/>
        </a:p>
      </dgm:t>
    </dgm:pt>
    <dgm:pt modelId="{8859F7D4-01D5-460D-B5B3-8AFA51129756}" type="pres">
      <dgm:prSet presAssocID="{7E94823E-251A-4EC5-B9EB-1CCB1663C2E3}" presName="connectorText" presStyleLbl="sibTrans2D1" presStyleIdx="5" presStyleCnt="9"/>
      <dgm:spPr/>
      <dgm:t>
        <a:bodyPr/>
        <a:lstStyle/>
        <a:p>
          <a:endParaRPr lang="en-IN"/>
        </a:p>
      </dgm:t>
    </dgm:pt>
    <dgm:pt modelId="{05E1820B-1E2D-4AA8-8256-4CD92364D74A}" type="pres">
      <dgm:prSet presAssocID="{8E28926B-BEEF-4046-A90F-4414382A2A16}" presName="node" presStyleLbl="node1" presStyleIdx="5" presStyleCnt="9" custScaleX="124772" custScaleY="116195" custRadScaleRad="120368" custRadScaleInc="213303">
        <dgm:presLayoutVars>
          <dgm:bulletEnabled val="1"/>
        </dgm:presLayoutVars>
      </dgm:prSet>
      <dgm:spPr/>
      <dgm:t>
        <a:bodyPr/>
        <a:lstStyle/>
        <a:p>
          <a:endParaRPr lang="en-IN"/>
        </a:p>
      </dgm:t>
    </dgm:pt>
    <dgm:pt modelId="{D71FF09E-9EC6-4AA0-B4DE-CF29CDD5EB1A}" type="pres">
      <dgm:prSet presAssocID="{14A21847-3A51-40C6-88AB-1E1318F2B652}" presName="parTrans" presStyleLbl="sibTrans2D1" presStyleIdx="6" presStyleCnt="9"/>
      <dgm:spPr/>
      <dgm:t>
        <a:bodyPr/>
        <a:lstStyle/>
        <a:p>
          <a:endParaRPr lang="en-IN"/>
        </a:p>
      </dgm:t>
    </dgm:pt>
    <dgm:pt modelId="{6A582861-3281-480E-A455-DF2CD93D9EA3}" type="pres">
      <dgm:prSet presAssocID="{14A21847-3A51-40C6-88AB-1E1318F2B652}" presName="connectorText" presStyleLbl="sibTrans2D1" presStyleIdx="6" presStyleCnt="9"/>
      <dgm:spPr/>
      <dgm:t>
        <a:bodyPr/>
        <a:lstStyle/>
        <a:p>
          <a:endParaRPr lang="en-IN"/>
        </a:p>
      </dgm:t>
    </dgm:pt>
    <dgm:pt modelId="{E24EAD39-0C41-4064-8DCB-DAB97B04675C}" type="pres">
      <dgm:prSet presAssocID="{391F5CD4-776B-4E2F-9166-6A87FC244ABA}" presName="node" presStyleLbl="node1" presStyleIdx="6" presStyleCnt="9" custScaleX="120000" custScaleY="120000" custRadScaleRad="116472" custRadScaleInc="326091">
        <dgm:presLayoutVars>
          <dgm:bulletEnabled val="1"/>
        </dgm:presLayoutVars>
      </dgm:prSet>
      <dgm:spPr/>
      <dgm:t>
        <a:bodyPr/>
        <a:lstStyle/>
        <a:p>
          <a:endParaRPr lang="en-IN"/>
        </a:p>
      </dgm:t>
    </dgm:pt>
    <dgm:pt modelId="{A072287C-D5C3-4C16-8FA9-D5E900DDB669}" type="pres">
      <dgm:prSet presAssocID="{E071F822-4EE5-4CC1-A2B5-D85D3C13094C}" presName="parTrans" presStyleLbl="sibTrans2D1" presStyleIdx="7" presStyleCnt="9" custScaleX="127238"/>
      <dgm:spPr/>
      <dgm:t>
        <a:bodyPr/>
        <a:lstStyle/>
        <a:p>
          <a:endParaRPr lang="en-IN"/>
        </a:p>
      </dgm:t>
    </dgm:pt>
    <dgm:pt modelId="{14EC83D5-D3E4-46C6-A25A-F7002C31C081}" type="pres">
      <dgm:prSet presAssocID="{E071F822-4EE5-4CC1-A2B5-D85D3C13094C}" presName="connectorText" presStyleLbl="sibTrans2D1" presStyleIdx="7" presStyleCnt="9"/>
      <dgm:spPr/>
      <dgm:t>
        <a:bodyPr/>
        <a:lstStyle/>
        <a:p>
          <a:endParaRPr lang="en-IN"/>
        </a:p>
      </dgm:t>
    </dgm:pt>
    <dgm:pt modelId="{2A331207-68EA-438D-B3DC-B8185C1F322E}" type="pres">
      <dgm:prSet presAssocID="{B4E64415-7841-4EE2-8D60-ECB3DC48BEC1}" presName="node" presStyleLbl="node1" presStyleIdx="7" presStyleCnt="9" custScaleX="112994" custScaleY="99839" custRadScaleRad="102766" custRadScaleInc="-356334">
        <dgm:presLayoutVars>
          <dgm:bulletEnabled val="1"/>
        </dgm:presLayoutVars>
      </dgm:prSet>
      <dgm:spPr/>
      <dgm:t>
        <a:bodyPr/>
        <a:lstStyle/>
        <a:p>
          <a:endParaRPr lang="en-IN"/>
        </a:p>
      </dgm:t>
    </dgm:pt>
    <dgm:pt modelId="{A74B6ABF-D473-C044-AD66-6E84834B199A}" type="pres">
      <dgm:prSet presAssocID="{3D02C3B8-FBC5-EA41-AC64-F52A9C8C1E5A}" presName="parTrans" presStyleLbl="sibTrans2D1" presStyleIdx="8" presStyleCnt="9"/>
      <dgm:spPr/>
      <dgm:t>
        <a:bodyPr/>
        <a:lstStyle/>
        <a:p>
          <a:endParaRPr lang="en-IN"/>
        </a:p>
      </dgm:t>
    </dgm:pt>
    <dgm:pt modelId="{533D84AC-5B87-AB4A-A945-0192CCAA2FBD}" type="pres">
      <dgm:prSet presAssocID="{3D02C3B8-FBC5-EA41-AC64-F52A9C8C1E5A}" presName="connectorText" presStyleLbl="sibTrans2D1" presStyleIdx="8" presStyleCnt="9"/>
      <dgm:spPr/>
      <dgm:t>
        <a:bodyPr/>
        <a:lstStyle/>
        <a:p>
          <a:endParaRPr lang="en-IN"/>
        </a:p>
      </dgm:t>
    </dgm:pt>
    <dgm:pt modelId="{8EF315A6-9337-A844-BF54-61F16872E833}" type="pres">
      <dgm:prSet presAssocID="{34F2B9BD-E8BC-484D-8591-781995FF5068}" presName="node" presStyleLbl="node1" presStyleIdx="8" presStyleCnt="9" custScaleX="120419" custScaleY="118310" custRadScaleRad="118275" custRadScaleInc="-232007">
        <dgm:presLayoutVars>
          <dgm:bulletEnabled val="1"/>
        </dgm:presLayoutVars>
      </dgm:prSet>
      <dgm:spPr/>
      <dgm:t>
        <a:bodyPr/>
        <a:lstStyle/>
        <a:p>
          <a:endParaRPr lang="en-IN"/>
        </a:p>
      </dgm:t>
    </dgm:pt>
  </dgm:ptLst>
  <dgm:cxnLst>
    <dgm:cxn modelId="{DD4E3316-B215-4101-9A9F-D9B5C78D996E}" srcId="{1053E80A-22EA-4849-8C55-760D26F2AF43}" destId="{754EFDE2-2847-4F83-9AB1-13FC7140F41A}" srcOrd="2" destOrd="0" parTransId="{A9EA3CB4-DA5F-4900-943D-0F348D699710}" sibTransId="{F090F78E-D1E7-4665-9914-3A6BE113D45B}"/>
    <dgm:cxn modelId="{D6CD4C72-BE14-4916-8B44-4E02E4FE04B6}" type="presOf" srcId="{3D02C3B8-FBC5-EA41-AC64-F52A9C8C1E5A}" destId="{533D84AC-5B87-AB4A-A945-0192CCAA2FBD}" srcOrd="1" destOrd="0" presId="urn:microsoft.com/office/officeart/2005/8/layout/radial5"/>
    <dgm:cxn modelId="{18E6F900-D7BE-4CC2-9487-31B29FB6C15F}" type="presOf" srcId="{14A21847-3A51-40C6-88AB-1E1318F2B652}" destId="{D71FF09E-9EC6-4AA0-B4DE-CF29CDD5EB1A}" srcOrd="0" destOrd="0" presId="urn:microsoft.com/office/officeart/2005/8/layout/radial5"/>
    <dgm:cxn modelId="{B1D23A6D-97CF-4412-B32D-7B8A65D6DB89}" srcId="{1053E80A-22EA-4849-8C55-760D26F2AF43}" destId="{B4E64415-7841-4EE2-8D60-ECB3DC48BEC1}" srcOrd="7" destOrd="0" parTransId="{E071F822-4EE5-4CC1-A2B5-D85D3C13094C}" sibTransId="{23296076-89ED-4D86-85C0-1DF2773F63AE}"/>
    <dgm:cxn modelId="{261ABFAA-9851-4692-A8B6-DF1D21AF8AB4}" srcId="{1053E80A-22EA-4849-8C55-760D26F2AF43}" destId="{28E9216B-FACF-450C-BA67-E3FA5D3B4228}" srcOrd="0" destOrd="0" parTransId="{2B532378-9E80-4C74-99A1-30C06E349095}" sibTransId="{F24801E0-0F3C-4E10-A4CF-E7B09433F535}"/>
    <dgm:cxn modelId="{50D4C455-7C48-48D7-B564-14981F8374CC}" type="presOf" srcId="{14A21847-3A51-40C6-88AB-1E1318F2B652}" destId="{6A582861-3281-480E-A455-DF2CD93D9EA3}" srcOrd="1" destOrd="0" presId="urn:microsoft.com/office/officeart/2005/8/layout/radial5"/>
    <dgm:cxn modelId="{A0DEDBB2-4C97-4AD8-A7EB-373974391516}" type="presOf" srcId="{B1A00D9E-1AE7-49EE-B91D-01C537686338}" destId="{9CB18069-480A-42C3-9C70-26301B0895C9}" srcOrd="0" destOrd="0" presId="urn:microsoft.com/office/officeart/2005/8/layout/radial5"/>
    <dgm:cxn modelId="{F7C6D550-EF22-4835-ABEF-580ECB959450}" type="presOf" srcId="{E071F822-4EE5-4CC1-A2B5-D85D3C13094C}" destId="{A072287C-D5C3-4C16-8FA9-D5E900DDB669}" srcOrd="0" destOrd="0" presId="urn:microsoft.com/office/officeart/2005/8/layout/radial5"/>
    <dgm:cxn modelId="{5E76C938-6B1A-436D-A464-4B618E511E8C}" type="presOf" srcId="{4F00B64F-10D1-4C86-9F12-B24E4D751B84}" destId="{D29A36E5-AD7C-4E5C-B829-18D7483D745E}" srcOrd="0" destOrd="0" presId="urn:microsoft.com/office/officeart/2005/8/layout/radial5"/>
    <dgm:cxn modelId="{0AACC6D1-9ADD-4BDA-A7E1-B65C4F99AEFD}" type="presOf" srcId="{7E94823E-251A-4EC5-B9EB-1CCB1663C2E3}" destId="{ADE54D76-0D78-4AEB-B10E-1FD33DA8A63D}" srcOrd="0" destOrd="0" presId="urn:microsoft.com/office/officeart/2005/8/layout/radial5"/>
    <dgm:cxn modelId="{AB514492-0D95-4E78-A1C6-3799624CFC7F}" type="presOf" srcId="{3D103E4F-00E7-4B29-93A2-16E0A50583A5}" destId="{B22F6A21-5C01-4820-B19C-3791F5C5ECCD}" srcOrd="0" destOrd="0" presId="urn:microsoft.com/office/officeart/2005/8/layout/radial5"/>
    <dgm:cxn modelId="{2668A39D-BF59-43CD-9AF8-DA9CA3891D03}" srcId="{3D103E4F-00E7-4B29-93A2-16E0A50583A5}" destId="{1053E80A-22EA-4849-8C55-760D26F2AF43}" srcOrd="0" destOrd="0" parTransId="{5F27280B-45BF-4BA1-8676-B9E3D4718ECA}" sibTransId="{48E03F06-82E5-44DC-81C8-02B1CD922C66}"/>
    <dgm:cxn modelId="{09CF350D-7E3C-41E1-9EAE-8A8A08D801A7}" type="presOf" srcId="{B1A00D9E-1AE7-49EE-B91D-01C537686338}" destId="{7973226B-DCF9-4AA3-8E4B-8FC67335784F}" srcOrd="1" destOrd="0" presId="urn:microsoft.com/office/officeart/2005/8/layout/radial5"/>
    <dgm:cxn modelId="{8815CE32-6A0F-44D5-A028-674412763548}" type="presOf" srcId="{391F5CD4-776B-4E2F-9166-6A87FC244ABA}" destId="{E24EAD39-0C41-4064-8DCB-DAB97B04675C}" srcOrd="0" destOrd="0" presId="urn:microsoft.com/office/officeart/2005/8/layout/radial5"/>
    <dgm:cxn modelId="{D6224B7E-EE8D-4D35-8361-893AEA8EBBFE}" type="presOf" srcId="{A9EA3CB4-DA5F-4900-943D-0F348D699710}" destId="{2EBB61A2-0A53-41BE-AF27-FA05ACFDBF0E}" srcOrd="1" destOrd="0" presId="urn:microsoft.com/office/officeart/2005/8/layout/radial5"/>
    <dgm:cxn modelId="{E132E421-0F11-4446-AC7F-CEA2F6254277}" srcId="{1053E80A-22EA-4849-8C55-760D26F2AF43}" destId="{34F2B9BD-E8BC-484D-8591-781995FF5068}" srcOrd="8" destOrd="0" parTransId="{3D02C3B8-FBC5-EA41-AC64-F52A9C8C1E5A}" sibTransId="{112B7F66-CBD9-A14E-9761-0125D4963EED}"/>
    <dgm:cxn modelId="{FF21BA09-23AD-491F-8FAC-E20186E87CB4}" type="presOf" srcId="{A957A759-F8FB-45B0-B3F7-8BCB4E282B2C}" destId="{5817FB05-5BDB-4890-9908-48A30EACD8E1}" srcOrd="0" destOrd="0" presId="urn:microsoft.com/office/officeart/2005/8/layout/radial5"/>
    <dgm:cxn modelId="{B7639148-D93F-41F7-8BD6-38775DCE3853}" srcId="{1053E80A-22EA-4849-8C55-760D26F2AF43}" destId="{4F00B64F-10D1-4C86-9F12-B24E4D751B84}" srcOrd="4" destOrd="0" parTransId="{B1A00D9E-1AE7-49EE-B91D-01C537686338}" sibTransId="{25A0EF6B-95EA-4F6D-A97B-ECBB8CD84FDE}"/>
    <dgm:cxn modelId="{EB3BB947-907F-4FF9-8B00-D27FB1D6C066}" type="presOf" srcId="{556BE895-7981-4FB2-BFE8-F66A6DA438B9}" destId="{94C88A5E-5EA3-4B41-BA57-8887901178D3}" srcOrd="0" destOrd="0" presId="urn:microsoft.com/office/officeart/2005/8/layout/radial5"/>
    <dgm:cxn modelId="{EDC58FD4-9F20-43E3-9509-DA6E92E03ABE}" srcId="{1053E80A-22EA-4849-8C55-760D26F2AF43}" destId="{391F5CD4-776B-4E2F-9166-6A87FC244ABA}" srcOrd="6" destOrd="0" parTransId="{14A21847-3A51-40C6-88AB-1E1318F2B652}" sibTransId="{7A396311-2ACA-44CC-B343-33E05D656CF0}"/>
    <dgm:cxn modelId="{9EE46A2C-D39A-4272-B0E3-3C0C11BB1B9F}" type="presOf" srcId="{E071F822-4EE5-4CC1-A2B5-D85D3C13094C}" destId="{14EC83D5-D3E4-46C6-A25A-F7002C31C081}" srcOrd="1" destOrd="0" presId="urn:microsoft.com/office/officeart/2005/8/layout/radial5"/>
    <dgm:cxn modelId="{DED3A0EF-6F11-40D5-B3B0-8041A736C412}" type="presOf" srcId="{A52B80C2-64DD-46CC-9F3F-AA37552DF18C}" destId="{D0E24697-00D0-4FE1-AB2A-C4FA9814DF2C}" srcOrd="1" destOrd="0" presId="urn:microsoft.com/office/officeart/2005/8/layout/radial5"/>
    <dgm:cxn modelId="{D31BA242-C16D-4707-B31E-5DB6D60608C0}" srcId="{1053E80A-22EA-4849-8C55-760D26F2AF43}" destId="{8E28926B-BEEF-4046-A90F-4414382A2A16}" srcOrd="5" destOrd="0" parTransId="{7E94823E-251A-4EC5-B9EB-1CCB1663C2E3}" sibTransId="{EBB941B6-3429-46C7-96E1-DB675B9D4CEC}"/>
    <dgm:cxn modelId="{1EB806BE-CCC3-42BC-90C7-33E33CA8CFDA}" type="presOf" srcId="{2B532378-9E80-4C74-99A1-30C06E349095}" destId="{30E1E3C2-FDF0-4283-9D32-B205BE1D9BC6}" srcOrd="0" destOrd="0" presId="urn:microsoft.com/office/officeart/2005/8/layout/radial5"/>
    <dgm:cxn modelId="{FAA499C6-935D-48EF-8E41-CA99EEAFE011}" type="presOf" srcId="{5DCD9141-93F1-49BE-B980-7CAE54B13483}" destId="{58818F59-B496-4E82-8EB9-0E9F0377853C}" srcOrd="1" destOrd="0" presId="urn:microsoft.com/office/officeart/2005/8/layout/radial5"/>
    <dgm:cxn modelId="{B101DBF0-FBB4-4A3D-BD41-508903CE9651}" type="presOf" srcId="{5DCD9141-93F1-49BE-B980-7CAE54B13483}" destId="{6F470D57-678B-461E-8C75-10662AF9C98E}" srcOrd="0" destOrd="0" presId="urn:microsoft.com/office/officeart/2005/8/layout/radial5"/>
    <dgm:cxn modelId="{B2AC78A4-8B85-459E-96AD-3D171EBD2142}" type="presOf" srcId="{34F2B9BD-E8BC-484D-8591-781995FF5068}" destId="{8EF315A6-9337-A844-BF54-61F16872E833}" srcOrd="0" destOrd="0" presId="urn:microsoft.com/office/officeart/2005/8/layout/radial5"/>
    <dgm:cxn modelId="{BCD0114B-0309-4DED-968F-52C2590DF318}" type="presOf" srcId="{754EFDE2-2847-4F83-9AB1-13FC7140F41A}" destId="{0D970EC3-94C4-49EE-801A-34745E7311C1}" srcOrd="0" destOrd="0" presId="urn:microsoft.com/office/officeart/2005/8/layout/radial5"/>
    <dgm:cxn modelId="{E0589EA8-39A4-42DD-B07B-DDA2507DC4BF}" type="presOf" srcId="{7E94823E-251A-4EC5-B9EB-1CCB1663C2E3}" destId="{8859F7D4-01D5-460D-B5B3-8AFA51129756}" srcOrd="1" destOrd="0" presId="urn:microsoft.com/office/officeart/2005/8/layout/radial5"/>
    <dgm:cxn modelId="{AA24EE12-3649-40D3-8999-948442AAB552}" type="presOf" srcId="{3D02C3B8-FBC5-EA41-AC64-F52A9C8C1E5A}" destId="{A74B6ABF-D473-C044-AD66-6E84834B199A}" srcOrd="0" destOrd="0" presId="urn:microsoft.com/office/officeart/2005/8/layout/radial5"/>
    <dgm:cxn modelId="{04E3FF6B-CAD3-4EE5-BE2F-54083445469F}" type="presOf" srcId="{8E28926B-BEEF-4046-A90F-4414382A2A16}" destId="{05E1820B-1E2D-4AA8-8256-4CD92364D74A}" srcOrd="0" destOrd="0" presId="urn:microsoft.com/office/officeart/2005/8/layout/radial5"/>
    <dgm:cxn modelId="{E20E4464-6868-4B8F-B8F2-2D13960B1E17}" type="presOf" srcId="{A52B80C2-64DD-46CC-9F3F-AA37552DF18C}" destId="{1FAF7EFA-11A0-49D7-AD4D-DEEE928362E1}" srcOrd="0" destOrd="0" presId="urn:microsoft.com/office/officeart/2005/8/layout/radial5"/>
    <dgm:cxn modelId="{91B6AC25-7725-4380-9CC0-5FC59D8735C2}" type="presOf" srcId="{A9EA3CB4-DA5F-4900-943D-0F348D699710}" destId="{F3ECCB9A-C678-4A5C-8B7E-AE8B67E2626C}" srcOrd="0" destOrd="0" presId="urn:microsoft.com/office/officeart/2005/8/layout/radial5"/>
    <dgm:cxn modelId="{F917981E-5E36-47B2-A208-9CEF4B14B80C}" type="presOf" srcId="{2B532378-9E80-4C74-99A1-30C06E349095}" destId="{F8EC0344-B45F-4827-8226-D4B61282A235}" srcOrd="1" destOrd="0" presId="urn:microsoft.com/office/officeart/2005/8/layout/radial5"/>
    <dgm:cxn modelId="{608F3FA0-7CC4-483F-9448-726FAB2A1C4D}" type="presOf" srcId="{28E9216B-FACF-450C-BA67-E3FA5D3B4228}" destId="{AD58A32D-2774-446A-B279-F40D6A8BDBFD}" srcOrd="0" destOrd="0" presId="urn:microsoft.com/office/officeart/2005/8/layout/radial5"/>
    <dgm:cxn modelId="{95D8C4A9-F1E4-44CC-9986-A08DF4D32625}" type="presOf" srcId="{1053E80A-22EA-4849-8C55-760D26F2AF43}" destId="{942C2535-A704-41DA-AB2D-F3D54F822120}" srcOrd="0" destOrd="0" presId="urn:microsoft.com/office/officeart/2005/8/layout/radial5"/>
    <dgm:cxn modelId="{4ACE0D8A-40D6-4BB7-857A-31D71B1CBE06}" type="presOf" srcId="{B4E64415-7841-4EE2-8D60-ECB3DC48BEC1}" destId="{2A331207-68EA-438D-B3DC-B8185C1F322E}" srcOrd="0" destOrd="0" presId="urn:microsoft.com/office/officeart/2005/8/layout/radial5"/>
    <dgm:cxn modelId="{7B690D9B-2F05-4E61-BBE1-E9D318DBE28C}" srcId="{1053E80A-22EA-4849-8C55-760D26F2AF43}" destId="{A957A759-F8FB-45B0-B3F7-8BCB4E282B2C}" srcOrd="3" destOrd="0" parTransId="{A52B80C2-64DD-46CC-9F3F-AA37552DF18C}" sibTransId="{914195F0-C9E6-4BD8-B83E-499EB6AB5B54}"/>
    <dgm:cxn modelId="{A6AEDFD3-2DA9-47DA-B848-E91D30A58CF5}" srcId="{1053E80A-22EA-4849-8C55-760D26F2AF43}" destId="{556BE895-7981-4FB2-BFE8-F66A6DA438B9}" srcOrd="1" destOrd="0" parTransId="{5DCD9141-93F1-49BE-B980-7CAE54B13483}" sibTransId="{D8A8AAC7-BFB6-494A-A125-C5CF8592155F}"/>
    <dgm:cxn modelId="{BD5544F9-E029-4381-839E-48562442A3EE}" type="presParOf" srcId="{B22F6A21-5C01-4820-B19C-3791F5C5ECCD}" destId="{942C2535-A704-41DA-AB2D-F3D54F822120}" srcOrd="0" destOrd="0" presId="urn:microsoft.com/office/officeart/2005/8/layout/radial5"/>
    <dgm:cxn modelId="{23CB1068-E41A-4CAB-BE4B-A45F38D6C042}" type="presParOf" srcId="{B22F6A21-5C01-4820-B19C-3791F5C5ECCD}" destId="{30E1E3C2-FDF0-4283-9D32-B205BE1D9BC6}" srcOrd="1" destOrd="0" presId="urn:microsoft.com/office/officeart/2005/8/layout/radial5"/>
    <dgm:cxn modelId="{E24063D7-CA3D-4F1A-A0A5-598AD7AC8E66}" type="presParOf" srcId="{30E1E3C2-FDF0-4283-9D32-B205BE1D9BC6}" destId="{F8EC0344-B45F-4827-8226-D4B61282A235}" srcOrd="0" destOrd="0" presId="urn:microsoft.com/office/officeart/2005/8/layout/radial5"/>
    <dgm:cxn modelId="{5F7B030F-D205-43A8-8DEC-59D86F57AE11}" type="presParOf" srcId="{B22F6A21-5C01-4820-B19C-3791F5C5ECCD}" destId="{AD58A32D-2774-446A-B279-F40D6A8BDBFD}" srcOrd="2" destOrd="0" presId="urn:microsoft.com/office/officeart/2005/8/layout/radial5"/>
    <dgm:cxn modelId="{45C61649-B0B9-476D-A337-DCB6BF173652}" type="presParOf" srcId="{B22F6A21-5C01-4820-B19C-3791F5C5ECCD}" destId="{6F470D57-678B-461E-8C75-10662AF9C98E}" srcOrd="3" destOrd="0" presId="urn:microsoft.com/office/officeart/2005/8/layout/radial5"/>
    <dgm:cxn modelId="{FD25806C-80A9-4F16-AA34-EDC0AEB607A1}" type="presParOf" srcId="{6F470D57-678B-461E-8C75-10662AF9C98E}" destId="{58818F59-B496-4E82-8EB9-0E9F0377853C}" srcOrd="0" destOrd="0" presId="urn:microsoft.com/office/officeart/2005/8/layout/radial5"/>
    <dgm:cxn modelId="{4870CC58-43D3-45ED-8537-1087136DAAF9}" type="presParOf" srcId="{B22F6A21-5C01-4820-B19C-3791F5C5ECCD}" destId="{94C88A5E-5EA3-4B41-BA57-8887901178D3}" srcOrd="4" destOrd="0" presId="urn:microsoft.com/office/officeart/2005/8/layout/radial5"/>
    <dgm:cxn modelId="{1FB0BB7E-FF93-4CA0-8AE0-9D036F8A6716}" type="presParOf" srcId="{B22F6A21-5C01-4820-B19C-3791F5C5ECCD}" destId="{F3ECCB9A-C678-4A5C-8B7E-AE8B67E2626C}" srcOrd="5" destOrd="0" presId="urn:microsoft.com/office/officeart/2005/8/layout/radial5"/>
    <dgm:cxn modelId="{0E258125-DF87-4392-8B4B-5B5EE8EF26B3}" type="presParOf" srcId="{F3ECCB9A-C678-4A5C-8B7E-AE8B67E2626C}" destId="{2EBB61A2-0A53-41BE-AF27-FA05ACFDBF0E}" srcOrd="0" destOrd="0" presId="urn:microsoft.com/office/officeart/2005/8/layout/radial5"/>
    <dgm:cxn modelId="{73BF63EE-4241-4C26-AE91-6E1085130618}" type="presParOf" srcId="{B22F6A21-5C01-4820-B19C-3791F5C5ECCD}" destId="{0D970EC3-94C4-49EE-801A-34745E7311C1}" srcOrd="6" destOrd="0" presId="urn:microsoft.com/office/officeart/2005/8/layout/radial5"/>
    <dgm:cxn modelId="{97C4B921-DD3A-4854-9F9B-227DC82AA7BC}" type="presParOf" srcId="{B22F6A21-5C01-4820-B19C-3791F5C5ECCD}" destId="{1FAF7EFA-11A0-49D7-AD4D-DEEE928362E1}" srcOrd="7" destOrd="0" presId="urn:microsoft.com/office/officeart/2005/8/layout/radial5"/>
    <dgm:cxn modelId="{5038E868-E00B-4F9B-9770-EFB3AFCC8DBE}" type="presParOf" srcId="{1FAF7EFA-11A0-49D7-AD4D-DEEE928362E1}" destId="{D0E24697-00D0-4FE1-AB2A-C4FA9814DF2C}" srcOrd="0" destOrd="0" presId="urn:microsoft.com/office/officeart/2005/8/layout/radial5"/>
    <dgm:cxn modelId="{C836823E-B6E6-40A2-A56F-5483F2F0D335}" type="presParOf" srcId="{B22F6A21-5C01-4820-B19C-3791F5C5ECCD}" destId="{5817FB05-5BDB-4890-9908-48A30EACD8E1}" srcOrd="8" destOrd="0" presId="urn:microsoft.com/office/officeart/2005/8/layout/radial5"/>
    <dgm:cxn modelId="{ECA19273-028F-4175-9143-CDCF3217AEB0}" type="presParOf" srcId="{B22F6A21-5C01-4820-B19C-3791F5C5ECCD}" destId="{9CB18069-480A-42C3-9C70-26301B0895C9}" srcOrd="9" destOrd="0" presId="urn:microsoft.com/office/officeart/2005/8/layout/radial5"/>
    <dgm:cxn modelId="{4713005B-210F-48F5-8F34-853A0D54CA11}" type="presParOf" srcId="{9CB18069-480A-42C3-9C70-26301B0895C9}" destId="{7973226B-DCF9-4AA3-8E4B-8FC67335784F}" srcOrd="0" destOrd="0" presId="urn:microsoft.com/office/officeart/2005/8/layout/radial5"/>
    <dgm:cxn modelId="{11EAB8A2-E18C-43E6-8FB5-944A6859EC95}" type="presParOf" srcId="{B22F6A21-5C01-4820-B19C-3791F5C5ECCD}" destId="{D29A36E5-AD7C-4E5C-B829-18D7483D745E}" srcOrd="10" destOrd="0" presId="urn:microsoft.com/office/officeart/2005/8/layout/radial5"/>
    <dgm:cxn modelId="{6A9EC8B6-F256-483C-9CF3-AD590889EA34}" type="presParOf" srcId="{B22F6A21-5C01-4820-B19C-3791F5C5ECCD}" destId="{ADE54D76-0D78-4AEB-B10E-1FD33DA8A63D}" srcOrd="11" destOrd="0" presId="urn:microsoft.com/office/officeart/2005/8/layout/radial5"/>
    <dgm:cxn modelId="{595B492B-C71C-467C-AD4F-FE7FA51C3625}" type="presParOf" srcId="{ADE54D76-0D78-4AEB-B10E-1FD33DA8A63D}" destId="{8859F7D4-01D5-460D-B5B3-8AFA51129756}" srcOrd="0" destOrd="0" presId="urn:microsoft.com/office/officeart/2005/8/layout/radial5"/>
    <dgm:cxn modelId="{8078A276-6DEA-4CB1-8F4B-32E7C3999906}" type="presParOf" srcId="{B22F6A21-5C01-4820-B19C-3791F5C5ECCD}" destId="{05E1820B-1E2D-4AA8-8256-4CD92364D74A}" srcOrd="12" destOrd="0" presId="urn:microsoft.com/office/officeart/2005/8/layout/radial5"/>
    <dgm:cxn modelId="{98124B57-49EC-43AF-AB47-36F40CBB8545}" type="presParOf" srcId="{B22F6A21-5C01-4820-B19C-3791F5C5ECCD}" destId="{D71FF09E-9EC6-4AA0-B4DE-CF29CDD5EB1A}" srcOrd="13" destOrd="0" presId="urn:microsoft.com/office/officeart/2005/8/layout/radial5"/>
    <dgm:cxn modelId="{093658E3-F679-4388-84E6-FC395712E907}" type="presParOf" srcId="{D71FF09E-9EC6-4AA0-B4DE-CF29CDD5EB1A}" destId="{6A582861-3281-480E-A455-DF2CD93D9EA3}" srcOrd="0" destOrd="0" presId="urn:microsoft.com/office/officeart/2005/8/layout/radial5"/>
    <dgm:cxn modelId="{7F9B3988-C83F-4BC6-9CD1-0C0581E33407}" type="presParOf" srcId="{B22F6A21-5C01-4820-B19C-3791F5C5ECCD}" destId="{E24EAD39-0C41-4064-8DCB-DAB97B04675C}" srcOrd="14" destOrd="0" presId="urn:microsoft.com/office/officeart/2005/8/layout/radial5"/>
    <dgm:cxn modelId="{F97C368A-B74D-43C7-9B05-B9D417ADC34C}" type="presParOf" srcId="{B22F6A21-5C01-4820-B19C-3791F5C5ECCD}" destId="{A072287C-D5C3-4C16-8FA9-D5E900DDB669}" srcOrd="15" destOrd="0" presId="urn:microsoft.com/office/officeart/2005/8/layout/radial5"/>
    <dgm:cxn modelId="{54C8D72F-F2B3-42DE-8C50-27A33BDA024A}" type="presParOf" srcId="{A072287C-D5C3-4C16-8FA9-D5E900DDB669}" destId="{14EC83D5-D3E4-46C6-A25A-F7002C31C081}" srcOrd="0" destOrd="0" presId="urn:microsoft.com/office/officeart/2005/8/layout/radial5"/>
    <dgm:cxn modelId="{B962748F-48E2-4FB7-BACE-63CAAAEC61DE}" type="presParOf" srcId="{B22F6A21-5C01-4820-B19C-3791F5C5ECCD}" destId="{2A331207-68EA-438D-B3DC-B8185C1F322E}" srcOrd="16" destOrd="0" presId="urn:microsoft.com/office/officeart/2005/8/layout/radial5"/>
    <dgm:cxn modelId="{EA20697B-3CB3-4114-A53C-E14DE687EE6E}" type="presParOf" srcId="{B22F6A21-5C01-4820-B19C-3791F5C5ECCD}" destId="{A74B6ABF-D473-C044-AD66-6E84834B199A}" srcOrd="17" destOrd="0" presId="urn:microsoft.com/office/officeart/2005/8/layout/radial5"/>
    <dgm:cxn modelId="{E21E223C-9666-4E86-BB1B-B934E1ED94C9}" type="presParOf" srcId="{A74B6ABF-D473-C044-AD66-6E84834B199A}" destId="{533D84AC-5B87-AB4A-A945-0192CCAA2FBD}" srcOrd="0" destOrd="0" presId="urn:microsoft.com/office/officeart/2005/8/layout/radial5"/>
    <dgm:cxn modelId="{4744383B-CFCF-4043-83C8-B6E6063E433E}" type="presParOf" srcId="{B22F6A21-5C01-4820-B19C-3791F5C5ECCD}" destId="{8EF315A6-9337-A844-BF54-61F16872E833}" srcOrd="1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95817CB-09BD-4843-A964-F99D3DEDAF57}" type="doc">
      <dgm:prSet loTypeId="urn:microsoft.com/office/officeart/2005/8/layout/orgChart1" loCatId="hierarchy" qsTypeId="urn:microsoft.com/office/officeart/2005/8/quickstyle/simple4" qsCatId="simple" csTypeId="urn:microsoft.com/office/officeart/2005/8/colors/colorful1#2" csCatId="colorful" phldr="1"/>
      <dgm:spPr/>
      <dgm:t>
        <a:bodyPr/>
        <a:lstStyle/>
        <a:p>
          <a:endParaRPr lang="en-IN"/>
        </a:p>
      </dgm:t>
    </dgm:pt>
    <dgm:pt modelId="{0CE50CB1-D646-4C00-9F10-4B4EEB27B5FA}">
      <dgm:prSet phldrT="[Text]" custT="1"/>
      <dgm:spPr/>
      <dgm:t>
        <a:bodyPr/>
        <a:lstStyle/>
        <a:p>
          <a:r>
            <a:rPr lang="en-IN" sz="1400" b="1" dirty="0">
              <a:latin typeface="Times New Roman" panose="02020603050405020304" pitchFamily="18" charset="0"/>
              <a:cs typeface="Times New Roman" panose="02020603050405020304" pitchFamily="18" charset="0"/>
            </a:rPr>
            <a:t>NHM</a:t>
          </a:r>
        </a:p>
      </dgm:t>
    </dgm:pt>
    <dgm:pt modelId="{424BEFA6-D129-4258-B381-63F45211D28A}" type="parTrans" cxnId="{74AB1175-1C79-4937-B52A-6832901DCDCB}">
      <dgm:prSet/>
      <dgm:spPr/>
      <dgm:t>
        <a:bodyPr/>
        <a:lstStyle/>
        <a:p>
          <a:endParaRPr lang="en-IN" sz="1400" b="1">
            <a:solidFill>
              <a:schemeClr val="bg1"/>
            </a:solidFill>
          </a:endParaRPr>
        </a:p>
      </dgm:t>
    </dgm:pt>
    <dgm:pt modelId="{E8428BF6-F0AF-42B7-87BD-07422DF1BE98}" type="sibTrans" cxnId="{74AB1175-1C79-4937-B52A-6832901DCDCB}">
      <dgm:prSet/>
      <dgm:spPr/>
      <dgm:t>
        <a:bodyPr/>
        <a:lstStyle/>
        <a:p>
          <a:endParaRPr lang="en-IN" sz="1400" b="1">
            <a:solidFill>
              <a:schemeClr val="bg1"/>
            </a:solidFill>
          </a:endParaRPr>
        </a:p>
      </dgm:t>
    </dgm:pt>
    <dgm:pt modelId="{5002A161-47EF-4E56-B662-214DEC278D7B}">
      <dgm:prSet phldrT="[Text]" custT="1"/>
      <dgm:spPr/>
      <dgm:t>
        <a:bodyPr/>
        <a:lstStyle/>
        <a:p>
          <a:r>
            <a:rPr lang="en-US" sz="1400" b="1" dirty="0">
              <a:latin typeface="Times New Roman" panose="02020603050405020304" pitchFamily="18" charset="0"/>
              <a:cs typeface="Times New Roman" panose="02020603050405020304" pitchFamily="18" charset="0"/>
            </a:rPr>
            <a:t>NRHM- RCH</a:t>
          </a:r>
        </a:p>
        <a:p>
          <a:r>
            <a:rPr lang="en-US" sz="1400" b="1" dirty="0">
              <a:latin typeface="Times New Roman" panose="02020603050405020304" pitchFamily="18" charset="0"/>
              <a:cs typeface="Times New Roman" panose="02020603050405020304" pitchFamily="18" charset="0"/>
            </a:rPr>
            <a:t>Pool</a:t>
          </a:r>
          <a:endParaRPr lang="en-IN" sz="1400" b="1" dirty="0">
            <a:latin typeface="Times New Roman" panose="02020603050405020304" pitchFamily="18" charset="0"/>
            <a:cs typeface="Times New Roman" panose="02020603050405020304" pitchFamily="18" charset="0"/>
          </a:endParaRPr>
        </a:p>
      </dgm:t>
    </dgm:pt>
    <dgm:pt modelId="{71A5E777-2E6B-4323-BD81-879F29B07CE4}" type="parTrans" cxnId="{900A0EED-804D-42D2-A684-561EC74FE206}">
      <dgm:prSet/>
      <dgm:spPr/>
      <dgm:t>
        <a:bodyPr/>
        <a:lstStyle/>
        <a:p>
          <a:endParaRPr lang="en-IN" sz="1400" b="1">
            <a:solidFill>
              <a:schemeClr val="bg1"/>
            </a:solidFill>
            <a:latin typeface="Times New Roman" panose="02020603050405020304" pitchFamily="18" charset="0"/>
            <a:cs typeface="Times New Roman" panose="02020603050405020304" pitchFamily="18" charset="0"/>
          </a:endParaRPr>
        </a:p>
      </dgm:t>
    </dgm:pt>
    <dgm:pt modelId="{DCE7CFD1-27A8-4F23-8E10-DD8CC498E890}" type="sibTrans" cxnId="{900A0EED-804D-42D2-A684-561EC74FE206}">
      <dgm:prSet/>
      <dgm:spPr/>
      <dgm:t>
        <a:bodyPr/>
        <a:lstStyle/>
        <a:p>
          <a:endParaRPr lang="en-IN" sz="1400" b="1">
            <a:solidFill>
              <a:schemeClr val="bg1"/>
            </a:solidFill>
          </a:endParaRPr>
        </a:p>
      </dgm:t>
    </dgm:pt>
    <dgm:pt modelId="{7E79D86D-051A-4D42-A152-3D368E953ADB}">
      <dgm:prSet phldrT="[Text]" custT="1"/>
      <dgm:spPr/>
      <dgm:t>
        <a:bodyPr/>
        <a:lstStyle/>
        <a:p>
          <a:r>
            <a:rPr lang="en-IN" sz="1400" b="1">
              <a:latin typeface="Times New Roman" panose="02020603050405020304" pitchFamily="18" charset="0"/>
              <a:cs typeface="Times New Roman" panose="02020603050405020304" pitchFamily="18" charset="0"/>
            </a:rPr>
            <a:t>NCDs programmes</a:t>
          </a:r>
          <a:endParaRPr lang="en-IN" sz="1400" b="1" dirty="0">
            <a:latin typeface="Times New Roman" panose="02020603050405020304" pitchFamily="18" charset="0"/>
            <a:cs typeface="Times New Roman" panose="02020603050405020304" pitchFamily="18" charset="0"/>
          </a:endParaRPr>
        </a:p>
      </dgm:t>
    </dgm:pt>
    <dgm:pt modelId="{AB5C6346-431C-420D-8BF7-50C4A2D325F1}" type="parTrans" cxnId="{28CF807F-D01F-4D18-80AF-AA4CC14BA90B}">
      <dgm:prSet/>
      <dgm:spPr/>
      <dgm:t>
        <a:bodyPr/>
        <a:lstStyle/>
        <a:p>
          <a:endParaRPr lang="en-IN" sz="1400" b="1">
            <a:solidFill>
              <a:schemeClr val="bg1"/>
            </a:solidFill>
            <a:latin typeface="Times New Roman" panose="02020603050405020304" pitchFamily="18" charset="0"/>
            <a:cs typeface="Times New Roman" panose="02020603050405020304" pitchFamily="18" charset="0"/>
          </a:endParaRPr>
        </a:p>
      </dgm:t>
    </dgm:pt>
    <dgm:pt modelId="{0D02F22B-0C26-4BE8-A63C-FA8172CFC00D}" type="sibTrans" cxnId="{28CF807F-D01F-4D18-80AF-AA4CC14BA90B}">
      <dgm:prSet/>
      <dgm:spPr/>
      <dgm:t>
        <a:bodyPr/>
        <a:lstStyle/>
        <a:p>
          <a:endParaRPr lang="en-IN" sz="1400" b="1">
            <a:solidFill>
              <a:schemeClr val="bg1"/>
            </a:solidFill>
          </a:endParaRPr>
        </a:p>
      </dgm:t>
    </dgm:pt>
    <dgm:pt modelId="{BFB95966-53BE-4BF7-A0B0-559A881FBEBF}">
      <dgm:prSet phldrT="[Text]" custT="1"/>
      <dgm:spPr/>
      <dgm:t>
        <a:bodyPr/>
        <a:lstStyle/>
        <a:p>
          <a:r>
            <a:rPr lang="en-IN" sz="1400" b="1">
              <a:latin typeface="Times New Roman" panose="02020603050405020304" pitchFamily="18" charset="0"/>
              <a:cs typeface="Times New Roman" panose="02020603050405020304" pitchFamily="18" charset="0"/>
            </a:rPr>
            <a:t>Infrastructure Maintenance</a:t>
          </a:r>
          <a:endParaRPr lang="en-IN" sz="1400" b="1" dirty="0">
            <a:latin typeface="Times New Roman" panose="02020603050405020304" pitchFamily="18" charset="0"/>
            <a:cs typeface="Times New Roman" panose="02020603050405020304" pitchFamily="18" charset="0"/>
          </a:endParaRPr>
        </a:p>
      </dgm:t>
    </dgm:pt>
    <dgm:pt modelId="{9F614B3D-54FA-46A2-90BB-C48FB1667833}" type="parTrans" cxnId="{B95044D9-60F5-4C8D-A881-C4A4A34C2EAC}">
      <dgm:prSet/>
      <dgm:spPr/>
      <dgm:t>
        <a:bodyPr/>
        <a:lstStyle/>
        <a:p>
          <a:endParaRPr lang="en-IN" sz="1400" b="1">
            <a:solidFill>
              <a:schemeClr val="bg1"/>
            </a:solidFill>
            <a:latin typeface="Times New Roman" panose="02020603050405020304" pitchFamily="18" charset="0"/>
            <a:cs typeface="Times New Roman" panose="02020603050405020304" pitchFamily="18" charset="0"/>
          </a:endParaRPr>
        </a:p>
      </dgm:t>
    </dgm:pt>
    <dgm:pt modelId="{85855383-5BDA-4FC7-A87D-E75AE7ADCF2D}" type="sibTrans" cxnId="{B95044D9-60F5-4C8D-A881-C4A4A34C2EAC}">
      <dgm:prSet/>
      <dgm:spPr/>
      <dgm:t>
        <a:bodyPr/>
        <a:lstStyle/>
        <a:p>
          <a:endParaRPr lang="en-IN" sz="1400" b="1">
            <a:solidFill>
              <a:schemeClr val="bg1"/>
            </a:solidFill>
          </a:endParaRPr>
        </a:p>
      </dgm:t>
    </dgm:pt>
    <dgm:pt modelId="{3264D110-DC26-4D1F-BD23-A45C0372F520}">
      <dgm:prSet custT="1"/>
      <dgm:spPr/>
      <dgm:t>
        <a:bodyPr/>
        <a:lstStyle/>
        <a:p>
          <a:r>
            <a:rPr lang="en-IN" sz="1400" b="1">
              <a:latin typeface="Times New Roman" panose="02020603050405020304" pitchFamily="18" charset="0"/>
              <a:cs typeface="Times New Roman" panose="02020603050405020304" pitchFamily="18" charset="0"/>
            </a:rPr>
            <a:t>NUHM</a:t>
          </a:r>
        </a:p>
        <a:p>
          <a:endParaRPr lang="en-IN" sz="1400" b="1" dirty="0">
            <a:latin typeface="Times New Roman" panose="02020603050405020304" pitchFamily="18" charset="0"/>
            <a:cs typeface="Times New Roman" panose="02020603050405020304" pitchFamily="18" charset="0"/>
          </a:endParaRPr>
        </a:p>
      </dgm:t>
    </dgm:pt>
    <dgm:pt modelId="{9520AF67-EB79-43F8-A072-1F6948216062}" type="parTrans" cxnId="{DDD1C353-9C3B-4099-801A-308D246E560A}">
      <dgm:prSet/>
      <dgm:spPr/>
      <dgm:t>
        <a:bodyPr/>
        <a:lstStyle/>
        <a:p>
          <a:endParaRPr lang="en-IN" sz="1400" b="1">
            <a:solidFill>
              <a:schemeClr val="bg1"/>
            </a:solidFill>
            <a:latin typeface="Times New Roman" panose="02020603050405020304" pitchFamily="18" charset="0"/>
            <a:cs typeface="Times New Roman" panose="02020603050405020304" pitchFamily="18" charset="0"/>
          </a:endParaRPr>
        </a:p>
      </dgm:t>
    </dgm:pt>
    <dgm:pt modelId="{6BBFA5B5-017B-4C9B-AD38-80E3EE8C1C77}" type="sibTrans" cxnId="{DDD1C353-9C3B-4099-801A-308D246E560A}">
      <dgm:prSet/>
      <dgm:spPr/>
      <dgm:t>
        <a:bodyPr/>
        <a:lstStyle/>
        <a:p>
          <a:endParaRPr lang="en-IN" sz="1400" b="1">
            <a:solidFill>
              <a:schemeClr val="bg1"/>
            </a:solidFill>
          </a:endParaRPr>
        </a:p>
      </dgm:t>
    </dgm:pt>
    <dgm:pt modelId="{C341C721-A273-4BA8-8292-64F9F10963F2}">
      <dgm:prSet custT="1"/>
      <dgm:spPr/>
      <dgm:t>
        <a:bodyPr/>
        <a:lstStyle/>
        <a:p>
          <a:r>
            <a:rPr lang="en-IN" sz="1400" b="1">
              <a:latin typeface="Times New Roman" panose="02020603050405020304" pitchFamily="18" charset="0"/>
              <a:cs typeface="Times New Roman" panose="02020603050405020304" pitchFamily="18" charset="0"/>
            </a:rPr>
            <a:t>Communicable Disease Programme</a:t>
          </a:r>
          <a:endParaRPr lang="en-IN" sz="1400" b="1" dirty="0">
            <a:latin typeface="Times New Roman" panose="02020603050405020304" pitchFamily="18" charset="0"/>
            <a:cs typeface="Times New Roman" panose="02020603050405020304" pitchFamily="18" charset="0"/>
          </a:endParaRPr>
        </a:p>
      </dgm:t>
    </dgm:pt>
    <dgm:pt modelId="{E65A1FA2-1D25-4C93-A36D-B80D51654C5C}" type="parTrans" cxnId="{41F3A0E2-44FD-4EAC-83F7-36BE333D5B53}">
      <dgm:prSet/>
      <dgm:spPr/>
      <dgm:t>
        <a:bodyPr/>
        <a:lstStyle/>
        <a:p>
          <a:endParaRPr lang="en-IN" sz="1400" b="1">
            <a:solidFill>
              <a:schemeClr val="bg1"/>
            </a:solidFill>
            <a:latin typeface="Times New Roman" panose="02020603050405020304" pitchFamily="18" charset="0"/>
            <a:cs typeface="Times New Roman" panose="02020603050405020304" pitchFamily="18" charset="0"/>
          </a:endParaRPr>
        </a:p>
      </dgm:t>
    </dgm:pt>
    <dgm:pt modelId="{6EA4163F-57F4-4A50-96A9-FB936F0EDFC7}" type="sibTrans" cxnId="{41F3A0E2-44FD-4EAC-83F7-36BE333D5B53}">
      <dgm:prSet/>
      <dgm:spPr/>
      <dgm:t>
        <a:bodyPr/>
        <a:lstStyle/>
        <a:p>
          <a:endParaRPr lang="en-IN" sz="1400" b="1">
            <a:solidFill>
              <a:schemeClr val="bg1"/>
            </a:solidFill>
          </a:endParaRPr>
        </a:p>
      </dgm:t>
    </dgm:pt>
    <dgm:pt modelId="{CD886A65-4B90-42A5-8A7F-AD99A67B678D}">
      <dgm:prSet custT="1"/>
      <dgm:spPr/>
      <dgm:t>
        <a:bodyPr/>
        <a:lstStyle/>
        <a:p>
          <a:r>
            <a:rPr lang="en-US" sz="1400" b="1" dirty="0">
              <a:latin typeface="Times New Roman" panose="02020603050405020304" pitchFamily="18" charset="0"/>
              <a:cs typeface="Times New Roman" panose="02020603050405020304" pitchFamily="18" charset="0"/>
            </a:rPr>
            <a:t>RCH </a:t>
          </a:r>
          <a:r>
            <a:rPr lang="en-US" sz="1400" b="1" dirty="0" err="1">
              <a:latin typeface="Times New Roman" panose="02020603050405020304" pitchFamily="18" charset="0"/>
              <a:cs typeface="Times New Roman" panose="02020603050405020304" pitchFamily="18" charset="0"/>
            </a:rPr>
            <a:t>Flexipool</a:t>
          </a:r>
          <a:r>
            <a:rPr lang="en-US" sz="1400" b="1" dirty="0">
              <a:latin typeface="Times New Roman" panose="02020603050405020304" pitchFamily="18" charset="0"/>
              <a:cs typeface="Times New Roman" panose="02020603050405020304" pitchFamily="18" charset="0"/>
            </a:rPr>
            <a:t>-    </a:t>
          </a:r>
        </a:p>
      </dgm:t>
    </dgm:pt>
    <dgm:pt modelId="{2DC4C6F7-4090-404F-8322-7FAD4F4B4BD1}" type="parTrans" cxnId="{3D930B0A-2ACA-48E9-8634-EAACEFE9B7A8}">
      <dgm:prSet/>
      <dgm:spPr/>
      <dgm:t>
        <a:bodyPr/>
        <a:lstStyle/>
        <a:p>
          <a:endParaRPr lang="en-IN" sz="1400" b="1">
            <a:latin typeface="Times New Roman" panose="02020603050405020304" pitchFamily="18" charset="0"/>
            <a:cs typeface="Times New Roman" panose="02020603050405020304" pitchFamily="18" charset="0"/>
          </a:endParaRPr>
        </a:p>
      </dgm:t>
    </dgm:pt>
    <dgm:pt modelId="{802C08FD-2C3B-4B18-8F07-5A42C0514EC3}" type="sibTrans" cxnId="{3D930B0A-2ACA-48E9-8634-EAACEFE9B7A8}">
      <dgm:prSet/>
      <dgm:spPr/>
      <dgm:t>
        <a:bodyPr/>
        <a:lstStyle/>
        <a:p>
          <a:endParaRPr lang="en-IN" sz="1400" b="1"/>
        </a:p>
      </dgm:t>
    </dgm:pt>
    <dgm:pt modelId="{98AB3A8F-1143-4D49-8983-675331D2D67C}">
      <dgm:prSet custT="1"/>
      <dgm:spPr/>
      <dgm:t>
        <a:bodyPr/>
        <a:lstStyle/>
        <a:p>
          <a:r>
            <a:rPr lang="en-US" sz="1400" b="1">
              <a:latin typeface="Times New Roman" panose="02020603050405020304" pitchFamily="18" charset="0"/>
              <a:cs typeface="Times New Roman" panose="02020603050405020304" pitchFamily="18" charset="0"/>
            </a:rPr>
            <a:t>RMNCH+ A - Reproductive, Maternal, Neonatal, Child &amp; Adolescent Health.</a:t>
          </a:r>
          <a:endParaRPr lang="en-US" sz="1400" b="1" dirty="0">
            <a:latin typeface="Times New Roman" panose="02020603050405020304" pitchFamily="18" charset="0"/>
            <a:cs typeface="Times New Roman" panose="02020603050405020304" pitchFamily="18" charset="0"/>
          </a:endParaRPr>
        </a:p>
      </dgm:t>
    </dgm:pt>
    <dgm:pt modelId="{2475E279-759B-4FB9-9013-EB16CE13F5A7}" type="parTrans" cxnId="{0299D91B-D961-4EC2-97F5-3358A751E0C6}">
      <dgm:prSet/>
      <dgm:spPr/>
      <dgm:t>
        <a:bodyPr/>
        <a:lstStyle/>
        <a:p>
          <a:endParaRPr lang="en-IN" sz="1400" b="1">
            <a:latin typeface="Times New Roman" panose="02020603050405020304" pitchFamily="18" charset="0"/>
            <a:cs typeface="Times New Roman" panose="02020603050405020304" pitchFamily="18" charset="0"/>
          </a:endParaRPr>
        </a:p>
      </dgm:t>
    </dgm:pt>
    <dgm:pt modelId="{32BB169C-1ADD-486F-B980-EF509EDCE88F}" type="sibTrans" cxnId="{0299D91B-D961-4EC2-97F5-3358A751E0C6}">
      <dgm:prSet/>
      <dgm:spPr/>
      <dgm:t>
        <a:bodyPr/>
        <a:lstStyle/>
        <a:p>
          <a:endParaRPr lang="en-IN" sz="1400" b="1"/>
        </a:p>
      </dgm:t>
    </dgm:pt>
    <dgm:pt modelId="{EB9C7E14-965A-4DE3-AB04-64F5F90C27A1}">
      <dgm:prSet custT="1"/>
      <dgm:spPr/>
      <dgm:t>
        <a:bodyPr/>
        <a:lstStyle/>
        <a:p>
          <a:r>
            <a:rPr lang="en-US" sz="1400" b="1">
              <a:latin typeface="Times New Roman" panose="02020603050405020304" pitchFamily="18" charset="0"/>
              <a:cs typeface="Times New Roman" panose="02020603050405020304" pitchFamily="18" charset="0"/>
            </a:rPr>
            <a:t>Immunization- Routine Immunization &amp; Pulse Polio Immunization.</a:t>
          </a:r>
          <a:endParaRPr lang="en-US" sz="1400" b="1" dirty="0">
            <a:latin typeface="Times New Roman" panose="02020603050405020304" pitchFamily="18" charset="0"/>
            <a:cs typeface="Times New Roman" panose="02020603050405020304" pitchFamily="18" charset="0"/>
          </a:endParaRPr>
        </a:p>
      </dgm:t>
    </dgm:pt>
    <dgm:pt modelId="{07A21E9A-98CE-4BF7-9FD4-EB49098566DB}" type="parTrans" cxnId="{C807BAB9-0991-4A0E-B65E-ABA75E45F548}">
      <dgm:prSet/>
      <dgm:spPr/>
      <dgm:t>
        <a:bodyPr/>
        <a:lstStyle/>
        <a:p>
          <a:endParaRPr lang="en-IN" sz="1400" b="1">
            <a:latin typeface="Times New Roman" panose="02020603050405020304" pitchFamily="18" charset="0"/>
            <a:cs typeface="Times New Roman" panose="02020603050405020304" pitchFamily="18" charset="0"/>
          </a:endParaRPr>
        </a:p>
      </dgm:t>
    </dgm:pt>
    <dgm:pt modelId="{366DD42D-5799-4A0C-AB23-012F5F04FAA3}" type="sibTrans" cxnId="{C807BAB9-0991-4A0E-B65E-ABA75E45F548}">
      <dgm:prSet/>
      <dgm:spPr/>
      <dgm:t>
        <a:bodyPr/>
        <a:lstStyle/>
        <a:p>
          <a:endParaRPr lang="en-IN" sz="1400" b="1"/>
        </a:p>
      </dgm:t>
    </dgm:pt>
    <dgm:pt modelId="{53B963D3-4574-4CAB-9F76-3DD4C1917FFF}">
      <dgm:prSet custT="1"/>
      <dgm:spPr/>
      <dgm:t>
        <a:bodyPr/>
        <a:lstStyle/>
        <a:p>
          <a:r>
            <a:rPr lang="en-US" sz="1400" b="1" dirty="0">
              <a:latin typeface="Times New Roman" panose="02020603050405020304" pitchFamily="18" charset="0"/>
              <a:cs typeface="Times New Roman" panose="02020603050405020304" pitchFamily="18" charset="0"/>
            </a:rPr>
            <a:t>Health System Strengthening  </a:t>
          </a:r>
        </a:p>
      </dgm:t>
    </dgm:pt>
    <dgm:pt modelId="{112A7677-A799-4638-A82D-455C535B0280}" type="parTrans" cxnId="{8712CB0B-0290-4311-BD12-892F8BA281D9}">
      <dgm:prSet/>
      <dgm:spPr/>
      <dgm:t>
        <a:bodyPr/>
        <a:lstStyle/>
        <a:p>
          <a:endParaRPr lang="en-IN" sz="1400" b="1">
            <a:latin typeface="Times New Roman" panose="02020603050405020304" pitchFamily="18" charset="0"/>
            <a:cs typeface="Times New Roman" panose="02020603050405020304" pitchFamily="18" charset="0"/>
          </a:endParaRPr>
        </a:p>
      </dgm:t>
    </dgm:pt>
    <dgm:pt modelId="{9A50344A-6739-4F0F-A135-CE2A2F1201CC}" type="sibTrans" cxnId="{8712CB0B-0290-4311-BD12-892F8BA281D9}">
      <dgm:prSet/>
      <dgm:spPr/>
      <dgm:t>
        <a:bodyPr/>
        <a:lstStyle/>
        <a:p>
          <a:endParaRPr lang="en-IN" sz="1400" b="1"/>
        </a:p>
      </dgm:t>
    </dgm:pt>
    <dgm:pt modelId="{D0059EC5-8E81-4843-BC71-0F1165937C64}">
      <dgm:prSet custT="1"/>
      <dgm:spPr/>
      <dgm:t>
        <a:bodyPr/>
        <a:lstStyle/>
        <a:p>
          <a:r>
            <a:rPr lang="en-US" sz="1400" b="1" dirty="0">
              <a:latin typeface="Times New Roman" panose="02020603050405020304" pitchFamily="18" charset="0"/>
              <a:cs typeface="Times New Roman" panose="02020603050405020304" pitchFamily="18" charset="0"/>
            </a:rPr>
            <a:t>Revised National TB Control </a:t>
          </a:r>
          <a:r>
            <a:rPr lang="en-US" sz="1400" b="1" dirty="0" err="1">
              <a:latin typeface="Times New Roman" panose="02020603050405020304" pitchFamily="18" charset="0"/>
              <a:cs typeface="Times New Roman" panose="02020603050405020304" pitchFamily="18" charset="0"/>
            </a:rPr>
            <a:t>Prog</a:t>
          </a:r>
          <a:r>
            <a:rPr lang="en-US" sz="1400" b="1" dirty="0">
              <a:latin typeface="Times New Roman" panose="02020603050405020304" pitchFamily="18" charset="0"/>
              <a:cs typeface="Times New Roman" panose="02020603050405020304" pitchFamily="18" charset="0"/>
            </a:rPr>
            <a:t> (RNTCP)</a:t>
          </a:r>
        </a:p>
      </dgm:t>
    </dgm:pt>
    <dgm:pt modelId="{B1DC70C4-2ECE-4A8A-80A7-021D6C94DB37}" type="parTrans" cxnId="{69F704C2-0395-473F-B993-0F5E25D3E628}">
      <dgm:prSet/>
      <dgm:spPr/>
      <dgm:t>
        <a:bodyPr/>
        <a:lstStyle/>
        <a:p>
          <a:endParaRPr lang="en-IN" sz="1400" b="1">
            <a:latin typeface="Times New Roman" panose="02020603050405020304" pitchFamily="18" charset="0"/>
            <a:cs typeface="Times New Roman" panose="02020603050405020304" pitchFamily="18" charset="0"/>
          </a:endParaRPr>
        </a:p>
      </dgm:t>
    </dgm:pt>
    <dgm:pt modelId="{D5093ED6-0BD4-499A-A8A5-D71698097389}" type="sibTrans" cxnId="{69F704C2-0395-473F-B993-0F5E25D3E628}">
      <dgm:prSet/>
      <dgm:spPr/>
      <dgm:t>
        <a:bodyPr/>
        <a:lstStyle/>
        <a:p>
          <a:endParaRPr lang="en-IN" sz="1400" b="1"/>
        </a:p>
      </dgm:t>
    </dgm:pt>
    <dgm:pt modelId="{4B1CF763-AD86-4EAA-9DC6-94C8AF97B3F2}">
      <dgm:prSet custT="1"/>
      <dgm:spPr/>
      <dgm:t>
        <a:bodyPr/>
        <a:lstStyle/>
        <a:p>
          <a:r>
            <a:rPr lang="en-US" sz="1400" b="1" dirty="0">
              <a:latin typeface="Times New Roman" panose="02020603050405020304" pitchFamily="18" charset="0"/>
              <a:cs typeface="Times New Roman" panose="02020603050405020304" pitchFamily="18" charset="0"/>
            </a:rPr>
            <a:t>National Vector Borne Disease Control </a:t>
          </a:r>
          <a:r>
            <a:rPr lang="en-US" sz="1400" b="1" dirty="0" err="1">
              <a:latin typeface="Times New Roman" panose="02020603050405020304" pitchFamily="18" charset="0"/>
              <a:cs typeface="Times New Roman" panose="02020603050405020304" pitchFamily="18" charset="0"/>
            </a:rPr>
            <a:t>Prog</a:t>
          </a:r>
          <a:r>
            <a:rPr lang="en-US" sz="1400" b="1" dirty="0">
              <a:latin typeface="Times New Roman" panose="02020603050405020304" pitchFamily="18" charset="0"/>
              <a:cs typeface="Times New Roman" panose="02020603050405020304" pitchFamily="18" charset="0"/>
            </a:rPr>
            <a:t> (NVBDCP).</a:t>
          </a:r>
        </a:p>
      </dgm:t>
    </dgm:pt>
    <dgm:pt modelId="{0C8B5F17-F13E-43D1-B23F-0D02CA025AD4}" type="parTrans" cxnId="{BE863699-5F74-43B2-B6D3-10BFFAAE53DE}">
      <dgm:prSet/>
      <dgm:spPr/>
      <dgm:t>
        <a:bodyPr/>
        <a:lstStyle/>
        <a:p>
          <a:endParaRPr lang="en-IN" sz="1400" b="1">
            <a:latin typeface="Times New Roman" panose="02020603050405020304" pitchFamily="18" charset="0"/>
            <a:cs typeface="Times New Roman" panose="02020603050405020304" pitchFamily="18" charset="0"/>
          </a:endParaRPr>
        </a:p>
      </dgm:t>
    </dgm:pt>
    <dgm:pt modelId="{2BF64197-76BA-4C93-96DA-EDDCEC3E9B28}" type="sibTrans" cxnId="{BE863699-5F74-43B2-B6D3-10BFFAAE53DE}">
      <dgm:prSet/>
      <dgm:spPr/>
      <dgm:t>
        <a:bodyPr/>
        <a:lstStyle/>
        <a:p>
          <a:endParaRPr lang="en-IN" sz="1400" b="1"/>
        </a:p>
      </dgm:t>
    </dgm:pt>
    <dgm:pt modelId="{0DCEB4F7-5D7F-46D5-9721-7673C44E334D}">
      <dgm:prSet custT="1"/>
      <dgm:spPr/>
      <dgm:t>
        <a:bodyPr/>
        <a:lstStyle/>
        <a:p>
          <a:r>
            <a:rPr lang="en-US" sz="1400" b="1">
              <a:latin typeface="Times New Roman" panose="02020603050405020304" pitchFamily="18" charset="0"/>
              <a:cs typeface="Times New Roman" panose="02020603050405020304" pitchFamily="18" charset="0"/>
            </a:rPr>
            <a:t>National Leprosy Elimination Prog (NLEP)</a:t>
          </a:r>
          <a:endParaRPr lang="en-US" sz="1400" b="1" dirty="0">
            <a:latin typeface="Times New Roman" panose="02020603050405020304" pitchFamily="18" charset="0"/>
            <a:cs typeface="Times New Roman" panose="02020603050405020304" pitchFamily="18" charset="0"/>
          </a:endParaRPr>
        </a:p>
      </dgm:t>
    </dgm:pt>
    <dgm:pt modelId="{119DD834-A128-48FA-9E05-40341B3A190D}" type="parTrans" cxnId="{ADF64C09-BFCD-4094-9F44-EE1F954253AE}">
      <dgm:prSet/>
      <dgm:spPr/>
      <dgm:t>
        <a:bodyPr/>
        <a:lstStyle/>
        <a:p>
          <a:endParaRPr lang="en-IN" sz="1400" b="1">
            <a:latin typeface="Times New Roman" panose="02020603050405020304" pitchFamily="18" charset="0"/>
            <a:cs typeface="Times New Roman" panose="02020603050405020304" pitchFamily="18" charset="0"/>
          </a:endParaRPr>
        </a:p>
      </dgm:t>
    </dgm:pt>
    <dgm:pt modelId="{9CBB5B9D-B581-46CC-B2CF-570E756F97B7}" type="sibTrans" cxnId="{ADF64C09-BFCD-4094-9F44-EE1F954253AE}">
      <dgm:prSet/>
      <dgm:spPr/>
      <dgm:t>
        <a:bodyPr/>
        <a:lstStyle/>
        <a:p>
          <a:endParaRPr lang="en-IN" sz="1400" b="1"/>
        </a:p>
      </dgm:t>
    </dgm:pt>
    <dgm:pt modelId="{CA0D827D-DA23-407D-93F2-C2AC842BCEF5}">
      <dgm:prSet custT="1"/>
      <dgm:spPr/>
      <dgm:t>
        <a:bodyPr/>
        <a:lstStyle/>
        <a:p>
          <a:r>
            <a:rPr lang="en-US" sz="1400" b="1">
              <a:latin typeface="Times New Roman" panose="02020603050405020304" pitchFamily="18" charset="0"/>
              <a:cs typeface="Times New Roman" panose="02020603050405020304" pitchFamily="18" charset="0"/>
            </a:rPr>
            <a:t>Integrated Disease Surveillance Project (IDSP)</a:t>
          </a:r>
          <a:endParaRPr lang="en-US" sz="1400" b="1" dirty="0">
            <a:latin typeface="Times New Roman" panose="02020603050405020304" pitchFamily="18" charset="0"/>
            <a:cs typeface="Times New Roman" panose="02020603050405020304" pitchFamily="18" charset="0"/>
          </a:endParaRPr>
        </a:p>
      </dgm:t>
    </dgm:pt>
    <dgm:pt modelId="{EF9C8394-61AB-4229-81B5-E4410FE4EB93}" type="parTrans" cxnId="{142240CB-5839-4780-ADB6-0FD37B98EACA}">
      <dgm:prSet/>
      <dgm:spPr/>
      <dgm:t>
        <a:bodyPr/>
        <a:lstStyle/>
        <a:p>
          <a:endParaRPr lang="en-IN" sz="1400" b="1">
            <a:latin typeface="Times New Roman" panose="02020603050405020304" pitchFamily="18" charset="0"/>
            <a:cs typeface="Times New Roman" panose="02020603050405020304" pitchFamily="18" charset="0"/>
          </a:endParaRPr>
        </a:p>
      </dgm:t>
    </dgm:pt>
    <dgm:pt modelId="{54AE9021-A46C-454A-ACDA-36D59DE07AE7}" type="sibTrans" cxnId="{142240CB-5839-4780-ADB6-0FD37B98EACA}">
      <dgm:prSet/>
      <dgm:spPr/>
      <dgm:t>
        <a:bodyPr/>
        <a:lstStyle/>
        <a:p>
          <a:endParaRPr lang="en-IN" sz="1400" b="1"/>
        </a:p>
      </dgm:t>
    </dgm:pt>
    <dgm:pt modelId="{BF8263B2-D81B-499E-AFE6-FF2F504720FD}">
      <dgm:prSet custT="1"/>
      <dgm:spPr/>
      <dgm:t>
        <a:bodyPr/>
        <a:lstStyle/>
        <a:p>
          <a:r>
            <a:rPr lang="en-US" sz="1400" b="1">
              <a:latin typeface="Times New Roman" panose="02020603050405020304" pitchFamily="18" charset="0"/>
              <a:cs typeface="Times New Roman" panose="02020603050405020304" pitchFamily="18" charset="0"/>
            </a:rPr>
            <a:t>National Prog. For Prevention &amp; Control of Cancer, Diabetes, Cardiovascular Diseases &amp; Stroke (NPCDCS)</a:t>
          </a:r>
          <a:endParaRPr lang="en-US" sz="1400" b="1" dirty="0">
            <a:latin typeface="Times New Roman" panose="02020603050405020304" pitchFamily="18" charset="0"/>
            <a:cs typeface="Times New Roman" panose="02020603050405020304" pitchFamily="18" charset="0"/>
          </a:endParaRPr>
        </a:p>
      </dgm:t>
    </dgm:pt>
    <dgm:pt modelId="{780A43B0-D0F2-4308-87F6-569D17A75935}" type="parTrans" cxnId="{654AAB2D-337B-4903-86A4-72F4545C826C}">
      <dgm:prSet/>
      <dgm:spPr/>
      <dgm:t>
        <a:bodyPr/>
        <a:lstStyle/>
        <a:p>
          <a:endParaRPr lang="en-IN" sz="1400" b="1">
            <a:latin typeface="Times New Roman" panose="02020603050405020304" pitchFamily="18" charset="0"/>
            <a:cs typeface="Times New Roman" panose="02020603050405020304" pitchFamily="18" charset="0"/>
          </a:endParaRPr>
        </a:p>
      </dgm:t>
    </dgm:pt>
    <dgm:pt modelId="{6362DFED-8FE5-4C0A-9A88-E848A947E111}" type="sibTrans" cxnId="{654AAB2D-337B-4903-86A4-72F4545C826C}">
      <dgm:prSet/>
      <dgm:spPr/>
      <dgm:t>
        <a:bodyPr/>
        <a:lstStyle/>
        <a:p>
          <a:endParaRPr lang="en-IN" sz="1400" b="1"/>
        </a:p>
      </dgm:t>
    </dgm:pt>
    <dgm:pt modelId="{E22A7414-588F-46CC-B705-5C6BD7788040}">
      <dgm:prSet custT="1"/>
      <dgm:spPr/>
      <dgm:t>
        <a:bodyPr/>
        <a:lstStyle/>
        <a:p>
          <a:r>
            <a:rPr lang="en-US" sz="1400" b="1">
              <a:latin typeface="Times New Roman" panose="02020603050405020304" pitchFamily="18" charset="0"/>
              <a:cs typeface="Times New Roman" panose="02020603050405020304" pitchFamily="18" charset="0"/>
            </a:rPr>
            <a:t>National Prog. for Control of Blindness (NPCB)</a:t>
          </a:r>
          <a:endParaRPr lang="en-US" sz="1400" b="1" dirty="0">
            <a:latin typeface="Times New Roman" panose="02020603050405020304" pitchFamily="18" charset="0"/>
            <a:cs typeface="Times New Roman" panose="02020603050405020304" pitchFamily="18" charset="0"/>
          </a:endParaRPr>
        </a:p>
      </dgm:t>
    </dgm:pt>
    <dgm:pt modelId="{8DCAF63A-D20C-4191-A3AE-01F345278ABF}" type="parTrans" cxnId="{379552FF-27A2-4E26-B6E5-34C414F2F637}">
      <dgm:prSet/>
      <dgm:spPr/>
      <dgm:t>
        <a:bodyPr/>
        <a:lstStyle/>
        <a:p>
          <a:endParaRPr lang="en-IN" sz="1400" b="1">
            <a:latin typeface="Times New Roman" panose="02020603050405020304" pitchFamily="18" charset="0"/>
            <a:cs typeface="Times New Roman" panose="02020603050405020304" pitchFamily="18" charset="0"/>
          </a:endParaRPr>
        </a:p>
      </dgm:t>
    </dgm:pt>
    <dgm:pt modelId="{9C749A33-999E-4723-B3B7-7C99323F9AAB}" type="sibTrans" cxnId="{379552FF-27A2-4E26-B6E5-34C414F2F637}">
      <dgm:prSet/>
      <dgm:spPr/>
      <dgm:t>
        <a:bodyPr/>
        <a:lstStyle/>
        <a:p>
          <a:endParaRPr lang="en-IN" sz="1400" b="1"/>
        </a:p>
      </dgm:t>
    </dgm:pt>
    <dgm:pt modelId="{F832EBCA-CD44-40FB-AEA7-E83DDE7BBCE0}">
      <dgm:prSet custT="1"/>
      <dgm:spPr/>
      <dgm:t>
        <a:bodyPr/>
        <a:lstStyle/>
        <a:p>
          <a:r>
            <a:rPr lang="en-US" sz="1400" b="1">
              <a:latin typeface="Times New Roman" panose="02020603050405020304" pitchFamily="18" charset="0"/>
              <a:cs typeface="Times New Roman" panose="02020603050405020304" pitchFamily="18" charset="0"/>
            </a:rPr>
            <a:t>National Mental Health Prog.(NMHP)</a:t>
          </a:r>
          <a:endParaRPr lang="en-IN" sz="1400" b="1" dirty="0">
            <a:latin typeface="Times New Roman" panose="02020603050405020304" pitchFamily="18" charset="0"/>
            <a:cs typeface="Times New Roman" panose="02020603050405020304" pitchFamily="18" charset="0"/>
          </a:endParaRPr>
        </a:p>
      </dgm:t>
    </dgm:pt>
    <dgm:pt modelId="{4FB640A9-0903-40B3-AB33-9D0BD0B118FC}" type="parTrans" cxnId="{0B1597EA-F4DE-4CED-958A-EC0350CB64C4}">
      <dgm:prSet/>
      <dgm:spPr/>
      <dgm:t>
        <a:bodyPr/>
        <a:lstStyle/>
        <a:p>
          <a:endParaRPr lang="en-IN" sz="1400" b="1">
            <a:latin typeface="Times New Roman" panose="02020603050405020304" pitchFamily="18" charset="0"/>
            <a:cs typeface="Times New Roman" panose="02020603050405020304" pitchFamily="18" charset="0"/>
          </a:endParaRPr>
        </a:p>
      </dgm:t>
    </dgm:pt>
    <dgm:pt modelId="{37C975E4-BD7A-4F45-9684-8D7DE3CC0F75}" type="sibTrans" cxnId="{0B1597EA-F4DE-4CED-958A-EC0350CB64C4}">
      <dgm:prSet/>
      <dgm:spPr/>
      <dgm:t>
        <a:bodyPr/>
        <a:lstStyle/>
        <a:p>
          <a:endParaRPr lang="en-IN" sz="1400" b="1"/>
        </a:p>
      </dgm:t>
    </dgm:pt>
    <dgm:pt modelId="{97D9F82E-6EB4-4968-B141-A9C1C7958996}">
      <dgm:prSet custT="1"/>
      <dgm:spPr/>
      <dgm:t>
        <a:bodyPr/>
        <a:lstStyle/>
        <a:p>
          <a:r>
            <a:rPr lang="en-US" sz="1400" b="1">
              <a:latin typeface="Times New Roman" panose="02020603050405020304" pitchFamily="18" charset="0"/>
              <a:cs typeface="Times New Roman" panose="02020603050405020304" pitchFamily="18" charset="0"/>
            </a:rPr>
            <a:t>National Tobacco Control Prog. (NTCP)</a:t>
          </a:r>
          <a:endParaRPr lang="en-US" sz="1400" b="1" dirty="0">
            <a:latin typeface="Times New Roman" panose="02020603050405020304" pitchFamily="18" charset="0"/>
            <a:cs typeface="Times New Roman" panose="02020603050405020304" pitchFamily="18" charset="0"/>
          </a:endParaRPr>
        </a:p>
      </dgm:t>
    </dgm:pt>
    <dgm:pt modelId="{F5E70A81-E46C-409A-AC88-AE40EDC1DC0C}" type="parTrans" cxnId="{330FF1BE-7B57-4B3E-9198-0CFDE94BF411}">
      <dgm:prSet/>
      <dgm:spPr/>
      <dgm:t>
        <a:bodyPr/>
        <a:lstStyle/>
        <a:p>
          <a:endParaRPr lang="en-IN" sz="1400" b="1">
            <a:latin typeface="Times New Roman" panose="02020603050405020304" pitchFamily="18" charset="0"/>
            <a:cs typeface="Times New Roman" panose="02020603050405020304" pitchFamily="18" charset="0"/>
          </a:endParaRPr>
        </a:p>
      </dgm:t>
    </dgm:pt>
    <dgm:pt modelId="{BF8C6510-813E-4B4F-BBF3-C93E5409B5BD}" type="sibTrans" cxnId="{330FF1BE-7B57-4B3E-9198-0CFDE94BF411}">
      <dgm:prSet/>
      <dgm:spPr/>
      <dgm:t>
        <a:bodyPr/>
        <a:lstStyle/>
        <a:p>
          <a:endParaRPr lang="en-IN" sz="1400" b="1"/>
        </a:p>
      </dgm:t>
    </dgm:pt>
    <dgm:pt modelId="{1894963D-C111-4006-9540-0EED7B9DB5AB}">
      <dgm:prSet custT="1"/>
      <dgm:spPr/>
      <dgm:t>
        <a:bodyPr/>
        <a:lstStyle/>
        <a:p>
          <a:r>
            <a:rPr lang="en-US" sz="1400" b="1">
              <a:latin typeface="Times New Roman" panose="02020603050405020304" pitchFamily="18" charset="0"/>
              <a:cs typeface="Times New Roman" panose="02020603050405020304" pitchFamily="18" charset="0"/>
            </a:rPr>
            <a:t>National Prog. for Health Care of Elderly (NPHCE)</a:t>
          </a:r>
          <a:endParaRPr lang="en-US" sz="1400" b="1" dirty="0">
            <a:latin typeface="Times New Roman" panose="02020603050405020304" pitchFamily="18" charset="0"/>
            <a:cs typeface="Times New Roman" panose="02020603050405020304" pitchFamily="18" charset="0"/>
          </a:endParaRPr>
        </a:p>
      </dgm:t>
    </dgm:pt>
    <dgm:pt modelId="{61C569C1-4B44-47ED-8F5D-59EF64D21245}" type="parTrans" cxnId="{4F577FE0-1995-44A3-ABAD-29DC0E3E2F31}">
      <dgm:prSet/>
      <dgm:spPr/>
      <dgm:t>
        <a:bodyPr/>
        <a:lstStyle/>
        <a:p>
          <a:endParaRPr lang="en-IN" sz="1400" b="1">
            <a:latin typeface="Times New Roman" panose="02020603050405020304" pitchFamily="18" charset="0"/>
            <a:cs typeface="Times New Roman" panose="02020603050405020304" pitchFamily="18" charset="0"/>
          </a:endParaRPr>
        </a:p>
      </dgm:t>
    </dgm:pt>
    <dgm:pt modelId="{4388D617-329A-4D5C-83A3-BAFAAE6D1B32}" type="sibTrans" cxnId="{4F577FE0-1995-44A3-ABAD-29DC0E3E2F31}">
      <dgm:prSet/>
      <dgm:spPr/>
      <dgm:t>
        <a:bodyPr/>
        <a:lstStyle/>
        <a:p>
          <a:endParaRPr lang="en-IN" sz="1400" b="1"/>
        </a:p>
      </dgm:t>
    </dgm:pt>
    <dgm:pt modelId="{5F83863B-9960-480B-BF87-8AD579F3AEE8}" type="pres">
      <dgm:prSet presAssocID="{F95817CB-09BD-4843-A964-F99D3DEDAF57}" presName="hierChild1" presStyleCnt="0">
        <dgm:presLayoutVars>
          <dgm:orgChart val="1"/>
          <dgm:chPref val="1"/>
          <dgm:dir/>
          <dgm:animOne val="branch"/>
          <dgm:animLvl val="lvl"/>
          <dgm:resizeHandles/>
        </dgm:presLayoutVars>
      </dgm:prSet>
      <dgm:spPr/>
      <dgm:t>
        <a:bodyPr/>
        <a:lstStyle/>
        <a:p>
          <a:endParaRPr lang="en-IN"/>
        </a:p>
      </dgm:t>
    </dgm:pt>
    <dgm:pt modelId="{ABC594EE-E98F-4FBC-8B8C-1EC9B9C8D23B}" type="pres">
      <dgm:prSet presAssocID="{0CE50CB1-D646-4C00-9F10-4B4EEB27B5FA}" presName="hierRoot1" presStyleCnt="0">
        <dgm:presLayoutVars>
          <dgm:hierBranch val="init"/>
        </dgm:presLayoutVars>
      </dgm:prSet>
      <dgm:spPr/>
    </dgm:pt>
    <dgm:pt modelId="{3AA0EED6-C9FF-4F05-9D35-D5905D9D2FB2}" type="pres">
      <dgm:prSet presAssocID="{0CE50CB1-D646-4C00-9F10-4B4EEB27B5FA}" presName="rootComposite1" presStyleCnt="0"/>
      <dgm:spPr/>
    </dgm:pt>
    <dgm:pt modelId="{3187DE9F-2AFC-40FA-A1C6-6E0A20446A6B}" type="pres">
      <dgm:prSet presAssocID="{0CE50CB1-D646-4C00-9F10-4B4EEB27B5FA}" presName="rootText1" presStyleLbl="node0" presStyleIdx="0" presStyleCnt="1">
        <dgm:presLayoutVars>
          <dgm:chPref val="3"/>
        </dgm:presLayoutVars>
      </dgm:prSet>
      <dgm:spPr/>
      <dgm:t>
        <a:bodyPr/>
        <a:lstStyle/>
        <a:p>
          <a:endParaRPr lang="en-IN"/>
        </a:p>
      </dgm:t>
    </dgm:pt>
    <dgm:pt modelId="{39C611DB-534F-45EE-9F4B-3B5D067FEEED}" type="pres">
      <dgm:prSet presAssocID="{0CE50CB1-D646-4C00-9F10-4B4EEB27B5FA}" presName="rootConnector1" presStyleLbl="node1" presStyleIdx="0" presStyleCnt="0"/>
      <dgm:spPr/>
      <dgm:t>
        <a:bodyPr/>
        <a:lstStyle/>
        <a:p>
          <a:endParaRPr lang="en-IN"/>
        </a:p>
      </dgm:t>
    </dgm:pt>
    <dgm:pt modelId="{358CD821-2136-4BE1-99C0-F95FAA211E7C}" type="pres">
      <dgm:prSet presAssocID="{0CE50CB1-D646-4C00-9F10-4B4EEB27B5FA}" presName="hierChild2" presStyleCnt="0"/>
      <dgm:spPr/>
    </dgm:pt>
    <dgm:pt modelId="{8A1A07D2-FC25-4B15-811A-07F855F508F1}" type="pres">
      <dgm:prSet presAssocID="{71A5E777-2E6B-4323-BD81-879F29B07CE4}" presName="Name37" presStyleLbl="parChTrans1D2" presStyleIdx="0" presStyleCnt="5"/>
      <dgm:spPr/>
      <dgm:t>
        <a:bodyPr/>
        <a:lstStyle/>
        <a:p>
          <a:endParaRPr lang="en-IN"/>
        </a:p>
      </dgm:t>
    </dgm:pt>
    <dgm:pt modelId="{F20546D3-F23D-47D0-9286-AE99FEFCF6E1}" type="pres">
      <dgm:prSet presAssocID="{5002A161-47EF-4E56-B662-214DEC278D7B}" presName="hierRoot2" presStyleCnt="0">
        <dgm:presLayoutVars>
          <dgm:hierBranch val="init"/>
        </dgm:presLayoutVars>
      </dgm:prSet>
      <dgm:spPr/>
    </dgm:pt>
    <dgm:pt modelId="{168571B0-C6E4-4DA2-9930-67BE8396FD58}" type="pres">
      <dgm:prSet presAssocID="{5002A161-47EF-4E56-B662-214DEC278D7B}" presName="rootComposite" presStyleCnt="0"/>
      <dgm:spPr/>
    </dgm:pt>
    <dgm:pt modelId="{73A93BE5-F474-4144-BF43-EBC49F84AC0A}" type="pres">
      <dgm:prSet presAssocID="{5002A161-47EF-4E56-B662-214DEC278D7B}" presName="rootText" presStyleLbl="node2" presStyleIdx="0" presStyleCnt="5" custScaleX="130934">
        <dgm:presLayoutVars>
          <dgm:chPref val="3"/>
        </dgm:presLayoutVars>
      </dgm:prSet>
      <dgm:spPr/>
      <dgm:t>
        <a:bodyPr/>
        <a:lstStyle/>
        <a:p>
          <a:endParaRPr lang="en-IN"/>
        </a:p>
      </dgm:t>
    </dgm:pt>
    <dgm:pt modelId="{35D5ECC9-75F3-4BE9-9EDA-1284F03FC8F3}" type="pres">
      <dgm:prSet presAssocID="{5002A161-47EF-4E56-B662-214DEC278D7B}" presName="rootConnector" presStyleLbl="node2" presStyleIdx="0" presStyleCnt="5"/>
      <dgm:spPr/>
      <dgm:t>
        <a:bodyPr/>
        <a:lstStyle/>
        <a:p>
          <a:endParaRPr lang="en-IN"/>
        </a:p>
      </dgm:t>
    </dgm:pt>
    <dgm:pt modelId="{5C9D4BCF-DD52-4F45-8887-2638072F29AB}" type="pres">
      <dgm:prSet presAssocID="{5002A161-47EF-4E56-B662-214DEC278D7B}" presName="hierChild4" presStyleCnt="0"/>
      <dgm:spPr/>
    </dgm:pt>
    <dgm:pt modelId="{0F64AA62-7244-4C3B-9890-39122B60BF1A}" type="pres">
      <dgm:prSet presAssocID="{2DC4C6F7-4090-404F-8322-7FAD4F4B4BD1}" presName="Name37" presStyleLbl="parChTrans1D3" presStyleIdx="0" presStyleCnt="11"/>
      <dgm:spPr/>
      <dgm:t>
        <a:bodyPr/>
        <a:lstStyle/>
        <a:p>
          <a:endParaRPr lang="en-IN"/>
        </a:p>
      </dgm:t>
    </dgm:pt>
    <dgm:pt modelId="{7242F38A-A17C-4515-9F00-33E37BAB6251}" type="pres">
      <dgm:prSet presAssocID="{CD886A65-4B90-42A5-8A7F-AD99A67B678D}" presName="hierRoot2" presStyleCnt="0">
        <dgm:presLayoutVars>
          <dgm:hierBranch val="init"/>
        </dgm:presLayoutVars>
      </dgm:prSet>
      <dgm:spPr/>
    </dgm:pt>
    <dgm:pt modelId="{C290D835-B446-4168-95DE-B6143A49404D}" type="pres">
      <dgm:prSet presAssocID="{CD886A65-4B90-42A5-8A7F-AD99A67B678D}" presName="rootComposite" presStyleCnt="0"/>
      <dgm:spPr/>
    </dgm:pt>
    <dgm:pt modelId="{07E8A04C-5F19-4A16-9AA7-1FE26853E09F}" type="pres">
      <dgm:prSet presAssocID="{CD886A65-4B90-42A5-8A7F-AD99A67B678D}" presName="rootText" presStyleLbl="node3" presStyleIdx="0" presStyleCnt="11" custScaleX="121243">
        <dgm:presLayoutVars>
          <dgm:chPref val="3"/>
        </dgm:presLayoutVars>
      </dgm:prSet>
      <dgm:spPr/>
      <dgm:t>
        <a:bodyPr/>
        <a:lstStyle/>
        <a:p>
          <a:endParaRPr lang="en-IN"/>
        </a:p>
      </dgm:t>
    </dgm:pt>
    <dgm:pt modelId="{39E5F3F6-45C3-4CF8-8BDF-E46B473459F3}" type="pres">
      <dgm:prSet presAssocID="{CD886A65-4B90-42A5-8A7F-AD99A67B678D}" presName="rootConnector" presStyleLbl="node3" presStyleIdx="0" presStyleCnt="11"/>
      <dgm:spPr/>
      <dgm:t>
        <a:bodyPr/>
        <a:lstStyle/>
        <a:p>
          <a:endParaRPr lang="en-IN"/>
        </a:p>
      </dgm:t>
    </dgm:pt>
    <dgm:pt modelId="{DEF30B7D-346C-4F8B-90C9-A6633EFD0E36}" type="pres">
      <dgm:prSet presAssocID="{CD886A65-4B90-42A5-8A7F-AD99A67B678D}" presName="hierChild4" presStyleCnt="0"/>
      <dgm:spPr/>
    </dgm:pt>
    <dgm:pt modelId="{6C891563-90F8-4B2A-912C-2E2D3C22AB12}" type="pres">
      <dgm:prSet presAssocID="{2475E279-759B-4FB9-9013-EB16CE13F5A7}" presName="Name37" presStyleLbl="parChTrans1D4" presStyleIdx="0" presStyleCnt="2"/>
      <dgm:spPr/>
      <dgm:t>
        <a:bodyPr/>
        <a:lstStyle/>
        <a:p>
          <a:endParaRPr lang="en-IN"/>
        </a:p>
      </dgm:t>
    </dgm:pt>
    <dgm:pt modelId="{F68237BB-BA2B-4BE3-8206-1DF87BFCB865}" type="pres">
      <dgm:prSet presAssocID="{98AB3A8F-1143-4D49-8983-675331D2D67C}" presName="hierRoot2" presStyleCnt="0">
        <dgm:presLayoutVars>
          <dgm:hierBranch val="init"/>
        </dgm:presLayoutVars>
      </dgm:prSet>
      <dgm:spPr/>
    </dgm:pt>
    <dgm:pt modelId="{19992D4D-2F21-418A-9A15-E1AF4253EB33}" type="pres">
      <dgm:prSet presAssocID="{98AB3A8F-1143-4D49-8983-675331D2D67C}" presName="rootComposite" presStyleCnt="0"/>
      <dgm:spPr/>
    </dgm:pt>
    <dgm:pt modelId="{63A87FE4-C9C3-4110-9E35-2A368BC6604E}" type="pres">
      <dgm:prSet presAssocID="{98AB3A8F-1143-4D49-8983-675331D2D67C}" presName="rootText" presStyleLbl="node4" presStyleIdx="0" presStyleCnt="2" custScaleX="238191" custScaleY="124373">
        <dgm:presLayoutVars>
          <dgm:chPref val="3"/>
        </dgm:presLayoutVars>
      </dgm:prSet>
      <dgm:spPr/>
      <dgm:t>
        <a:bodyPr/>
        <a:lstStyle/>
        <a:p>
          <a:endParaRPr lang="en-IN"/>
        </a:p>
      </dgm:t>
    </dgm:pt>
    <dgm:pt modelId="{0A46C7E5-BDD1-4F9B-952A-0F3182BA95AA}" type="pres">
      <dgm:prSet presAssocID="{98AB3A8F-1143-4D49-8983-675331D2D67C}" presName="rootConnector" presStyleLbl="node4" presStyleIdx="0" presStyleCnt="2"/>
      <dgm:spPr/>
      <dgm:t>
        <a:bodyPr/>
        <a:lstStyle/>
        <a:p>
          <a:endParaRPr lang="en-IN"/>
        </a:p>
      </dgm:t>
    </dgm:pt>
    <dgm:pt modelId="{D0E2DFAE-C1C5-4344-A2B7-E8F0664E2D76}" type="pres">
      <dgm:prSet presAssocID="{98AB3A8F-1143-4D49-8983-675331D2D67C}" presName="hierChild4" presStyleCnt="0"/>
      <dgm:spPr/>
    </dgm:pt>
    <dgm:pt modelId="{0E085D46-F326-4302-9996-AD9CFD494189}" type="pres">
      <dgm:prSet presAssocID="{98AB3A8F-1143-4D49-8983-675331D2D67C}" presName="hierChild5" presStyleCnt="0"/>
      <dgm:spPr/>
    </dgm:pt>
    <dgm:pt modelId="{9E5A530D-057E-420D-A7AE-3B2A4F79B186}" type="pres">
      <dgm:prSet presAssocID="{07A21E9A-98CE-4BF7-9FD4-EB49098566DB}" presName="Name37" presStyleLbl="parChTrans1D4" presStyleIdx="1" presStyleCnt="2"/>
      <dgm:spPr/>
      <dgm:t>
        <a:bodyPr/>
        <a:lstStyle/>
        <a:p>
          <a:endParaRPr lang="en-IN"/>
        </a:p>
      </dgm:t>
    </dgm:pt>
    <dgm:pt modelId="{B402601E-0D2F-4E15-BF33-21CE0FC973FC}" type="pres">
      <dgm:prSet presAssocID="{EB9C7E14-965A-4DE3-AB04-64F5F90C27A1}" presName="hierRoot2" presStyleCnt="0">
        <dgm:presLayoutVars>
          <dgm:hierBranch val="init"/>
        </dgm:presLayoutVars>
      </dgm:prSet>
      <dgm:spPr/>
    </dgm:pt>
    <dgm:pt modelId="{0309E33C-2856-41D4-87FB-68C62425CB58}" type="pres">
      <dgm:prSet presAssocID="{EB9C7E14-965A-4DE3-AB04-64F5F90C27A1}" presName="rootComposite" presStyleCnt="0"/>
      <dgm:spPr/>
    </dgm:pt>
    <dgm:pt modelId="{5D6F96D0-9B3E-4E80-94A3-EBFB810DAB51}" type="pres">
      <dgm:prSet presAssocID="{EB9C7E14-965A-4DE3-AB04-64F5F90C27A1}" presName="rootText" presStyleLbl="node4" presStyleIdx="1" presStyleCnt="2" custScaleX="238192" custScaleY="125468">
        <dgm:presLayoutVars>
          <dgm:chPref val="3"/>
        </dgm:presLayoutVars>
      </dgm:prSet>
      <dgm:spPr/>
      <dgm:t>
        <a:bodyPr/>
        <a:lstStyle/>
        <a:p>
          <a:endParaRPr lang="en-IN"/>
        </a:p>
      </dgm:t>
    </dgm:pt>
    <dgm:pt modelId="{436A75CD-4D34-4C5C-B54A-A5843AC196C5}" type="pres">
      <dgm:prSet presAssocID="{EB9C7E14-965A-4DE3-AB04-64F5F90C27A1}" presName="rootConnector" presStyleLbl="node4" presStyleIdx="1" presStyleCnt="2"/>
      <dgm:spPr/>
      <dgm:t>
        <a:bodyPr/>
        <a:lstStyle/>
        <a:p>
          <a:endParaRPr lang="en-IN"/>
        </a:p>
      </dgm:t>
    </dgm:pt>
    <dgm:pt modelId="{47BA1B9B-8E7A-43CB-A1CE-937D14470445}" type="pres">
      <dgm:prSet presAssocID="{EB9C7E14-965A-4DE3-AB04-64F5F90C27A1}" presName="hierChild4" presStyleCnt="0"/>
      <dgm:spPr/>
    </dgm:pt>
    <dgm:pt modelId="{78A78197-3FE4-486F-92BF-54F34CA0BCCD}" type="pres">
      <dgm:prSet presAssocID="{EB9C7E14-965A-4DE3-AB04-64F5F90C27A1}" presName="hierChild5" presStyleCnt="0"/>
      <dgm:spPr/>
    </dgm:pt>
    <dgm:pt modelId="{64BE00DC-834C-43DD-A5BD-5B6F972E71BD}" type="pres">
      <dgm:prSet presAssocID="{CD886A65-4B90-42A5-8A7F-AD99A67B678D}" presName="hierChild5" presStyleCnt="0"/>
      <dgm:spPr/>
    </dgm:pt>
    <dgm:pt modelId="{5056BA03-C5BE-4D7E-87DA-A04A56BBFFAF}" type="pres">
      <dgm:prSet presAssocID="{112A7677-A799-4638-A82D-455C535B0280}" presName="Name37" presStyleLbl="parChTrans1D3" presStyleIdx="1" presStyleCnt="11"/>
      <dgm:spPr/>
      <dgm:t>
        <a:bodyPr/>
        <a:lstStyle/>
        <a:p>
          <a:endParaRPr lang="en-IN"/>
        </a:p>
      </dgm:t>
    </dgm:pt>
    <dgm:pt modelId="{5443E0C5-4E15-4F09-B755-538801D1330F}" type="pres">
      <dgm:prSet presAssocID="{53B963D3-4574-4CAB-9F76-3DD4C1917FFF}" presName="hierRoot2" presStyleCnt="0">
        <dgm:presLayoutVars>
          <dgm:hierBranch val="init"/>
        </dgm:presLayoutVars>
      </dgm:prSet>
      <dgm:spPr/>
    </dgm:pt>
    <dgm:pt modelId="{DA2E1577-09ED-494E-B523-F538E84F376D}" type="pres">
      <dgm:prSet presAssocID="{53B963D3-4574-4CAB-9F76-3DD4C1917FFF}" presName="rootComposite" presStyleCnt="0"/>
      <dgm:spPr/>
    </dgm:pt>
    <dgm:pt modelId="{446A7B05-7F4E-48AC-8EC3-5D7887FAAE8F}" type="pres">
      <dgm:prSet presAssocID="{53B963D3-4574-4CAB-9F76-3DD4C1917FFF}" presName="rootText" presStyleLbl="node3" presStyleIdx="1" presStyleCnt="11" custScaleX="122831">
        <dgm:presLayoutVars>
          <dgm:chPref val="3"/>
        </dgm:presLayoutVars>
      </dgm:prSet>
      <dgm:spPr/>
      <dgm:t>
        <a:bodyPr/>
        <a:lstStyle/>
        <a:p>
          <a:endParaRPr lang="en-IN"/>
        </a:p>
      </dgm:t>
    </dgm:pt>
    <dgm:pt modelId="{B2969ADC-D7B0-4C47-AAA1-ED02657C5498}" type="pres">
      <dgm:prSet presAssocID="{53B963D3-4574-4CAB-9F76-3DD4C1917FFF}" presName="rootConnector" presStyleLbl="node3" presStyleIdx="1" presStyleCnt="11"/>
      <dgm:spPr/>
      <dgm:t>
        <a:bodyPr/>
        <a:lstStyle/>
        <a:p>
          <a:endParaRPr lang="en-IN"/>
        </a:p>
      </dgm:t>
    </dgm:pt>
    <dgm:pt modelId="{DFA513D3-3162-49BD-8EBE-99B15C2249B0}" type="pres">
      <dgm:prSet presAssocID="{53B963D3-4574-4CAB-9F76-3DD4C1917FFF}" presName="hierChild4" presStyleCnt="0"/>
      <dgm:spPr/>
    </dgm:pt>
    <dgm:pt modelId="{E8F9C1B4-7EBF-47C9-9024-B3E9DB783793}" type="pres">
      <dgm:prSet presAssocID="{53B963D3-4574-4CAB-9F76-3DD4C1917FFF}" presName="hierChild5" presStyleCnt="0"/>
      <dgm:spPr/>
    </dgm:pt>
    <dgm:pt modelId="{4C81B22F-C4E6-4623-9CD6-56A17D34C7E9}" type="pres">
      <dgm:prSet presAssocID="{5002A161-47EF-4E56-B662-214DEC278D7B}" presName="hierChild5" presStyleCnt="0"/>
      <dgm:spPr/>
    </dgm:pt>
    <dgm:pt modelId="{7BD88589-27ED-4546-8C60-65CA0D2F7B21}" type="pres">
      <dgm:prSet presAssocID="{9520AF67-EB79-43F8-A072-1F6948216062}" presName="Name37" presStyleLbl="parChTrans1D2" presStyleIdx="1" presStyleCnt="5"/>
      <dgm:spPr/>
      <dgm:t>
        <a:bodyPr/>
        <a:lstStyle/>
        <a:p>
          <a:endParaRPr lang="en-IN"/>
        </a:p>
      </dgm:t>
    </dgm:pt>
    <dgm:pt modelId="{CBAD2094-DB8E-4628-8213-B87C30145EEE}" type="pres">
      <dgm:prSet presAssocID="{3264D110-DC26-4D1F-BD23-A45C0372F520}" presName="hierRoot2" presStyleCnt="0">
        <dgm:presLayoutVars>
          <dgm:hierBranch val="init"/>
        </dgm:presLayoutVars>
      </dgm:prSet>
      <dgm:spPr/>
    </dgm:pt>
    <dgm:pt modelId="{A0C08C0C-AFF6-45B8-BE27-2A7A3288C299}" type="pres">
      <dgm:prSet presAssocID="{3264D110-DC26-4D1F-BD23-A45C0372F520}" presName="rootComposite" presStyleCnt="0"/>
      <dgm:spPr/>
    </dgm:pt>
    <dgm:pt modelId="{897C306A-2A3E-406D-8AC8-C09C62EF1EE2}" type="pres">
      <dgm:prSet presAssocID="{3264D110-DC26-4D1F-BD23-A45C0372F520}" presName="rootText" presStyleLbl="node2" presStyleIdx="1" presStyleCnt="5">
        <dgm:presLayoutVars>
          <dgm:chPref val="3"/>
        </dgm:presLayoutVars>
      </dgm:prSet>
      <dgm:spPr/>
      <dgm:t>
        <a:bodyPr/>
        <a:lstStyle/>
        <a:p>
          <a:endParaRPr lang="en-IN"/>
        </a:p>
      </dgm:t>
    </dgm:pt>
    <dgm:pt modelId="{0A03C21B-7B43-4C23-A789-7F71D9BBAD5E}" type="pres">
      <dgm:prSet presAssocID="{3264D110-DC26-4D1F-BD23-A45C0372F520}" presName="rootConnector" presStyleLbl="node2" presStyleIdx="1" presStyleCnt="5"/>
      <dgm:spPr/>
      <dgm:t>
        <a:bodyPr/>
        <a:lstStyle/>
        <a:p>
          <a:endParaRPr lang="en-IN"/>
        </a:p>
      </dgm:t>
    </dgm:pt>
    <dgm:pt modelId="{954AFE81-D00B-4C8F-9059-7D3E915BB7A6}" type="pres">
      <dgm:prSet presAssocID="{3264D110-DC26-4D1F-BD23-A45C0372F520}" presName="hierChild4" presStyleCnt="0"/>
      <dgm:spPr/>
    </dgm:pt>
    <dgm:pt modelId="{77E11A52-F612-42DE-BA1F-867FC1662DE0}" type="pres">
      <dgm:prSet presAssocID="{3264D110-DC26-4D1F-BD23-A45C0372F520}" presName="hierChild5" presStyleCnt="0"/>
      <dgm:spPr/>
    </dgm:pt>
    <dgm:pt modelId="{57227BEC-EEA1-426B-9467-E196E6CC948A}" type="pres">
      <dgm:prSet presAssocID="{E65A1FA2-1D25-4C93-A36D-B80D51654C5C}" presName="Name37" presStyleLbl="parChTrans1D2" presStyleIdx="2" presStyleCnt="5"/>
      <dgm:spPr/>
      <dgm:t>
        <a:bodyPr/>
        <a:lstStyle/>
        <a:p>
          <a:endParaRPr lang="en-IN"/>
        </a:p>
      </dgm:t>
    </dgm:pt>
    <dgm:pt modelId="{73A55B96-3C31-4C2F-9D80-13048C25E125}" type="pres">
      <dgm:prSet presAssocID="{C341C721-A273-4BA8-8292-64F9F10963F2}" presName="hierRoot2" presStyleCnt="0">
        <dgm:presLayoutVars>
          <dgm:hierBranch val="init"/>
        </dgm:presLayoutVars>
      </dgm:prSet>
      <dgm:spPr/>
    </dgm:pt>
    <dgm:pt modelId="{4133FDE5-017D-429C-AA5C-513C4268272E}" type="pres">
      <dgm:prSet presAssocID="{C341C721-A273-4BA8-8292-64F9F10963F2}" presName="rootComposite" presStyleCnt="0"/>
      <dgm:spPr/>
    </dgm:pt>
    <dgm:pt modelId="{983D58B0-74D7-4786-9532-87EDAF7BD052}" type="pres">
      <dgm:prSet presAssocID="{C341C721-A273-4BA8-8292-64F9F10963F2}" presName="rootText" presStyleLbl="node2" presStyleIdx="2" presStyleCnt="5" custScaleX="179930">
        <dgm:presLayoutVars>
          <dgm:chPref val="3"/>
        </dgm:presLayoutVars>
      </dgm:prSet>
      <dgm:spPr/>
      <dgm:t>
        <a:bodyPr/>
        <a:lstStyle/>
        <a:p>
          <a:endParaRPr lang="en-IN"/>
        </a:p>
      </dgm:t>
    </dgm:pt>
    <dgm:pt modelId="{20FC5843-270B-42A8-B5B3-1468E0FA6C6D}" type="pres">
      <dgm:prSet presAssocID="{C341C721-A273-4BA8-8292-64F9F10963F2}" presName="rootConnector" presStyleLbl="node2" presStyleIdx="2" presStyleCnt="5"/>
      <dgm:spPr/>
      <dgm:t>
        <a:bodyPr/>
        <a:lstStyle/>
        <a:p>
          <a:endParaRPr lang="en-IN"/>
        </a:p>
      </dgm:t>
    </dgm:pt>
    <dgm:pt modelId="{B2E6B398-1097-441C-8000-E08B5E5F2526}" type="pres">
      <dgm:prSet presAssocID="{C341C721-A273-4BA8-8292-64F9F10963F2}" presName="hierChild4" presStyleCnt="0"/>
      <dgm:spPr/>
    </dgm:pt>
    <dgm:pt modelId="{6D93DEE2-4B59-4145-A9CA-0373754DCCF2}" type="pres">
      <dgm:prSet presAssocID="{B1DC70C4-2ECE-4A8A-80A7-021D6C94DB37}" presName="Name37" presStyleLbl="parChTrans1D3" presStyleIdx="2" presStyleCnt="11"/>
      <dgm:spPr/>
      <dgm:t>
        <a:bodyPr/>
        <a:lstStyle/>
        <a:p>
          <a:endParaRPr lang="en-IN"/>
        </a:p>
      </dgm:t>
    </dgm:pt>
    <dgm:pt modelId="{334D17D7-6A28-4E94-BB4B-92274011EE99}" type="pres">
      <dgm:prSet presAssocID="{D0059EC5-8E81-4843-BC71-0F1165937C64}" presName="hierRoot2" presStyleCnt="0">
        <dgm:presLayoutVars>
          <dgm:hierBranch val="init"/>
        </dgm:presLayoutVars>
      </dgm:prSet>
      <dgm:spPr/>
    </dgm:pt>
    <dgm:pt modelId="{E547EE82-F1DA-4662-A6DB-27817714F7AB}" type="pres">
      <dgm:prSet presAssocID="{D0059EC5-8E81-4843-BC71-0F1165937C64}" presName="rootComposite" presStyleCnt="0"/>
      <dgm:spPr/>
    </dgm:pt>
    <dgm:pt modelId="{7ACDABB4-7497-4725-81D3-A74E1F1664AD}" type="pres">
      <dgm:prSet presAssocID="{D0059EC5-8E81-4843-BC71-0F1165937C64}" presName="rootText" presStyleLbl="node3" presStyleIdx="2" presStyleCnt="11" custScaleX="172673" custScaleY="166632">
        <dgm:presLayoutVars>
          <dgm:chPref val="3"/>
        </dgm:presLayoutVars>
      </dgm:prSet>
      <dgm:spPr/>
      <dgm:t>
        <a:bodyPr/>
        <a:lstStyle/>
        <a:p>
          <a:endParaRPr lang="en-IN"/>
        </a:p>
      </dgm:t>
    </dgm:pt>
    <dgm:pt modelId="{AF99A008-45A8-4B31-BAE5-132ECAE673BD}" type="pres">
      <dgm:prSet presAssocID="{D0059EC5-8E81-4843-BC71-0F1165937C64}" presName="rootConnector" presStyleLbl="node3" presStyleIdx="2" presStyleCnt="11"/>
      <dgm:spPr/>
      <dgm:t>
        <a:bodyPr/>
        <a:lstStyle/>
        <a:p>
          <a:endParaRPr lang="en-IN"/>
        </a:p>
      </dgm:t>
    </dgm:pt>
    <dgm:pt modelId="{6F190F0D-8D31-41F9-BC31-F5CC3904C1AB}" type="pres">
      <dgm:prSet presAssocID="{D0059EC5-8E81-4843-BC71-0F1165937C64}" presName="hierChild4" presStyleCnt="0"/>
      <dgm:spPr/>
    </dgm:pt>
    <dgm:pt modelId="{A675374B-9F94-4657-8869-83B95A07FF06}" type="pres">
      <dgm:prSet presAssocID="{D0059EC5-8E81-4843-BC71-0F1165937C64}" presName="hierChild5" presStyleCnt="0"/>
      <dgm:spPr/>
    </dgm:pt>
    <dgm:pt modelId="{83C671FA-FECC-4295-9D01-7A350DB8098F}" type="pres">
      <dgm:prSet presAssocID="{0C8B5F17-F13E-43D1-B23F-0D02CA025AD4}" presName="Name37" presStyleLbl="parChTrans1D3" presStyleIdx="3" presStyleCnt="11"/>
      <dgm:spPr/>
      <dgm:t>
        <a:bodyPr/>
        <a:lstStyle/>
        <a:p>
          <a:endParaRPr lang="en-IN"/>
        </a:p>
      </dgm:t>
    </dgm:pt>
    <dgm:pt modelId="{DCEBDE14-AA09-4C2D-8256-EFCAEE6FA297}" type="pres">
      <dgm:prSet presAssocID="{4B1CF763-AD86-4EAA-9DC6-94C8AF97B3F2}" presName="hierRoot2" presStyleCnt="0">
        <dgm:presLayoutVars>
          <dgm:hierBranch val="init"/>
        </dgm:presLayoutVars>
      </dgm:prSet>
      <dgm:spPr/>
    </dgm:pt>
    <dgm:pt modelId="{C400D7A2-E81A-455B-BDA7-C98621177030}" type="pres">
      <dgm:prSet presAssocID="{4B1CF763-AD86-4EAA-9DC6-94C8AF97B3F2}" presName="rootComposite" presStyleCnt="0"/>
      <dgm:spPr/>
    </dgm:pt>
    <dgm:pt modelId="{B407F6AE-9B71-41ED-9253-20E35B5B8F2F}" type="pres">
      <dgm:prSet presAssocID="{4B1CF763-AD86-4EAA-9DC6-94C8AF97B3F2}" presName="rootText" presStyleLbl="node3" presStyleIdx="3" presStyleCnt="11" custScaleX="172673" custScaleY="143604">
        <dgm:presLayoutVars>
          <dgm:chPref val="3"/>
        </dgm:presLayoutVars>
      </dgm:prSet>
      <dgm:spPr/>
      <dgm:t>
        <a:bodyPr/>
        <a:lstStyle/>
        <a:p>
          <a:endParaRPr lang="en-IN"/>
        </a:p>
      </dgm:t>
    </dgm:pt>
    <dgm:pt modelId="{D720603B-2861-4117-B244-E5A3E42CB4D9}" type="pres">
      <dgm:prSet presAssocID="{4B1CF763-AD86-4EAA-9DC6-94C8AF97B3F2}" presName="rootConnector" presStyleLbl="node3" presStyleIdx="3" presStyleCnt="11"/>
      <dgm:spPr/>
      <dgm:t>
        <a:bodyPr/>
        <a:lstStyle/>
        <a:p>
          <a:endParaRPr lang="en-IN"/>
        </a:p>
      </dgm:t>
    </dgm:pt>
    <dgm:pt modelId="{266CA3CF-3BD7-4B06-9154-C210608139FE}" type="pres">
      <dgm:prSet presAssocID="{4B1CF763-AD86-4EAA-9DC6-94C8AF97B3F2}" presName="hierChild4" presStyleCnt="0"/>
      <dgm:spPr/>
    </dgm:pt>
    <dgm:pt modelId="{47098FD4-E3AE-4D41-88F8-DFF600BDE23A}" type="pres">
      <dgm:prSet presAssocID="{4B1CF763-AD86-4EAA-9DC6-94C8AF97B3F2}" presName="hierChild5" presStyleCnt="0"/>
      <dgm:spPr/>
    </dgm:pt>
    <dgm:pt modelId="{5F4C44CE-D54C-4FF5-BA1C-1F60BD6682B4}" type="pres">
      <dgm:prSet presAssocID="{119DD834-A128-48FA-9E05-40341B3A190D}" presName="Name37" presStyleLbl="parChTrans1D3" presStyleIdx="4" presStyleCnt="11"/>
      <dgm:spPr/>
      <dgm:t>
        <a:bodyPr/>
        <a:lstStyle/>
        <a:p>
          <a:endParaRPr lang="en-IN"/>
        </a:p>
      </dgm:t>
    </dgm:pt>
    <dgm:pt modelId="{0C9C3C36-53D8-47D8-AF15-50C0E0EA82BA}" type="pres">
      <dgm:prSet presAssocID="{0DCEB4F7-5D7F-46D5-9721-7673C44E334D}" presName="hierRoot2" presStyleCnt="0">
        <dgm:presLayoutVars>
          <dgm:hierBranch val="init"/>
        </dgm:presLayoutVars>
      </dgm:prSet>
      <dgm:spPr/>
    </dgm:pt>
    <dgm:pt modelId="{28996CB2-1E75-42B5-9FAB-A858162FA4B5}" type="pres">
      <dgm:prSet presAssocID="{0DCEB4F7-5D7F-46D5-9721-7673C44E334D}" presName="rootComposite" presStyleCnt="0"/>
      <dgm:spPr/>
    </dgm:pt>
    <dgm:pt modelId="{DF7AFFB4-291C-4796-BE36-4E08966149D9}" type="pres">
      <dgm:prSet presAssocID="{0DCEB4F7-5D7F-46D5-9721-7673C44E334D}" presName="rootText" presStyleLbl="node3" presStyleIdx="4" presStyleCnt="11" custScaleX="174461" custScaleY="138817">
        <dgm:presLayoutVars>
          <dgm:chPref val="3"/>
        </dgm:presLayoutVars>
      </dgm:prSet>
      <dgm:spPr/>
      <dgm:t>
        <a:bodyPr/>
        <a:lstStyle/>
        <a:p>
          <a:endParaRPr lang="en-IN"/>
        </a:p>
      </dgm:t>
    </dgm:pt>
    <dgm:pt modelId="{5FE2F998-C56E-4704-AD54-26EE9D533F5B}" type="pres">
      <dgm:prSet presAssocID="{0DCEB4F7-5D7F-46D5-9721-7673C44E334D}" presName="rootConnector" presStyleLbl="node3" presStyleIdx="4" presStyleCnt="11"/>
      <dgm:spPr/>
      <dgm:t>
        <a:bodyPr/>
        <a:lstStyle/>
        <a:p>
          <a:endParaRPr lang="en-IN"/>
        </a:p>
      </dgm:t>
    </dgm:pt>
    <dgm:pt modelId="{ADE44C7E-0CFF-4D75-9719-8929317B037C}" type="pres">
      <dgm:prSet presAssocID="{0DCEB4F7-5D7F-46D5-9721-7673C44E334D}" presName="hierChild4" presStyleCnt="0"/>
      <dgm:spPr/>
    </dgm:pt>
    <dgm:pt modelId="{20188A4D-2148-4D35-844B-270046922E82}" type="pres">
      <dgm:prSet presAssocID="{0DCEB4F7-5D7F-46D5-9721-7673C44E334D}" presName="hierChild5" presStyleCnt="0"/>
      <dgm:spPr/>
    </dgm:pt>
    <dgm:pt modelId="{534550D9-8896-475E-8F66-AC59777A541F}" type="pres">
      <dgm:prSet presAssocID="{EF9C8394-61AB-4229-81B5-E4410FE4EB93}" presName="Name37" presStyleLbl="parChTrans1D3" presStyleIdx="5" presStyleCnt="11"/>
      <dgm:spPr/>
      <dgm:t>
        <a:bodyPr/>
        <a:lstStyle/>
        <a:p>
          <a:endParaRPr lang="en-IN"/>
        </a:p>
      </dgm:t>
    </dgm:pt>
    <dgm:pt modelId="{20914268-6147-40AF-ADD2-3F33AB7636C9}" type="pres">
      <dgm:prSet presAssocID="{CA0D827D-DA23-407D-93F2-C2AC842BCEF5}" presName="hierRoot2" presStyleCnt="0">
        <dgm:presLayoutVars>
          <dgm:hierBranch val="init"/>
        </dgm:presLayoutVars>
      </dgm:prSet>
      <dgm:spPr/>
    </dgm:pt>
    <dgm:pt modelId="{0611569C-FAEA-4414-8C30-358B18AEA533}" type="pres">
      <dgm:prSet presAssocID="{CA0D827D-DA23-407D-93F2-C2AC842BCEF5}" presName="rootComposite" presStyleCnt="0"/>
      <dgm:spPr/>
    </dgm:pt>
    <dgm:pt modelId="{7BB7B027-0E7E-4710-A7AF-16586A0C1DE7}" type="pres">
      <dgm:prSet presAssocID="{CA0D827D-DA23-407D-93F2-C2AC842BCEF5}" presName="rootText" presStyleLbl="node3" presStyleIdx="5" presStyleCnt="11" custScaleX="170884" custScaleY="124456">
        <dgm:presLayoutVars>
          <dgm:chPref val="3"/>
        </dgm:presLayoutVars>
      </dgm:prSet>
      <dgm:spPr/>
      <dgm:t>
        <a:bodyPr/>
        <a:lstStyle/>
        <a:p>
          <a:endParaRPr lang="en-IN"/>
        </a:p>
      </dgm:t>
    </dgm:pt>
    <dgm:pt modelId="{6EF262D0-A215-491D-9E7D-8E05071CB2BB}" type="pres">
      <dgm:prSet presAssocID="{CA0D827D-DA23-407D-93F2-C2AC842BCEF5}" presName="rootConnector" presStyleLbl="node3" presStyleIdx="5" presStyleCnt="11"/>
      <dgm:spPr/>
      <dgm:t>
        <a:bodyPr/>
        <a:lstStyle/>
        <a:p>
          <a:endParaRPr lang="en-IN"/>
        </a:p>
      </dgm:t>
    </dgm:pt>
    <dgm:pt modelId="{7737A07D-E06F-4A16-AC20-D1A951050775}" type="pres">
      <dgm:prSet presAssocID="{CA0D827D-DA23-407D-93F2-C2AC842BCEF5}" presName="hierChild4" presStyleCnt="0"/>
      <dgm:spPr/>
    </dgm:pt>
    <dgm:pt modelId="{07C62CBA-8403-4016-A3BB-E3D7A3F348F8}" type="pres">
      <dgm:prSet presAssocID="{CA0D827D-DA23-407D-93F2-C2AC842BCEF5}" presName="hierChild5" presStyleCnt="0"/>
      <dgm:spPr/>
    </dgm:pt>
    <dgm:pt modelId="{17E9AD6F-2B69-45BB-9E14-30C48165BF47}" type="pres">
      <dgm:prSet presAssocID="{C341C721-A273-4BA8-8292-64F9F10963F2}" presName="hierChild5" presStyleCnt="0"/>
      <dgm:spPr/>
    </dgm:pt>
    <dgm:pt modelId="{8E5A05AB-AC55-4852-A0C5-555213FF10F1}" type="pres">
      <dgm:prSet presAssocID="{AB5C6346-431C-420D-8BF7-50C4A2D325F1}" presName="Name37" presStyleLbl="parChTrans1D2" presStyleIdx="3" presStyleCnt="5"/>
      <dgm:spPr/>
      <dgm:t>
        <a:bodyPr/>
        <a:lstStyle/>
        <a:p>
          <a:endParaRPr lang="en-IN"/>
        </a:p>
      </dgm:t>
    </dgm:pt>
    <dgm:pt modelId="{B25B4291-3AB3-4EDE-A387-7153FBAF60EA}" type="pres">
      <dgm:prSet presAssocID="{7E79D86D-051A-4D42-A152-3D368E953ADB}" presName="hierRoot2" presStyleCnt="0">
        <dgm:presLayoutVars>
          <dgm:hierBranch val="init"/>
        </dgm:presLayoutVars>
      </dgm:prSet>
      <dgm:spPr/>
    </dgm:pt>
    <dgm:pt modelId="{B573B0DD-7DE0-4B8E-9325-AE9425D2433A}" type="pres">
      <dgm:prSet presAssocID="{7E79D86D-051A-4D42-A152-3D368E953ADB}" presName="rootComposite" presStyleCnt="0"/>
      <dgm:spPr/>
    </dgm:pt>
    <dgm:pt modelId="{C38235E8-7FF0-4FB0-9C86-B1DA4EF05E5D}" type="pres">
      <dgm:prSet presAssocID="{7E79D86D-051A-4D42-A152-3D368E953ADB}" presName="rootText" presStyleLbl="node2" presStyleIdx="3" presStyleCnt="5" custScaleX="115559">
        <dgm:presLayoutVars>
          <dgm:chPref val="3"/>
        </dgm:presLayoutVars>
      </dgm:prSet>
      <dgm:spPr/>
      <dgm:t>
        <a:bodyPr/>
        <a:lstStyle/>
        <a:p>
          <a:endParaRPr lang="en-IN"/>
        </a:p>
      </dgm:t>
    </dgm:pt>
    <dgm:pt modelId="{A8488162-C7D6-49FC-9999-50A131CE916C}" type="pres">
      <dgm:prSet presAssocID="{7E79D86D-051A-4D42-A152-3D368E953ADB}" presName="rootConnector" presStyleLbl="node2" presStyleIdx="3" presStyleCnt="5"/>
      <dgm:spPr/>
      <dgm:t>
        <a:bodyPr/>
        <a:lstStyle/>
        <a:p>
          <a:endParaRPr lang="en-IN"/>
        </a:p>
      </dgm:t>
    </dgm:pt>
    <dgm:pt modelId="{534325E4-7BEF-4434-9F16-0D3208E0CBAE}" type="pres">
      <dgm:prSet presAssocID="{7E79D86D-051A-4D42-A152-3D368E953ADB}" presName="hierChild4" presStyleCnt="0"/>
      <dgm:spPr/>
    </dgm:pt>
    <dgm:pt modelId="{7A9F39FA-D5D5-46DB-B2B2-35B5A14D83D9}" type="pres">
      <dgm:prSet presAssocID="{780A43B0-D0F2-4308-87F6-569D17A75935}" presName="Name37" presStyleLbl="parChTrans1D3" presStyleIdx="6" presStyleCnt="11"/>
      <dgm:spPr/>
      <dgm:t>
        <a:bodyPr/>
        <a:lstStyle/>
        <a:p>
          <a:endParaRPr lang="en-IN"/>
        </a:p>
      </dgm:t>
    </dgm:pt>
    <dgm:pt modelId="{0D537EA7-31A1-49AF-B352-7DCFDB8D3AEC}" type="pres">
      <dgm:prSet presAssocID="{BF8263B2-D81B-499E-AFE6-FF2F504720FD}" presName="hierRoot2" presStyleCnt="0">
        <dgm:presLayoutVars>
          <dgm:hierBranch val="init"/>
        </dgm:presLayoutVars>
      </dgm:prSet>
      <dgm:spPr/>
    </dgm:pt>
    <dgm:pt modelId="{E28404D3-EB0D-4EC8-8129-026868C026B0}" type="pres">
      <dgm:prSet presAssocID="{BF8263B2-D81B-499E-AFE6-FF2F504720FD}" presName="rootComposite" presStyleCnt="0"/>
      <dgm:spPr/>
    </dgm:pt>
    <dgm:pt modelId="{91553E2D-ED58-4F03-90A0-01BDB18F3B76}" type="pres">
      <dgm:prSet presAssocID="{BF8263B2-D81B-499E-AFE6-FF2F504720FD}" presName="rootText" presStyleLbl="node3" presStyleIdx="6" presStyleCnt="11" custScaleX="262607" custScaleY="182771">
        <dgm:presLayoutVars>
          <dgm:chPref val="3"/>
        </dgm:presLayoutVars>
      </dgm:prSet>
      <dgm:spPr/>
      <dgm:t>
        <a:bodyPr/>
        <a:lstStyle/>
        <a:p>
          <a:endParaRPr lang="en-IN"/>
        </a:p>
      </dgm:t>
    </dgm:pt>
    <dgm:pt modelId="{5D1C685A-90D0-4A5B-AED8-7C28B9FBF031}" type="pres">
      <dgm:prSet presAssocID="{BF8263B2-D81B-499E-AFE6-FF2F504720FD}" presName="rootConnector" presStyleLbl="node3" presStyleIdx="6" presStyleCnt="11"/>
      <dgm:spPr/>
      <dgm:t>
        <a:bodyPr/>
        <a:lstStyle/>
        <a:p>
          <a:endParaRPr lang="en-IN"/>
        </a:p>
      </dgm:t>
    </dgm:pt>
    <dgm:pt modelId="{B4303707-074F-4D8B-B809-CD955673D31D}" type="pres">
      <dgm:prSet presAssocID="{BF8263B2-D81B-499E-AFE6-FF2F504720FD}" presName="hierChild4" presStyleCnt="0"/>
      <dgm:spPr/>
    </dgm:pt>
    <dgm:pt modelId="{FC0EAA71-A57D-4921-AD51-EB787B8AB1DA}" type="pres">
      <dgm:prSet presAssocID="{BF8263B2-D81B-499E-AFE6-FF2F504720FD}" presName="hierChild5" presStyleCnt="0"/>
      <dgm:spPr/>
    </dgm:pt>
    <dgm:pt modelId="{E3DEC7ED-9B03-413C-9744-7699491526BF}" type="pres">
      <dgm:prSet presAssocID="{8DCAF63A-D20C-4191-A3AE-01F345278ABF}" presName="Name37" presStyleLbl="parChTrans1D3" presStyleIdx="7" presStyleCnt="11"/>
      <dgm:spPr/>
      <dgm:t>
        <a:bodyPr/>
        <a:lstStyle/>
        <a:p>
          <a:endParaRPr lang="en-IN"/>
        </a:p>
      </dgm:t>
    </dgm:pt>
    <dgm:pt modelId="{FE9EED34-0205-469A-A3A2-B8EE1CBB2D33}" type="pres">
      <dgm:prSet presAssocID="{E22A7414-588F-46CC-B705-5C6BD7788040}" presName="hierRoot2" presStyleCnt="0">
        <dgm:presLayoutVars>
          <dgm:hierBranch val="init"/>
        </dgm:presLayoutVars>
      </dgm:prSet>
      <dgm:spPr/>
    </dgm:pt>
    <dgm:pt modelId="{58F3D654-C535-4317-84CB-9D8AD5750164}" type="pres">
      <dgm:prSet presAssocID="{E22A7414-588F-46CC-B705-5C6BD7788040}" presName="rootComposite" presStyleCnt="0"/>
      <dgm:spPr/>
    </dgm:pt>
    <dgm:pt modelId="{112E9E67-0DA2-4369-AF81-EDFB5FAC4624}" type="pres">
      <dgm:prSet presAssocID="{E22A7414-588F-46CC-B705-5C6BD7788040}" presName="rootText" presStyleLbl="node3" presStyleIdx="7" presStyleCnt="11" custScaleX="259758">
        <dgm:presLayoutVars>
          <dgm:chPref val="3"/>
        </dgm:presLayoutVars>
      </dgm:prSet>
      <dgm:spPr/>
      <dgm:t>
        <a:bodyPr/>
        <a:lstStyle/>
        <a:p>
          <a:endParaRPr lang="en-IN"/>
        </a:p>
      </dgm:t>
    </dgm:pt>
    <dgm:pt modelId="{EF0A4D90-C4F3-489C-B40C-EF81EC8EEF80}" type="pres">
      <dgm:prSet presAssocID="{E22A7414-588F-46CC-B705-5C6BD7788040}" presName="rootConnector" presStyleLbl="node3" presStyleIdx="7" presStyleCnt="11"/>
      <dgm:spPr/>
      <dgm:t>
        <a:bodyPr/>
        <a:lstStyle/>
        <a:p>
          <a:endParaRPr lang="en-IN"/>
        </a:p>
      </dgm:t>
    </dgm:pt>
    <dgm:pt modelId="{A9EC93D2-A5A2-4C19-A558-9005902B9066}" type="pres">
      <dgm:prSet presAssocID="{E22A7414-588F-46CC-B705-5C6BD7788040}" presName="hierChild4" presStyleCnt="0"/>
      <dgm:spPr/>
    </dgm:pt>
    <dgm:pt modelId="{4C05E93F-FCA0-4214-B2B8-D62B17892425}" type="pres">
      <dgm:prSet presAssocID="{E22A7414-588F-46CC-B705-5C6BD7788040}" presName="hierChild5" presStyleCnt="0"/>
      <dgm:spPr/>
    </dgm:pt>
    <dgm:pt modelId="{F015CC07-535E-4505-A653-B982CAC870E7}" type="pres">
      <dgm:prSet presAssocID="{4FB640A9-0903-40B3-AB33-9D0BD0B118FC}" presName="Name37" presStyleLbl="parChTrans1D3" presStyleIdx="8" presStyleCnt="11"/>
      <dgm:spPr/>
      <dgm:t>
        <a:bodyPr/>
        <a:lstStyle/>
        <a:p>
          <a:endParaRPr lang="en-IN"/>
        </a:p>
      </dgm:t>
    </dgm:pt>
    <dgm:pt modelId="{207D21FD-95FD-4C02-AF99-A56306425A67}" type="pres">
      <dgm:prSet presAssocID="{F832EBCA-CD44-40FB-AEA7-E83DDE7BBCE0}" presName="hierRoot2" presStyleCnt="0">
        <dgm:presLayoutVars>
          <dgm:hierBranch val="init"/>
        </dgm:presLayoutVars>
      </dgm:prSet>
      <dgm:spPr/>
    </dgm:pt>
    <dgm:pt modelId="{87A953CB-0FB2-4BD5-8795-0EB4EB5AFE64}" type="pres">
      <dgm:prSet presAssocID="{F832EBCA-CD44-40FB-AEA7-E83DDE7BBCE0}" presName="rootComposite" presStyleCnt="0"/>
      <dgm:spPr/>
    </dgm:pt>
    <dgm:pt modelId="{D052137B-14FE-4D00-8804-8B9D523E9D5D}" type="pres">
      <dgm:prSet presAssocID="{F832EBCA-CD44-40FB-AEA7-E83DDE7BBCE0}" presName="rootText" presStyleLbl="node3" presStyleIdx="8" presStyleCnt="11" custScaleX="263718">
        <dgm:presLayoutVars>
          <dgm:chPref val="3"/>
        </dgm:presLayoutVars>
      </dgm:prSet>
      <dgm:spPr/>
      <dgm:t>
        <a:bodyPr/>
        <a:lstStyle/>
        <a:p>
          <a:endParaRPr lang="en-IN"/>
        </a:p>
      </dgm:t>
    </dgm:pt>
    <dgm:pt modelId="{6451B1CD-5756-42D0-9FA1-CB04B1A198B7}" type="pres">
      <dgm:prSet presAssocID="{F832EBCA-CD44-40FB-AEA7-E83DDE7BBCE0}" presName="rootConnector" presStyleLbl="node3" presStyleIdx="8" presStyleCnt="11"/>
      <dgm:spPr/>
      <dgm:t>
        <a:bodyPr/>
        <a:lstStyle/>
        <a:p>
          <a:endParaRPr lang="en-IN"/>
        </a:p>
      </dgm:t>
    </dgm:pt>
    <dgm:pt modelId="{FCE22CEE-7F83-4140-B2F0-60AE5BEEEBEC}" type="pres">
      <dgm:prSet presAssocID="{F832EBCA-CD44-40FB-AEA7-E83DDE7BBCE0}" presName="hierChild4" presStyleCnt="0"/>
      <dgm:spPr/>
    </dgm:pt>
    <dgm:pt modelId="{05C5AE88-4A35-4C1F-B6C4-ECA243ED6AE1}" type="pres">
      <dgm:prSet presAssocID="{F832EBCA-CD44-40FB-AEA7-E83DDE7BBCE0}" presName="hierChild5" presStyleCnt="0"/>
      <dgm:spPr/>
    </dgm:pt>
    <dgm:pt modelId="{B9A0BCD6-413B-4F51-81D6-3A23A43E8776}" type="pres">
      <dgm:prSet presAssocID="{F5E70A81-E46C-409A-AC88-AE40EDC1DC0C}" presName="Name37" presStyleLbl="parChTrans1D3" presStyleIdx="9" presStyleCnt="11"/>
      <dgm:spPr/>
      <dgm:t>
        <a:bodyPr/>
        <a:lstStyle/>
        <a:p>
          <a:endParaRPr lang="en-IN"/>
        </a:p>
      </dgm:t>
    </dgm:pt>
    <dgm:pt modelId="{A47D1CA5-900A-4FD6-B960-B6F8DCF1D1DA}" type="pres">
      <dgm:prSet presAssocID="{97D9F82E-6EB4-4968-B141-A9C1C7958996}" presName="hierRoot2" presStyleCnt="0">
        <dgm:presLayoutVars>
          <dgm:hierBranch val="init"/>
        </dgm:presLayoutVars>
      </dgm:prSet>
      <dgm:spPr/>
    </dgm:pt>
    <dgm:pt modelId="{9DF94C49-F89E-4F30-8A55-6236949CB3F8}" type="pres">
      <dgm:prSet presAssocID="{97D9F82E-6EB4-4968-B141-A9C1C7958996}" presName="rootComposite" presStyleCnt="0"/>
      <dgm:spPr/>
    </dgm:pt>
    <dgm:pt modelId="{A4EF5F56-DFE8-462A-89EA-50FE0FA7B7DF}" type="pres">
      <dgm:prSet presAssocID="{97D9F82E-6EB4-4968-B141-A9C1C7958996}" presName="rootText" presStyleLbl="node3" presStyleIdx="9" presStyleCnt="11" custScaleX="259758">
        <dgm:presLayoutVars>
          <dgm:chPref val="3"/>
        </dgm:presLayoutVars>
      </dgm:prSet>
      <dgm:spPr/>
      <dgm:t>
        <a:bodyPr/>
        <a:lstStyle/>
        <a:p>
          <a:endParaRPr lang="en-IN"/>
        </a:p>
      </dgm:t>
    </dgm:pt>
    <dgm:pt modelId="{9A07765A-BF34-44EB-BB87-F282D34ACDA8}" type="pres">
      <dgm:prSet presAssocID="{97D9F82E-6EB4-4968-B141-A9C1C7958996}" presName="rootConnector" presStyleLbl="node3" presStyleIdx="9" presStyleCnt="11"/>
      <dgm:spPr/>
      <dgm:t>
        <a:bodyPr/>
        <a:lstStyle/>
        <a:p>
          <a:endParaRPr lang="en-IN"/>
        </a:p>
      </dgm:t>
    </dgm:pt>
    <dgm:pt modelId="{FEC5AE6A-260D-4856-A754-92299183ACF2}" type="pres">
      <dgm:prSet presAssocID="{97D9F82E-6EB4-4968-B141-A9C1C7958996}" presName="hierChild4" presStyleCnt="0"/>
      <dgm:spPr/>
    </dgm:pt>
    <dgm:pt modelId="{7DC8682F-CCE5-45A4-ACAE-011C2B89A2AB}" type="pres">
      <dgm:prSet presAssocID="{97D9F82E-6EB4-4968-B141-A9C1C7958996}" presName="hierChild5" presStyleCnt="0"/>
      <dgm:spPr/>
    </dgm:pt>
    <dgm:pt modelId="{AF14F85D-23C5-4A22-9796-F135BAF30C7D}" type="pres">
      <dgm:prSet presAssocID="{61C569C1-4B44-47ED-8F5D-59EF64D21245}" presName="Name37" presStyleLbl="parChTrans1D3" presStyleIdx="10" presStyleCnt="11"/>
      <dgm:spPr/>
      <dgm:t>
        <a:bodyPr/>
        <a:lstStyle/>
        <a:p>
          <a:endParaRPr lang="en-IN"/>
        </a:p>
      </dgm:t>
    </dgm:pt>
    <dgm:pt modelId="{89C7F0D5-CED0-4134-8677-7A690DB628E3}" type="pres">
      <dgm:prSet presAssocID="{1894963D-C111-4006-9540-0EED7B9DB5AB}" presName="hierRoot2" presStyleCnt="0">
        <dgm:presLayoutVars>
          <dgm:hierBranch val="init"/>
        </dgm:presLayoutVars>
      </dgm:prSet>
      <dgm:spPr/>
    </dgm:pt>
    <dgm:pt modelId="{9EA19751-F6BC-454C-BE1E-A6FDAC8A4248}" type="pres">
      <dgm:prSet presAssocID="{1894963D-C111-4006-9540-0EED7B9DB5AB}" presName="rootComposite" presStyleCnt="0"/>
      <dgm:spPr/>
    </dgm:pt>
    <dgm:pt modelId="{C8E229D3-3051-4C8E-9CD4-33F1316BCD50}" type="pres">
      <dgm:prSet presAssocID="{1894963D-C111-4006-9540-0EED7B9DB5AB}" presName="rootText" presStyleLbl="node3" presStyleIdx="10" presStyleCnt="11" custScaleX="254092">
        <dgm:presLayoutVars>
          <dgm:chPref val="3"/>
        </dgm:presLayoutVars>
      </dgm:prSet>
      <dgm:spPr/>
      <dgm:t>
        <a:bodyPr/>
        <a:lstStyle/>
        <a:p>
          <a:endParaRPr lang="en-IN"/>
        </a:p>
      </dgm:t>
    </dgm:pt>
    <dgm:pt modelId="{DE066085-D5C5-4BCE-B3DD-EF58412758E4}" type="pres">
      <dgm:prSet presAssocID="{1894963D-C111-4006-9540-0EED7B9DB5AB}" presName="rootConnector" presStyleLbl="node3" presStyleIdx="10" presStyleCnt="11"/>
      <dgm:spPr/>
      <dgm:t>
        <a:bodyPr/>
        <a:lstStyle/>
        <a:p>
          <a:endParaRPr lang="en-IN"/>
        </a:p>
      </dgm:t>
    </dgm:pt>
    <dgm:pt modelId="{E9067A29-2AC7-4594-9206-464323778121}" type="pres">
      <dgm:prSet presAssocID="{1894963D-C111-4006-9540-0EED7B9DB5AB}" presName="hierChild4" presStyleCnt="0"/>
      <dgm:spPr/>
    </dgm:pt>
    <dgm:pt modelId="{03D95750-AE2F-4BFE-86DE-5EC122511A94}" type="pres">
      <dgm:prSet presAssocID="{1894963D-C111-4006-9540-0EED7B9DB5AB}" presName="hierChild5" presStyleCnt="0"/>
      <dgm:spPr/>
    </dgm:pt>
    <dgm:pt modelId="{990331EF-E9A3-4E02-B3C8-9A28C81B1C94}" type="pres">
      <dgm:prSet presAssocID="{7E79D86D-051A-4D42-A152-3D368E953ADB}" presName="hierChild5" presStyleCnt="0"/>
      <dgm:spPr/>
    </dgm:pt>
    <dgm:pt modelId="{D84E3428-DC44-49CF-86DA-4EF3856E3F8F}" type="pres">
      <dgm:prSet presAssocID="{9F614B3D-54FA-46A2-90BB-C48FB1667833}" presName="Name37" presStyleLbl="parChTrans1D2" presStyleIdx="4" presStyleCnt="5"/>
      <dgm:spPr/>
      <dgm:t>
        <a:bodyPr/>
        <a:lstStyle/>
        <a:p>
          <a:endParaRPr lang="en-IN"/>
        </a:p>
      </dgm:t>
    </dgm:pt>
    <dgm:pt modelId="{E4AED391-CBDB-4857-A8F0-C3850CCD23D1}" type="pres">
      <dgm:prSet presAssocID="{BFB95966-53BE-4BF7-A0B0-559A881FBEBF}" presName="hierRoot2" presStyleCnt="0">
        <dgm:presLayoutVars>
          <dgm:hierBranch val="init"/>
        </dgm:presLayoutVars>
      </dgm:prSet>
      <dgm:spPr/>
    </dgm:pt>
    <dgm:pt modelId="{BB62618B-C59A-43CC-96D5-0AAC542BDA92}" type="pres">
      <dgm:prSet presAssocID="{BFB95966-53BE-4BF7-A0B0-559A881FBEBF}" presName="rootComposite" presStyleCnt="0"/>
      <dgm:spPr/>
    </dgm:pt>
    <dgm:pt modelId="{E10C647D-52A0-4520-B2D3-9AAD94592110}" type="pres">
      <dgm:prSet presAssocID="{BFB95966-53BE-4BF7-A0B0-559A881FBEBF}" presName="rootText" presStyleLbl="node2" presStyleIdx="4" presStyleCnt="5" custScaleX="130411">
        <dgm:presLayoutVars>
          <dgm:chPref val="3"/>
        </dgm:presLayoutVars>
      </dgm:prSet>
      <dgm:spPr/>
      <dgm:t>
        <a:bodyPr/>
        <a:lstStyle/>
        <a:p>
          <a:endParaRPr lang="en-IN"/>
        </a:p>
      </dgm:t>
    </dgm:pt>
    <dgm:pt modelId="{A88382FB-CF47-4113-878D-91D82EE34858}" type="pres">
      <dgm:prSet presAssocID="{BFB95966-53BE-4BF7-A0B0-559A881FBEBF}" presName="rootConnector" presStyleLbl="node2" presStyleIdx="4" presStyleCnt="5"/>
      <dgm:spPr/>
      <dgm:t>
        <a:bodyPr/>
        <a:lstStyle/>
        <a:p>
          <a:endParaRPr lang="en-IN"/>
        </a:p>
      </dgm:t>
    </dgm:pt>
    <dgm:pt modelId="{2A8CCE1E-0331-427B-9883-750BE87EF378}" type="pres">
      <dgm:prSet presAssocID="{BFB95966-53BE-4BF7-A0B0-559A881FBEBF}" presName="hierChild4" presStyleCnt="0"/>
      <dgm:spPr/>
    </dgm:pt>
    <dgm:pt modelId="{666F1CA7-CB0E-43DB-B2B9-87CD429685B0}" type="pres">
      <dgm:prSet presAssocID="{BFB95966-53BE-4BF7-A0B0-559A881FBEBF}" presName="hierChild5" presStyleCnt="0"/>
      <dgm:spPr/>
    </dgm:pt>
    <dgm:pt modelId="{DC205985-C12A-4DE9-8861-1E7F3B68294E}" type="pres">
      <dgm:prSet presAssocID="{0CE50CB1-D646-4C00-9F10-4B4EEB27B5FA}" presName="hierChild3" presStyleCnt="0"/>
      <dgm:spPr/>
    </dgm:pt>
  </dgm:ptLst>
  <dgm:cxnLst>
    <dgm:cxn modelId="{6267FE33-99CB-489B-8E4C-5B43913E4B31}" type="presOf" srcId="{3264D110-DC26-4D1F-BD23-A45C0372F520}" destId="{897C306A-2A3E-406D-8AC8-C09C62EF1EE2}" srcOrd="0" destOrd="0" presId="urn:microsoft.com/office/officeart/2005/8/layout/orgChart1"/>
    <dgm:cxn modelId="{76EAC6E8-4645-4637-AEAA-EF449E4953F1}" type="presOf" srcId="{0C8B5F17-F13E-43D1-B23F-0D02CA025AD4}" destId="{83C671FA-FECC-4295-9D01-7A350DB8098F}" srcOrd="0" destOrd="0" presId="urn:microsoft.com/office/officeart/2005/8/layout/orgChart1"/>
    <dgm:cxn modelId="{89C21FB5-50FA-4D6B-BBCF-B330EFCB27DD}" type="presOf" srcId="{E65A1FA2-1D25-4C93-A36D-B80D51654C5C}" destId="{57227BEC-EEA1-426B-9467-E196E6CC948A}" srcOrd="0" destOrd="0" presId="urn:microsoft.com/office/officeart/2005/8/layout/orgChart1"/>
    <dgm:cxn modelId="{6C5E3C27-3F89-4B65-BFCA-8A55E58D45B2}" type="presOf" srcId="{0DCEB4F7-5D7F-46D5-9721-7673C44E334D}" destId="{5FE2F998-C56E-4704-AD54-26EE9D533F5B}" srcOrd="1" destOrd="0" presId="urn:microsoft.com/office/officeart/2005/8/layout/orgChart1"/>
    <dgm:cxn modelId="{E06BD6F8-C08A-4FD6-92F8-111A3877FA6E}" type="presOf" srcId="{0DCEB4F7-5D7F-46D5-9721-7673C44E334D}" destId="{DF7AFFB4-291C-4796-BE36-4E08966149D9}" srcOrd="0" destOrd="0" presId="urn:microsoft.com/office/officeart/2005/8/layout/orgChart1"/>
    <dgm:cxn modelId="{35AD8661-49E8-44CA-8C01-42DE1531A9CB}" type="presOf" srcId="{EF9C8394-61AB-4229-81B5-E4410FE4EB93}" destId="{534550D9-8896-475E-8F66-AC59777A541F}" srcOrd="0" destOrd="0" presId="urn:microsoft.com/office/officeart/2005/8/layout/orgChart1"/>
    <dgm:cxn modelId="{BE863699-5F74-43B2-B6D3-10BFFAAE53DE}" srcId="{C341C721-A273-4BA8-8292-64F9F10963F2}" destId="{4B1CF763-AD86-4EAA-9DC6-94C8AF97B3F2}" srcOrd="1" destOrd="0" parTransId="{0C8B5F17-F13E-43D1-B23F-0D02CA025AD4}" sibTransId="{2BF64197-76BA-4C93-96DA-EDDCEC3E9B28}"/>
    <dgm:cxn modelId="{C4BAE0D9-491E-4B67-A110-18256A690322}" type="presOf" srcId="{9520AF67-EB79-43F8-A072-1F6948216062}" destId="{7BD88589-27ED-4546-8C60-65CA0D2F7B21}" srcOrd="0" destOrd="0" presId="urn:microsoft.com/office/officeart/2005/8/layout/orgChart1"/>
    <dgm:cxn modelId="{74AB1175-1C79-4937-B52A-6832901DCDCB}" srcId="{F95817CB-09BD-4843-A964-F99D3DEDAF57}" destId="{0CE50CB1-D646-4C00-9F10-4B4EEB27B5FA}" srcOrd="0" destOrd="0" parTransId="{424BEFA6-D129-4258-B381-63F45211D28A}" sibTransId="{E8428BF6-F0AF-42B7-87BD-07422DF1BE98}"/>
    <dgm:cxn modelId="{0299D91B-D961-4EC2-97F5-3358A751E0C6}" srcId="{CD886A65-4B90-42A5-8A7F-AD99A67B678D}" destId="{98AB3A8F-1143-4D49-8983-675331D2D67C}" srcOrd="0" destOrd="0" parTransId="{2475E279-759B-4FB9-9013-EB16CE13F5A7}" sibTransId="{32BB169C-1ADD-486F-B980-EF509EDCE88F}"/>
    <dgm:cxn modelId="{DDD1C353-9C3B-4099-801A-308D246E560A}" srcId="{0CE50CB1-D646-4C00-9F10-4B4EEB27B5FA}" destId="{3264D110-DC26-4D1F-BD23-A45C0372F520}" srcOrd="1" destOrd="0" parTransId="{9520AF67-EB79-43F8-A072-1F6948216062}" sibTransId="{6BBFA5B5-017B-4C9B-AD38-80E3EE8C1C77}"/>
    <dgm:cxn modelId="{BF33FE14-52FA-4DD3-B737-83BFBA67FA63}" type="presOf" srcId="{B1DC70C4-2ECE-4A8A-80A7-021D6C94DB37}" destId="{6D93DEE2-4B59-4145-A9CA-0373754DCCF2}" srcOrd="0" destOrd="0" presId="urn:microsoft.com/office/officeart/2005/8/layout/orgChart1"/>
    <dgm:cxn modelId="{A1B8AF9A-324F-4F6B-9E89-F596FBD73899}" type="presOf" srcId="{3264D110-DC26-4D1F-BD23-A45C0372F520}" destId="{0A03C21B-7B43-4C23-A789-7F71D9BBAD5E}" srcOrd="1" destOrd="0" presId="urn:microsoft.com/office/officeart/2005/8/layout/orgChart1"/>
    <dgm:cxn modelId="{330FF1BE-7B57-4B3E-9198-0CFDE94BF411}" srcId="{7E79D86D-051A-4D42-A152-3D368E953ADB}" destId="{97D9F82E-6EB4-4968-B141-A9C1C7958996}" srcOrd="3" destOrd="0" parTransId="{F5E70A81-E46C-409A-AC88-AE40EDC1DC0C}" sibTransId="{BF8C6510-813E-4B4F-BBF3-C93E5409B5BD}"/>
    <dgm:cxn modelId="{52A8F24F-495B-4E7D-A0B8-C5E4A249C7B0}" type="presOf" srcId="{4FB640A9-0903-40B3-AB33-9D0BD0B118FC}" destId="{F015CC07-535E-4505-A653-B982CAC870E7}" srcOrd="0" destOrd="0" presId="urn:microsoft.com/office/officeart/2005/8/layout/orgChart1"/>
    <dgm:cxn modelId="{41F3A0E2-44FD-4EAC-83F7-36BE333D5B53}" srcId="{0CE50CB1-D646-4C00-9F10-4B4EEB27B5FA}" destId="{C341C721-A273-4BA8-8292-64F9F10963F2}" srcOrd="2" destOrd="0" parTransId="{E65A1FA2-1D25-4C93-A36D-B80D51654C5C}" sibTransId="{6EA4163F-57F4-4A50-96A9-FB936F0EDFC7}"/>
    <dgm:cxn modelId="{AB764E92-28D1-4EE1-ADD2-ABA75A582CE1}" type="presOf" srcId="{119DD834-A128-48FA-9E05-40341B3A190D}" destId="{5F4C44CE-D54C-4FF5-BA1C-1F60BD6682B4}" srcOrd="0" destOrd="0" presId="urn:microsoft.com/office/officeart/2005/8/layout/orgChart1"/>
    <dgm:cxn modelId="{979B9178-2E22-4325-8F7B-343FF2AB1305}" type="presOf" srcId="{9F614B3D-54FA-46A2-90BB-C48FB1667833}" destId="{D84E3428-DC44-49CF-86DA-4EF3856E3F8F}" srcOrd="0" destOrd="0" presId="urn:microsoft.com/office/officeart/2005/8/layout/orgChart1"/>
    <dgm:cxn modelId="{AE2E9815-A35F-429E-B209-AC72600164CC}" type="presOf" srcId="{C341C721-A273-4BA8-8292-64F9F10963F2}" destId="{983D58B0-74D7-4786-9532-87EDAF7BD052}" srcOrd="0" destOrd="0" presId="urn:microsoft.com/office/officeart/2005/8/layout/orgChart1"/>
    <dgm:cxn modelId="{8E77E351-0580-4F5D-8A19-CDC7FD3C3110}" type="presOf" srcId="{4B1CF763-AD86-4EAA-9DC6-94C8AF97B3F2}" destId="{B407F6AE-9B71-41ED-9253-20E35B5B8F2F}" srcOrd="0" destOrd="0" presId="urn:microsoft.com/office/officeart/2005/8/layout/orgChart1"/>
    <dgm:cxn modelId="{3D930B0A-2ACA-48E9-8634-EAACEFE9B7A8}" srcId="{5002A161-47EF-4E56-B662-214DEC278D7B}" destId="{CD886A65-4B90-42A5-8A7F-AD99A67B678D}" srcOrd="0" destOrd="0" parTransId="{2DC4C6F7-4090-404F-8322-7FAD4F4B4BD1}" sibTransId="{802C08FD-2C3B-4B18-8F07-5A42C0514EC3}"/>
    <dgm:cxn modelId="{FC8AEA28-C48D-4660-92E4-18F2FB95E2BA}" type="presOf" srcId="{CD886A65-4B90-42A5-8A7F-AD99A67B678D}" destId="{39E5F3F6-45C3-4CF8-8BDF-E46B473459F3}" srcOrd="1" destOrd="0" presId="urn:microsoft.com/office/officeart/2005/8/layout/orgChart1"/>
    <dgm:cxn modelId="{D88A327B-C47E-47A9-9FB8-973F365E0AA3}" type="presOf" srcId="{97D9F82E-6EB4-4968-B141-A9C1C7958996}" destId="{9A07765A-BF34-44EB-BB87-F282D34ACDA8}" srcOrd="1" destOrd="0" presId="urn:microsoft.com/office/officeart/2005/8/layout/orgChart1"/>
    <dgm:cxn modelId="{618DCE8C-468A-4AD2-A258-B643ACF4FB2B}" type="presOf" srcId="{BFB95966-53BE-4BF7-A0B0-559A881FBEBF}" destId="{A88382FB-CF47-4113-878D-91D82EE34858}" srcOrd="1" destOrd="0" presId="urn:microsoft.com/office/officeart/2005/8/layout/orgChart1"/>
    <dgm:cxn modelId="{C8BCC001-36BF-4AFC-B799-94F266ED9051}" type="presOf" srcId="{F95817CB-09BD-4843-A964-F99D3DEDAF57}" destId="{5F83863B-9960-480B-BF87-8AD579F3AEE8}" srcOrd="0" destOrd="0" presId="urn:microsoft.com/office/officeart/2005/8/layout/orgChart1"/>
    <dgm:cxn modelId="{142240CB-5839-4780-ADB6-0FD37B98EACA}" srcId="{C341C721-A273-4BA8-8292-64F9F10963F2}" destId="{CA0D827D-DA23-407D-93F2-C2AC842BCEF5}" srcOrd="3" destOrd="0" parTransId="{EF9C8394-61AB-4229-81B5-E4410FE4EB93}" sibTransId="{54AE9021-A46C-454A-ACDA-36D59DE07AE7}"/>
    <dgm:cxn modelId="{325749F6-586E-4E76-80EB-7BD1DDF56735}" type="presOf" srcId="{0CE50CB1-D646-4C00-9F10-4B4EEB27B5FA}" destId="{3187DE9F-2AFC-40FA-A1C6-6E0A20446A6B}" srcOrd="0" destOrd="0" presId="urn:microsoft.com/office/officeart/2005/8/layout/orgChart1"/>
    <dgm:cxn modelId="{FE22B112-2B29-47EB-9B1A-54583252A08D}" type="presOf" srcId="{1894963D-C111-4006-9540-0EED7B9DB5AB}" destId="{DE066085-D5C5-4BCE-B3DD-EF58412758E4}" srcOrd="1" destOrd="0" presId="urn:microsoft.com/office/officeart/2005/8/layout/orgChart1"/>
    <dgm:cxn modelId="{ADF64C09-BFCD-4094-9F44-EE1F954253AE}" srcId="{C341C721-A273-4BA8-8292-64F9F10963F2}" destId="{0DCEB4F7-5D7F-46D5-9721-7673C44E334D}" srcOrd="2" destOrd="0" parTransId="{119DD834-A128-48FA-9E05-40341B3A190D}" sibTransId="{9CBB5B9D-B581-46CC-B2CF-570E756F97B7}"/>
    <dgm:cxn modelId="{69F704C2-0395-473F-B993-0F5E25D3E628}" srcId="{C341C721-A273-4BA8-8292-64F9F10963F2}" destId="{D0059EC5-8E81-4843-BC71-0F1165937C64}" srcOrd="0" destOrd="0" parTransId="{B1DC70C4-2ECE-4A8A-80A7-021D6C94DB37}" sibTransId="{D5093ED6-0BD4-499A-A8A5-D71698097389}"/>
    <dgm:cxn modelId="{28CF807F-D01F-4D18-80AF-AA4CC14BA90B}" srcId="{0CE50CB1-D646-4C00-9F10-4B4EEB27B5FA}" destId="{7E79D86D-051A-4D42-A152-3D368E953ADB}" srcOrd="3" destOrd="0" parTransId="{AB5C6346-431C-420D-8BF7-50C4A2D325F1}" sibTransId="{0D02F22B-0C26-4BE8-A63C-FA8172CFC00D}"/>
    <dgm:cxn modelId="{EFF75877-5914-4CA3-B882-241BB57CEE0A}" type="presOf" srcId="{AB5C6346-431C-420D-8BF7-50C4A2D325F1}" destId="{8E5A05AB-AC55-4852-A0C5-555213FF10F1}" srcOrd="0" destOrd="0" presId="urn:microsoft.com/office/officeart/2005/8/layout/orgChart1"/>
    <dgm:cxn modelId="{C807BAB9-0991-4A0E-B65E-ABA75E45F548}" srcId="{CD886A65-4B90-42A5-8A7F-AD99A67B678D}" destId="{EB9C7E14-965A-4DE3-AB04-64F5F90C27A1}" srcOrd="1" destOrd="0" parTransId="{07A21E9A-98CE-4BF7-9FD4-EB49098566DB}" sibTransId="{366DD42D-5799-4A0C-AB23-012F5F04FAA3}"/>
    <dgm:cxn modelId="{C2F60C69-8983-4F9D-88A9-D44D17793DB3}" type="presOf" srcId="{BF8263B2-D81B-499E-AFE6-FF2F504720FD}" destId="{91553E2D-ED58-4F03-90A0-01BDB18F3B76}" srcOrd="0" destOrd="0" presId="urn:microsoft.com/office/officeart/2005/8/layout/orgChart1"/>
    <dgm:cxn modelId="{AE9EEDA1-0F30-4ECF-A1DD-C005CEF31AAD}" type="presOf" srcId="{CA0D827D-DA23-407D-93F2-C2AC842BCEF5}" destId="{6EF262D0-A215-491D-9E7D-8E05071CB2BB}" srcOrd="1" destOrd="0" presId="urn:microsoft.com/office/officeart/2005/8/layout/orgChart1"/>
    <dgm:cxn modelId="{EB1B62D2-48F8-4DAE-8F02-ABEAB5926801}" type="presOf" srcId="{0CE50CB1-D646-4C00-9F10-4B4EEB27B5FA}" destId="{39C611DB-534F-45EE-9F4B-3B5D067FEEED}" srcOrd="1" destOrd="0" presId="urn:microsoft.com/office/officeart/2005/8/layout/orgChart1"/>
    <dgm:cxn modelId="{9CDCFD66-6F86-4BAC-8F0F-22CD31F70683}" type="presOf" srcId="{5002A161-47EF-4E56-B662-214DEC278D7B}" destId="{35D5ECC9-75F3-4BE9-9EDA-1284F03FC8F3}" srcOrd="1" destOrd="0" presId="urn:microsoft.com/office/officeart/2005/8/layout/orgChart1"/>
    <dgm:cxn modelId="{2D431690-B0C6-4A09-A9AD-D90A10D3BD8D}" type="presOf" srcId="{5002A161-47EF-4E56-B662-214DEC278D7B}" destId="{73A93BE5-F474-4144-BF43-EBC49F84AC0A}" srcOrd="0" destOrd="0" presId="urn:microsoft.com/office/officeart/2005/8/layout/orgChart1"/>
    <dgm:cxn modelId="{900A0EED-804D-42D2-A684-561EC74FE206}" srcId="{0CE50CB1-D646-4C00-9F10-4B4EEB27B5FA}" destId="{5002A161-47EF-4E56-B662-214DEC278D7B}" srcOrd="0" destOrd="0" parTransId="{71A5E777-2E6B-4323-BD81-879F29B07CE4}" sibTransId="{DCE7CFD1-27A8-4F23-8E10-DD8CC498E890}"/>
    <dgm:cxn modelId="{EBDC9D79-8515-4EC6-BCD0-94817B212D8F}" type="presOf" srcId="{D0059EC5-8E81-4843-BC71-0F1165937C64}" destId="{7ACDABB4-7497-4725-81D3-A74E1F1664AD}" srcOrd="0" destOrd="0" presId="urn:microsoft.com/office/officeart/2005/8/layout/orgChart1"/>
    <dgm:cxn modelId="{AF678A48-1F16-4CB9-A0E7-0048E41839BA}" type="presOf" srcId="{BF8263B2-D81B-499E-AFE6-FF2F504720FD}" destId="{5D1C685A-90D0-4A5B-AED8-7C28B9FBF031}" srcOrd="1" destOrd="0" presId="urn:microsoft.com/office/officeart/2005/8/layout/orgChart1"/>
    <dgm:cxn modelId="{314FD4F4-BD49-4FB8-8561-E053B912AAAE}" type="presOf" srcId="{7E79D86D-051A-4D42-A152-3D368E953ADB}" destId="{A8488162-C7D6-49FC-9999-50A131CE916C}" srcOrd="1" destOrd="0" presId="urn:microsoft.com/office/officeart/2005/8/layout/orgChart1"/>
    <dgm:cxn modelId="{EC1E39C3-72E4-430B-871C-174ACF0F21CD}" type="presOf" srcId="{2DC4C6F7-4090-404F-8322-7FAD4F4B4BD1}" destId="{0F64AA62-7244-4C3B-9890-39122B60BF1A}" srcOrd="0" destOrd="0" presId="urn:microsoft.com/office/officeart/2005/8/layout/orgChart1"/>
    <dgm:cxn modelId="{0C96D06B-07F1-471A-88A9-17EC051F07D5}" type="presOf" srcId="{7E79D86D-051A-4D42-A152-3D368E953ADB}" destId="{C38235E8-7FF0-4FB0-9C86-B1DA4EF05E5D}" srcOrd="0" destOrd="0" presId="urn:microsoft.com/office/officeart/2005/8/layout/orgChart1"/>
    <dgm:cxn modelId="{3D506756-058F-4DDB-9242-C73DEFA264A9}" type="presOf" srcId="{F5E70A81-E46C-409A-AC88-AE40EDC1DC0C}" destId="{B9A0BCD6-413B-4F51-81D6-3A23A43E8776}" srcOrd="0" destOrd="0" presId="urn:microsoft.com/office/officeart/2005/8/layout/orgChart1"/>
    <dgm:cxn modelId="{6B7C3A17-A145-49DA-A025-488227AEF488}" type="presOf" srcId="{98AB3A8F-1143-4D49-8983-675331D2D67C}" destId="{0A46C7E5-BDD1-4F9B-952A-0F3182BA95AA}" srcOrd="1" destOrd="0" presId="urn:microsoft.com/office/officeart/2005/8/layout/orgChart1"/>
    <dgm:cxn modelId="{7D27C748-57AA-4F85-9A42-1092A8CABAF7}" type="presOf" srcId="{CA0D827D-DA23-407D-93F2-C2AC842BCEF5}" destId="{7BB7B027-0E7E-4710-A7AF-16586A0C1DE7}" srcOrd="0" destOrd="0" presId="urn:microsoft.com/office/officeart/2005/8/layout/orgChart1"/>
    <dgm:cxn modelId="{0B1597EA-F4DE-4CED-958A-EC0350CB64C4}" srcId="{7E79D86D-051A-4D42-A152-3D368E953ADB}" destId="{F832EBCA-CD44-40FB-AEA7-E83DDE7BBCE0}" srcOrd="2" destOrd="0" parTransId="{4FB640A9-0903-40B3-AB33-9D0BD0B118FC}" sibTransId="{37C975E4-BD7A-4F45-9684-8D7DE3CC0F75}"/>
    <dgm:cxn modelId="{7477D77F-A7E4-40B9-8825-6BEB0A93A9E6}" type="presOf" srcId="{98AB3A8F-1143-4D49-8983-675331D2D67C}" destId="{63A87FE4-C9C3-4110-9E35-2A368BC6604E}" srcOrd="0" destOrd="0" presId="urn:microsoft.com/office/officeart/2005/8/layout/orgChart1"/>
    <dgm:cxn modelId="{6619CF4F-DD55-4F95-808D-F06C33585836}" type="presOf" srcId="{F832EBCA-CD44-40FB-AEA7-E83DDE7BBCE0}" destId="{6451B1CD-5756-42D0-9FA1-CB04B1A198B7}" srcOrd="1" destOrd="0" presId="urn:microsoft.com/office/officeart/2005/8/layout/orgChart1"/>
    <dgm:cxn modelId="{EBA6BC40-0AD8-4ADD-A356-185613B5E5EE}" type="presOf" srcId="{E22A7414-588F-46CC-B705-5C6BD7788040}" destId="{112E9E67-0DA2-4369-AF81-EDFB5FAC4624}" srcOrd="0" destOrd="0" presId="urn:microsoft.com/office/officeart/2005/8/layout/orgChart1"/>
    <dgm:cxn modelId="{41439812-EAA1-490F-8B9E-756CF662020B}" type="presOf" srcId="{780A43B0-D0F2-4308-87F6-569D17A75935}" destId="{7A9F39FA-D5D5-46DB-B2B2-35B5A14D83D9}" srcOrd="0" destOrd="0" presId="urn:microsoft.com/office/officeart/2005/8/layout/orgChart1"/>
    <dgm:cxn modelId="{379552FF-27A2-4E26-B6E5-34C414F2F637}" srcId="{7E79D86D-051A-4D42-A152-3D368E953ADB}" destId="{E22A7414-588F-46CC-B705-5C6BD7788040}" srcOrd="1" destOrd="0" parTransId="{8DCAF63A-D20C-4191-A3AE-01F345278ABF}" sibTransId="{9C749A33-999E-4723-B3B7-7C99323F9AAB}"/>
    <dgm:cxn modelId="{0C4115BA-CD1C-463C-82D0-7F76476F36EF}" type="presOf" srcId="{71A5E777-2E6B-4323-BD81-879F29B07CE4}" destId="{8A1A07D2-FC25-4B15-811A-07F855F508F1}" srcOrd="0" destOrd="0" presId="urn:microsoft.com/office/officeart/2005/8/layout/orgChart1"/>
    <dgm:cxn modelId="{4F577FE0-1995-44A3-ABAD-29DC0E3E2F31}" srcId="{7E79D86D-051A-4D42-A152-3D368E953ADB}" destId="{1894963D-C111-4006-9540-0EED7B9DB5AB}" srcOrd="4" destOrd="0" parTransId="{61C569C1-4B44-47ED-8F5D-59EF64D21245}" sibTransId="{4388D617-329A-4D5C-83A3-BAFAAE6D1B32}"/>
    <dgm:cxn modelId="{654AAB2D-337B-4903-86A4-72F4545C826C}" srcId="{7E79D86D-051A-4D42-A152-3D368E953ADB}" destId="{BF8263B2-D81B-499E-AFE6-FF2F504720FD}" srcOrd="0" destOrd="0" parTransId="{780A43B0-D0F2-4308-87F6-569D17A75935}" sibTransId="{6362DFED-8FE5-4C0A-9A88-E848A947E111}"/>
    <dgm:cxn modelId="{4ED44D67-783F-4A5E-9F80-8DD19D428947}" type="presOf" srcId="{E22A7414-588F-46CC-B705-5C6BD7788040}" destId="{EF0A4D90-C4F3-489C-B40C-EF81EC8EEF80}" srcOrd="1" destOrd="0" presId="urn:microsoft.com/office/officeart/2005/8/layout/orgChart1"/>
    <dgm:cxn modelId="{53F6B165-D8C1-4E0A-84A8-52097A70DB47}" type="presOf" srcId="{61C569C1-4B44-47ED-8F5D-59EF64D21245}" destId="{AF14F85D-23C5-4A22-9796-F135BAF30C7D}" srcOrd="0" destOrd="0" presId="urn:microsoft.com/office/officeart/2005/8/layout/orgChart1"/>
    <dgm:cxn modelId="{755626F7-7A78-430A-8884-FE1AF9BBFA1F}" type="presOf" srcId="{53B963D3-4574-4CAB-9F76-3DD4C1917FFF}" destId="{446A7B05-7F4E-48AC-8EC3-5D7887FAAE8F}" srcOrd="0" destOrd="0" presId="urn:microsoft.com/office/officeart/2005/8/layout/orgChart1"/>
    <dgm:cxn modelId="{5AE4B9F1-9CFC-46B0-9B65-75F20647AD00}" type="presOf" srcId="{4B1CF763-AD86-4EAA-9DC6-94C8AF97B3F2}" destId="{D720603B-2861-4117-B244-E5A3E42CB4D9}" srcOrd="1" destOrd="0" presId="urn:microsoft.com/office/officeart/2005/8/layout/orgChart1"/>
    <dgm:cxn modelId="{59245D23-6DDC-42D7-83A5-43F2D2ACF20C}" type="presOf" srcId="{2475E279-759B-4FB9-9013-EB16CE13F5A7}" destId="{6C891563-90F8-4B2A-912C-2E2D3C22AB12}" srcOrd="0" destOrd="0" presId="urn:microsoft.com/office/officeart/2005/8/layout/orgChart1"/>
    <dgm:cxn modelId="{10B0AA7A-9AE1-470A-A78E-EB0BD899341D}" type="presOf" srcId="{EB9C7E14-965A-4DE3-AB04-64F5F90C27A1}" destId="{5D6F96D0-9B3E-4E80-94A3-EBFB810DAB51}" srcOrd="0" destOrd="0" presId="urn:microsoft.com/office/officeart/2005/8/layout/orgChart1"/>
    <dgm:cxn modelId="{DEADF6AC-0A72-43E7-A58C-C4816753D2CC}" type="presOf" srcId="{C341C721-A273-4BA8-8292-64F9F10963F2}" destId="{20FC5843-270B-42A8-B5B3-1468E0FA6C6D}" srcOrd="1" destOrd="0" presId="urn:microsoft.com/office/officeart/2005/8/layout/orgChart1"/>
    <dgm:cxn modelId="{C798C7C8-11B7-4CA3-A309-91F36794D255}" type="presOf" srcId="{F832EBCA-CD44-40FB-AEA7-E83DDE7BBCE0}" destId="{D052137B-14FE-4D00-8804-8B9D523E9D5D}" srcOrd="0" destOrd="0" presId="urn:microsoft.com/office/officeart/2005/8/layout/orgChart1"/>
    <dgm:cxn modelId="{8AFE7CD1-5A9B-4060-916D-499BDF8B240C}" type="presOf" srcId="{CD886A65-4B90-42A5-8A7F-AD99A67B678D}" destId="{07E8A04C-5F19-4A16-9AA7-1FE26853E09F}" srcOrd="0" destOrd="0" presId="urn:microsoft.com/office/officeart/2005/8/layout/orgChart1"/>
    <dgm:cxn modelId="{102C91C1-AAE9-43F7-B675-D9F9355104EB}" type="presOf" srcId="{8DCAF63A-D20C-4191-A3AE-01F345278ABF}" destId="{E3DEC7ED-9B03-413C-9744-7699491526BF}" srcOrd="0" destOrd="0" presId="urn:microsoft.com/office/officeart/2005/8/layout/orgChart1"/>
    <dgm:cxn modelId="{0ADAA41A-7650-4A38-91EC-D4826709F4A7}" type="presOf" srcId="{D0059EC5-8E81-4843-BC71-0F1165937C64}" destId="{AF99A008-45A8-4B31-BAE5-132ECAE673BD}" srcOrd="1" destOrd="0" presId="urn:microsoft.com/office/officeart/2005/8/layout/orgChart1"/>
    <dgm:cxn modelId="{B95044D9-60F5-4C8D-A881-C4A4A34C2EAC}" srcId="{0CE50CB1-D646-4C00-9F10-4B4EEB27B5FA}" destId="{BFB95966-53BE-4BF7-A0B0-559A881FBEBF}" srcOrd="4" destOrd="0" parTransId="{9F614B3D-54FA-46A2-90BB-C48FB1667833}" sibTransId="{85855383-5BDA-4FC7-A87D-E75AE7ADCF2D}"/>
    <dgm:cxn modelId="{D40E0D26-3397-4CEE-910B-38A88647E185}" type="presOf" srcId="{1894963D-C111-4006-9540-0EED7B9DB5AB}" destId="{C8E229D3-3051-4C8E-9CD4-33F1316BCD50}" srcOrd="0" destOrd="0" presId="urn:microsoft.com/office/officeart/2005/8/layout/orgChart1"/>
    <dgm:cxn modelId="{8712CB0B-0290-4311-BD12-892F8BA281D9}" srcId="{5002A161-47EF-4E56-B662-214DEC278D7B}" destId="{53B963D3-4574-4CAB-9F76-3DD4C1917FFF}" srcOrd="1" destOrd="0" parTransId="{112A7677-A799-4638-A82D-455C535B0280}" sibTransId="{9A50344A-6739-4F0F-A135-CE2A2F1201CC}"/>
    <dgm:cxn modelId="{AB86BF85-AFE3-4298-8957-5C8FFE637F44}" type="presOf" srcId="{BFB95966-53BE-4BF7-A0B0-559A881FBEBF}" destId="{E10C647D-52A0-4520-B2D3-9AAD94592110}" srcOrd="0" destOrd="0" presId="urn:microsoft.com/office/officeart/2005/8/layout/orgChart1"/>
    <dgm:cxn modelId="{AB414385-7A0A-44CD-881E-65A84BBE963D}" type="presOf" srcId="{EB9C7E14-965A-4DE3-AB04-64F5F90C27A1}" destId="{436A75CD-4D34-4C5C-B54A-A5843AC196C5}" srcOrd="1" destOrd="0" presId="urn:microsoft.com/office/officeart/2005/8/layout/orgChart1"/>
    <dgm:cxn modelId="{B568BE66-B46D-491E-BEC1-AA820CE74D16}" type="presOf" srcId="{97D9F82E-6EB4-4968-B141-A9C1C7958996}" destId="{A4EF5F56-DFE8-462A-89EA-50FE0FA7B7DF}" srcOrd="0" destOrd="0" presId="urn:microsoft.com/office/officeart/2005/8/layout/orgChart1"/>
    <dgm:cxn modelId="{3BC82F9D-5646-4E51-8BCE-D1C6706C1134}" type="presOf" srcId="{53B963D3-4574-4CAB-9F76-3DD4C1917FFF}" destId="{B2969ADC-D7B0-4C47-AAA1-ED02657C5498}" srcOrd="1" destOrd="0" presId="urn:microsoft.com/office/officeart/2005/8/layout/orgChart1"/>
    <dgm:cxn modelId="{DB734310-1A05-44C0-B751-03590C02E390}" type="presOf" srcId="{07A21E9A-98CE-4BF7-9FD4-EB49098566DB}" destId="{9E5A530D-057E-420D-A7AE-3B2A4F79B186}" srcOrd="0" destOrd="0" presId="urn:microsoft.com/office/officeart/2005/8/layout/orgChart1"/>
    <dgm:cxn modelId="{9B9B1018-12FD-4FB3-AD18-BE4AABAB2382}" type="presOf" srcId="{112A7677-A799-4638-A82D-455C535B0280}" destId="{5056BA03-C5BE-4D7E-87DA-A04A56BBFFAF}" srcOrd="0" destOrd="0" presId="urn:microsoft.com/office/officeart/2005/8/layout/orgChart1"/>
    <dgm:cxn modelId="{52E2A422-6F9F-426A-9DB2-4B5CF4CC9365}" type="presParOf" srcId="{5F83863B-9960-480B-BF87-8AD579F3AEE8}" destId="{ABC594EE-E98F-4FBC-8B8C-1EC9B9C8D23B}" srcOrd="0" destOrd="0" presId="urn:microsoft.com/office/officeart/2005/8/layout/orgChart1"/>
    <dgm:cxn modelId="{58AC3284-EE7E-4525-AC9F-B3ED999F9868}" type="presParOf" srcId="{ABC594EE-E98F-4FBC-8B8C-1EC9B9C8D23B}" destId="{3AA0EED6-C9FF-4F05-9D35-D5905D9D2FB2}" srcOrd="0" destOrd="0" presId="urn:microsoft.com/office/officeart/2005/8/layout/orgChart1"/>
    <dgm:cxn modelId="{CF86D2BA-FAEB-41AC-AD4E-EF41EAD7C83B}" type="presParOf" srcId="{3AA0EED6-C9FF-4F05-9D35-D5905D9D2FB2}" destId="{3187DE9F-2AFC-40FA-A1C6-6E0A20446A6B}" srcOrd="0" destOrd="0" presId="urn:microsoft.com/office/officeart/2005/8/layout/orgChart1"/>
    <dgm:cxn modelId="{9A6CB1F9-3A3E-4997-8DB0-C5456CC6F262}" type="presParOf" srcId="{3AA0EED6-C9FF-4F05-9D35-D5905D9D2FB2}" destId="{39C611DB-534F-45EE-9F4B-3B5D067FEEED}" srcOrd="1" destOrd="0" presId="urn:microsoft.com/office/officeart/2005/8/layout/orgChart1"/>
    <dgm:cxn modelId="{65D42335-8C1C-43B2-B591-86870A36A5A9}" type="presParOf" srcId="{ABC594EE-E98F-4FBC-8B8C-1EC9B9C8D23B}" destId="{358CD821-2136-4BE1-99C0-F95FAA211E7C}" srcOrd="1" destOrd="0" presId="urn:microsoft.com/office/officeart/2005/8/layout/orgChart1"/>
    <dgm:cxn modelId="{421D13D4-EE5A-4A59-A6B5-92212EE4E692}" type="presParOf" srcId="{358CD821-2136-4BE1-99C0-F95FAA211E7C}" destId="{8A1A07D2-FC25-4B15-811A-07F855F508F1}" srcOrd="0" destOrd="0" presId="urn:microsoft.com/office/officeart/2005/8/layout/orgChart1"/>
    <dgm:cxn modelId="{5285B6B2-C4BC-4B9F-A5FF-1D08B6AD73C4}" type="presParOf" srcId="{358CD821-2136-4BE1-99C0-F95FAA211E7C}" destId="{F20546D3-F23D-47D0-9286-AE99FEFCF6E1}" srcOrd="1" destOrd="0" presId="urn:microsoft.com/office/officeart/2005/8/layout/orgChart1"/>
    <dgm:cxn modelId="{417DC2D5-BE9A-4CC1-BF6A-65B56A6C0F2D}" type="presParOf" srcId="{F20546D3-F23D-47D0-9286-AE99FEFCF6E1}" destId="{168571B0-C6E4-4DA2-9930-67BE8396FD58}" srcOrd="0" destOrd="0" presId="urn:microsoft.com/office/officeart/2005/8/layout/orgChart1"/>
    <dgm:cxn modelId="{12A05721-CAD7-411F-997D-4930E98DE47B}" type="presParOf" srcId="{168571B0-C6E4-4DA2-9930-67BE8396FD58}" destId="{73A93BE5-F474-4144-BF43-EBC49F84AC0A}" srcOrd="0" destOrd="0" presId="urn:microsoft.com/office/officeart/2005/8/layout/orgChart1"/>
    <dgm:cxn modelId="{7BB25D19-0A1E-4D27-AA01-36C722BE85C0}" type="presParOf" srcId="{168571B0-C6E4-4DA2-9930-67BE8396FD58}" destId="{35D5ECC9-75F3-4BE9-9EDA-1284F03FC8F3}" srcOrd="1" destOrd="0" presId="urn:microsoft.com/office/officeart/2005/8/layout/orgChart1"/>
    <dgm:cxn modelId="{503455E5-7A4E-4F2B-BE08-03825545A5D7}" type="presParOf" srcId="{F20546D3-F23D-47D0-9286-AE99FEFCF6E1}" destId="{5C9D4BCF-DD52-4F45-8887-2638072F29AB}" srcOrd="1" destOrd="0" presId="urn:microsoft.com/office/officeart/2005/8/layout/orgChart1"/>
    <dgm:cxn modelId="{7D792E09-8590-4B05-B9C7-1DB0516F1EF5}" type="presParOf" srcId="{5C9D4BCF-DD52-4F45-8887-2638072F29AB}" destId="{0F64AA62-7244-4C3B-9890-39122B60BF1A}" srcOrd="0" destOrd="0" presId="urn:microsoft.com/office/officeart/2005/8/layout/orgChart1"/>
    <dgm:cxn modelId="{BCD56B66-0632-4451-B2CA-BB20232BDF79}" type="presParOf" srcId="{5C9D4BCF-DD52-4F45-8887-2638072F29AB}" destId="{7242F38A-A17C-4515-9F00-33E37BAB6251}" srcOrd="1" destOrd="0" presId="urn:microsoft.com/office/officeart/2005/8/layout/orgChart1"/>
    <dgm:cxn modelId="{1FABDAF4-9E93-41B9-918A-F2A0964E149D}" type="presParOf" srcId="{7242F38A-A17C-4515-9F00-33E37BAB6251}" destId="{C290D835-B446-4168-95DE-B6143A49404D}" srcOrd="0" destOrd="0" presId="urn:microsoft.com/office/officeart/2005/8/layout/orgChart1"/>
    <dgm:cxn modelId="{784CB5A3-0642-4CAE-ADCB-17BDDCB2AB2E}" type="presParOf" srcId="{C290D835-B446-4168-95DE-B6143A49404D}" destId="{07E8A04C-5F19-4A16-9AA7-1FE26853E09F}" srcOrd="0" destOrd="0" presId="urn:microsoft.com/office/officeart/2005/8/layout/orgChart1"/>
    <dgm:cxn modelId="{5CDF520D-E360-4233-BC85-AE8F2BF93235}" type="presParOf" srcId="{C290D835-B446-4168-95DE-B6143A49404D}" destId="{39E5F3F6-45C3-4CF8-8BDF-E46B473459F3}" srcOrd="1" destOrd="0" presId="urn:microsoft.com/office/officeart/2005/8/layout/orgChart1"/>
    <dgm:cxn modelId="{5663758D-1BBC-4125-80BC-A82DB6A9D585}" type="presParOf" srcId="{7242F38A-A17C-4515-9F00-33E37BAB6251}" destId="{DEF30B7D-346C-4F8B-90C9-A6633EFD0E36}" srcOrd="1" destOrd="0" presId="urn:microsoft.com/office/officeart/2005/8/layout/orgChart1"/>
    <dgm:cxn modelId="{350946B7-1D57-4B3E-BB09-A22D0C5A388D}" type="presParOf" srcId="{DEF30B7D-346C-4F8B-90C9-A6633EFD0E36}" destId="{6C891563-90F8-4B2A-912C-2E2D3C22AB12}" srcOrd="0" destOrd="0" presId="urn:microsoft.com/office/officeart/2005/8/layout/orgChart1"/>
    <dgm:cxn modelId="{19A16E86-0981-43EC-8DAE-011E5BE20157}" type="presParOf" srcId="{DEF30B7D-346C-4F8B-90C9-A6633EFD0E36}" destId="{F68237BB-BA2B-4BE3-8206-1DF87BFCB865}" srcOrd="1" destOrd="0" presId="urn:microsoft.com/office/officeart/2005/8/layout/orgChart1"/>
    <dgm:cxn modelId="{A0DE73AE-0411-4642-B45B-7EABC9315846}" type="presParOf" srcId="{F68237BB-BA2B-4BE3-8206-1DF87BFCB865}" destId="{19992D4D-2F21-418A-9A15-E1AF4253EB33}" srcOrd="0" destOrd="0" presId="urn:microsoft.com/office/officeart/2005/8/layout/orgChart1"/>
    <dgm:cxn modelId="{B4F63EEE-AE41-442E-A7A9-81762F80930C}" type="presParOf" srcId="{19992D4D-2F21-418A-9A15-E1AF4253EB33}" destId="{63A87FE4-C9C3-4110-9E35-2A368BC6604E}" srcOrd="0" destOrd="0" presId="urn:microsoft.com/office/officeart/2005/8/layout/orgChart1"/>
    <dgm:cxn modelId="{5B1C6F63-7FF3-48E5-B077-A23BAB54E16F}" type="presParOf" srcId="{19992D4D-2F21-418A-9A15-E1AF4253EB33}" destId="{0A46C7E5-BDD1-4F9B-952A-0F3182BA95AA}" srcOrd="1" destOrd="0" presId="urn:microsoft.com/office/officeart/2005/8/layout/orgChart1"/>
    <dgm:cxn modelId="{9EC6D175-1A72-4F22-9631-9F7C4A6535D5}" type="presParOf" srcId="{F68237BB-BA2B-4BE3-8206-1DF87BFCB865}" destId="{D0E2DFAE-C1C5-4344-A2B7-E8F0664E2D76}" srcOrd="1" destOrd="0" presId="urn:microsoft.com/office/officeart/2005/8/layout/orgChart1"/>
    <dgm:cxn modelId="{ECD1631A-303F-475C-B174-26F36677C449}" type="presParOf" srcId="{F68237BB-BA2B-4BE3-8206-1DF87BFCB865}" destId="{0E085D46-F326-4302-9996-AD9CFD494189}" srcOrd="2" destOrd="0" presId="urn:microsoft.com/office/officeart/2005/8/layout/orgChart1"/>
    <dgm:cxn modelId="{C2B2426D-8C0A-4401-A0D2-CFC7FA8F4546}" type="presParOf" srcId="{DEF30B7D-346C-4F8B-90C9-A6633EFD0E36}" destId="{9E5A530D-057E-420D-A7AE-3B2A4F79B186}" srcOrd="2" destOrd="0" presId="urn:microsoft.com/office/officeart/2005/8/layout/orgChart1"/>
    <dgm:cxn modelId="{CDEEEEDC-5FF7-4E86-A360-CF283FB153AA}" type="presParOf" srcId="{DEF30B7D-346C-4F8B-90C9-A6633EFD0E36}" destId="{B402601E-0D2F-4E15-BF33-21CE0FC973FC}" srcOrd="3" destOrd="0" presId="urn:microsoft.com/office/officeart/2005/8/layout/orgChart1"/>
    <dgm:cxn modelId="{1C11185C-D6C2-4B69-88D4-4EC6AD0EFB40}" type="presParOf" srcId="{B402601E-0D2F-4E15-BF33-21CE0FC973FC}" destId="{0309E33C-2856-41D4-87FB-68C62425CB58}" srcOrd="0" destOrd="0" presId="urn:microsoft.com/office/officeart/2005/8/layout/orgChart1"/>
    <dgm:cxn modelId="{4C60343F-5C48-4904-ADDE-1D4E2DF1B7DB}" type="presParOf" srcId="{0309E33C-2856-41D4-87FB-68C62425CB58}" destId="{5D6F96D0-9B3E-4E80-94A3-EBFB810DAB51}" srcOrd="0" destOrd="0" presId="urn:microsoft.com/office/officeart/2005/8/layout/orgChart1"/>
    <dgm:cxn modelId="{D3005F8A-2A77-4D6A-8253-68D5376AE215}" type="presParOf" srcId="{0309E33C-2856-41D4-87FB-68C62425CB58}" destId="{436A75CD-4D34-4C5C-B54A-A5843AC196C5}" srcOrd="1" destOrd="0" presId="urn:microsoft.com/office/officeart/2005/8/layout/orgChart1"/>
    <dgm:cxn modelId="{1F03A2A7-0F51-4FC7-882A-14A23449D08A}" type="presParOf" srcId="{B402601E-0D2F-4E15-BF33-21CE0FC973FC}" destId="{47BA1B9B-8E7A-43CB-A1CE-937D14470445}" srcOrd="1" destOrd="0" presId="urn:microsoft.com/office/officeart/2005/8/layout/orgChart1"/>
    <dgm:cxn modelId="{21E894E6-420B-4EE3-96A4-D57DC0A1A3BB}" type="presParOf" srcId="{B402601E-0D2F-4E15-BF33-21CE0FC973FC}" destId="{78A78197-3FE4-486F-92BF-54F34CA0BCCD}" srcOrd="2" destOrd="0" presId="urn:microsoft.com/office/officeart/2005/8/layout/orgChart1"/>
    <dgm:cxn modelId="{3A173A79-63C9-465A-8252-58EBA2BDBF63}" type="presParOf" srcId="{7242F38A-A17C-4515-9F00-33E37BAB6251}" destId="{64BE00DC-834C-43DD-A5BD-5B6F972E71BD}" srcOrd="2" destOrd="0" presId="urn:microsoft.com/office/officeart/2005/8/layout/orgChart1"/>
    <dgm:cxn modelId="{46464A76-45FE-4326-AFCE-CCFBD4D18F6F}" type="presParOf" srcId="{5C9D4BCF-DD52-4F45-8887-2638072F29AB}" destId="{5056BA03-C5BE-4D7E-87DA-A04A56BBFFAF}" srcOrd="2" destOrd="0" presId="urn:microsoft.com/office/officeart/2005/8/layout/orgChart1"/>
    <dgm:cxn modelId="{81D59B8A-2047-458F-8A6B-C597E0562236}" type="presParOf" srcId="{5C9D4BCF-DD52-4F45-8887-2638072F29AB}" destId="{5443E0C5-4E15-4F09-B755-538801D1330F}" srcOrd="3" destOrd="0" presId="urn:microsoft.com/office/officeart/2005/8/layout/orgChart1"/>
    <dgm:cxn modelId="{536E426C-BCEB-43C7-93BD-D76276B7F6DC}" type="presParOf" srcId="{5443E0C5-4E15-4F09-B755-538801D1330F}" destId="{DA2E1577-09ED-494E-B523-F538E84F376D}" srcOrd="0" destOrd="0" presId="urn:microsoft.com/office/officeart/2005/8/layout/orgChart1"/>
    <dgm:cxn modelId="{EBF0F3E0-8546-416E-91F3-790CEF793897}" type="presParOf" srcId="{DA2E1577-09ED-494E-B523-F538E84F376D}" destId="{446A7B05-7F4E-48AC-8EC3-5D7887FAAE8F}" srcOrd="0" destOrd="0" presId="urn:microsoft.com/office/officeart/2005/8/layout/orgChart1"/>
    <dgm:cxn modelId="{19B4CE47-C7BA-4FAD-A408-4DB013E8A547}" type="presParOf" srcId="{DA2E1577-09ED-494E-B523-F538E84F376D}" destId="{B2969ADC-D7B0-4C47-AAA1-ED02657C5498}" srcOrd="1" destOrd="0" presId="urn:microsoft.com/office/officeart/2005/8/layout/orgChart1"/>
    <dgm:cxn modelId="{000F3DF2-F5B7-4258-9588-BAD53B2D4F5D}" type="presParOf" srcId="{5443E0C5-4E15-4F09-B755-538801D1330F}" destId="{DFA513D3-3162-49BD-8EBE-99B15C2249B0}" srcOrd="1" destOrd="0" presId="urn:microsoft.com/office/officeart/2005/8/layout/orgChart1"/>
    <dgm:cxn modelId="{0C0594DD-AAB1-4D62-BCD9-D1578A05905C}" type="presParOf" srcId="{5443E0C5-4E15-4F09-B755-538801D1330F}" destId="{E8F9C1B4-7EBF-47C9-9024-B3E9DB783793}" srcOrd="2" destOrd="0" presId="urn:microsoft.com/office/officeart/2005/8/layout/orgChart1"/>
    <dgm:cxn modelId="{18445560-1D2E-4980-8363-5B8D9AA51A79}" type="presParOf" srcId="{F20546D3-F23D-47D0-9286-AE99FEFCF6E1}" destId="{4C81B22F-C4E6-4623-9CD6-56A17D34C7E9}" srcOrd="2" destOrd="0" presId="urn:microsoft.com/office/officeart/2005/8/layout/orgChart1"/>
    <dgm:cxn modelId="{B3F32DC4-5032-401C-BC93-5B2F8D0889A5}" type="presParOf" srcId="{358CD821-2136-4BE1-99C0-F95FAA211E7C}" destId="{7BD88589-27ED-4546-8C60-65CA0D2F7B21}" srcOrd="2" destOrd="0" presId="urn:microsoft.com/office/officeart/2005/8/layout/orgChart1"/>
    <dgm:cxn modelId="{0C2F917B-1C26-4E39-A908-6A521E6C9F4C}" type="presParOf" srcId="{358CD821-2136-4BE1-99C0-F95FAA211E7C}" destId="{CBAD2094-DB8E-4628-8213-B87C30145EEE}" srcOrd="3" destOrd="0" presId="urn:microsoft.com/office/officeart/2005/8/layout/orgChart1"/>
    <dgm:cxn modelId="{D98D3158-6C49-46A5-91B4-2E6FB6AFF478}" type="presParOf" srcId="{CBAD2094-DB8E-4628-8213-B87C30145EEE}" destId="{A0C08C0C-AFF6-45B8-BE27-2A7A3288C299}" srcOrd="0" destOrd="0" presId="urn:microsoft.com/office/officeart/2005/8/layout/orgChart1"/>
    <dgm:cxn modelId="{795E1575-FE7D-4484-A795-26EADFF97301}" type="presParOf" srcId="{A0C08C0C-AFF6-45B8-BE27-2A7A3288C299}" destId="{897C306A-2A3E-406D-8AC8-C09C62EF1EE2}" srcOrd="0" destOrd="0" presId="urn:microsoft.com/office/officeart/2005/8/layout/orgChart1"/>
    <dgm:cxn modelId="{6C9C70C3-3BDB-4578-B92C-A7D31864B35B}" type="presParOf" srcId="{A0C08C0C-AFF6-45B8-BE27-2A7A3288C299}" destId="{0A03C21B-7B43-4C23-A789-7F71D9BBAD5E}" srcOrd="1" destOrd="0" presId="urn:microsoft.com/office/officeart/2005/8/layout/orgChart1"/>
    <dgm:cxn modelId="{3DED303F-16E9-4FC5-A2A3-09A35B579075}" type="presParOf" srcId="{CBAD2094-DB8E-4628-8213-B87C30145EEE}" destId="{954AFE81-D00B-4C8F-9059-7D3E915BB7A6}" srcOrd="1" destOrd="0" presId="urn:microsoft.com/office/officeart/2005/8/layout/orgChart1"/>
    <dgm:cxn modelId="{50C7D56E-E81B-41F1-8FF9-13E7DEA4CEFE}" type="presParOf" srcId="{CBAD2094-DB8E-4628-8213-B87C30145EEE}" destId="{77E11A52-F612-42DE-BA1F-867FC1662DE0}" srcOrd="2" destOrd="0" presId="urn:microsoft.com/office/officeart/2005/8/layout/orgChart1"/>
    <dgm:cxn modelId="{21890E12-AB7A-4833-A903-3D562AF36287}" type="presParOf" srcId="{358CD821-2136-4BE1-99C0-F95FAA211E7C}" destId="{57227BEC-EEA1-426B-9467-E196E6CC948A}" srcOrd="4" destOrd="0" presId="urn:microsoft.com/office/officeart/2005/8/layout/orgChart1"/>
    <dgm:cxn modelId="{DE9BA6B3-813E-4DB8-881E-78F6445EC92C}" type="presParOf" srcId="{358CD821-2136-4BE1-99C0-F95FAA211E7C}" destId="{73A55B96-3C31-4C2F-9D80-13048C25E125}" srcOrd="5" destOrd="0" presId="urn:microsoft.com/office/officeart/2005/8/layout/orgChart1"/>
    <dgm:cxn modelId="{83FD8BA6-D94D-484B-BBA7-893A93C69717}" type="presParOf" srcId="{73A55B96-3C31-4C2F-9D80-13048C25E125}" destId="{4133FDE5-017D-429C-AA5C-513C4268272E}" srcOrd="0" destOrd="0" presId="urn:microsoft.com/office/officeart/2005/8/layout/orgChart1"/>
    <dgm:cxn modelId="{DDEEFD78-4661-4270-8784-E8FB9620500E}" type="presParOf" srcId="{4133FDE5-017D-429C-AA5C-513C4268272E}" destId="{983D58B0-74D7-4786-9532-87EDAF7BD052}" srcOrd="0" destOrd="0" presId="urn:microsoft.com/office/officeart/2005/8/layout/orgChart1"/>
    <dgm:cxn modelId="{1EBFD287-FF42-4EDB-88ED-00B66BA9EAF3}" type="presParOf" srcId="{4133FDE5-017D-429C-AA5C-513C4268272E}" destId="{20FC5843-270B-42A8-B5B3-1468E0FA6C6D}" srcOrd="1" destOrd="0" presId="urn:microsoft.com/office/officeart/2005/8/layout/orgChart1"/>
    <dgm:cxn modelId="{AB65D41D-481C-479D-B511-97CE2455DEED}" type="presParOf" srcId="{73A55B96-3C31-4C2F-9D80-13048C25E125}" destId="{B2E6B398-1097-441C-8000-E08B5E5F2526}" srcOrd="1" destOrd="0" presId="urn:microsoft.com/office/officeart/2005/8/layout/orgChart1"/>
    <dgm:cxn modelId="{A3538A26-0CB9-469E-BC1E-04E86848C03D}" type="presParOf" srcId="{B2E6B398-1097-441C-8000-E08B5E5F2526}" destId="{6D93DEE2-4B59-4145-A9CA-0373754DCCF2}" srcOrd="0" destOrd="0" presId="urn:microsoft.com/office/officeart/2005/8/layout/orgChart1"/>
    <dgm:cxn modelId="{68B53443-4FAB-4455-85DD-22568C1CE332}" type="presParOf" srcId="{B2E6B398-1097-441C-8000-E08B5E5F2526}" destId="{334D17D7-6A28-4E94-BB4B-92274011EE99}" srcOrd="1" destOrd="0" presId="urn:microsoft.com/office/officeart/2005/8/layout/orgChart1"/>
    <dgm:cxn modelId="{3E3E184B-D097-4313-82FE-FFFAD5833843}" type="presParOf" srcId="{334D17D7-6A28-4E94-BB4B-92274011EE99}" destId="{E547EE82-F1DA-4662-A6DB-27817714F7AB}" srcOrd="0" destOrd="0" presId="urn:microsoft.com/office/officeart/2005/8/layout/orgChart1"/>
    <dgm:cxn modelId="{293B1433-8D2C-4CBA-8043-69BE876E162E}" type="presParOf" srcId="{E547EE82-F1DA-4662-A6DB-27817714F7AB}" destId="{7ACDABB4-7497-4725-81D3-A74E1F1664AD}" srcOrd="0" destOrd="0" presId="urn:microsoft.com/office/officeart/2005/8/layout/orgChart1"/>
    <dgm:cxn modelId="{83DFFC92-7712-4960-BF58-711C36DBAE52}" type="presParOf" srcId="{E547EE82-F1DA-4662-A6DB-27817714F7AB}" destId="{AF99A008-45A8-4B31-BAE5-132ECAE673BD}" srcOrd="1" destOrd="0" presId="urn:microsoft.com/office/officeart/2005/8/layout/orgChart1"/>
    <dgm:cxn modelId="{634219B1-1557-4FBA-87BA-40C512CC4D52}" type="presParOf" srcId="{334D17D7-6A28-4E94-BB4B-92274011EE99}" destId="{6F190F0D-8D31-41F9-BC31-F5CC3904C1AB}" srcOrd="1" destOrd="0" presId="urn:microsoft.com/office/officeart/2005/8/layout/orgChart1"/>
    <dgm:cxn modelId="{39CE8FAA-A643-4A8F-9772-D99FF9FDCD41}" type="presParOf" srcId="{334D17D7-6A28-4E94-BB4B-92274011EE99}" destId="{A675374B-9F94-4657-8869-83B95A07FF06}" srcOrd="2" destOrd="0" presId="urn:microsoft.com/office/officeart/2005/8/layout/orgChart1"/>
    <dgm:cxn modelId="{3B4DCC72-A45E-40E8-A071-6F0DB89F160F}" type="presParOf" srcId="{B2E6B398-1097-441C-8000-E08B5E5F2526}" destId="{83C671FA-FECC-4295-9D01-7A350DB8098F}" srcOrd="2" destOrd="0" presId="urn:microsoft.com/office/officeart/2005/8/layout/orgChart1"/>
    <dgm:cxn modelId="{E3145005-D1DD-47F2-98B8-A8B849D5C836}" type="presParOf" srcId="{B2E6B398-1097-441C-8000-E08B5E5F2526}" destId="{DCEBDE14-AA09-4C2D-8256-EFCAEE6FA297}" srcOrd="3" destOrd="0" presId="urn:microsoft.com/office/officeart/2005/8/layout/orgChart1"/>
    <dgm:cxn modelId="{BDA6733F-4860-4854-A01A-04C5A156C3C5}" type="presParOf" srcId="{DCEBDE14-AA09-4C2D-8256-EFCAEE6FA297}" destId="{C400D7A2-E81A-455B-BDA7-C98621177030}" srcOrd="0" destOrd="0" presId="urn:microsoft.com/office/officeart/2005/8/layout/orgChart1"/>
    <dgm:cxn modelId="{89E65729-1D36-419B-890F-F8E19C845289}" type="presParOf" srcId="{C400D7A2-E81A-455B-BDA7-C98621177030}" destId="{B407F6AE-9B71-41ED-9253-20E35B5B8F2F}" srcOrd="0" destOrd="0" presId="urn:microsoft.com/office/officeart/2005/8/layout/orgChart1"/>
    <dgm:cxn modelId="{AD777B7D-5A72-445D-AEEA-B4A2F7E6606F}" type="presParOf" srcId="{C400D7A2-E81A-455B-BDA7-C98621177030}" destId="{D720603B-2861-4117-B244-E5A3E42CB4D9}" srcOrd="1" destOrd="0" presId="urn:microsoft.com/office/officeart/2005/8/layout/orgChart1"/>
    <dgm:cxn modelId="{D4A10C4E-5B40-433E-984D-9F11E2968D18}" type="presParOf" srcId="{DCEBDE14-AA09-4C2D-8256-EFCAEE6FA297}" destId="{266CA3CF-3BD7-4B06-9154-C210608139FE}" srcOrd="1" destOrd="0" presId="urn:microsoft.com/office/officeart/2005/8/layout/orgChart1"/>
    <dgm:cxn modelId="{E735AC8D-B850-4324-AD73-42605C8487DC}" type="presParOf" srcId="{DCEBDE14-AA09-4C2D-8256-EFCAEE6FA297}" destId="{47098FD4-E3AE-4D41-88F8-DFF600BDE23A}" srcOrd="2" destOrd="0" presId="urn:microsoft.com/office/officeart/2005/8/layout/orgChart1"/>
    <dgm:cxn modelId="{B3DEA2AB-64A6-4E23-8965-0EC317D0ABD1}" type="presParOf" srcId="{B2E6B398-1097-441C-8000-E08B5E5F2526}" destId="{5F4C44CE-D54C-4FF5-BA1C-1F60BD6682B4}" srcOrd="4" destOrd="0" presId="urn:microsoft.com/office/officeart/2005/8/layout/orgChart1"/>
    <dgm:cxn modelId="{0A977681-303F-4856-B4A3-484B299392B2}" type="presParOf" srcId="{B2E6B398-1097-441C-8000-E08B5E5F2526}" destId="{0C9C3C36-53D8-47D8-AF15-50C0E0EA82BA}" srcOrd="5" destOrd="0" presId="urn:microsoft.com/office/officeart/2005/8/layout/orgChart1"/>
    <dgm:cxn modelId="{79816F31-57F2-4DEE-8065-7BDCA74FE590}" type="presParOf" srcId="{0C9C3C36-53D8-47D8-AF15-50C0E0EA82BA}" destId="{28996CB2-1E75-42B5-9FAB-A858162FA4B5}" srcOrd="0" destOrd="0" presId="urn:microsoft.com/office/officeart/2005/8/layout/orgChart1"/>
    <dgm:cxn modelId="{5C127B41-5FAE-4EDF-96F1-FF1D66B285F7}" type="presParOf" srcId="{28996CB2-1E75-42B5-9FAB-A858162FA4B5}" destId="{DF7AFFB4-291C-4796-BE36-4E08966149D9}" srcOrd="0" destOrd="0" presId="urn:microsoft.com/office/officeart/2005/8/layout/orgChart1"/>
    <dgm:cxn modelId="{F3EA33C5-2F87-458E-AC33-3F9611BA1224}" type="presParOf" srcId="{28996CB2-1E75-42B5-9FAB-A858162FA4B5}" destId="{5FE2F998-C56E-4704-AD54-26EE9D533F5B}" srcOrd="1" destOrd="0" presId="urn:microsoft.com/office/officeart/2005/8/layout/orgChart1"/>
    <dgm:cxn modelId="{62CACE24-79CF-4513-B3DE-9DE1F7146546}" type="presParOf" srcId="{0C9C3C36-53D8-47D8-AF15-50C0E0EA82BA}" destId="{ADE44C7E-0CFF-4D75-9719-8929317B037C}" srcOrd="1" destOrd="0" presId="urn:microsoft.com/office/officeart/2005/8/layout/orgChart1"/>
    <dgm:cxn modelId="{FDC0E912-00F0-4FBC-8971-A805A5414A1F}" type="presParOf" srcId="{0C9C3C36-53D8-47D8-AF15-50C0E0EA82BA}" destId="{20188A4D-2148-4D35-844B-270046922E82}" srcOrd="2" destOrd="0" presId="urn:microsoft.com/office/officeart/2005/8/layout/orgChart1"/>
    <dgm:cxn modelId="{CD6CA13A-0467-4753-B7F1-CA8A92F91C24}" type="presParOf" srcId="{B2E6B398-1097-441C-8000-E08B5E5F2526}" destId="{534550D9-8896-475E-8F66-AC59777A541F}" srcOrd="6" destOrd="0" presId="urn:microsoft.com/office/officeart/2005/8/layout/orgChart1"/>
    <dgm:cxn modelId="{F874FE16-5830-409D-B11D-5E29306A99C0}" type="presParOf" srcId="{B2E6B398-1097-441C-8000-E08B5E5F2526}" destId="{20914268-6147-40AF-ADD2-3F33AB7636C9}" srcOrd="7" destOrd="0" presId="urn:microsoft.com/office/officeart/2005/8/layout/orgChart1"/>
    <dgm:cxn modelId="{A1A8E782-638D-4BC1-96E7-B8FFD5016F93}" type="presParOf" srcId="{20914268-6147-40AF-ADD2-3F33AB7636C9}" destId="{0611569C-FAEA-4414-8C30-358B18AEA533}" srcOrd="0" destOrd="0" presId="urn:microsoft.com/office/officeart/2005/8/layout/orgChart1"/>
    <dgm:cxn modelId="{0722ADE6-4383-4D8D-AA94-FE608C1B115B}" type="presParOf" srcId="{0611569C-FAEA-4414-8C30-358B18AEA533}" destId="{7BB7B027-0E7E-4710-A7AF-16586A0C1DE7}" srcOrd="0" destOrd="0" presId="urn:microsoft.com/office/officeart/2005/8/layout/orgChart1"/>
    <dgm:cxn modelId="{13404B8D-F4AC-4F0D-8FD1-3929D6BB4952}" type="presParOf" srcId="{0611569C-FAEA-4414-8C30-358B18AEA533}" destId="{6EF262D0-A215-491D-9E7D-8E05071CB2BB}" srcOrd="1" destOrd="0" presId="urn:microsoft.com/office/officeart/2005/8/layout/orgChart1"/>
    <dgm:cxn modelId="{A01DA41A-C870-490B-A1EA-E4C12759343C}" type="presParOf" srcId="{20914268-6147-40AF-ADD2-3F33AB7636C9}" destId="{7737A07D-E06F-4A16-AC20-D1A951050775}" srcOrd="1" destOrd="0" presId="urn:microsoft.com/office/officeart/2005/8/layout/orgChart1"/>
    <dgm:cxn modelId="{3B050366-2E79-4513-A7BA-E1C80DA648A2}" type="presParOf" srcId="{20914268-6147-40AF-ADD2-3F33AB7636C9}" destId="{07C62CBA-8403-4016-A3BB-E3D7A3F348F8}" srcOrd="2" destOrd="0" presId="urn:microsoft.com/office/officeart/2005/8/layout/orgChart1"/>
    <dgm:cxn modelId="{0A867246-3EB1-4724-8799-7BD322365EB3}" type="presParOf" srcId="{73A55B96-3C31-4C2F-9D80-13048C25E125}" destId="{17E9AD6F-2B69-45BB-9E14-30C48165BF47}" srcOrd="2" destOrd="0" presId="urn:microsoft.com/office/officeart/2005/8/layout/orgChart1"/>
    <dgm:cxn modelId="{7896010E-257C-4BBF-BB48-416FB29D999D}" type="presParOf" srcId="{358CD821-2136-4BE1-99C0-F95FAA211E7C}" destId="{8E5A05AB-AC55-4852-A0C5-555213FF10F1}" srcOrd="6" destOrd="0" presId="urn:microsoft.com/office/officeart/2005/8/layout/orgChart1"/>
    <dgm:cxn modelId="{3FA35B5A-4D31-49C3-BAC7-FE49B687686E}" type="presParOf" srcId="{358CD821-2136-4BE1-99C0-F95FAA211E7C}" destId="{B25B4291-3AB3-4EDE-A387-7153FBAF60EA}" srcOrd="7" destOrd="0" presId="urn:microsoft.com/office/officeart/2005/8/layout/orgChart1"/>
    <dgm:cxn modelId="{BE703038-A9F9-46A5-A937-AE6957C7DDA2}" type="presParOf" srcId="{B25B4291-3AB3-4EDE-A387-7153FBAF60EA}" destId="{B573B0DD-7DE0-4B8E-9325-AE9425D2433A}" srcOrd="0" destOrd="0" presId="urn:microsoft.com/office/officeart/2005/8/layout/orgChart1"/>
    <dgm:cxn modelId="{9C590CBB-677D-4143-AD64-AA87F4C41556}" type="presParOf" srcId="{B573B0DD-7DE0-4B8E-9325-AE9425D2433A}" destId="{C38235E8-7FF0-4FB0-9C86-B1DA4EF05E5D}" srcOrd="0" destOrd="0" presId="urn:microsoft.com/office/officeart/2005/8/layout/orgChart1"/>
    <dgm:cxn modelId="{79B60EA9-8152-4DA4-87A9-BAED0F2D2643}" type="presParOf" srcId="{B573B0DD-7DE0-4B8E-9325-AE9425D2433A}" destId="{A8488162-C7D6-49FC-9999-50A131CE916C}" srcOrd="1" destOrd="0" presId="urn:microsoft.com/office/officeart/2005/8/layout/orgChart1"/>
    <dgm:cxn modelId="{F933336B-0EC6-4840-A497-40A0D9719904}" type="presParOf" srcId="{B25B4291-3AB3-4EDE-A387-7153FBAF60EA}" destId="{534325E4-7BEF-4434-9F16-0D3208E0CBAE}" srcOrd="1" destOrd="0" presId="urn:microsoft.com/office/officeart/2005/8/layout/orgChart1"/>
    <dgm:cxn modelId="{3C52B54A-5F3C-4B75-8216-61F0C4142105}" type="presParOf" srcId="{534325E4-7BEF-4434-9F16-0D3208E0CBAE}" destId="{7A9F39FA-D5D5-46DB-B2B2-35B5A14D83D9}" srcOrd="0" destOrd="0" presId="urn:microsoft.com/office/officeart/2005/8/layout/orgChart1"/>
    <dgm:cxn modelId="{23FD7CA0-7260-4A86-86B0-111384C47571}" type="presParOf" srcId="{534325E4-7BEF-4434-9F16-0D3208E0CBAE}" destId="{0D537EA7-31A1-49AF-B352-7DCFDB8D3AEC}" srcOrd="1" destOrd="0" presId="urn:microsoft.com/office/officeart/2005/8/layout/orgChart1"/>
    <dgm:cxn modelId="{63991914-C52E-4828-9AD4-B77E491E1B31}" type="presParOf" srcId="{0D537EA7-31A1-49AF-B352-7DCFDB8D3AEC}" destId="{E28404D3-EB0D-4EC8-8129-026868C026B0}" srcOrd="0" destOrd="0" presId="urn:microsoft.com/office/officeart/2005/8/layout/orgChart1"/>
    <dgm:cxn modelId="{6FF3059E-DCF0-415E-A801-2FD7411810C1}" type="presParOf" srcId="{E28404D3-EB0D-4EC8-8129-026868C026B0}" destId="{91553E2D-ED58-4F03-90A0-01BDB18F3B76}" srcOrd="0" destOrd="0" presId="urn:microsoft.com/office/officeart/2005/8/layout/orgChart1"/>
    <dgm:cxn modelId="{C325BF7F-264D-4FC8-9E92-08950E870754}" type="presParOf" srcId="{E28404D3-EB0D-4EC8-8129-026868C026B0}" destId="{5D1C685A-90D0-4A5B-AED8-7C28B9FBF031}" srcOrd="1" destOrd="0" presId="urn:microsoft.com/office/officeart/2005/8/layout/orgChart1"/>
    <dgm:cxn modelId="{FEA4039B-DBB5-41A3-9A48-CE5F582C89A2}" type="presParOf" srcId="{0D537EA7-31A1-49AF-B352-7DCFDB8D3AEC}" destId="{B4303707-074F-4D8B-B809-CD955673D31D}" srcOrd="1" destOrd="0" presId="urn:microsoft.com/office/officeart/2005/8/layout/orgChart1"/>
    <dgm:cxn modelId="{1250F489-DA44-4AC4-B3BB-46B928F5C56B}" type="presParOf" srcId="{0D537EA7-31A1-49AF-B352-7DCFDB8D3AEC}" destId="{FC0EAA71-A57D-4921-AD51-EB787B8AB1DA}" srcOrd="2" destOrd="0" presId="urn:microsoft.com/office/officeart/2005/8/layout/orgChart1"/>
    <dgm:cxn modelId="{CA6FBDAF-7B54-485A-AF86-E1640F544CA8}" type="presParOf" srcId="{534325E4-7BEF-4434-9F16-0D3208E0CBAE}" destId="{E3DEC7ED-9B03-413C-9744-7699491526BF}" srcOrd="2" destOrd="0" presId="urn:microsoft.com/office/officeart/2005/8/layout/orgChart1"/>
    <dgm:cxn modelId="{4E0733A5-4A19-4A3A-ACCF-ED6BDECE2054}" type="presParOf" srcId="{534325E4-7BEF-4434-9F16-0D3208E0CBAE}" destId="{FE9EED34-0205-469A-A3A2-B8EE1CBB2D33}" srcOrd="3" destOrd="0" presId="urn:microsoft.com/office/officeart/2005/8/layout/orgChart1"/>
    <dgm:cxn modelId="{8C6227E2-B38A-4F2A-81C0-1760B8D72ACB}" type="presParOf" srcId="{FE9EED34-0205-469A-A3A2-B8EE1CBB2D33}" destId="{58F3D654-C535-4317-84CB-9D8AD5750164}" srcOrd="0" destOrd="0" presId="urn:microsoft.com/office/officeart/2005/8/layout/orgChart1"/>
    <dgm:cxn modelId="{782D644C-F031-40DB-B7C0-9DA67FE7A7B7}" type="presParOf" srcId="{58F3D654-C535-4317-84CB-9D8AD5750164}" destId="{112E9E67-0DA2-4369-AF81-EDFB5FAC4624}" srcOrd="0" destOrd="0" presId="urn:microsoft.com/office/officeart/2005/8/layout/orgChart1"/>
    <dgm:cxn modelId="{F1A39EF5-B692-47FE-9E2E-442CB5ABA6B9}" type="presParOf" srcId="{58F3D654-C535-4317-84CB-9D8AD5750164}" destId="{EF0A4D90-C4F3-489C-B40C-EF81EC8EEF80}" srcOrd="1" destOrd="0" presId="urn:microsoft.com/office/officeart/2005/8/layout/orgChart1"/>
    <dgm:cxn modelId="{BCFFFF7C-45B1-4509-812C-8698129A20AC}" type="presParOf" srcId="{FE9EED34-0205-469A-A3A2-B8EE1CBB2D33}" destId="{A9EC93D2-A5A2-4C19-A558-9005902B9066}" srcOrd="1" destOrd="0" presId="urn:microsoft.com/office/officeart/2005/8/layout/orgChart1"/>
    <dgm:cxn modelId="{211544EA-94EF-414F-8D30-D216BE26239B}" type="presParOf" srcId="{FE9EED34-0205-469A-A3A2-B8EE1CBB2D33}" destId="{4C05E93F-FCA0-4214-B2B8-D62B17892425}" srcOrd="2" destOrd="0" presId="urn:microsoft.com/office/officeart/2005/8/layout/orgChart1"/>
    <dgm:cxn modelId="{7F7F2924-2212-44FB-999D-C550E500557D}" type="presParOf" srcId="{534325E4-7BEF-4434-9F16-0D3208E0CBAE}" destId="{F015CC07-535E-4505-A653-B982CAC870E7}" srcOrd="4" destOrd="0" presId="urn:microsoft.com/office/officeart/2005/8/layout/orgChart1"/>
    <dgm:cxn modelId="{4A6DA014-F689-4334-B5C4-B2CBB33BC809}" type="presParOf" srcId="{534325E4-7BEF-4434-9F16-0D3208E0CBAE}" destId="{207D21FD-95FD-4C02-AF99-A56306425A67}" srcOrd="5" destOrd="0" presId="urn:microsoft.com/office/officeart/2005/8/layout/orgChart1"/>
    <dgm:cxn modelId="{BB98859D-D4C5-46F0-AD2F-B7DB2769B8AF}" type="presParOf" srcId="{207D21FD-95FD-4C02-AF99-A56306425A67}" destId="{87A953CB-0FB2-4BD5-8795-0EB4EB5AFE64}" srcOrd="0" destOrd="0" presId="urn:microsoft.com/office/officeart/2005/8/layout/orgChart1"/>
    <dgm:cxn modelId="{633F3CB2-4286-4FB7-AA32-F1A3FCEAB2C8}" type="presParOf" srcId="{87A953CB-0FB2-4BD5-8795-0EB4EB5AFE64}" destId="{D052137B-14FE-4D00-8804-8B9D523E9D5D}" srcOrd="0" destOrd="0" presId="urn:microsoft.com/office/officeart/2005/8/layout/orgChart1"/>
    <dgm:cxn modelId="{BF8EBCAE-D3C3-4706-B9C7-AF335C290D75}" type="presParOf" srcId="{87A953CB-0FB2-4BD5-8795-0EB4EB5AFE64}" destId="{6451B1CD-5756-42D0-9FA1-CB04B1A198B7}" srcOrd="1" destOrd="0" presId="urn:microsoft.com/office/officeart/2005/8/layout/orgChart1"/>
    <dgm:cxn modelId="{19DDA647-8E65-40A4-BB87-177363CA050B}" type="presParOf" srcId="{207D21FD-95FD-4C02-AF99-A56306425A67}" destId="{FCE22CEE-7F83-4140-B2F0-60AE5BEEEBEC}" srcOrd="1" destOrd="0" presId="urn:microsoft.com/office/officeart/2005/8/layout/orgChart1"/>
    <dgm:cxn modelId="{7C41C2FB-C063-4798-A95A-419CDC33636E}" type="presParOf" srcId="{207D21FD-95FD-4C02-AF99-A56306425A67}" destId="{05C5AE88-4A35-4C1F-B6C4-ECA243ED6AE1}" srcOrd="2" destOrd="0" presId="urn:microsoft.com/office/officeart/2005/8/layout/orgChart1"/>
    <dgm:cxn modelId="{8F329ECF-A71B-4BC6-97C1-328368206915}" type="presParOf" srcId="{534325E4-7BEF-4434-9F16-0D3208E0CBAE}" destId="{B9A0BCD6-413B-4F51-81D6-3A23A43E8776}" srcOrd="6" destOrd="0" presId="urn:microsoft.com/office/officeart/2005/8/layout/orgChart1"/>
    <dgm:cxn modelId="{0808808F-0ADA-4929-B9EA-78E75F5FCE36}" type="presParOf" srcId="{534325E4-7BEF-4434-9F16-0D3208E0CBAE}" destId="{A47D1CA5-900A-4FD6-B960-B6F8DCF1D1DA}" srcOrd="7" destOrd="0" presId="urn:microsoft.com/office/officeart/2005/8/layout/orgChart1"/>
    <dgm:cxn modelId="{FCD57A57-56F0-436A-87F3-C5CDD11CE20D}" type="presParOf" srcId="{A47D1CA5-900A-4FD6-B960-B6F8DCF1D1DA}" destId="{9DF94C49-F89E-4F30-8A55-6236949CB3F8}" srcOrd="0" destOrd="0" presId="urn:microsoft.com/office/officeart/2005/8/layout/orgChart1"/>
    <dgm:cxn modelId="{E6FC1DD8-0953-4E7C-822C-E7AD4D62475B}" type="presParOf" srcId="{9DF94C49-F89E-4F30-8A55-6236949CB3F8}" destId="{A4EF5F56-DFE8-462A-89EA-50FE0FA7B7DF}" srcOrd="0" destOrd="0" presId="urn:microsoft.com/office/officeart/2005/8/layout/orgChart1"/>
    <dgm:cxn modelId="{68CC6E63-C841-4431-9080-105A49873537}" type="presParOf" srcId="{9DF94C49-F89E-4F30-8A55-6236949CB3F8}" destId="{9A07765A-BF34-44EB-BB87-F282D34ACDA8}" srcOrd="1" destOrd="0" presId="urn:microsoft.com/office/officeart/2005/8/layout/orgChart1"/>
    <dgm:cxn modelId="{F1E470EB-198D-41EF-85F7-7C48661393AB}" type="presParOf" srcId="{A47D1CA5-900A-4FD6-B960-B6F8DCF1D1DA}" destId="{FEC5AE6A-260D-4856-A754-92299183ACF2}" srcOrd="1" destOrd="0" presId="urn:microsoft.com/office/officeart/2005/8/layout/orgChart1"/>
    <dgm:cxn modelId="{AF110ADD-6A71-45C1-8014-8D0197C8A856}" type="presParOf" srcId="{A47D1CA5-900A-4FD6-B960-B6F8DCF1D1DA}" destId="{7DC8682F-CCE5-45A4-ACAE-011C2B89A2AB}" srcOrd="2" destOrd="0" presId="urn:microsoft.com/office/officeart/2005/8/layout/orgChart1"/>
    <dgm:cxn modelId="{64C8CECC-7055-4709-A328-64AA23D749BA}" type="presParOf" srcId="{534325E4-7BEF-4434-9F16-0D3208E0CBAE}" destId="{AF14F85D-23C5-4A22-9796-F135BAF30C7D}" srcOrd="8" destOrd="0" presId="urn:microsoft.com/office/officeart/2005/8/layout/orgChart1"/>
    <dgm:cxn modelId="{F998E73E-F8C2-4C11-8002-80B7033AA0E8}" type="presParOf" srcId="{534325E4-7BEF-4434-9F16-0D3208E0CBAE}" destId="{89C7F0D5-CED0-4134-8677-7A690DB628E3}" srcOrd="9" destOrd="0" presId="urn:microsoft.com/office/officeart/2005/8/layout/orgChart1"/>
    <dgm:cxn modelId="{39AB71FE-1A1A-4633-8717-2B4DD4324F63}" type="presParOf" srcId="{89C7F0D5-CED0-4134-8677-7A690DB628E3}" destId="{9EA19751-F6BC-454C-BE1E-A6FDAC8A4248}" srcOrd="0" destOrd="0" presId="urn:microsoft.com/office/officeart/2005/8/layout/orgChart1"/>
    <dgm:cxn modelId="{5B030CC9-54A5-4C72-A325-8632847B082D}" type="presParOf" srcId="{9EA19751-F6BC-454C-BE1E-A6FDAC8A4248}" destId="{C8E229D3-3051-4C8E-9CD4-33F1316BCD50}" srcOrd="0" destOrd="0" presId="urn:microsoft.com/office/officeart/2005/8/layout/orgChart1"/>
    <dgm:cxn modelId="{855150FB-3653-4E17-B722-48A1F3D189A1}" type="presParOf" srcId="{9EA19751-F6BC-454C-BE1E-A6FDAC8A4248}" destId="{DE066085-D5C5-4BCE-B3DD-EF58412758E4}" srcOrd="1" destOrd="0" presId="urn:microsoft.com/office/officeart/2005/8/layout/orgChart1"/>
    <dgm:cxn modelId="{306BA28A-3A07-415E-8D51-129E6DF22268}" type="presParOf" srcId="{89C7F0D5-CED0-4134-8677-7A690DB628E3}" destId="{E9067A29-2AC7-4594-9206-464323778121}" srcOrd="1" destOrd="0" presId="urn:microsoft.com/office/officeart/2005/8/layout/orgChart1"/>
    <dgm:cxn modelId="{4C520F65-ABE9-40D3-9088-13CD3B994299}" type="presParOf" srcId="{89C7F0D5-CED0-4134-8677-7A690DB628E3}" destId="{03D95750-AE2F-4BFE-86DE-5EC122511A94}" srcOrd="2" destOrd="0" presId="urn:microsoft.com/office/officeart/2005/8/layout/orgChart1"/>
    <dgm:cxn modelId="{A8A8B5B6-004E-48CB-BC16-6D5633132B3D}" type="presParOf" srcId="{B25B4291-3AB3-4EDE-A387-7153FBAF60EA}" destId="{990331EF-E9A3-4E02-B3C8-9A28C81B1C94}" srcOrd="2" destOrd="0" presId="urn:microsoft.com/office/officeart/2005/8/layout/orgChart1"/>
    <dgm:cxn modelId="{C588F2EB-D335-4D29-9A36-C6F6F2FD4984}" type="presParOf" srcId="{358CD821-2136-4BE1-99C0-F95FAA211E7C}" destId="{D84E3428-DC44-49CF-86DA-4EF3856E3F8F}" srcOrd="8" destOrd="0" presId="urn:microsoft.com/office/officeart/2005/8/layout/orgChart1"/>
    <dgm:cxn modelId="{AC455B37-02F1-4655-A268-10F1607BEC5D}" type="presParOf" srcId="{358CD821-2136-4BE1-99C0-F95FAA211E7C}" destId="{E4AED391-CBDB-4857-A8F0-C3850CCD23D1}" srcOrd="9" destOrd="0" presId="urn:microsoft.com/office/officeart/2005/8/layout/orgChart1"/>
    <dgm:cxn modelId="{7AD2085C-1C8E-409E-B107-6024C7054D6B}" type="presParOf" srcId="{E4AED391-CBDB-4857-A8F0-C3850CCD23D1}" destId="{BB62618B-C59A-43CC-96D5-0AAC542BDA92}" srcOrd="0" destOrd="0" presId="urn:microsoft.com/office/officeart/2005/8/layout/orgChart1"/>
    <dgm:cxn modelId="{37E152CF-5CAA-4B30-A545-40B47DBA3A94}" type="presParOf" srcId="{BB62618B-C59A-43CC-96D5-0AAC542BDA92}" destId="{E10C647D-52A0-4520-B2D3-9AAD94592110}" srcOrd="0" destOrd="0" presId="urn:microsoft.com/office/officeart/2005/8/layout/orgChart1"/>
    <dgm:cxn modelId="{91784F93-7639-4272-9C38-96F81F4E7BC3}" type="presParOf" srcId="{BB62618B-C59A-43CC-96D5-0AAC542BDA92}" destId="{A88382FB-CF47-4113-878D-91D82EE34858}" srcOrd="1" destOrd="0" presId="urn:microsoft.com/office/officeart/2005/8/layout/orgChart1"/>
    <dgm:cxn modelId="{3D1615EB-C404-4158-8AA6-CC65475EB640}" type="presParOf" srcId="{E4AED391-CBDB-4857-A8F0-C3850CCD23D1}" destId="{2A8CCE1E-0331-427B-9883-750BE87EF378}" srcOrd="1" destOrd="0" presId="urn:microsoft.com/office/officeart/2005/8/layout/orgChart1"/>
    <dgm:cxn modelId="{9ED9684C-DB20-4C46-A5D7-0C3CB75C7628}" type="presParOf" srcId="{E4AED391-CBDB-4857-A8F0-C3850CCD23D1}" destId="{666F1CA7-CB0E-43DB-B2B9-87CD429685B0}" srcOrd="2" destOrd="0" presId="urn:microsoft.com/office/officeart/2005/8/layout/orgChart1"/>
    <dgm:cxn modelId="{03644376-6C50-48AA-BD9B-1D6CFFFD94DC}" type="presParOf" srcId="{ABC594EE-E98F-4FBC-8B8C-1EC9B9C8D23B}" destId="{DC205985-C12A-4DE9-8861-1E7F3B68294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C27FE1-EAE4-1D46-A7E6-C12774428E7A}" type="doc">
      <dgm:prSet loTypeId="urn:microsoft.com/office/officeart/2008/layout/VerticalCurvedList" loCatId="" qsTypeId="urn:microsoft.com/office/officeart/2005/8/quickstyle/simple1" qsCatId="simple" csTypeId="urn:microsoft.com/office/officeart/2005/8/colors/accent0_2" csCatId="mainScheme" phldr="1"/>
      <dgm:spPr/>
      <dgm:t>
        <a:bodyPr/>
        <a:lstStyle/>
        <a:p>
          <a:endParaRPr lang="en-US"/>
        </a:p>
      </dgm:t>
    </dgm:pt>
    <dgm:pt modelId="{C80431AB-913B-A142-8F21-0ECA14BD0265}">
      <dgm:prSet phldrT="[Text]" custT="1"/>
      <dgm:spPr>
        <a:solidFill>
          <a:schemeClr val="bg1">
            <a:lumMod val="95000"/>
          </a:schemeClr>
        </a:solidFill>
      </dgm:spPr>
      <dgm:t>
        <a:bodyPr/>
        <a:lstStyle/>
        <a:p>
          <a:r>
            <a:rPr lang="en-US" sz="1800" b="1" dirty="0">
              <a:latin typeface="Times New Roman" panose="02020603050405020304" pitchFamily="18" charset="0"/>
              <a:cs typeface="Times New Roman" panose="02020603050405020304" pitchFamily="18" charset="0"/>
            </a:rPr>
            <a:t>Expanding contraceptive basket- Injectable MPA, Centchroman and POP has been recently introduced</a:t>
          </a:r>
          <a:endParaRPr lang="en-US" sz="1800" dirty="0">
            <a:latin typeface="Times New Roman" panose="02020603050405020304" pitchFamily="18" charset="0"/>
            <a:cs typeface="Times New Roman" panose="02020603050405020304" pitchFamily="18" charset="0"/>
          </a:endParaRPr>
        </a:p>
      </dgm:t>
    </dgm:pt>
    <dgm:pt modelId="{10C81BAF-2F6F-8D46-BA3C-70C7DAB2FDFA}" type="parTrans" cxnId="{E3D9F500-1F7B-054F-95C8-DCF9665AAD5D}">
      <dgm:prSet/>
      <dgm:spPr/>
      <dgm:t>
        <a:bodyPr/>
        <a:lstStyle/>
        <a:p>
          <a:endParaRPr lang="en-US" sz="1600">
            <a:latin typeface="Times New Roman" panose="02020603050405020304" pitchFamily="18" charset="0"/>
            <a:cs typeface="Times New Roman" panose="02020603050405020304" pitchFamily="18" charset="0"/>
          </a:endParaRPr>
        </a:p>
      </dgm:t>
    </dgm:pt>
    <dgm:pt modelId="{C66EF7A8-3E3A-0A43-9FF3-DC570FABB612}" type="sibTrans" cxnId="{E3D9F500-1F7B-054F-95C8-DCF9665AAD5D}">
      <dgm:prSet/>
      <dgm:spPr/>
      <dgm:t>
        <a:bodyPr/>
        <a:lstStyle/>
        <a:p>
          <a:endParaRPr lang="en-US" sz="1600">
            <a:latin typeface="Times New Roman" panose="02020603050405020304" pitchFamily="18" charset="0"/>
            <a:cs typeface="Times New Roman" panose="02020603050405020304" pitchFamily="18" charset="0"/>
          </a:endParaRPr>
        </a:p>
      </dgm:t>
    </dgm:pt>
    <dgm:pt modelId="{D3054438-CD74-2A47-98E5-191F986D50B0}">
      <dgm:prSet phldrT="[Text]" custT="1"/>
      <dgm:spPr>
        <a:solidFill>
          <a:schemeClr val="bg1">
            <a:lumMod val="95000"/>
          </a:schemeClr>
        </a:solidFill>
      </dgm:spPr>
      <dgm:t>
        <a:bodyPr/>
        <a:lstStyle/>
        <a:p>
          <a:r>
            <a:rPr lang="en-US" sz="1800" b="1" dirty="0">
              <a:latin typeface="Times New Roman" panose="02020603050405020304" pitchFamily="18" charset="0"/>
              <a:cs typeface="Times New Roman" panose="02020603050405020304" pitchFamily="18" charset="0"/>
            </a:rPr>
            <a:t>Mission Parivar </a:t>
          </a:r>
          <a:r>
            <a:rPr lang="en-US" sz="1800" b="1" dirty="0" err="1">
              <a:latin typeface="Times New Roman" panose="02020603050405020304" pitchFamily="18" charset="0"/>
              <a:cs typeface="Times New Roman" panose="02020603050405020304" pitchFamily="18" charset="0"/>
            </a:rPr>
            <a:t>Vikas</a:t>
          </a:r>
          <a:r>
            <a:rPr lang="en-US" sz="1800" b="1" dirty="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dgm:t>
    </dgm:pt>
    <dgm:pt modelId="{ECC78C39-1959-3C49-8704-D96DCF3464A3}" type="parTrans" cxnId="{CB9D3318-6304-7B46-A904-0C4DF8F9882A}">
      <dgm:prSet/>
      <dgm:spPr/>
      <dgm:t>
        <a:bodyPr/>
        <a:lstStyle/>
        <a:p>
          <a:endParaRPr lang="en-US" sz="1600">
            <a:latin typeface="Times New Roman" panose="02020603050405020304" pitchFamily="18" charset="0"/>
            <a:cs typeface="Times New Roman" panose="02020603050405020304" pitchFamily="18" charset="0"/>
          </a:endParaRPr>
        </a:p>
      </dgm:t>
    </dgm:pt>
    <dgm:pt modelId="{3608A855-31F3-A34C-974D-6129FA18AF07}" type="sibTrans" cxnId="{CB9D3318-6304-7B46-A904-0C4DF8F9882A}">
      <dgm:prSet/>
      <dgm:spPr/>
      <dgm:t>
        <a:bodyPr/>
        <a:lstStyle/>
        <a:p>
          <a:endParaRPr lang="en-US" sz="1600">
            <a:latin typeface="Times New Roman" panose="02020603050405020304" pitchFamily="18" charset="0"/>
            <a:cs typeface="Times New Roman" panose="02020603050405020304" pitchFamily="18" charset="0"/>
          </a:endParaRPr>
        </a:p>
      </dgm:t>
    </dgm:pt>
    <dgm:pt modelId="{1F8EC235-BA12-8149-9399-9E2CCD2B2EE8}">
      <dgm:prSet phldrT="[Text]" custT="1"/>
      <dgm:spPr>
        <a:solidFill>
          <a:schemeClr val="bg1">
            <a:lumMod val="95000"/>
          </a:schemeClr>
        </a:solidFill>
      </dgm:spPr>
      <dgm:t>
        <a:bodyPr/>
        <a:lstStyle/>
        <a:p>
          <a:r>
            <a:rPr lang="en-US" sz="1800" b="1" dirty="0">
              <a:latin typeface="Times New Roman" panose="02020603050405020304" pitchFamily="18" charset="0"/>
              <a:cs typeface="Times New Roman" panose="02020603050405020304" pitchFamily="18" charset="0"/>
            </a:rPr>
            <a:t>Strengthening Supply chain through FP-LMIS</a:t>
          </a:r>
          <a:endParaRPr lang="en-US" sz="1800" dirty="0">
            <a:latin typeface="Times New Roman" panose="02020603050405020304" pitchFamily="18" charset="0"/>
            <a:cs typeface="Times New Roman" panose="02020603050405020304" pitchFamily="18" charset="0"/>
          </a:endParaRPr>
        </a:p>
      </dgm:t>
    </dgm:pt>
    <dgm:pt modelId="{FDF7992F-865D-EB41-8312-30BE7E8D6084}" type="parTrans" cxnId="{25C3B23B-5439-F44D-BAE4-C0EF0401FBEB}">
      <dgm:prSet/>
      <dgm:spPr/>
      <dgm:t>
        <a:bodyPr/>
        <a:lstStyle/>
        <a:p>
          <a:endParaRPr lang="en-US" sz="1600">
            <a:latin typeface="Times New Roman" panose="02020603050405020304" pitchFamily="18" charset="0"/>
            <a:cs typeface="Times New Roman" panose="02020603050405020304" pitchFamily="18" charset="0"/>
          </a:endParaRPr>
        </a:p>
      </dgm:t>
    </dgm:pt>
    <dgm:pt modelId="{5EEC3000-53A6-6D4C-8B36-F0A5B93EF2CD}" type="sibTrans" cxnId="{25C3B23B-5439-F44D-BAE4-C0EF0401FBEB}">
      <dgm:prSet/>
      <dgm:spPr/>
      <dgm:t>
        <a:bodyPr/>
        <a:lstStyle/>
        <a:p>
          <a:endParaRPr lang="en-US" sz="1600">
            <a:latin typeface="Times New Roman" panose="02020603050405020304" pitchFamily="18" charset="0"/>
            <a:cs typeface="Times New Roman" panose="02020603050405020304" pitchFamily="18" charset="0"/>
          </a:endParaRPr>
        </a:p>
      </dgm:t>
    </dgm:pt>
    <dgm:pt modelId="{5EC1E364-B113-DB4C-A1C3-C0E9ED10DFD5}">
      <dgm:prSet phldrT="[Text]" custT="1"/>
      <dgm:spPr>
        <a:solidFill>
          <a:schemeClr val="bg1">
            <a:lumMod val="95000"/>
          </a:schemeClr>
        </a:solidFill>
      </dgm:spPr>
      <dgm:t>
        <a:bodyPr/>
        <a:lstStyle/>
        <a:p>
          <a:r>
            <a:rPr lang="en-US" sz="1800" b="1" dirty="0">
              <a:latin typeface="Times New Roman" panose="02020603050405020304" pitchFamily="18" charset="0"/>
              <a:cs typeface="Times New Roman" panose="02020603050405020304" pitchFamily="18" charset="0"/>
            </a:rPr>
            <a:t>ASHA (CHW) Schemes </a:t>
          </a:r>
          <a:endParaRPr lang="en-US" sz="1800" dirty="0">
            <a:latin typeface="Times New Roman" panose="02020603050405020304" pitchFamily="18" charset="0"/>
            <a:cs typeface="Times New Roman" panose="02020603050405020304" pitchFamily="18" charset="0"/>
          </a:endParaRPr>
        </a:p>
      </dgm:t>
    </dgm:pt>
    <dgm:pt modelId="{B1DC4CBD-195B-B749-875B-8EB186D89E6D}" type="parTrans" cxnId="{72E19666-8649-5347-B5BC-A897CE5B7595}">
      <dgm:prSet/>
      <dgm:spPr/>
      <dgm:t>
        <a:bodyPr/>
        <a:lstStyle/>
        <a:p>
          <a:endParaRPr lang="en-US" sz="1600">
            <a:latin typeface="Times New Roman" panose="02020603050405020304" pitchFamily="18" charset="0"/>
            <a:cs typeface="Times New Roman" panose="02020603050405020304" pitchFamily="18" charset="0"/>
          </a:endParaRPr>
        </a:p>
      </dgm:t>
    </dgm:pt>
    <dgm:pt modelId="{F919CBD1-28CA-6849-80A7-AE53E47E71F2}" type="sibTrans" cxnId="{72E19666-8649-5347-B5BC-A897CE5B7595}">
      <dgm:prSet/>
      <dgm:spPr/>
      <dgm:t>
        <a:bodyPr/>
        <a:lstStyle/>
        <a:p>
          <a:endParaRPr lang="en-US" sz="1600">
            <a:latin typeface="Times New Roman" panose="02020603050405020304" pitchFamily="18" charset="0"/>
            <a:cs typeface="Times New Roman" panose="02020603050405020304" pitchFamily="18" charset="0"/>
          </a:endParaRPr>
        </a:p>
      </dgm:t>
    </dgm:pt>
    <dgm:pt modelId="{D540171A-320C-694D-95C6-56FE6F883D5D}" type="pres">
      <dgm:prSet presAssocID="{28C27FE1-EAE4-1D46-A7E6-C12774428E7A}" presName="Name0" presStyleCnt="0">
        <dgm:presLayoutVars>
          <dgm:chMax val="7"/>
          <dgm:chPref val="7"/>
          <dgm:dir/>
        </dgm:presLayoutVars>
      </dgm:prSet>
      <dgm:spPr/>
      <dgm:t>
        <a:bodyPr/>
        <a:lstStyle/>
        <a:p>
          <a:endParaRPr lang="en-IN"/>
        </a:p>
      </dgm:t>
    </dgm:pt>
    <dgm:pt modelId="{E2B22B51-3AD0-A344-BEC0-D3937A0DF5D4}" type="pres">
      <dgm:prSet presAssocID="{28C27FE1-EAE4-1D46-A7E6-C12774428E7A}" presName="Name1" presStyleCnt="0"/>
      <dgm:spPr/>
    </dgm:pt>
    <dgm:pt modelId="{72E63890-A5D8-4346-8DCD-A4A6D5525E9F}" type="pres">
      <dgm:prSet presAssocID="{28C27FE1-EAE4-1D46-A7E6-C12774428E7A}" presName="cycle" presStyleCnt="0"/>
      <dgm:spPr/>
    </dgm:pt>
    <dgm:pt modelId="{6BB94FFD-C1E7-F946-8BA6-E3B81A10E7AD}" type="pres">
      <dgm:prSet presAssocID="{28C27FE1-EAE4-1D46-A7E6-C12774428E7A}" presName="srcNode" presStyleLbl="node1" presStyleIdx="0" presStyleCnt="4"/>
      <dgm:spPr/>
    </dgm:pt>
    <dgm:pt modelId="{F65B2E93-EC6A-014C-89A1-947EE70E2622}" type="pres">
      <dgm:prSet presAssocID="{28C27FE1-EAE4-1D46-A7E6-C12774428E7A}" presName="conn" presStyleLbl="parChTrans1D2" presStyleIdx="0" presStyleCnt="1"/>
      <dgm:spPr/>
      <dgm:t>
        <a:bodyPr/>
        <a:lstStyle/>
        <a:p>
          <a:endParaRPr lang="en-IN"/>
        </a:p>
      </dgm:t>
    </dgm:pt>
    <dgm:pt modelId="{42875C85-34BF-C648-92A4-34D1EA648752}" type="pres">
      <dgm:prSet presAssocID="{28C27FE1-EAE4-1D46-A7E6-C12774428E7A}" presName="extraNode" presStyleLbl="node1" presStyleIdx="0" presStyleCnt="4"/>
      <dgm:spPr/>
    </dgm:pt>
    <dgm:pt modelId="{4E3F3523-CB41-144B-B0A2-600B87968244}" type="pres">
      <dgm:prSet presAssocID="{28C27FE1-EAE4-1D46-A7E6-C12774428E7A}" presName="dstNode" presStyleLbl="node1" presStyleIdx="0" presStyleCnt="4"/>
      <dgm:spPr/>
    </dgm:pt>
    <dgm:pt modelId="{DF368E99-C5F4-4447-A4EC-BFA3FA001482}" type="pres">
      <dgm:prSet presAssocID="{C80431AB-913B-A142-8F21-0ECA14BD0265}" presName="text_1" presStyleLbl="node1" presStyleIdx="0" presStyleCnt="4" custLinFactNeighborX="8572" custLinFactNeighborY="-721">
        <dgm:presLayoutVars>
          <dgm:bulletEnabled val="1"/>
        </dgm:presLayoutVars>
      </dgm:prSet>
      <dgm:spPr/>
      <dgm:t>
        <a:bodyPr/>
        <a:lstStyle/>
        <a:p>
          <a:endParaRPr lang="en-IN"/>
        </a:p>
      </dgm:t>
    </dgm:pt>
    <dgm:pt modelId="{05FEEB82-AF71-BA49-B6CC-C14C673FF9AA}" type="pres">
      <dgm:prSet presAssocID="{C80431AB-913B-A142-8F21-0ECA14BD0265}" presName="accent_1" presStyleCnt="0"/>
      <dgm:spPr/>
    </dgm:pt>
    <dgm:pt modelId="{838635C7-055C-5F4F-8242-1715B600603E}" type="pres">
      <dgm:prSet presAssocID="{C80431AB-913B-A142-8F21-0ECA14BD0265}" presName="accentRepeatNode" presStyleLbl="solidFgAcc1" presStyleIdx="0" presStyleCnt="4"/>
      <dgm:spPr>
        <a:solidFill>
          <a:schemeClr val="accent5">
            <a:lumMod val="60000"/>
            <a:lumOff val="40000"/>
          </a:schemeClr>
        </a:solidFill>
      </dgm:spPr>
    </dgm:pt>
    <dgm:pt modelId="{03C33860-6618-4893-B0BE-02C97A3C5512}" type="pres">
      <dgm:prSet presAssocID="{D3054438-CD74-2A47-98E5-191F986D50B0}" presName="text_2" presStyleLbl="node1" presStyleIdx="1" presStyleCnt="4">
        <dgm:presLayoutVars>
          <dgm:bulletEnabled val="1"/>
        </dgm:presLayoutVars>
      </dgm:prSet>
      <dgm:spPr/>
      <dgm:t>
        <a:bodyPr/>
        <a:lstStyle/>
        <a:p>
          <a:endParaRPr lang="en-IN"/>
        </a:p>
      </dgm:t>
    </dgm:pt>
    <dgm:pt modelId="{1A171E52-5342-43B3-AC9D-C5D3EBE7B274}" type="pres">
      <dgm:prSet presAssocID="{D3054438-CD74-2A47-98E5-191F986D50B0}" presName="accent_2" presStyleCnt="0"/>
      <dgm:spPr/>
    </dgm:pt>
    <dgm:pt modelId="{2BBBAE0F-A4F7-E34E-A89E-909795089A28}" type="pres">
      <dgm:prSet presAssocID="{D3054438-CD74-2A47-98E5-191F986D50B0}" presName="accentRepeatNode" presStyleLbl="solidFgAcc1" presStyleIdx="1" presStyleCnt="4"/>
      <dgm:spPr>
        <a:xfrm>
          <a:off x="692566" y="1509623"/>
          <a:ext cx="558974" cy="558974"/>
        </a:xfrm>
        <a:prstGeom prst="ellipse">
          <a:avLst/>
        </a:prstGeom>
        <a:solidFill>
          <a:srgbClr val="4BACC6">
            <a:lumMod val="60000"/>
            <a:lumOff val="40000"/>
          </a:srgbClr>
        </a:solidFill>
        <a:ln w="25400" cap="flat" cmpd="sng" algn="ctr">
          <a:solidFill>
            <a:srgbClr val="1F497D">
              <a:hueOff val="0"/>
              <a:satOff val="0"/>
              <a:lumOff val="0"/>
              <a:alphaOff val="0"/>
            </a:srgbClr>
          </a:solidFill>
          <a:prstDash val="solid"/>
        </a:ln>
        <a:effectLst/>
      </dgm:spPr>
    </dgm:pt>
    <dgm:pt modelId="{4D5796C4-7394-45CE-B2CB-A82DB0C39561}" type="pres">
      <dgm:prSet presAssocID="{1F8EC235-BA12-8149-9399-9E2CCD2B2EE8}" presName="text_3" presStyleLbl="node1" presStyleIdx="2" presStyleCnt="4">
        <dgm:presLayoutVars>
          <dgm:bulletEnabled val="1"/>
        </dgm:presLayoutVars>
      </dgm:prSet>
      <dgm:spPr/>
      <dgm:t>
        <a:bodyPr/>
        <a:lstStyle/>
        <a:p>
          <a:endParaRPr lang="en-IN"/>
        </a:p>
      </dgm:t>
    </dgm:pt>
    <dgm:pt modelId="{940B3C0B-BC2D-41B1-AD7D-43DDC2CE97CB}" type="pres">
      <dgm:prSet presAssocID="{1F8EC235-BA12-8149-9399-9E2CCD2B2EE8}" presName="accent_3" presStyleCnt="0"/>
      <dgm:spPr/>
    </dgm:pt>
    <dgm:pt modelId="{5B8E779D-A2EA-2C46-ADA1-6C9ECC63A29F}" type="pres">
      <dgm:prSet presAssocID="{1F8EC235-BA12-8149-9399-9E2CCD2B2EE8}" presName="accentRepeatNode" presStyleLbl="solidFgAcc1" presStyleIdx="2" presStyleCnt="4"/>
      <dgm:spPr>
        <a:solidFill>
          <a:schemeClr val="accent1">
            <a:lumMod val="75000"/>
          </a:schemeClr>
        </a:solidFill>
      </dgm:spPr>
    </dgm:pt>
    <dgm:pt modelId="{C2A8D51B-6A11-4EF2-BC25-24D1633CE8C9}" type="pres">
      <dgm:prSet presAssocID="{5EC1E364-B113-DB4C-A1C3-C0E9ED10DFD5}" presName="text_4" presStyleLbl="node1" presStyleIdx="3" presStyleCnt="4">
        <dgm:presLayoutVars>
          <dgm:bulletEnabled val="1"/>
        </dgm:presLayoutVars>
      </dgm:prSet>
      <dgm:spPr/>
      <dgm:t>
        <a:bodyPr/>
        <a:lstStyle/>
        <a:p>
          <a:endParaRPr lang="en-IN"/>
        </a:p>
      </dgm:t>
    </dgm:pt>
    <dgm:pt modelId="{4FC8D5EC-F8BC-413D-8FD8-4378A8C748B7}" type="pres">
      <dgm:prSet presAssocID="{5EC1E364-B113-DB4C-A1C3-C0E9ED10DFD5}" presName="accent_4" presStyleCnt="0"/>
      <dgm:spPr/>
    </dgm:pt>
    <dgm:pt modelId="{D2099301-C23E-0F43-B48A-A30DA8C3FF05}" type="pres">
      <dgm:prSet presAssocID="{5EC1E364-B113-DB4C-A1C3-C0E9ED10DFD5}" presName="accentRepeatNode" presStyleLbl="solidFgAcc1" presStyleIdx="3" presStyleCnt="4"/>
      <dgm:spPr>
        <a:solidFill>
          <a:schemeClr val="accent1">
            <a:lumMod val="75000"/>
          </a:schemeClr>
        </a:solidFill>
      </dgm:spPr>
    </dgm:pt>
  </dgm:ptLst>
  <dgm:cxnLst>
    <dgm:cxn modelId="{03A6211C-1C75-49F5-9BF9-312A8CEAFCE8}" type="presOf" srcId="{C80431AB-913B-A142-8F21-0ECA14BD0265}" destId="{DF368E99-C5F4-4447-A4EC-BFA3FA001482}" srcOrd="0" destOrd="0" presId="urn:microsoft.com/office/officeart/2008/layout/VerticalCurvedList"/>
    <dgm:cxn modelId="{CB9D3318-6304-7B46-A904-0C4DF8F9882A}" srcId="{28C27FE1-EAE4-1D46-A7E6-C12774428E7A}" destId="{D3054438-CD74-2A47-98E5-191F986D50B0}" srcOrd="1" destOrd="0" parTransId="{ECC78C39-1959-3C49-8704-D96DCF3464A3}" sibTransId="{3608A855-31F3-A34C-974D-6129FA18AF07}"/>
    <dgm:cxn modelId="{864CC07A-BB4F-4025-85B0-99014F8DA0DD}" type="presOf" srcId="{C66EF7A8-3E3A-0A43-9FF3-DC570FABB612}" destId="{F65B2E93-EC6A-014C-89A1-947EE70E2622}" srcOrd="0" destOrd="0" presId="urn:microsoft.com/office/officeart/2008/layout/VerticalCurvedList"/>
    <dgm:cxn modelId="{72E19666-8649-5347-B5BC-A897CE5B7595}" srcId="{28C27FE1-EAE4-1D46-A7E6-C12774428E7A}" destId="{5EC1E364-B113-DB4C-A1C3-C0E9ED10DFD5}" srcOrd="3" destOrd="0" parTransId="{B1DC4CBD-195B-B749-875B-8EB186D89E6D}" sibTransId="{F919CBD1-28CA-6849-80A7-AE53E47E71F2}"/>
    <dgm:cxn modelId="{25C3B23B-5439-F44D-BAE4-C0EF0401FBEB}" srcId="{28C27FE1-EAE4-1D46-A7E6-C12774428E7A}" destId="{1F8EC235-BA12-8149-9399-9E2CCD2B2EE8}" srcOrd="2" destOrd="0" parTransId="{FDF7992F-865D-EB41-8312-30BE7E8D6084}" sibTransId="{5EEC3000-53A6-6D4C-8B36-F0A5B93EF2CD}"/>
    <dgm:cxn modelId="{3238844C-C092-4BB2-ADC4-0863CE436D98}" type="presOf" srcId="{1F8EC235-BA12-8149-9399-9E2CCD2B2EE8}" destId="{4D5796C4-7394-45CE-B2CB-A82DB0C39561}" srcOrd="0" destOrd="0" presId="urn:microsoft.com/office/officeart/2008/layout/VerticalCurvedList"/>
    <dgm:cxn modelId="{E3D9F500-1F7B-054F-95C8-DCF9665AAD5D}" srcId="{28C27FE1-EAE4-1D46-A7E6-C12774428E7A}" destId="{C80431AB-913B-A142-8F21-0ECA14BD0265}" srcOrd="0" destOrd="0" parTransId="{10C81BAF-2F6F-8D46-BA3C-70C7DAB2FDFA}" sibTransId="{C66EF7A8-3E3A-0A43-9FF3-DC570FABB612}"/>
    <dgm:cxn modelId="{0B82C7D3-A071-42D6-8A84-EBA6DD6179AF}" type="presOf" srcId="{5EC1E364-B113-DB4C-A1C3-C0E9ED10DFD5}" destId="{C2A8D51B-6A11-4EF2-BC25-24D1633CE8C9}" srcOrd="0" destOrd="0" presId="urn:microsoft.com/office/officeart/2008/layout/VerticalCurvedList"/>
    <dgm:cxn modelId="{E239C419-C6E8-47D3-8A1D-B000CD9988CE}" type="presOf" srcId="{D3054438-CD74-2A47-98E5-191F986D50B0}" destId="{03C33860-6618-4893-B0BE-02C97A3C5512}" srcOrd="0" destOrd="0" presId="urn:microsoft.com/office/officeart/2008/layout/VerticalCurvedList"/>
    <dgm:cxn modelId="{3441DFCE-292C-4819-AACD-D89E34E8D493}" type="presOf" srcId="{28C27FE1-EAE4-1D46-A7E6-C12774428E7A}" destId="{D540171A-320C-694D-95C6-56FE6F883D5D}" srcOrd="0" destOrd="0" presId="urn:microsoft.com/office/officeart/2008/layout/VerticalCurvedList"/>
    <dgm:cxn modelId="{D77473EA-8684-40DA-B24B-35800A238624}" type="presParOf" srcId="{D540171A-320C-694D-95C6-56FE6F883D5D}" destId="{E2B22B51-3AD0-A344-BEC0-D3937A0DF5D4}" srcOrd="0" destOrd="0" presId="urn:microsoft.com/office/officeart/2008/layout/VerticalCurvedList"/>
    <dgm:cxn modelId="{D8750789-FBAA-4D67-A2DA-CAD15739A327}" type="presParOf" srcId="{E2B22B51-3AD0-A344-BEC0-D3937A0DF5D4}" destId="{72E63890-A5D8-4346-8DCD-A4A6D5525E9F}" srcOrd="0" destOrd="0" presId="urn:microsoft.com/office/officeart/2008/layout/VerticalCurvedList"/>
    <dgm:cxn modelId="{04BE234C-F2E8-40A4-A101-10039C8FC42D}" type="presParOf" srcId="{72E63890-A5D8-4346-8DCD-A4A6D5525E9F}" destId="{6BB94FFD-C1E7-F946-8BA6-E3B81A10E7AD}" srcOrd="0" destOrd="0" presId="urn:microsoft.com/office/officeart/2008/layout/VerticalCurvedList"/>
    <dgm:cxn modelId="{FEE71BBE-4A01-41DE-8805-D784BC026A2B}" type="presParOf" srcId="{72E63890-A5D8-4346-8DCD-A4A6D5525E9F}" destId="{F65B2E93-EC6A-014C-89A1-947EE70E2622}" srcOrd="1" destOrd="0" presId="urn:microsoft.com/office/officeart/2008/layout/VerticalCurvedList"/>
    <dgm:cxn modelId="{330F2996-797F-4102-8815-BB89E76A55B7}" type="presParOf" srcId="{72E63890-A5D8-4346-8DCD-A4A6D5525E9F}" destId="{42875C85-34BF-C648-92A4-34D1EA648752}" srcOrd="2" destOrd="0" presId="urn:microsoft.com/office/officeart/2008/layout/VerticalCurvedList"/>
    <dgm:cxn modelId="{8535A546-4970-4D70-8DFE-FC883B209D1B}" type="presParOf" srcId="{72E63890-A5D8-4346-8DCD-A4A6D5525E9F}" destId="{4E3F3523-CB41-144B-B0A2-600B87968244}" srcOrd="3" destOrd="0" presId="urn:microsoft.com/office/officeart/2008/layout/VerticalCurvedList"/>
    <dgm:cxn modelId="{64A8B715-A752-4F49-9E05-F8EC887A6205}" type="presParOf" srcId="{E2B22B51-3AD0-A344-BEC0-D3937A0DF5D4}" destId="{DF368E99-C5F4-4447-A4EC-BFA3FA001482}" srcOrd="1" destOrd="0" presId="urn:microsoft.com/office/officeart/2008/layout/VerticalCurvedList"/>
    <dgm:cxn modelId="{EB3A7EDB-045C-41E1-BF7C-AB2FCDFC072C}" type="presParOf" srcId="{E2B22B51-3AD0-A344-BEC0-D3937A0DF5D4}" destId="{05FEEB82-AF71-BA49-B6CC-C14C673FF9AA}" srcOrd="2" destOrd="0" presId="urn:microsoft.com/office/officeart/2008/layout/VerticalCurvedList"/>
    <dgm:cxn modelId="{F0807D81-EEB2-4986-8189-4D32CF095BB2}" type="presParOf" srcId="{05FEEB82-AF71-BA49-B6CC-C14C673FF9AA}" destId="{838635C7-055C-5F4F-8242-1715B600603E}" srcOrd="0" destOrd="0" presId="urn:microsoft.com/office/officeart/2008/layout/VerticalCurvedList"/>
    <dgm:cxn modelId="{26BBC3F3-47E1-44CC-9746-6A86691BFE40}" type="presParOf" srcId="{E2B22B51-3AD0-A344-BEC0-D3937A0DF5D4}" destId="{03C33860-6618-4893-B0BE-02C97A3C5512}" srcOrd="3" destOrd="0" presId="urn:microsoft.com/office/officeart/2008/layout/VerticalCurvedList"/>
    <dgm:cxn modelId="{12209CF0-DCFF-4FB2-BBF9-254B566BDCF1}" type="presParOf" srcId="{E2B22B51-3AD0-A344-BEC0-D3937A0DF5D4}" destId="{1A171E52-5342-43B3-AC9D-C5D3EBE7B274}" srcOrd="4" destOrd="0" presId="urn:microsoft.com/office/officeart/2008/layout/VerticalCurvedList"/>
    <dgm:cxn modelId="{D56EAAB5-BFFB-48FF-9A42-61C562F5CC4E}" type="presParOf" srcId="{1A171E52-5342-43B3-AC9D-C5D3EBE7B274}" destId="{2BBBAE0F-A4F7-E34E-A89E-909795089A28}" srcOrd="0" destOrd="0" presId="urn:microsoft.com/office/officeart/2008/layout/VerticalCurvedList"/>
    <dgm:cxn modelId="{C25A36AF-EB83-4515-A154-980AE63019BD}" type="presParOf" srcId="{E2B22B51-3AD0-A344-BEC0-D3937A0DF5D4}" destId="{4D5796C4-7394-45CE-B2CB-A82DB0C39561}" srcOrd="5" destOrd="0" presId="urn:microsoft.com/office/officeart/2008/layout/VerticalCurvedList"/>
    <dgm:cxn modelId="{BAF4FB48-D784-43DE-A0E9-FF5537AB3D23}" type="presParOf" srcId="{E2B22B51-3AD0-A344-BEC0-D3937A0DF5D4}" destId="{940B3C0B-BC2D-41B1-AD7D-43DDC2CE97CB}" srcOrd="6" destOrd="0" presId="urn:microsoft.com/office/officeart/2008/layout/VerticalCurvedList"/>
    <dgm:cxn modelId="{A11486CC-FDAC-4A0B-8157-8A2E2C571C8F}" type="presParOf" srcId="{940B3C0B-BC2D-41B1-AD7D-43DDC2CE97CB}" destId="{5B8E779D-A2EA-2C46-ADA1-6C9ECC63A29F}" srcOrd="0" destOrd="0" presId="urn:microsoft.com/office/officeart/2008/layout/VerticalCurvedList"/>
    <dgm:cxn modelId="{19278AB6-9D81-48B1-A6A4-C183CD3B30A0}" type="presParOf" srcId="{E2B22B51-3AD0-A344-BEC0-D3937A0DF5D4}" destId="{C2A8D51B-6A11-4EF2-BC25-24D1633CE8C9}" srcOrd="7" destOrd="0" presId="urn:microsoft.com/office/officeart/2008/layout/VerticalCurvedList"/>
    <dgm:cxn modelId="{3BF01FFB-0329-402C-8640-12AB5277AC69}" type="presParOf" srcId="{E2B22B51-3AD0-A344-BEC0-D3937A0DF5D4}" destId="{4FC8D5EC-F8BC-413D-8FD8-4378A8C748B7}" srcOrd="8" destOrd="0" presId="urn:microsoft.com/office/officeart/2008/layout/VerticalCurvedList"/>
    <dgm:cxn modelId="{A5899687-2172-4073-8260-7026C382A153}" type="presParOf" srcId="{4FC8D5EC-F8BC-413D-8FD8-4378A8C748B7}" destId="{D2099301-C23E-0F43-B48A-A30DA8C3FF0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C2535-A704-41DA-AB2D-F3D54F822120}">
      <dsp:nvSpPr>
        <dsp:cNvPr id="0" name=""/>
        <dsp:cNvSpPr/>
      </dsp:nvSpPr>
      <dsp:spPr>
        <a:xfrm>
          <a:off x="2021563" y="1423504"/>
          <a:ext cx="1970589" cy="1970589"/>
        </a:xfrm>
        <a:prstGeom prst="ellipse">
          <a:avLst/>
        </a:prstGeom>
        <a:solidFill>
          <a:schemeClr val="accent2">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b="1" kern="1200">
              <a:solidFill>
                <a:schemeClr val="tx1"/>
              </a:solidFill>
              <a:latin typeface="Garamond" panose="02020404030301010803" pitchFamily="18" charset="0"/>
            </a:rPr>
            <a:t> CPHC </a:t>
          </a:r>
        </a:p>
        <a:p>
          <a:pPr lvl="0" algn="ctr" defTabSz="666750">
            <a:lnSpc>
              <a:spcPct val="90000"/>
            </a:lnSpc>
            <a:spcBef>
              <a:spcPct val="0"/>
            </a:spcBef>
            <a:spcAft>
              <a:spcPct val="35000"/>
            </a:spcAft>
          </a:pPr>
          <a:r>
            <a:rPr lang="en-IN" sz="1500" b="1" kern="1200">
              <a:solidFill>
                <a:schemeClr val="tx1"/>
              </a:solidFill>
              <a:latin typeface="Garamond" panose="02020404030301010803" pitchFamily="18" charset="0"/>
            </a:rPr>
            <a:t>through </a:t>
          </a:r>
        </a:p>
        <a:p>
          <a:pPr lvl="0" algn="ctr" defTabSz="666750">
            <a:lnSpc>
              <a:spcPct val="90000"/>
            </a:lnSpc>
            <a:spcBef>
              <a:spcPct val="0"/>
            </a:spcBef>
            <a:spcAft>
              <a:spcPct val="35000"/>
            </a:spcAft>
          </a:pPr>
          <a:r>
            <a:rPr lang="en-IN" sz="1500" b="1" kern="1200">
              <a:solidFill>
                <a:schemeClr val="tx1"/>
              </a:solidFill>
              <a:latin typeface="Garamond" panose="02020404030301010803" pitchFamily="18" charset="0"/>
            </a:rPr>
            <a:t>HWC</a:t>
          </a:r>
          <a:endParaRPr lang="en-IN" sz="1500" b="1" kern="1200" dirty="0">
            <a:solidFill>
              <a:schemeClr val="tx1"/>
            </a:solidFill>
            <a:latin typeface="Garamond" panose="02020404030301010803" pitchFamily="18" charset="0"/>
          </a:endParaRPr>
        </a:p>
      </dsp:txBody>
      <dsp:txXfrm>
        <a:off x="2310149" y="1712090"/>
        <a:ext cx="1393417" cy="1393417"/>
      </dsp:txXfrm>
    </dsp:sp>
    <dsp:sp modelId="{30E1E3C2-FDF0-4283-9D32-B205BE1D9BC6}">
      <dsp:nvSpPr>
        <dsp:cNvPr id="0" name=""/>
        <dsp:cNvSpPr/>
      </dsp:nvSpPr>
      <dsp:spPr>
        <a:xfrm rot="18332209">
          <a:off x="3586070" y="1236263"/>
          <a:ext cx="204970" cy="436254"/>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a:off x="3598945" y="1348533"/>
        <a:ext cx="143479" cy="261752"/>
      </dsp:txXfrm>
    </dsp:sp>
    <dsp:sp modelId="{AD58A32D-2774-446A-B279-F40D6A8BDBFD}">
      <dsp:nvSpPr>
        <dsp:cNvPr id="0" name=""/>
        <dsp:cNvSpPr/>
      </dsp:nvSpPr>
      <dsp:spPr>
        <a:xfrm>
          <a:off x="3532330" y="230475"/>
          <a:ext cx="1231768" cy="1160745"/>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Continuum of Care –  Telehealth /Referral</a:t>
          </a:r>
        </a:p>
      </dsp:txBody>
      <dsp:txXfrm>
        <a:off x="3712718" y="400462"/>
        <a:ext cx="870992" cy="820771"/>
      </dsp:txXfrm>
    </dsp:sp>
    <dsp:sp modelId="{6F470D57-678B-461E-8C75-10662AF9C98E}">
      <dsp:nvSpPr>
        <dsp:cNvPr id="0" name=""/>
        <dsp:cNvSpPr/>
      </dsp:nvSpPr>
      <dsp:spPr>
        <a:xfrm rot="15940249">
          <a:off x="2873107" y="1112985"/>
          <a:ext cx="104333" cy="436254"/>
        </a:xfrm>
        <a:prstGeom prst="rightArrow">
          <a:avLst>
            <a:gd name="adj1" fmla="val 60000"/>
            <a:gd name="adj2" fmla="val 50000"/>
          </a:avLst>
        </a:prstGeom>
        <a:solidFill>
          <a:schemeClr val="accent3">
            <a:hueOff val="338825"/>
            <a:satOff val="12500"/>
            <a:lumOff val="-183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rot="10800000">
        <a:off x="2889938" y="1215841"/>
        <a:ext cx="73033" cy="261752"/>
      </dsp:txXfrm>
    </dsp:sp>
    <dsp:sp modelId="{94C88A5E-5EA3-4B41-BA57-8887901178D3}">
      <dsp:nvSpPr>
        <dsp:cNvPr id="0" name=""/>
        <dsp:cNvSpPr/>
      </dsp:nvSpPr>
      <dsp:spPr>
        <a:xfrm>
          <a:off x="2255240" y="0"/>
          <a:ext cx="1231778" cy="1231778"/>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b="1" kern="1200">
              <a:solidFill>
                <a:schemeClr val="tx1"/>
              </a:solidFill>
              <a:latin typeface="Garamond" panose="02020404030301010803" pitchFamily="18" charset="0"/>
            </a:rPr>
            <a:t>Expanded Service Delivery</a:t>
          </a:r>
          <a:endParaRPr lang="en-IN" sz="1500" b="1" kern="1200" dirty="0">
            <a:solidFill>
              <a:schemeClr val="tx1"/>
            </a:solidFill>
            <a:latin typeface="Garamond" panose="02020404030301010803" pitchFamily="18" charset="0"/>
          </a:endParaRPr>
        </a:p>
      </dsp:txBody>
      <dsp:txXfrm>
        <a:off x="2435630" y="180390"/>
        <a:ext cx="870998" cy="870998"/>
      </dsp:txXfrm>
    </dsp:sp>
    <dsp:sp modelId="{F3ECCB9A-C678-4A5C-8B7E-AE8B67E2626C}">
      <dsp:nvSpPr>
        <dsp:cNvPr id="0" name=""/>
        <dsp:cNvSpPr/>
      </dsp:nvSpPr>
      <dsp:spPr>
        <a:xfrm rot="20699755">
          <a:off x="3997431" y="1911603"/>
          <a:ext cx="101251" cy="436254"/>
        </a:xfrm>
        <a:prstGeom prst="rightArrow">
          <a:avLst>
            <a:gd name="adj1" fmla="val 60000"/>
            <a:gd name="adj2" fmla="val 50000"/>
          </a:avLst>
        </a:prstGeom>
        <a:solidFill>
          <a:schemeClr val="accent3">
            <a:hueOff val="677650"/>
            <a:satOff val="25000"/>
            <a:lumOff val="-367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a:off x="3997949" y="2002786"/>
        <a:ext cx="70876" cy="261752"/>
      </dsp:txXfrm>
    </dsp:sp>
    <dsp:sp modelId="{0D970EC3-94C4-49EE-801A-34745E7311C1}">
      <dsp:nvSpPr>
        <dsp:cNvPr id="0" name=""/>
        <dsp:cNvSpPr/>
      </dsp:nvSpPr>
      <dsp:spPr>
        <a:xfrm>
          <a:off x="4115905" y="1315155"/>
          <a:ext cx="1346898" cy="1231778"/>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Expanding HR - MLHP &amp; Multiskilling</a:t>
          </a:r>
        </a:p>
      </dsp:txBody>
      <dsp:txXfrm>
        <a:off x="4313154" y="1495545"/>
        <a:ext cx="952400" cy="870998"/>
      </dsp:txXfrm>
    </dsp:sp>
    <dsp:sp modelId="{1FAF7EFA-11A0-49D7-AD4D-DEEE928362E1}">
      <dsp:nvSpPr>
        <dsp:cNvPr id="0" name=""/>
        <dsp:cNvSpPr/>
      </dsp:nvSpPr>
      <dsp:spPr>
        <a:xfrm rot="1508063">
          <a:off x="3962394" y="2684354"/>
          <a:ext cx="193440" cy="436254"/>
        </a:xfrm>
        <a:prstGeom prst="rightArrow">
          <a:avLst>
            <a:gd name="adj1" fmla="val 60000"/>
            <a:gd name="adj2" fmla="val 50000"/>
          </a:avLst>
        </a:prstGeom>
        <a:solidFill>
          <a:schemeClr val="accent3">
            <a:hueOff val="1016475"/>
            <a:satOff val="37500"/>
            <a:lumOff val="-551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a:off x="3965141" y="2759281"/>
        <a:ext cx="135408" cy="261752"/>
      </dsp:txXfrm>
    </dsp:sp>
    <dsp:sp modelId="{5817FB05-5BDB-4890-9908-48A30EACD8E1}">
      <dsp:nvSpPr>
        <dsp:cNvPr id="0" name=""/>
        <dsp:cNvSpPr/>
      </dsp:nvSpPr>
      <dsp:spPr>
        <a:xfrm>
          <a:off x="4170965" y="2628024"/>
          <a:ext cx="1231778" cy="1231778"/>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Medicines &amp; Expanding Diagnostics</a:t>
          </a:r>
        </a:p>
      </dsp:txBody>
      <dsp:txXfrm>
        <a:off x="4351355" y="2808414"/>
        <a:ext cx="870998" cy="870998"/>
      </dsp:txXfrm>
    </dsp:sp>
    <dsp:sp modelId="{9CB18069-480A-42C3-9C70-26301B0895C9}">
      <dsp:nvSpPr>
        <dsp:cNvPr id="0" name=""/>
        <dsp:cNvSpPr/>
      </dsp:nvSpPr>
      <dsp:spPr>
        <a:xfrm rot="3870709">
          <a:off x="3413143" y="3217818"/>
          <a:ext cx="166757" cy="436254"/>
        </a:xfrm>
        <a:prstGeom prst="rightArrow">
          <a:avLst>
            <a:gd name="adj1" fmla="val 60000"/>
            <a:gd name="adj2" fmla="val 50000"/>
          </a:avLst>
        </a:prstGeom>
        <a:solidFill>
          <a:schemeClr val="accent3">
            <a:hueOff val="1355300"/>
            <a:satOff val="50000"/>
            <a:lumOff val="-7353"/>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a:off x="3427393" y="3282490"/>
        <a:ext cx="116730" cy="261752"/>
      </dsp:txXfrm>
    </dsp:sp>
    <dsp:sp modelId="{D29A36E5-AD7C-4E5C-B829-18D7483D745E}">
      <dsp:nvSpPr>
        <dsp:cNvPr id="0" name=""/>
        <dsp:cNvSpPr/>
      </dsp:nvSpPr>
      <dsp:spPr>
        <a:xfrm>
          <a:off x="3189430" y="3530823"/>
          <a:ext cx="1270774" cy="1187547"/>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kern="1200" dirty="0">
              <a:solidFill>
                <a:schemeClr val="tx1"/>
              </a:solidFill>
              <a:latin typeface="Garamond" panose="02020404030301010803" pitchFamily="18" charset="0"/>
            </a:rPr>
            <a:t>Community Mobilisation and Health Promotion</a:t>
          </a:r>
        </a:p>
      </dsp:txBody>
      <dsp:txXfrm>
        <a:off x="3375531" y="3704735"/>
        <a:ext cx="898572" cy="839723"/>
      </dsp:txXfrm>
    </dsp:sp>
    <dsp:sp modelId="{ADE54D76-0D78-4AEB-B10E-1FD33DA8A63D}">
      <dsp:nvSpPr>
        <dsp:cNvPr id="0" name=""/>
        <dsp:cNvSpPr/>
      </dsp:nvSpPr>
      <dsp:spPr>
        <a:xfrm rot="8664197">
          <a:off x="1985437" y="2858484"/>
          <a:ext cx="177031" cy="436254"/>
        </a:xfrm>
        <a:prstGeom prst="rightArrow">
          <a:avLst>
            <a:gd name="adj1" fmla="val 60000"/>
            <a:gd name="adj2" fmla="val 50000"/>
          </a:avLst>
        </a:prstGeom>
        <a:solidFill>
          <a:schemeClr val="accent3">
            <a:hueOff val="1694124"/>
            <a:satOff val="62500"/>
            <a:lumOff val="-9191"/>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rot="10800000">
        <a:off x="2033584" y="2930278"/>
        <a:ext cx="123922" cy="261752"/>
      </dsp:txXfrm>
    </dsp:sp>
    <dsp:sp modelId="{05E1820B-1E2D-4AA8-8256-4CD92364D74A}">
      <dsp:nvSpPr>
        <dsp:cNvPr id="0" name=""/>
        <dsp:cNvSpPr/>
      </dsp:nvSpPr>
      <dsp:spPr>
        <a:xfrm>
          <a:off x="785980" y="2943825"/>
          <a:ext cx="1280762" cy="1192720"/>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b="1" kern="1200" dirty="0">
              <a:solidFill>
                <a:schemeClr val="tx1"/>
              </a:solidFill>
              <a:latin typeface="Garamond" panose="02020404030301010803" pitchFamily="18" charset="0"/>
            </a:rPr>
            <a:t>Infrastructure</a:t>
          </a:r>
        </a:p>
      </dsp:txBody>
      <dsp:txXfrm>
        <a:off x="973543" y="3118495"/>
        <a:ext cx="905636" cy="843380"/>
      </dsp:txXfrm>
    </dsp:sp>
    <dsp:sp modelId="{D71FF09E-9EC6-4AA0-B4DE-CF29CDD5EB1A}">
      <dsp:nvSpPr>
        <dsp:cNvPr id="0" name=""/>
        <dsp:cNvSpPr/>
      </dsp:nvSpPr>
      <dsp:spPr>
        <a:xfrm rot="13379680">
          <a:off x="2134048" y="1437571"/>
          <a:ext cx="130117" cy="436254"/>
        </a:xfrm>
        <a:prstGeom prst="rightArrow">
          <a:avLst>
            <a:gd name="adj1" fmla="val 60000"/>
            <a:gd name="adj2" fmla="val 50000"/>
          </a:avLst>
        </a:prstGeom>
        <a:solidFill>
          <a:schemeClr val="accent3">
            <a:hueOff val="2032949"/>
            <a:satOff val="75000"/>
            <a:lumOff val="-11029"/>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rot="10800000">
        <a:off x="2167841" y="1538132"/>
        <a:ext cx="91082" cy="261752"/>
      </dsp:txXfrm>
    </dsp:sp>
    <dsp:sp modelId="{E24EAD39-0C41-4064-8DCB-DAB97B04675C}">
      <dsp:nvSpPr>
        <dsp:cNvPr id="0" name=""/>
        <dsp:cNvSpPr/>
      </dsp:nvSpPr>
      <dsp:spPr>
        <a:xfrm>
          <a:off x="1040269" y="533596"/>
          <a:ext cx="1231778" cy="1231778"/>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Financing/</a:t>
          </a:r>
        </a:p>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Provider Payment Reforms</a:t>
          </a:r>
        </a:p>
      </dsp:txBody>
      <dsp:txXfrm>
        <a:off x="1220659" y="713986"/>
        <a:ext cx="870998" cy="870998"/>
      </dsp:txXfrm>
    </dsp:sp>
    <dsp:sp modelId="{A072287C-D5C3-4C16-8FA9-D5E900DDB669}">
      <dsp:nvSpPr>
        <dsp:cNvPr id="0" name=""/>
        <dsp:cNvSpPr/>
      </dsp:nvSpPr>
      <dsp:spPr>
        <a:xfrm rot="6250394">
          <a:off x="2598180" y="3318648"/>
          <a:ext cx="247631" cy="436254"/>
        </a:xfrm>
        <a:prstGeom prst="rightArrow">
          <a:avLst>
            <a:gd name="adj1" fmla="val 60000"/>
            <a:gd name="adj2" fmla="val 50000"/>
          </a:avLst>
        </a:prstGeom>
        <a:solidFill>
          <a:schemeClr val="accent3">
            <a:hueOff val="2371774"/>
            <a:satOff val="87500"/>
            <a:lumOff val="-1286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IN" sz="1500" b="1" kern="1200" dirty="0">
            <a:solidFill>
              <a:schemeClr val="tx1"/>
            </a:solidFill>
            <a:latin typeface="Garamond" panose="02020404030301010803" pitchFamily="18" charset="0"/>
          </a:endParaRPr>
        </a:p>
      </dsp:txBody>
      <dsp:txXfrm rot="10800000">
        <a:off x="2644419" y="3369885"/>
        <a:ext cx="173342" cy="261752"/>
      </dsp:txXfrm>
    </dsp:sp>
    <dsp:sp modelId="{2A331207-68EA-438D-B3DC-B8185C1F322E}">
      <dsp:nvSpPr>
        <dsp:cNvPr id="0" name=""/>
        <dsp:cNvSpPr/>
      </dsp:nvSpPr>
      <dsp:spPr>
        <a:xfrm>
          <a:off x="1969459" y="3707833"/>
          <a:ext cx="1159863" cy="1024829"/>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b="1" kern="1200">
              <a:solidFill>
                <a:schemeClr val="tx1"/>
              </a:solidFill>
              <a:latin typeface="Garamond" panose="02020404030301010803" pitchFamily="18" charset="0"/>
            </a:rPr>
            <a:t>Robust IT System</a:t>
          </a:r>
          <a:endParaRPr lang="en-IN" sz="1500" b="1" kern="1200" dirty="0">
            <a:solidFill>
              <a:schemeClr val="tx1"/>
            </a:solidFill>
            <a:latin typeface="Garamond" panose="02020404030301010803" pitchFamily="18" charset="0"/>
          </a:endParaRPr>
        </a:p>
      </dsp:txBody>
      <dsp:txXfrm>
        <a:off x="2139317" y="3857916"/>
        <a:ext cx="820147" cy="724663"/>
      </dsp:txXfrm>
    </dsp:sp>
    <dsp:sp modelId="{A74B6ABF-D473-C044-AD66-6E84834B199A}">
      <dsp:nvSpPr>
        <dsp:cNvPr id="0" name=""/>
        <dsp:cNvSpPr/>
      </dsp:nvSpPr>
      <dsp:spPr>
        <a:xfrm rot="10977412">
          <a:off x="1875499" y="2134925"/>
          <a:ext cx="104235" cy="436254"/>
        </a:xfrm>
        <a:prstGeom prst="rightArrow">
          <a:avLst>
            <a:gd name="adj1" fmla="val 60000"/>
            <a:gd name="adj2" fmla="val 50000"/>
          </a:avLst>
        </a:prstGeom>
        <a:solidFill>
          <a:schemeClr val="accent3">
            <a:hueOff val="2710599"/>
            <a:satOff val="100000"/>
            <a:lumOff val="-1470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b="1" kern="1200" dirty="0">
            <a:solidFill>
              <a:schemeClr val="tx1"/>
            </a:solidFill>
            <a:latin typeface="Garamond" panose="02020404030301010803" pitchFamily="18" charset="0"/>
          </a:endParaRPr>
        </a:p>
      </dsp:txBody>
      <dsp:txXfrm rot="10800000">
        <a:off x="1906748" y="2222983"/>
        <a:ext cx="72965" cy="261752"/>
      </dsp:txXfrm>
    </dsp:sp>
    <dsp:sp modelId="{8EF315A6-9337-A844-BF54-61F16872E833}">
      <dsp:nvSpPr>
        <dsp:cNvPr id="0" name=""/>
        <dsp:cNvSpPr/>
      </dsp:nvSpPr>
      <dsp:spPr>
        <a:xfrm>
          <a:off x="591239" y="1708733"/>
          <a:ext cx="1236079" cy="1214430"/>
        </a:xfrm>
        <a:prstGeom prst="ellipse">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N" sz="1400" b="1" kern="1200" dirty="0">
              <a:solidFill>
                <a:schemeClr val="tx1"/>
              </a:solidFill>
              <a:latin typeface="Garamond" panose="02020404030301010803" pitchFamily="18" charset="0"/>
            </a:rPr>
            <a:t>Partnership for Knowledge &amp; Implementation</a:t>
          </a:r>
        </a:p>
      </dsp:txBody>
      <dsp:txXfrm>
        <a:off x="772259" y="1886582"/>
        <a:ext cx="874039" cy="8587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E3428-DC44-49CF-86DA-4EF3856E3F8F}">
      <dsp:nvSpPr>
        <dsp:cNvPr id="0" name=""/>
        <dsp:cNvSpPr/>
      </dsp:nvSpPr>
      <dsp:spPr>
        <a:xfrm>
          <a:off x="6649453" y="494685"/>
          <a:ext cx="3068910" cy="207543"/>
        </a:xfrm>
        <a:custGeom>
          <a:avLst/>
          <a:gdLst/>
          <a:ahLst/>
          <a:cxnLst/>
          <a:rect l="0" t="0" r="0" b="0"/>
          <a:pathLst>
            <a:path>
              <a:moveTo>
                <a:pt x="0" y="0"/>
              </a:moveTo>
              <a:lnTo>
                <a:pt x="0" y="103771"/>
              </a:lnTo>
              <a:lnTo>
                <a:pt x="3068910" y="103771"/>
              </a:lnTo>
              <a:lnTo>
                <a:pt x="3068910" y="207543"/>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F14F85D-23C5-4A22-9796-F135BAF30C7D}">
      <dsp:nvSpPr>
        <dsp:cNvPr id="0" name=""/>
        <dsp:cNvSpPr/>
      </dsp:nvSpPr>
      <dsp:spPr>
        <a:xfrm>
          <a:off x="7838527" y="1196380"/>
          <a:ext cx="171310" cy="3670412"/>
        </a:xfrm>
        <a:custGeom>
          <a:avLst/>
          <a:gdLst/>
          <a:ahLst/>
          <a:cxnLst/>
          <a:rect l="0" t="0" r="0" b="0"/>
          <a:pathLst>
            <a:path>
              <a:moveTo>
                <a:pt x="0" y="0"/>
              </a:moveTo>
              <a:lnTo>
                <a:pt x="0" y="3670412"/>
              </a:lnTo>
              <a:lnTo>
                <a:pt x="171310" y="3670412"/>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9A0BCD6-413B-4F51-81D6-3A23A43E8776}">
      <dsp:nvSpPr>
        <dsp:cNvPr id="0" name=""/>
        <dsp:cNvSpPr/>
      </dsp:nvSpPr>
      <dsp:spPr>
        <a:xfrm>
          <a:off x="7838527" y="1196380"/>
          <a:ext cx="171310" cy="2968717"/>
        </a:xfrm>
        <a:custGeom>
          <a:avLst/>
          <a:gdLst/>
          <a:ahLst/>
          <a:cxnLst/>
          <a:rect l="0" t="0" r="0" b="0"/>
          <a:pathLst>
            <a:path>
              <a:moveTo>
                <a:pt x="0" y="0"/>
              </a:moveTo>
              <a:lnTo>
                <a:pt x="0" y="2968717"/>
              </a:lnTo>
              <a:lnTo>
                <a:pt x="171310" y="2968717"/>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015CC07-535E-4505-A653-B982CAC870E7}">
      <dsp:nvSpPr>
        <dsp:cNvPr id="0" name=""/>
        <dsp:cNvSpPr/>
      </dsp:nvSpPr>
      <dsp:spPr>
        <a:xfrm>
          <a:off x="7838527" y="1196380"/>
          <a:ext cx="171310" cy="2267022"/>
        </a:xfrm>
        <a:custGeom>
          <a:avLst/>
          <a:gdLst/>
          <a:ahLst/>
          <a:cxnLst/>
          <a:rect l="0" t="0" r="0" b="0"/>
          <a:pathLst>
            <a:path>
              <a:moveTo>
                <a:pt x="0" y="0"/>
              </a:moveTo>
              <a:lnTo>
                <a:pt x="0" y="2267022"/>
              </a:lnTo>
              <a:lnTo>
                <a:pt x="171310" y="2267022"/>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DEC7ED-9B03-413C-9744-7699491526BF}">
      <dsp:nvSpPr>
        <dsp:cNvPr id="0" name=""/>
        <dsp:cNvSpPr/>
      </dsp:nvSpPr>
      <dsp:spPr>
        <a:xfrm>
          <a:off x="7838527" y="1196380"/>
          <a:ext cx="171310" cy="1565327"/>
        </a:xfrm>
        <a:custGeom>
          <a:avLst/>
          <a:gdLst/>
          <a:ahLst/>
          <a:cxnLst/>
          <a:rect l="0" t="0" r="0" b="0"/>
          <a:pathLst>
            <a:path>
              <a:moveTo>
                <a:pt x="0" y="0"/>
              </a:moveTo>
              <a:lnTo>
                <a:pt x="0" y="1565327"/>
              </a:lnTo>
              <a:lnTo>
                <a:pt x="171310" y="1565327"/>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A9F39FA-D5D5-46DB-B2B2-35B5A14D83D9}">
      <dsp:nvSpPr>
        <dsp:cNvPr id="0" name=""/>
        <dsp:cNvSpPr/>
      </dsp:nvSpPr>
      <dsp:spPr>
        <a:xfrm>
          <a:off x="7838527" y="1196380"/>
          <a:ext cx="171310" cy="659126"/>
        </a:xfrm>
        <a:custGeom>
          <a:avLst/>
          <a:gdLst/>
          <a:ahLst/>
          <a:cxnLst/>
          <a:rect l="0" t="0" r="0" b="0"/>
          <a:pathLst>
            <a:path>
              <a:moveTo>
                <a:pt x="0" y="0"/>
              </a:moveTo>
              <a:lnTo>
                <a:pt x="0" y="659126"/>
              </a:lnTo>
              <a:lnTo>
                <a:pt x="171310" y="659126"/>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E5A05AB-AC55-4852-A0C5-555213FF10F1}">
      <dsp:nvSpPr>
        <dsp:cNvPr id="0" name=""/>
        <dsp:cNvSpPr/>
      </dsp:nvSpPr>
      <dsp:spPr>
        <a:xfrm>
          <a:off x="6649453" y="494685"/>
          <a:ext cx="1645903" cy="207543"/>
        </a:xfrm>
        <a:custGeom>
          <a:avLst/>
          <a:gdLst/>
          <a:ahLst/>
          <a:cxnLst/>
          <a:rect l="0" t="0" r="0" b="0"/>
          <a:pathLst>
            <a:path>
              <a:moveTo>
                <a:pt x="0" y="0"/>
              </a:moveTo>
              <a:lnTo>
                <a:pt x="0" y="103771"/>
              </a:lnTo>
              <a:lnTo>
                <a:pt x="1645903" y="103771"/>
              </a:lnTo>
              <a:lnTo>
                <a:pt x="1645903" y="207543"/>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34550D9-8896-475E-8F66-AC59777A541F}">
      <dsp:nvSpPr>
        <dsp:cNvPr id="0" name=""/>
        <dsp:cNvSpPr/>
      </dsp:nvSpPr>
      <dsp:spPr>
        <a:xfrm>
          <a:off x="5811354" y="1196380"/>
          <a:ext cx="266737" cy="3356675"/>
        </a:xfrm>
        <a:custGeom>
          <a:avLst/>
          <a:gdLst/>
          <a:ahLst/>
          <a:cxnLst/>
          <a:rect l="0" t="0" r="0" b="0"/>
          <a:pathLst>
            <a:path>
              <a:moveTo>
                <a:pt x="0" y="0"/>
              </a:moveTo>
              <a:lnTo>
                <a:pt x="0" y="3356675"/>
              </a:lnTo>
              <a:lnTo>
                <a:pt x="266737" y="3356675"/>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F4C44CE-D54C-4FF5-BA1C-1F60BD6682B4}">
      <dsp:nvSpPr>
        <dsp:cNvPr id="0" name=""/>
        <dsp:cNvSpPr/>
      </dsp:nvSpPr>
      <dsp:spPr>
        <a:xfrm>
          <a:off x="5811354" y="1196380"/>
          <a:ext cx="266737" cy="2498648"/>
        </a:xfrm>
        <a:custGeom>
          <a:avLst/>
          <a:gdLst/>
          <a:ahLst/>
          <a:cxnLst/>
          <a:rect l="0" t="0" r="0" b="0"/>
          <a:pathLst>
            <a:path>
              <a:moveTo>
                <a:pt x="0" y="0"/>
              </a:moveTo>
              <a:lnTo>
                <a:pt x="0" y="2498648"/>
              </a:lnTo>
              <a:lnTo>
                <a:pt x="266737" y="2498648"/>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3C671FA-FECC-4295-9D01-7A350DB8098F}">
      <dsp:nvSpPr>
        <dsp:cNvPr id="0" name=""/>
        <dsp:cNvSpPr/>
      </dsp:nvSpPr>
      <dsp:spPr>
        <a:xfrm>
          <a:off x="5811354" y="1196380"/>
          <a:ext cx="266737" cy="1593311"/>
        </a:xfrm>
        <a:custGeom>
          <a:avLst/>
          <a:gdLst/>
          <a:ahLst/>
          <a:cxnLst/>
          <a:rect l="0" t="0" r="0" b="0"/>
          <a:pathLst>
            <a:path>
              <a:moveTo>
                <a:pt x="0" y="0"/>
              </a:moveTo>
              <a:lnTo>
                <a:pt x="0" y="1593311"/>
              </a:lnTo>
              <a:lnTo>
                <a:pt x="266737" y="1593311"/>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D93DEE2-4B59-4145-A9CA-0373754DCCF2}">
      <dsp:nvSpPr>
        <dsp:cNvPr id="0" name=""/>
        <dsp:cNvSpPr/>
      </dsp:nvSpPr>
      <dsp:spPr>
        <a:xfrm>
          <a:off x="5811354" y="1196380"/>
          <a:ext cx="266737" cy="619250"/>
        </a:xfrm>
        <a:custGeom>
          <a:avLst/>
          <a:gdLst/>
          <a:ahLst/>
          <a:cxnLst/>
          <a:rect l="0" t="0" r="0" b="0"/>
          <a:pathLst>
            <a:path>
              <a:moveTo>
                <a:pt x="0" y="0"/>
              </a:moveTo>
              <a:lnTo>
                <a:pt x="0" y="619250"/>
              </a:lnTo>
              <a:lnTo>
                <a:pt x="266737" y="619250"/>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7227BEC-EEA1-426B-9467-E196E6CC948A}">
      <dsp:nvSpPr>
        <dsp:cNvPr id="0" name=""/>
        <dsp:cNvSpPr/>
      </dsp:nvSpPr>
      <dsp:spPr>
        <a:xfrm>
          <a:off x="6522656" y="494685"/>
          <a:ext cx="126797" cy="207543"/>
        </a:xfrm>
        <a:custGeom>
          <a:avLst/>
          <a:gdLst/>
          <a:ahLst/>
          <a:cxnLst/>
          <a:rect l="0" t="0" r="0" b="0"/>
          <a:pathLst>
            <a:path>
              <a:moveTo>
                <a:pt x="126797" y="0"/>
              </a:moveTo>
              <a:lnTo>
                <a:pt x="126797" y="103771"/>
              </a:lnTo>
              <a:lnTo>
                <a:pt x="0" y="103771"/>
              </a:lnTo>
              <a:lnTo>
                <a:pt x="0" y="207543"/>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BD88589-27ED-4546-8C60-65CA0D2F7B21}">
      <dsp:nvSpPr>
        <dsp:cNvPr id="0" name=""/>
        <dsp:cNvSpPr/>
      </dsp:nvSpPr>
      <dsp:spPr>
        <a:xfrm>
          <a:off x="4931834" y="494685"/>
          <a:ext cx="1717619" cy="207543"/>
        </a:xfrm>
        <a:custGeom>
          <a:avLst/>
          <a:gdLst/>
          <a:ahLst/>
          <a:cxnLst/>
          <a:rect l="0" t="0" r="0" b="0"/>
          <a:pathLst>
            <a:path>
              <a:moveTo>
                <a:pt x="1717619" y="0"/>
              </a:moveTo>
              <a:lnTo>
                <a:pt x="1717619" y="103771"/>
              </a:lnTo>
              <a:lnTo>
                <a:pt x="0" y="103771"/>
              </a:lnTo>
              <a:lnTo>
                <a:pt x="0" y="207543"/>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056BA03-C5BE-4D7E-87DA-A04A56BBFFAF}">
      <dsp:nvSpPr>
        <dsp:cNvPr id="0" name=""/>
        <dsp:cNvSpPr/>
      </dsp:nvSpPr>
      <dsp:spPr>
        <a:xfrm>
          <a:off x="3583127" y="1196380"/>
          <a:ext cx="702895" cy="207543"/>
        </a:xfrm>
        <a:custGeom>
          <a:avLst/>
          <a:gdLst/>
          <a:ahLst/>
          <a:cxnLst/>
          <a:rect l="0" t="0" r="0" b="0"/>
          <a:pathLst>
            <a:path>
              <a:moveTo>
                <a:pt x="0" y="0"/>
              </a:moveTo>
              <a:lnTo>
                <a:pt x="0" y="103771"/>
              </a:lnTo>
              <a:lnTo>
                <a:pt x="702895" y="103771"/>
              </a:lnTo>
              <a:lnTo>
                <a:pt x="702895" y="207543"/>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E5A530D-057E-420D-A7AE-3B2A4F79B186}">
      <dsp:nvSpPr>
        <dsp:cNvPr id="0" name=""/>
        <dsp:cNvSpPr/>
      </dsp:nvSpPr>
      <dsp:spPr>
        <a:xfrm>
          <a:off x="2393086" y="1898075"/>
          <a:ext cx="179737" cy="1339678"/>
        </a:xfrm>
        <a:custGeom>
          <a:avLst/>
          <a:gdLst/>
          <a:ahLst/>
          <a:cxnLst/>
          <a:rect l="0" t="0" r="0" b="0"/>
          <a:pathLst>
            <a:path>
              <a:moveTo>
                <a:pt x="0" y="0"/>
              </a:moveTo>
              <a:lnTo>
                <a:pt x="0" y="1339678"/>
              </a:lnTo>
              <a:lnTo>
                <a:pt x="179737" y="1339678"/>
              </a:lnTo>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891563-90F8-4B2A-912C-2E2D3C22AB12}">
      <dsp:nvSpPr>
        <dsp:cNvPr id="0" name=""/>
        <dsp:cNvSpPr/>
      </dsp:nvSpPr>
      <dsp:spPr>
        <a:xfrm>
          <a:off x="2393086" y="1898075"/>
          <a:ext cx="179737" cy="514838"/>
        </a:xfrm>
        <a:custGeom>
          <a:avLst/>
          <a:gdLst/>
          <a:ahLst/>
          <a:cxnLst/>
          <a:rect l="0" t="0" r="0" b="0"/>
          <a:pathLst>
            <a:path>
              <a:moveTo>
                <a:pt x="0" y="0"/>
              </a:moveTo>
              <a:lnTo>
                <a:pt x="0" y="514838"/>
              </a:lnTo>
              <a:lnTo>
                <a:pt x="179737" y="514838"/>
              </a:lnTo>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F64AA62-7244-4C3B-9890-39122B60BF1A}">
      <dsp:nvSpPr>
        <dsp:cNvPr id="0" name=""/>
        <dsp:cNvSpPr/>
      </dsp:nvSpPr>
      <dsp:spPr>
        <a:xfrm>
          <a:off x="2872385" y="1196380"/>
          <a:ext cx="710742" cy="207543"/>
        </a:xfrm>
        <a:custGeom>
          <a:avLst/>
          <a:gdLst/>
          <a:ahLst/>
          <a:cxnLst/>
          <a:rect l="0" t="0" r="0" b="0"/>
          <a:pathLst>
            <a:path>
              <a:moveTo>
                <a:pt x="710742" y="0"/>
              </a:moveTo>
              <a:lnTo>
                <a:pt x="710742" y="103771"/>
              </a:lnTo>
              <a:lnTo>
                <a:pt x="0" y="103771"/>
              </a:lnTo>
              <a:lnTo>
                <a:pt x="0" y="207543"/>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A1A07D2-FC25-4B15-811A-07F855F508F1}">
      <dsp:nvSpPr>
        <dsp:cNvPr id="0" name=""/>
        <dsp:cNvSpPr/>
      </dsp:nvSpPr>
      <dsp:spPr>
        <a:xfrm>
          <a:off x="3583127" y="494685"/>
          <a:ext cx="3066326" cy="207543"/>
        </a:xfrm>
        <a:custGeom>
          <a:avLst/>
          <a:gdLst/>
          <a:ahLst/>
          <a:cxnLst/>
          <a:rect l="0" t="0" r="0" b="0"/>
          <a:pathLst>
            <a:path>
              <a:moveTo>
                <a:pt x="3066326" y="0"/>
              </a:moveTo>
              <a:lnTo>
                <a:pt x="3066326" y="103771"/>
              </a:lnTo>
              <a:lnTo>
                <a:pt x="0" y="103771"/>
              </a:lnTo>
              <a:lnTo>
                <a:pt x="0" y="207543"/>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187DE9F-2AFC-40FA-A1C6-6E0A20446A6B}">
      <dsp:nvSpPr>
        <dsp:cNvPr id="0" name=""/>
        <dsp:cNvSpPr/>
      </dsp:nvSpPr>
      <dsp:spPr>
        <a:xfrm>
          <a:off x="6155302" y="534"/>
          <a:ext cx="988302" cy="49415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IN" sz="1400" b="1" kern="1200" dirty="0">
              <a:latin typeface="Times New Roman" panose="02020603050405020304" pitchFamily="18" charset="0"/>
              <a:cs typeface="Times New Roman" panose="02020603050405020304" pitchFamily="18" charset="0"/>
            </a:rPr>
            <a:t>NHM</a:t>
          </a:r>
        </a:p>
      </dsp:txBody>
      <dsp:txXfrm>
        <a:off x="6155302" y="534"/>
        <a:ext cx="988302" cy="494151"/>
      </dsp:txXfrm>
    </dsp:sp>
    <dsp:sp modelId="{73A93BE5-F474-4144-BF43-EBC49F84AC0A}">
      <dsp:nvSpPr>
        <dsp:cNvPr id="0" name=""/>
        <dsp:cNvSpPr/>
      </dsp:nvSpPr>
      <dsp:spPr>
        <a:xfrm>
          <a:off x="2936115" y="702229"/>
          <a:ext cx="1294024" cy="494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NRHM- RCH</a:t>
          </a:r>
        </a:p>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Pool</a:t>
          </a:r>
          <a:endParaRPr lang="en-IN" sz="1400" b="1" kern="1200" dirty="0">
            <a:latin typeface="Times New Roman" panose="02020603050405020304" pitchFamily="18" charset="0"/>
            <a:cs typeface="Times New Roman" panose="02020603050405020304" pitchFamily="18" charset="0"/>
          </a:endParaRPr>
        </a:p>
      </dsp:txBody>
      <dsp:txXfrm>
        <a:off x="2936115" y="702229"/>
        <a:ext cx="1294024" cy="494151"/>
      </dsp:txXfrm>
    </dsp:sp>
    <dsp:sp modelId="{07E8A04C-5F19-4A16-9AA7-1FE26853E09F}">
      <dsp:nvSpPr>
        <dsp:cNvPr id="0" name=""/>
        <dsp:cNvSpPr/>
      </dsp:nvSpPr>
      <dsp:spPr>
        <a:xfrm>
          <a:off x="2273261" y="1403924"/>
          <a:ext cx="1198247"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RCH </a:t>
          </a:r>
          <a:r>
            <a:rPr lang="en-US" sz="1400" b="1" kern="1200" dirty="0" err="1">
              <a:latin typeface="Times New Roman" panose="02020603050405020304" pitchFamily="18" charset="0"/>
              <a:cs typeface="Times New Roman" panose="02020603050405020304" pitchFamily="18" charset="0"/>
            </a:rPr>
            <a:t>Flexipool</a:t>
          </a:r>
          <a:r>
            <a:rPr lang="en-US" sz="1400" b="1" kern="1200" dirty="0">
              <a:latin typeface="Times New Roman" panose="02020603050405020304" pitchFamily="18" charset="0"/>
              <a:cs typeface="Times New Roman" panose="02020603050405020304" pitchFamily="18" charset="0"/>
            </a:rPr>
            <a:t>-    </a:t>
          </a:r>
        </a:p>
      </dsp:txBody>
      <dsp:txXfrm>
        <a:off x="2273261" y="1403924"/>
        <a:ext cx="1198247" cy="494151"/>
      </dsp:txXfrm>
    </dsp:sp>
    <dsp:sp modelId="{63A87FE4-C9C3-4110-9E35-2A368BC6604E}">
      <dsp:nvSpPr>
        <dsp:cNvPr id="0" name=""/>
        <dsp:cNvSpPr/>
      </dsp:nvSpPr>
      <dsp:spPr>
        <a:xfrm>
          <a:off x="2572823" y="2105618"/>
          <a:ext cx="2354047" cy="6145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RMNCH+ A - Reproductive, Maternal, Neonatal, Child &amp; Adolescent Health.</a:t>
          </a:r>
          <a:endParaRPr lang="en-US" sz="1400" b="1" kern="1200" dirty="0">
            <a:latin typeface="Times New Roman" panose="02020603050405020304" pitchFamily="18" charset="0"/>
            <a:cs typeface="Times New Roman" panose="02020603050405020304" pitchFamily="18" charset="0"/>
          </a:endParaRPr>
        </a:p>
      </dsp:txBody>
      <dsp:txXfrm>
        <a:off x="2572823" y="2105618"/>
        <a:ext cx="2354047" cy="614590"/>
      </dsp:txXfrm>
    </dsp:sp>
    <dsp:sp modelId="{5D6F96D0-9B3E-4E80-94A3-EBFB810DAB51}">
      <dsp:nvSpPr>
        <dsp:cNvPr id="0" name=""/>
        <dsp:cNvSpPr/>
      </dsp:nvSpPr>
      <dsp:spPr>
        <a:xfrm>
          <a:off x="2572823" y="2927753"/>
          <a:ext cx="2354057" cy="62000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Immunization- Routine Immunization &amp; Pulse Polio Immunization.</a:t>
          </a:r>
          <a:endParaRPr lang="en-US" sz="1400" b="1" kern="1200" dirty="0">
            <a:latin typeface="Times New Roman" panose="02020603050405020304" pitchFamily="18" charset="0"/>
            <a:cs typeface="Times New Roman" panose="02020603050405020304" pitchFamily="18" charset="0"/>
          </a:endParaRPr>
        </a:p>
      </dsp:txBody>
      <dsp:txXfrm>
        <a:off x="2572823" y="2927753"/>
        <a:ext cx="2354057" cy="620001"/>
      </dsp:txXfrm>
    </dsp:sp>
    <dsp:sp modelId="{446A7B05-7F4E-48AC-8EC3-5D7887FAAE8F}">
      <dsp:nvSpPr>
        <dsp:cNvPr id="0" name=""/>
        <dsp:cNvSpPr/>
      </dsp:nvSpPr>
      <dsp:spPr>
        <a:xfrm>
          <a:off x="3679052" y="1403924"/>
          <a:ext cx="1213941"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Health System Strengthening  </a:t>
          </a:r>
        </a:p>
      </dsp:txBody>
      <dsp:txXfrm>
        <a:off x="3679052" y="1403924"/>
        <a:ext cx="1213941" cy="494151"/>
      </dsp:txXfrm>
    </dsp:sp>
    <dsp:sp modelId="{897C306A-2A3E-406D-8AC8-C09C62EF1EE2}">
      <dsp:nvSpPr>
        <dsp:cNvPr id="0" name=""/>
        <dsp:cNvSpPr/>
      </dsp:nvSpPr>
      <dsp:spPr>
        <a:xfrm>
          <a:off x="4437683" y="702229"/>
          <a:ext cx="988302" cy="494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IN" sz="1400" b="1" kern="1200">
              <a:latin typeface="Times New Roman" panose="02020603050405020304" pitchFamily="18" charset="0"/>
              <a:cs typeface="Times New Roman" panose="02020603050405020304" pitchFamily="18" charset="0"/>
            </a:rPr>
            <a:t>NUHM</a:t>
          </a:r>
        </a:p>
        <a:p>
          <a:pPr lvl="0" algn="ctr" defTabSz="622300">
            <a:lnSpc>
              <a:spcPct val="90000"/>
            </a:lnSpc>
            <a:spcBef>
              <a:spcPct val="0"/>
            </a:spcBef>
            <a:spcAft>
              <a:spcPct val="35000"/>
            </a:spcAft>
          </a:pPr>
          <a:endParaRPr lang="en-IN" sz="1400" b="1" kern="1200" dirty="0">
            <a:latin typeface="Times New Roman" panose="02020603050405020304" pitchFamily="18" charset="0"/>
            <a:cs typeface="Times New Roman" panose="02020603050405020304" pitchFamily="18" charset="0"/>
          </a:endParaRPr>
        </a:p>
      </dsp:txBody>
      <dsp:txXfrm>
        <a:off x="4437683" y="702229"/>
        <a:ext cx="988302" cy="494151"/>
      </dsp:txXfrm>
    </dsp:sp>
    <dsp:sp modelId="{983D58B0-74D7-4786-9532-87EDAF7BD052}">
      <dsp:nvSpPr>
        <dsp:cNvPr id="0" name=""/>
        <dsp:cNvSpPr/>
      </dsp:nvSpPr>
      <dsp:spPr>
        <a:xfrm>
          <a:off x="5633529" y="702229"/>
          <a:ext cx="1778252" cy="494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IN" sz="1400" b="1" kern="1200">
              <a:latin typeface="Times New Roman" panose="02020603050405020304" pitchFamily="18" charset="0"/>
              <a:cs typeface="Times New Roman" panose="02020603050405020304" pitchFamily="18" charset="0"/>
            </a:rPr>
            <a:t>Communicable Disease Programme</a:t>
          </a:r>
          <a:endParaRPr lang="en-IN" sz="1400" b="1" kern="1200" dirty="0">
            <a:latin typeface="Times New Roman" panose="02020603050405020304" pitchFamily="18" charset="0"/>
            <a:cs typeface="Times New Roman" panose="02020603050405020304" pitchFamily="18" charset="0"/>
          </a:endParaRPr>
        </a:p>
      </dsp:txBody>
      <dsp:txXfrm>
        <a:off x="5633529" y="702229"/>
        <a:ext cx="1778252" cy="494151"/>
      </dsp:txXfrm>
    </dsp:sp>
    <dsp:sp modelId="{7ACDABB4-7497-4725-81D3-A74E1F1664AD}">
      <dsp:nvSpPr>
        <dsp:cNvPr id="0" name=""/>
        <dsp:cNvSpPr/>
      </dsp:nvSpPr>
      <dsp:spPr>
        <a:xfrm>
          <a:off x="6078092" y="1403924"/>
          <a:ext cx="1706531" cy="82341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Revised National TB Control </a:t>
          </a:r>
          <a:r>
            <a:rPr lang="en-US" sz="1400" b="1" kern="1200" dirty="0" err="1">
              <a:latin typeface="Times New Roman" panose="02020603050405020304" pitchFamily="18" charset="0"/>
              <a:cs typeface="Times New Roman" panose="02020603050405020304" pitchFamily="18" charset="0"/>
            </a:rPr>
            <a:t>Prog</a:t>
          </a:r>
          <a:r>
            <a:rPr lang="en-US" sz="1400" b="1" kern="1200" dirty="0">
              <a:latin typeface="Times New Roman" panose="02020603050405020304" pitchFamily="18" charset="0"/>
              <a:cs typeface="Times New Roman" panose="02020603050405020304" pitchFamily="18" charset="0"/>
            </a:rPr>
            <a:t> (RNTCP)</a:t>
          </a:r>
        </a:p>
      </dsp:txBody>
      <dsp:txXfrm>
        <a:off x="6078092" y="1403924"/>
        <a:ext cx="1706531" cy="823414"/>
      </dsp:txXfrm>
    </dsp:sp>
    <dsp:sp modelId="{B407F6AE-9B71-41ED-9253-20E35B5B8F2F}">
      <dsp:nvSpPr>
        <dsp:cNvPr id="0" name=""/>
        <dsp:cNvSpPr/>
      </dsp:nvSpPr>
      <dsp:spPr>
        <a:xfrm>
          <a:off x="6078092" y="2434881"/>
          <a:ext cx="1706531" cy="70962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a:latin typeface="Times New Roman" panose="02020603050405020304" pitchFamily="18" charset="0"/>
              <a:cs typeface="Times New Roman" panose="02020603050405020304" pitchFamily="18" charset="0"/>
            </a:rPr>
            <a:t>National Vector Borne Disease Control </a:t>
          </a:r>
          <a:r>
            <a:rPr lang="en-US" sz="1400" b="1" kern="1200" dirty="0" err="1">
              <a:latin typeface="Times New Roman" panose="02020603050405020304" pitchFamily="18" charset="0"/>
              <a:cs typeface="Times New Roman" panose="02020603050405020304" pitchFamily="18" charset="0"/>
            </a:rPr>
            <a:t>Prog</a:t>
          </a:r>
          <a:r>
            <a:rPr lang="en-US" sz="1400" b="1" kern="1200" dirty="0">
              <a:latin typeface="Times New Roman" panose="02020603050405020304" pitchFamily="18" charset="0"/>
              <a:cs typeface="Times New Roman" panose="02020603050405020304" pitchFamily="18" charset="0"/>
            </a:rPr>
            <a:t> (NVBDCP).</a:t>
          </a:r>
        </a:p>
      </dsp:txBody>
      <dsp:txXfrm>
        <a:off x="6078092" y="2434881"/>
        <a:ext cx="1706531" cy="709620"/>
      </dsp:txXfrm>
    </dsp:sp>
    <dsp:sp modelId="{DF7AFFB4-291C-4796-BE36-4E08966149D9}">
      <dsp:nvSpPr>
        <dsp:cNvPr id="0" name=""/>
        <dsp:cNvSpPr/>
      </dsp:nvSpPr>
      <dsp:spPr>
        <a:xfrm>
          <a:off x="6078092" y="3352046"/>
          <a:ext cx="1724202" cy="6859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Leprosy Elimination Prog (NLEP)</a:t>
          </a:r>
          <a:endParaRPr lang="en-US" sz="1400" b="1" kern="1200" dirty="0">
            <a:latin typeface="Times New Roman" panose="02020603050405020304" pitchFamily="18" charset="0"/>
            <a:cs typeface="Times New Roman" panose="02020603050405020304" pitchFamily="18" charset="0"/>
          </a:endParaRPr>
        </a:p>
      </dsp:txBody>
      <dsp:txXfrm>
        <a:off x="6078092" y="3352046"/>
        <a:ext cx="1724202" cy="685965"/>
      </dsp:txXfrm>
    </dsp:sp>
    <dsp:sp modelId="{7BB7B027-0E7E-4710-A7AF-16586A0C1DE7}">
      <dsp:nvSpPr>
        <dsp:cNvPr id="0" name=""/>
        <dsp:cNvSpPr/>
      </dsp:nvSpPr>
      <dsp:spPr>
        <a:xfrm>
          <a:off x="6078092" y="4245555"/>
          <a:ext cx="1688850" cy="6150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Integrated Disease Surveillance Project (IDSP)</a:t>
          </a:r>
          <a:endParaRPr lang="en-US" sz="1400" b="1" kern="1200" dirty="0">
            <a:latin typeface="Times New Roman" panose="02020603050405020304" pitchFamily="18" charset="0"/>
            <a:cs typeface="Times New Roman" panose="02020603050405020304" pitchFamily="18" charset="0"/>
          </a:endParaRPr>
        </a:p>
      </dsp:txBody>
      <dsp:txXfrm>
        <a:off x="6078092" y="4245555"/>
        <a:ext cx="1688850" cy="615000"/>
      </dsp:txXfrm>
    </dsp:sp>
    <dsp:sp modelId="{C38235E8-7FF0-4FB0-9C86-B1DA4EF05E5D}">
      <dsp:nvSpPr>
        <dsp:cNvPr id="0" name=""/>
        <dsp:cNvSpPr/>
      </dsp:nvSpPr>
      <dsp:spPr>
        <a:xfrm>
          <a:off x="7724320" y="702229"/>
          <a:ext cx="1142072" cy="494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IN" sz="1400" b="1" kern="1200">
              <a:latin typeface="Times New Roman" panose="02020603050405020304" pitchFamily="18" charset="0"/>
              <a:cs typeface="Times New Roman" panose="02020603050405020304" pitchFamily="18" charset="0"/>
            </a:rPr>
            <a:t>NCDs programmes</a:t>
          </a:r>
          <a:endParaRPr lang="en-IN" sz="1400" b="1" kern="1200" dirty="0">
            <a:latin typeface="Times New Roman" panose="02020603050405020304" pitchFamily="18" charset="0"/>
            <a:cs typeface="Times New Roman" panose="02020603050405020304" pitchFamily="18" charset="0"/>
          </a:endParaRPr>
        </a:p>
      </dsp:txBody>
      <dsp:txXfrm>
        <a:off x="7724320" y="702229"/>
        <a:ext cx="1142072" cy="494151"/>
      </dsp:txXfrm>
    </dsp:sp>
    <dsp:sp modelId="{91553E2D-ED58-4F03-90A0-01BDB18F3B76}">
      <dsp:nvSpPr>
        <dsp:cNvPr id="0" name=""/>
        <dsp:cNvSpPr/>
      </dsp:nvSpPr>
      <dsp:spPr>
        <a:xfrm>
          <a:off x="8009838" y="1403924"/>
          <a:ext cx="2595351" cy="903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Prog. For Prevention &amp; Control of Cancer, Diabetes, Cardiovascular Diseases &amp; Stroke (NPCDCS)</a:t>
          </a:r>
          <a:endParaRPr lang="en-US" sz="1400" b="1" kern="1200" dirty="0">
            <a:latin typeface="Times New Roman" panose="02020603050405020304" pitchFamily="18" charset="0"/>
            <a:cs typeface="Times New Roman" panose="02020603050405020304" pitchFamily="18" charset="0"/>
          </a:endParaRPr>
        </a:p>
      </dsp:txBody>
      <dsp:txXfrm>
        <a:off x="8009838" y="1403924"/>
        <a:ext cx="2595351" cy="903165"/>
      </dsp:txXfrm>
    </dsp:sp>
    <dsp:sp modelId="{112E9E67-0DA2-4369-AF81-EDFB5FAC4624}">
      <dsp:nvSpPr>
        <dsp:cNvPr id="0" name=""/>
        <dsp:cNvSpPr/>
      </dsp:nvSpPr>
      <dsp:spPr>
        <a:xfrm>
          <a:off x="8009838" y="2514632"/>
          <a:ext cx="2567194"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Prog. for Control of Blindness (NPCB)</a:t>
          </a:r>
          <a:endParaRPr lang="en-US" sz="1400" b="1" kern="1200" dirty="0">
            <a:latin typeface="Times New Roman" panose="02020603050405020304" pitchFamily="18" charset="0"/>
            <a:cs typeface="Times New Roman" panose="02020603050405020304" pitchFamily="18" charset="0"/>
          </a:endParaRPr>
        </a:p>
      </dsp:txBody>
      <dsp:txXfrm>
        <a:off x="8009838" y="2514632"/>
        <a:ext cx="2567194" cy="494151"/>
      </dsp:txXfrm>
    </dsp:sp>
    <dsp:sp modelId="{D052137B-14FE-4D00-8804-8B9D523E9D5D}">
      <dsp:nvSpPr>
        <dsp:cNvPr id="0" name=""/>
        <dsp:cNvSpPr/>
      </dsp:nvSpPr>
      <dsp:spPr>
        <a:xfrm>
          <a:off x="8009838" y="3216327"/>
          <a:ext cx="2606331"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Mental Health Prog.(NMHP)</a:t>
          </a:r>
          <a:endParaRPr lang="en-IN" sz="1400" b="1" kern="1200" dirty="0">
            <a:latin typeface="Times New Roman" panose="02020603050405020304" pitchFamily="18" charset="0"/>
            <a:cs typeface="Times New Roman" panose="02020603050405020304" pitchFamily="18" charset="0"/>
          </a:endParaRPr>
        </a:p>
      </dsp:txBody>
      <dsp:txXfrm>
        <a:off x="8009838" y="3216327"/>
        <a:ext cx="2606331" cy="494151"/>
      </dsp:txXfrm>
    </dsp:sp>
    <dsp:sp modelId="{A4EF5F56-DFE8-462A-89EA-50FE0FA7B7DF}">
      <dsp:nvSpPr>
        <dsp:cNvPr id="0" name=""/>
        <dsp:cNvSpPr/>
      </dsp:nvSpPr>
      <dsp:spPr>
        <a:xfrm>
          <a:off x="8009838" y="3918022"/>
          <a:ext cx="2567194"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Tobacco Control Prog. (NTCP)</a:t>
          </a:r>
          <a:endParaRPr lang="en-US" sz="1400" b="1" kern="1200" dirty="0">
            <a:latin typeface="Times New Roman" panose="02020603050405020304" pitchFamily="18" charset="0"/>
            <a:cs typeface="Times New Roman" panose="02020603050405020304" pitchFamily="18" charset="0"/>
          </a:endParaRPr>
        </a:p>
      </dsp:txBody>
      <dsp:txXfrm>
        <a:off x="8009838" y="3918022"/>
        <a:ext cx="2567194" cy="494151"/>
      </dsp:txXfrm>
    </dsp:sp>
    <dsp:sp modelId="{C8E229D3-3051-4C8E-9CD4-33F1316BCD50}">
      <dsp:nvSpPr>
        <dsp:cNvPr id="0" name=""/>
        <dsp:cNvSpPr/>
      </dsp:nvSpPr>
      <dsp:spPr>
        <a:xfrm>
          <a:off x="8009838" y="4619717"/>
          <a:ext cx="2511197" cy="49415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a:latin typeface="Times New Roman" panose="02020603050405020304" pitchFamily="18" charset="0"/>
              <a:cs typeface="Times New Roman" panose="02020603050405020304" pitchFamily="18" charset="0"/>
            </a:rPr>
            <a:t>National Prog. for Health Care of Elderly (NPHCE)</a:t>
          </a:r>
          <a:endParaRPr lang="en-US" sz="1400" b="1" kern="1200" dirty="0">
            <a:latin typeface="Times New Roman" panose="02020603050405020304" pitchFamily="18" charset="0"/>
            <a:cs typeface="Times New Roman" panose="02020603050405020304" pitchFamily="18" charset="0"/>
          </a:endParaRPr>
        </a:p>
      </dsp:txBody>
      <dsp:txXfrm>
        <a:off x="8009838" y="4619717"/>
        <a:ext cx="2511197" cy="494151"/>
      </dsp:txXfrm>
    </dsp:sp>
    <dsp:sp modelId="{E10C647D-52A0-4520-B2D3-9AAD94592110}">
      <dsp:nvSpPr>
        <dsp:cNvPr id="0" name=""/>
        <dsp:cNvSpPr/>
      </dsp:nvSpPr>
      <dsp:spPr>
        <a:xfrm>
          <a:off x="9073936" y="702229"/>
          <a:ext cx="1288855" cy="49415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IN" sz="1400" b="1" kern="1200">
              <a:latin typeface="Times New Roman" panose="02020603050405020304" pitchFamily="18" charset="0"/>
              <a:cs typeface="Times New Roman" panose="02020603050405020304" pitchFamily="18" charset="0"/>
            </a:rPr>
            <a:t>Infrastructure Maintenance</a:t>
          </a:r>
          <a:endParaRPr lang="en-IN" sz="1400" b="1" kern="1200" dirty="0">
            <a:latin typeface="Times New Roman" panose="02020603050405020304" pitchFamily="18" charset="0"/>
            <a:cs typeface="Times New Roman" panose="02020603050405020304" pitchFamily="18" charset="0"/>
          </a:endParaRPr>
        </a:p>
      </dsp:txBody>
      <dsp:txXfrm>
        <a:off x="9073936" y="702229"/>
        <a:ext cx="1288855" cy="4941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0.69643</cdr:x>
      <cdr:y>0.89983</cdr:y>
    </cdr:from>
    <cdr:to>
      <cdr:x>1</cdr:x>
      <cdr:y>1</cdr:y>
    </cdr:to>
    <cdr:sp macro="" textlink="">
      <cdr:nvSpPr>
        <cdr:cNvPr id="2" name="TextBox 1"/>
        <cdr:cNvSpPr txBox="1"/>
      </cdr:nvSpPr>
      <cdr:spPr>
        <a:xfrm xmlns:a="http://schemas.openxmlformats.org/drawingml/2006/main">
          <a:off x="5943600" y="2048721"/>
          <a:ext cx="2590800" cy="2280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dirty="0"/>
            <a:t>Source- www.data.worldbank.org</a:t>
          </a:r>
          <a:endParaRPr lang="en-IN" sz="10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0.27645</cdr:x>
      <cdr:y>0.45253</cdr:y>
    </cdr:from>
    <cdr:to>
      <cdr:x>0.4063</cdr:x>
      <cdr:y>0.54747</cdr:y>
    </cdr:to>
    <cdr:sp macro="" textlink="">
      <cdr:nvSpPr>
        <cdr:cNvPr id="2" name="Rectangle: Rounded Corners 1">
          <a:extLst xmlns:a="http://schemas.openxmlformats.org/drawingml/2006/main">
            <a:ext uri="{FF2B5EF4-FFF2-40B4-BE49-F238E27FC236}">
              <a16:creationId xmlns="" xmlns:a16="http://schemas.microsoft.com/office/drawing/2014/main" id="{40F222CF-5966-467B-89A6-6EED95204D29}"/>
            </a:ext>
          </a:extLst>
        </cdr:cNvPr>
        <cdr:cNvSpPr/>
      </cdr:nvSpPr>
      <cdr:spPr>
        <a:xfrm xmlns:a="http://schemas.openxmlformats.org/drawingml/2006/main">
          <a:off x="2449956" y="1934034"/>
          <a:ext cx="1150801" cy="405758"/>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40,000</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0.46365</cdr:x>
      <cdr:y>0.30975</cdr:y>
    </cdr:from>
    <cdr:to>
      <cdr:x>0.58176</cdr:x>
      <cdr:y>0.40425</cdr:y>
    </cdr:to>
    <cdr:sp macro="" textlink="">
      <cdr:nvSpPr>
        <cdr:cNvPr id="3" name="TextBox 2">
          <a:extLst xmlns:a="http://schemas.openxmlformats.org/drawingml/2006/main">
            <a:ext uri="{FF2B5EF4-FFF2-40B4-BE49-F238E27FC236}">
              <a16:creationId xmlns="" xmlns:a16="http://schemas.microsoft.com/office/drawing/2014/main" id="{F8DDFD34-03D2-4C31-8BFD-265E5C25B40A}"/>
            </a:ext>
          </a:extLst>
        </cdr:cNvPr>
        <cdr:cNvSpPr txBox="1"/>
      </cdr:nvSpPr>
      <cdr:spPr>
        <a:xfrm xmlns:a="http://schemas.openxmlformats.org/drawingml/2006/main">
          <a:off x="5565736" y="1818525"/>
          <a:ext cx="1417834" cy="5548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0.45423</cdr:x>
      <cdr:y>0.287</cdr:y>
    </cdr:from>
    <cdr:to>
      <cdr:x>0.58598</cdr:x>
      <cdr:y>0.37625</cdr:y>
    </cdr:to>
    <cdr:sp macro="" textlink="">
      <cdr:nvSpPr>
        <cdr:cNvPr id="4" name="Rectangle: Rounded Corners 3">
          <a:extLst xmlns:a="http://schemas.openxmlformats.org/drawingml/2006/main">
            <a:ext uri="{FF2B5EF4-FFF2-40B4-BE49-F238E27FC236}">
              <a16:creationId xmlns="" xmlns:a16="http://schemas.microsoft.com/office/drawing/2014/main" id="{81A48F83-099F-47DE-9395-989FD3D866BE}"/>
            </a:ext>
          </a:extLst>
        </cdr:cNvPr>
        <cdr:cNvSpPr/>
      </cdr:nvSpPr>
      <cdr:spPr>
        <a:xfrm xmlns:a="http://schemas.openxmlformats.org/drawingml/2006/main">
          <a:off x="4025528" y="1226588"/>
          <a:ext cx="1167628" cy="381439"/>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70,000</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0.64595</cdr:x>
      <cdr:y>0.09625</cdr:y>
    </cdr:from>
    <cdr:to>
      <cdr:x>0.75978</cdr:x>
      <cdr:y>0.1995</cdr:y>
    </cdr:to>
    <cdr:sp macro="" textlink="">
      <cdr:nvSpPr>
        <cdr:cNvPr id="5" name="TextBox 4">
          <a:extLst xmlns:a="http://schemas.openxmlformats.org/drawingml/2006/main">
            <a:ext uri="{FF2B5EF4-FFF2-40B4-BE49-F238E27FC236}">
              <a16:creationId xmlns="" xmlns:a16="http://schemas.microsoft.com/office/drawing/2014/main" id="{3E470B9F-87AB-4C61-A1E0-70F79DAD786A}"/>
            </a:ext>
          </a:extLst>
        </cdr:cNvPr>
        <cdr:cNvSpPr txBox="1"/>
      </cdr:nvSpPr>
      <cdr:spPr>
        <a:xfrm xmlns:a="http://schemas.openxmlformats.org/drawingml/2006/main">
          <a:off x="7754132" y="565077"/>
          <a:ext cx="1366463" cy="6061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0.60318</cdr:x>
      <cdr:y>0.10558</cdr:y>
    </cdr:from>
    <cdr:to>
      <cdr:x>0.75795</cdr:x>
      <cdr:y>0.22557</cdr:y>
    </cdr:to>
    <cdr:sp macro="" textlink="">
      <cdr:nvSpPr>
        <cdr:cNvPr id="6" name="Rectangle: Rounded Corners 5">
          <a:extLst xmlns:a="http://schemas.openxmlformats.org/drawingml/2006/main">
            <a:ext uri="{FF2B5EF4-FFF2-40B4-BE49-F238E27FC236}">
              <a16:creationId xmlns="" xmlns:a16="http://schemas.microsoft.com/office/drawing/2014/main" id="{9A35D798-75AC-46D0-9592-D586E1FB0296}"/>
            </a:ext>
          </a:extLst>
        </cdr:cNvPr>
        <cdr:cNvSpPr/>
      </cdr:nvSpPr>
      <cdr:spPr>
        <a:xfrm xmlns:a="http://schemas.openxmlformats.org/drawingml/2006/main">
          <a:off x="5345556" y="451248"/>
          <a:ext cx="1371600" cy="512782"/>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1.1 Lakh </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0.79047</cdr:x>
      <cdr:y>0.00187</cdr:y>
    </cdr:from>
    <cdr:to>
      <cdr:x>0.94496</cdr:x>
      <cdr:y>0.08734</cdr:y>
    </cdr:to>
    <cdr:sp macro="" textlink="">
      <cdr:nvSpPr>
        <cdr:cNvPr id="7" name="Rectangle: Rounded Corners 6">
          <a:extLst xmlns:a="http://schemas.openxmlformats.org/drawingml/2006/main">
            <a:ext uri="{FF2B5EF4-FFF2-40B4-BE49-F238E27FC236}">
              <a16:creationId xmlns="" xmlns:a16="http://schemas.microsoft.com/office/drawing/2014/main" id="{ECA2026F-E99A-4879-9FBB-1856CDEAA3C3}"/>
            </a:ext>
          </a:extLst>
        </cdr:cNvPr>
        <cdr:cNvSpPr/>
      </cdr:nvSpPr>
      <cdr:spPr>
        <a:xfrm xmlns:a="http://schemas.openxmlformats.org/drawingml/2006/main">
          <a:off x="7005392" y="7992"/>
          <a:ext cx="1369114" cy="365284"/>
        </a:xfrm>
        <a:prstGeom xmlns:a="http://schemas.openxmlformats.org/drawingml/2006/main" prst="roundRect">
          <a:avLst/>
        </a:prstGeom>
        <a:solidFill xmlns:a="http://schemas.openxmlformats.org/drawingml/2006/main">
          <a:schemeClr val="accent2">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IN"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rPr>
            <a:t>1.5 Lakh </a:t>
          </a:r>
          <a:endParaRPr lang="en-US" sz="2400" b="1" cap="none"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cdr:txBody>
    </cdr:sp>
  </cdr:relSizeAnchor>
  <cdr:relSizeAnchor xmlns:cdr="http://schemas.openxmlformats.org/drawingml/2006/chartDrawing">
    <cdr:from>
      <cdr:x>0.36706</cdr:x>
      <cdr:y>0.60142</cdr:y>
    </cdr:from>
    <cdr:to>
      <cdr:x>0.46526</cdr:x>
      <cdr:y>0.65457</cdr:y>
    </cdr:to>
    <cdr:sp macro="" textlink="">
      <cdr:nvSpPr>
        <cdr:cNvPr id="8" name="Arrow: Bent-Up 7">
          <a:extLst xmlns:a="http://schemas.openxmlformats.org/drawingml/2006/main">
            <a:ext uri="{FF2B5EF4-FFF2-40B4-BE49-F238E27FC236}">
              <a16:creationId xmlns="" xmlns:a16="http://schemas.microsoft.com/office/drawing/2014/main" id="{E2BBF639-547A-4FAA-BAA0-CE303B6DD7E2}"/>
            </a:ext>
          </a:extLst>
        </cdr:cNvPr>
        <cdr:cNvSpPr/>
      </cdr:nvSpPr>
      <cdr:spPr>
        <a:xfrm xmlns:a="http://schemas.openxmlformats.org/drawingml/2006/main">
          <a:off x="4406242" y="3739688"/>
          <a:ext cx="1178805" cy="330506"/>
        </a:xfrm>
        <a:prstGeom xmlns:a="http://schemas.openxmlformats.org/drawingml/2006/main" prst="bentUpArrow">
          <a:avLst/>
        </a:prstGeom>
        <a:solidFill xmlns:a="http://schemas.openxmlformats.org/drawingml/2006/main">
          <a:schemeClr val="accent3">
            <a:lumMod val="7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0.55428</cdr:x>
      <cdr:y>0.43976</cdr:y>
    </cdr:from>
    <cdr:to>
      <cdr:x>0.64055</cdr:x>
      <cdr:y>0.5</cdr:y>
    </cdr:to>
    <cdr:sp macro="" textlink="">
      <cdr:nvSpPr>
        <cdr:cNvPr id="9" name="Arrow: Bent-Up 8">
          <a:extLst xmlns:a="http://schemas.openxmlformats.org/drawingml/2006/main">
            <a:ext uri="{FF2B5EF4-FFF2-40B4-BE49-F238E27FC236}">
              <a16:creationId xmlns="" xmlns:a16="http://schemas.microsoft.com/office/drawing/2014/main" id="{3F5675FA-C134-4776-AB0A-7683EE409545}"/>
            </a:ext>
          </a:extLst>
        </cdr:cNvPr>
        <cdr:cNvSpPr/>
      </cdr:nvSpPr>
      <cdr:spPr>
        <a:xfrm xmlns:a="http://schemas.openxmlformats.org/drawingml/2006/main">
          <a:off x="6653683" y="2734486"/>
          <a:ext cx="1035585" cy="374573"/>
        </a:xfrm>
        <a:prstGeom xmlns:a="http://schemas.openxmlformats.org/drawingml/2006/main" prst="bentUpArrow">
          <a:avLst/>
        </a:prstGeom>
        <a:solidFill xmlns:a="http://schemas.openxmlformats.org/drawingml/2006/main">
          <a:schemeClr val="accent3">
            <a:lumMod val="7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0.07181</cdr:x>
      <cdr:y>0.63491</cdr:y>
    </cdr:from>
    <cdr:to>
      <cdr:x>0.224</cdr:x>
      <cdr:y>0.69059</cdr:y>
    </cdr:to>
    <cdr:sp macro="" textlink="">
      <cdr:nvSpPr>
        <cdr:cNvPr id="10" name="TextBox 9">
          <a:extLst xmlns:a="http://schemas.openxmlformats.org/drawingml/2006/main">
            <a:ext uri="{FF2B5EF4-FFF2-40B4-BE49-F238E27FC236}">
              <a16:creationId xmlns="" xmlns:a16="http://schemas.microsoft.com/office/drawing/2014/main" id="{F4A839CC-F057-426A-89E3-D2CA305EDF7A}"/>
            </a:ext>
          </a:extLst>
        </cdr:cNvPr>
        <cdr:cNvSpPr txBox="1"/>
      </cdr:nvSpPr>
      <cdr:spPr>
        <a:xfrm xmlns:a="http://schemas.openxmlformats.org/drawingml/2006/main">
          <a:off x="848528" y="3617965"/>
          <a:ext cx="1798320" cy="3173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0.14661</cdr:x>
      <cdr:y>0.55204</cdr:y>
    </cdr:from>
    <cdr:to>
      <cdr:x>0.18763</cdr:x>
      <cdr:y>0.72373</cdr:y>
    </cdr:to>
    <cdr:sp macro="" textlink="">
      <cdr:nvSpPr>
        <cdr:cNvPr id="12" name="Arrow: Up 11">
          <a:extLst xmlns:a="http://schemas.openxmlformats.org/drawingml/2006/main">
            <a:ext uri="{FF2B5EF4-FFF2-40B4-BE49-F238E27FC236}">
              <a16:creationId xmlns="" xmlns:a16="http://schemas.microsoft.com/office/drawing/2014/main" id="{16EAF3AB-9683-4782-820E-412AFC0D8596}"/>
            </a:ext>
          </a:extLst>
        </cdr:cNvPr>
        <cdr:cNvSpPr/>
      </cdr:nvSpPr>
      <cdr:spPr>
        <a:xfrm xmlns:a="http://schemas.openxmlformats.org/drawingml/2006/main">
          <a:off x="1732448" y="3145748"/>
          <a:ext cx="484632" cy="978408"/>
        </a:xfrm>
        <a:prstGeom xmlns:a="http://schemas.openxmlformats.org/drawingml/2006/main" prst="up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0.31157</cdr:x>
      <cdr:y>0.26089</cdr:y>
    </cdr:from>
    <cdr:to>
      <cdr:x>0.36033</cdr:x>
      <cdr:y>0.44235</cdr:y>
    </cdr:to>
    <cdr:sp macro="" textlink="">
      <cdr:nvSpPr>
        <cdr:cNvPr id="13" name="Arrow: Up 12">
          <a:extLst xmlns:a="http://schemas.openxmlformats.org/drawingml/2006/main">
            <a:ext uri="{FF2B5EF4-FFF2-40B4-BE49-F238E27FC236}">
              <a16:creationId xmlns="" xmlns:a16="http://schemas.microsoft.com/office/drawing/2014/main" id="{A654068C-175D-494E-B000-C2C863EF08AE}"/>
            </a:ext>
          </a:extLst>
        </cdr:cNvPr>
        <cdr:cNvSpPr/>
      </cdr:nvSpPr>
      <cdr:spPr>
        <a:xfrm xmlns:a="http://schemas.openxmlformats.org/drawingml/2006/main">
          <a:off x="3681695" y="1486689"/>
          <a:ext cx="576072" cy="1033996"/>
        </a:xfrm>
        <a:prstGeom xmlns:a="http://schemas.openxmlformats.org/drawingml/2006/main" prst="up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0.15607</cdr:x>
      <cdr:y>0.48335</cdr:y>
    </cdr:from>
    <cdr:to>
      <cdr:x>0.23346</cdr:x>
      <cdr:y>0.64382</cdr:y>
    </cdr:to>
    <cdr:sp macro="" textlink="">
      <cdr:nvSpPr>
        <cdr:cNvPr id="14" name="TextBox 13">
          <a:extLst xmlns:a="http://schemas.openxmlformats.org/drawingml/2006/main">
            <a:ext uri="{FF2B5EF4-FFF2-40B4-BE49-F238E27FC236}">
              <a16:creationId xmlns="" xmlns:a16="http://schemas.microsoft.com/office/drawing/2014/main" id="{8D9A5C22-2F3F-4B30-93AB-8239A04A7E98}"/>
            </a:ext>
          </a:extLst>
        </cdr:cNvPr>
        <cdr:cNvSpPr txBox="1"/>
      </cdr:nvSpPr>
      <cdr:spPr>
        <a:xfrm xmlns:a="http://schemas.openxmlformats.org/drawingml/2006/main">
          <a:off x="1844208" y="2754365"/>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0.46131</cdr:x>
      <cdr:y>0.41977</cdr:y>
    </cdr:from>
    <cdr:to>
      <cdr:x>0.53869</cdr:x>
      <cdr:y>0.58023</cdr:y>
    </cdr:to>
    <cdr:sp macro="" textlink="">
      <cdr:nvSpPr>
        <cdr:cNvPr id="16" name="TextBox 15">
          <a:extLst xmlns:a="http://schemas.openxmlformats.org/drawingml/2006/main">
            <a:ext uri="{FF2B5EF4-FFF2-40B4-BE49-F238E27FC236}">
              <a16:creationId xmlns="" xmlns:a16="http://schemas.microsoft.com/office/drawing/2014/main" id="{44CC07DE-39C3-4D2F-9554-3E49FBB39779}"/>
            </a:ext>
          </a:extLst>
        </cdr:cNvPr>
        <cdr:cNvSpPr txBox="1"/>
      </cdr:nvSpPr>
      <cdr:spPr>
        <a:xfrm xmlns:a="http://schemas.openxmlformats.org/drawingml/2006/main">
          <a:off x="5451008" y="239201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0.12302</cdr:x>
      <cdr:y>0.46275</cdr:y>
    </cdr:from>
    <cdr:to>
      <cdr:x>0.20041</cdr:x>
      <cdr:y>0.53725</cdr:y>
    </cdr:to>
    <cdr:sp macro="" textlink="">
      <cdr:nvSpPr>
        <cdr:cNvPr id="17" name="TextBox 16">
          <a:extLst xmlns:a="http://schemas.openxmlformats.org/drawingml/2006/main">
            <a:ext uri="{FF2B5EF4-FFF2-40B4-BE49-F238E27FC236}">
              <a16:creationId xmlns="" xmlns:a16="http://schemas.microsoft.com/office/drawing/2014/main" id="{03570935-0BEE-48B5-80D7-E513F93BDAFC}"/>
            </a:ext>
          </a:extLst>
        </cdr:cNvPr>
        <cdr:cNvSpPr txBox="1"/>
      </cdr:nvSpPr>
      <cdr:spPr>
        <a:xfrm xmlns:a="http://schemas.openxmlformats.org/drawingml/2006/main">
          <a:off x="1090237" y="1977725"/>
          <a:ext cx="685855" cy="3183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17149 </a:t>
          </a:r>
          <a:endParaRPr lang="en-IN" sz="1800" b="1" dirty="0"/>
        </a:p>
      </cdr:txBody>
    </cdr:sp>
  </cdr:relSizeAnchor>
  <cdr:relSizeAnchor xmlns:cdr="http://schemas.openxmlformats.org/drawingml/2006/chartDrawing">
    <cdr:from>
      <cdr:x>0.34179</cdr:x>
      <cdr:y>0.24801</cdr:y>
    </cdr:from>
    <cdr:to>
      <cdr:x>0.41918</cdr:x>
      <cdr:y>0.40847</cdr:y>
    </cdr:to>
    <cdr:sp macro="" textlink="">
      <cdr:nvSpPr>
        <cdr:cNvPr id="18" name="TextBox 17">
          <a:extLst xmlns:a="http://schemas.openxmlformats.org/drawingml/2006/main">
            <a:ext uri="{FF2B5EF4-FFF2-40B4-BE49-F238E27FC236}">
              <a16:creationId xmlns="" xmlns:a16="http://schemas.microsoft.com/office/drawing/2014/main" id="{0C439F8F-1735-40BA-AA5C-9BA032B9C707}"/>
            </a:ext>
          </a:extLst>
        </cdr:cNvPr>
        <cdr:cNvSpPr txBox="1"/>
      </cdr:nvSpPr>
      <cdr:spPr>
        <a:xfrm xmlns:a="http://schemas.openxmlformats.org/drawingml/2006/main">
          <a:off x="4038768" y="141324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0.3031</cdr:x>
      <cdr:y>0.18066</cdr:y>
    </cdr:from>
    <cdr:to>
      <cdr:x>0.39682</cdr:x>
      <cdr:y>0.34113</cdr:y>
    </cdr:to>
    <cdr:sp macro="" textlink="">
      <cdr:nvSpPr>
        <cdr:cNvPr id="19" name="TextBox 18">
          <a:extLst xmlns:a="http://schemas.openxmlformats.org/drawingml/2006/main">
            <a:ext uri="{FF2B5EF4-FFF2-40B4-BE49-F238E27FC236}">
              <a16:creationId xmlns="" xmlns:a16="http://schemas.microsoft.com/office/drawing/2014/main" id="{DF21CE53-922B-4A45-A172-E6ECA76AC7D3}"/>
            </a:ext>
          </a:extLst>
        </cdr:cNvPr>
        <cdr:cNvSpPr txBox="1"/>
      </cdr:nvSpPr>
      <cdr:spPr>
        <a:xfrm xmlns:a="http://schemas.openxmlformats.org/drawingml/2006/main">
          <a:off x="2686167" y="772109"/>
          <a:ext cx="830589" cy="6858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tx1"/>
              </a:solidFill>
            </a:rPr>
            <a:t>52744</a:t>
          </a:r>
          <a:endParaRPr lang="en-IN" sz="2000" b="1" dirty="0">
            <a:solidFill>
              <a:schemeClr val="tx1"/>
            </a:solidFill>
          </a:endParaRPr>
        </a:p>
      </cdr:txBody>
    </cdr:sp>
  </cdr:relSizeAnchor>
  <cdr:relSizeAnchor xmlns:cdr="http://schemas.openxmlformats.org/drawingml/2006/chartDrawing">
    <cdr:from>
      <cdr:x>0</cdr:x>
      <cdr:y>0.40401</cdr:y>
    </cdr:from>
    <cdr:to>
      <cdr:x>0.18187</cdr:x>
      <cdr:y>0.47386</cdr:y>
    </cdr:to>
    <cdr:sp macro="" textlink="">
      <cdr:nvSpPr>
        <cdr:cNvPr id="15" name="TextBox 14"/>
        <cdr:cNvSpPr txBox="1"/>
      </cdr:nvSpPr>
      <cdr:spPr>
        <a:xfrm xmlns:a="http://schemas.openxmlformats.org/drawingml/2006/main">
          <a:off x="0" y="1726683"/>
          <a:ext cx="1611756" cy="298511"/>
        </a:xfrm>
        <a:prstGeom xmlns:a="http://schemas.openxmlformats.org/drawingml/2006/main" prst="rect">
          <a:avLst/>
        </a:prstGeom>
        <a:solidFill xmlns:a="http://schemas.openxmlformats.org/drawingml/2006/main">
          <a:srgbClr val="FFC000"/>
        </a:solidFill>
      </cdr:spPr>
      <cdr:txBody>
        <a:bodyPr xmlns:a="http://schemas.openxmlformats.org/drawingml/2006/main" vertOverflow="clip" wrap="square" rtlCol="0"/>
        <a:lstStyle xmlns:a="http://schemas.openxmlformats.org/drawingml/2006/main"/>
        <a:p xmlns:a="http://schemas.openxmlformats.org/drawingml/2006/main">
          <a:r>
            <a:rPr lang="en-IN" sz="1400" b="1" cap="all" dirty="0">
              <a:solidFill>
                <a:schemeClr val="accent1"/>
              </a:solidFill>
              <a:latin typeface="Times New Roman" panose="02020603050405020304" pitchFamily="18" charset="0"/>
              <a:cs typeface="Times New Roman" panose="02020603050405020304" pitchFamily="18" charset="0"/>
            </a:rPr>
            <a:t>Achievement</a:t>
          </a:r>
        </a:p>
      </cdr:txBody>
    </cdr:sp>
  </cdr:relSizeAnchor>
  <cdr:relSizeAnchor xmlns:cdr="http://schemas.openxmlformats.org/drawingml/2006/chartDrawing">
    <cdr:from>
      <cdr:x>0.13888</cdr:x>
      <cdr:y>0.19195</cdr:y>
    </cdr:from>
    <cdr:to>
      <cdr:x>0.29465</cdr:x>
      <cdr:y>0.26089</cdr:y>
    </cdr:to>
    <cdr:sp macro="" textlink="">
      <cdr:nvSpPr>
        <cdr:cNvPr id="20" name="TextBox 1"/>
        <cdr:cNvSpPr txBox="1"/>
      </cdr:nvSpPr>
      <cdr:spPr>
        <a:xfrm xmlns:a="http://schemas.openxmlformats.org/drawingml/2006/main">
          <a:off x="1230756" y="820361"/>
          <a:ext cx="1380525" cy="294656"/>
        </a:xfrm>
        <a:prstGeom xmlns:a="http://schemas.openxmlformats.org/drawingml/2006/main" prst="rect">
          <a:avLst/>
        </a:prstGeom>
        <a:solidFill xmlns:a="http://schemas.openxmlformats.org/drawingml/2006/main">
          <a:srgbClr val="FFC000"/>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400" b="1" cap="all" dirty="0">
              <a:solidFill>
                <a:schemeClr val="accent1"/>
              </a:solidFill>
              <a:latin typeface="Times New Roman" panose="02020603050405020304" pitchFamily="18" charset="0"/>
              <a:cs typeface="Times New Roman" panose="02020603050405020304" pitchFamily="18" charset="0"/>
            </a:rPr>
            <a:t>APPROVALS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98475"/>
          </a:xfrm>
          <a:prstGeom prst="rect">
            <a:avLst/>
          </a:prstGeom>
        </p:spPr>
        <p:txBody>
          <a:bodyPr vert="horz" lIns="91418" tIns="45710" rIns="91418" bIns="45710" rtlCol="0"/>
          <a:lstStyle>
            <a:lvl1pPr algn="l">
              <a:defRPr sz="1200"/>
            </a:lvl1pPr>
          </a:lstStyle>
          <a:p>
            <a:endParaRPr lang="en-GB"/>
          </a:p>
        </p:txBody>
      </p:sp>
      <p:sp>
        <p:nvSpPr>
          <p:cNvPr id="3" name="Date Placeholder 2"/>
          <p:cNvSpPr>
            <a:spLocks noGrp="1"/>
          </p:cNvSpPr>
          <p:nvPr>
            <p:ph type="dt" sz="quarter" idx="1"/>
          </p:nvPr>
        </p:nvSpPr>
        <p:spPr>
          <a:xfrm>
            <a:off x="3884615" y="2"/>
            <a:ext cx="2971800" cy="498475"/>
          </a:xfrm>
          <a:prstGeom prst="rect">
            <a:avLst/>
          </a:prstGeom>
        </p:spPr>
        <p:txBody>
          <a:bodyPr vert="horz" lIns="91418" tIns="45710" rIns="91418" bIns="45710" rtlCol="0"/>
          <a:lstStyle>
            <a:lvl1pPr algn="r">
              <a:defRPr sz="1200"/>
            </a:lvl1pPr>
          </a:lstStyle>
          <a:p>
            <a:fld id="{225DC151-1B9C-428D-BBFB-B29382093D42}" type="datetimeFigureOut">
              <a:rPr lang="en-GB" smtClean="0"/>
              <a:pPr/>
              <a:t>14/05/2019</a:t>
            </a:fld>
            <a:endParaRPr lang="en-GB"/>
          </a:p>
        </p:txBody>
      </p:sp>
      <p:sp>
        <p:nvSpPr>
          <p:cNvPr id="4" name="Footer Placeholder 3"/>
          <p:cNvSpPr>
            <a:spLocks noGrp="1"/>
          </p:cNvSpPr>
          <p:nvPr>
            <p:ph type="ftr" sz="quarter" idx="2"/>
          </p:nvPr>
        </p:nvSpPr>
        <p:spPr>
          <a:xfrm>
            <a:off x="0" y="9448800"/>
            <a:ext cx="2971800" cy="498475"/>
          </a:xfrm>
          <a:prstGeom prst="rect">
            <a:avLst/>
          </a:prstGeom>
        </p:spPr>
        <p:txBody>
          <a:bodyPr vert="horz" lIns="91418" tIns="45710" rIns="91418" bIns="45710" rtlCol="0" anchor="b"/>
          <a:lstStyle>
            <a:lvl1pPr algn="l">
              <a:defRPr sz="1200"/>
            </a:lvl1pPr>
          </a:lstStyle>
          <a:p>
            <a:endParaRPr lang="en-GB"/>
          </a:p>
        </p:txBody>
      </p:sp>
      <p:sp>
        <p:nvSpPr>
          <p:cNvPr id="5" name="Slide Number Placeholder 4"/>
          <p:cNvSpPr>
            <a:spLocks noGrp="1"/>
          </p:cNvSpPr>
          <p:nvPr>
            <p:ph type="sldNum" sz="quarter" idx="3"/>
          </p:nvPr>
        </p:nvSpPr>
        <p:spPr>
          <a:xfrm>
            <a:off x="3884615" y="9448800"/>
            <a:ext cx="2971800" cy="498475"/>
          </a:xfrm>
          <a:prstGeom prst="rect">
            <a:avLst/>
          </a:prstGeom>
        </p:spPr>
        <p:txBody>
          <a:bodyPr vert="horz" lIns="91418" tIns="45710" rIns="91418" bIns="45710" rtlCol="0" anchor="b"/>
          <a:lstStyle>
            <a:lvl1pPr algn="r">
              <a:defRPr sz="1200"/>
            </a:lvl1pPr>
          </a:lstStyle>
          <a:p>
            <a:fld id="{582D134A-52AF-4FC9-A064-1FAC36583C35}" type="slidenum">
              <a:rPr lang="en-GB" smtClean="0"/>
              <a:pPr/>
              <a:t>‹#›</a:t>
            </a:fld>
            <a:endParaRPr lang="en-GB"/>
          </a:p>
        </p:txBody>
      </p:sp>
    </p:spTree>
    <p:extLst>
      <p:ext uri="{BB962C8B-B14F-4D97-AF65-F5344CB8AC3E}">
        <p14:creationId xmlns:p14="http://schemas.microsoft.com/office/powerpoint/2010/main" val="3558421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97363"/>
          </a:xfrm>
          <a:prstGeom prst="rect">
            <a:avLst/>
          </a:prstGeom>
        </p:spPr>
        <p:txBody>
          <a:bodyPr vert="horz" lIns="93150" tIns="46575" rIns="93150" bIns="46575" rtlCol="0"/>
          <a:lstStyle>
            <a:lvl1pPr algn="l">
              <a:defRPr sz="1200"/>
            </a:lvl1pPr>
          </a:lstStyle>
          <a:p>
            <a:endParaRPr lang="en-IN"/>
          </a:p>
        </p:txBody>
      </p:sp>
      <p:sp>
        <p:nvSpPr>
          <p:cNvPr id="3" name="Date Placeholder 2"/>
          <p:cNvSpPr>
            <a:spLocks noGrp="1"/>
          </p:cNvSpPr>
          <p:nvPr>
            <p:ph type="dt" idx="1"/>
          </p:nvPr>
        </p:nvSpPr>
        <p:spPr>
          <a:xfrm>
            <a:off x="3884615" y="2"/>
            <a:ext cx="2971800" cy="497363"/>
          </a:xfrm>
          <a:prstGeom prst="rect">
            <a:avLst/>
          </a:prstGeom>
        </p:spPr>
        <p:txBody>
          <a:bodyPr vert="horz" lIns="93150" tIns="46575" rIns="93150" bIns="46575" rtlCol="0"/>
          <a:lstStyle>
            <a:lvl1pPr algn="r">
              <a:defRPr sz="1200"/>
            </a:lvl1pPr>
          </a:lstStyle>
          <a:p>
            <a:fld id="{9CA0AFC2-12B0-4850-897A-7E229C0B8776}" type="datetimeFigureOut">
              <a:rPr lang="en-IN" smtClean="0"/>
              <a:pPr/>
              <a:t>14-05-2019</a:t>
            </a:fld>
            <a:endParaRPr lang="en-IN"/>
          </a:p>
        </p:txBody>
      </p:sp>
      <p:sp>
        <p:nvSpPr>
          <p:cNvPr id="4" name="Slide Image Placeholder 3"/>
          <p:cNvSpPr>
            <a:spLocks noGrp="1" noRot="1" noChangeAspect="1"/>
          </p:cNvSpPr>
          <p:nvPr>
            <p:ph type="sldImg" idx="2"/>
          </p:nvPr>
        </p:nvSpPr>
        <p:spPr>
          <a:xfrm>
            <a:off x="446088" y="746125"/>
            <a:ext cx="5965825" cy="3729038"/>
          </a:xfrm>
          <a:prstGeom prst="rect">
            <a:avLst/>
          </a:prstGeom>
          <a:noFill/>
          <a:ln w="12700">
            <a:solidFill>
              <a:prstClr val="black"/>
            </a:solidFill>
          </a:ln>
        </p:spPr>
        <p:txBody>
          <a:bodyPr vert="horz" lIns="93150" tIns="46575" rIns="93150" bIns="46575" rtlCol="0" anchor="ctr"/>
          <a:lstStyle/>
          <a:p>
            <a:endParaRPr lang="en-IN"/>
          </a:p>
        </p:txBody>
      </p:sp>
      <p:sp>
        <p:nvSpPr>
          <p:cNvPr id="5" name="Notes Placeholder 4"/>
          <p:cNvSpPr>
            <a:spLocks noGrp="1"/>
          </p:cNvSpPr>
          <p:nvPr>
            <p:ph type="body" sz="quarter" idx="3"/>
          </p:nvPr>
        </p:nvSpPr>
        <p:spPr>
          <a:xfrm>
            <a:off x="685801" y="4724958"/>
            <a:ext cx="5486400" cy="4476273"/>
          </a:xfrm>
          <a:prstGeom prst="rect">
            <a:avLst/>
          </a:prstGeom>
        </p:spPr>
        <p:txBody>
          <a:bodyPr vert="horz" lIns="93150" tIns="46575" rIns="93150" bIns="465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8187"/>
            <a:ext cx="2971800" cy="497363"/>
          </a:xfrm>
          <a:prstGeom prst="rect">
            <a:avLst/>
          </a:prstGeom>
        </p:spPr>
        <p:txBody>
          <a:bodyPr vert="horz" lIns="93150" tIns="46575" rIns="93150" bIns="46575" rtlCol="0" anchor="b"/>
          <a:lstStyle>
            <a:lvl1pPr algn="l">
              <a:defRPr sz="1200"/>
            </a:lvl1pPr>
          </a:lstStyle>
          <a:p>
            <a:endParaRPr lang="en-IN"/>
          </a:p>
        </p:txBody>
      </p:sp>
      <p:sp>
        <p:nvSpPr>
          <p:cNvPr id="7" name="Slide Number Placeholder 6"/>
          <p:cNvSpPr>
            <a:spLocks noGrp="1"/>
          </p:cNvSpPr>
          <p:nvPr>
            <p:ph type="sldNum" sz="quarter" idx="5"/>
          </p:nvPr>
        </p:nvSpPr>
        <p:spPr>
          <a:xfrm>
            <a:off x="3884615" y="9448187"/>
            <a:ext cx="2971800" cy="497363"/>
          </a:xfrm>
          <a:prstGeom prst="rect">
            <a:avLst/>
          </a:prstGeom>
        </p:spPr>
        <p:txBody>
          <a:bodyPr vert="horz" lIns="93150" tIns="46575" rIns="93150" bIns="46575" rtlCol="0" anchor="b"/>
          <a:lstStyle>
            <a:lvl1pPr algn="r">
              <a:defRPr sz="1200"/>
            </a:lvl1pPr>
          </a:lstStyle>
          <a:p>
            <a:fld id="{B8C2430B-9AFB-4854-9B6A-5D5F027A98D6}" type="slidenum">
              <a:rPr lang="en-IN" smtClean="0"/>
              <a:pPr/>
              <a:t>‹#›</a:t>
            </a:fld>
            <a:endParaRPr lang="en-IN"/>
          </a:p>
        </p:txBody>
      </p:sp>
    </p:spTree>
    <p:extLst>
      <p:ext uri="{BB962C8B-B14F-4D97-AF65-F5344CB8AC3E}">
        <p14:creationId xmlns:p14="http://schemas.microsoft.com/office/powerpoint/2010/main" val="2056783562"/>
      </p:ext>
    </p:extLst>
  </p:cSld>
  <p:clrMap bg1="lt1" tx1="dk1" bg2="lt2" tx2="dk2" accent1="accent1" accent2="accent2" accent3="accent3" accent4="accent4" accent5="accent5" accent6="accent6" hlink="hlink" folHlink="folHlink"/>
  <p:notesStyle>
    <a:lvl1pPr marL="0" algn="l" defTabSz="914292" rtl="0" eaLnBrk="1" latinLnBrk="0" hangingPunct="1">
      <a:defRPr sz="1200" kern="1200">
        <a:solidFill>
          <a:schemeClr val="tx1"/>
        </a:solidFill>
        <a:latin typeface="+mn-lt"/>
        <a:ea typeface="+mn-ea"/>
        <a:cs typeface="+mn-cs"/>
      </a:defRPr>
    </a:lvl1pPr>
    <a:lvl2pPr marL="457146" algn="l" defTabSz="914292" rtl="0" eaLnBrk="1" latinLnBrk="0" hangingPunct="1">
      <a:defRPr sz="1200" kern="1200">
        <a:solidFill>
          <a:schemeClr val="tx1"/>
        </a:solidFill>
        <a:latin typeface="+mn-lt"/>
        <a:ea typeface="+mn-ea"/>
        <a:cs typeface="+mn-cs"/>
      </a:defRPr>
    </a:lvl2pPr>
    <a:lvl3pPr marL="914292" algn="l" defTabSz="914292" rtl="0" eaLnBrk="1" latinLnBrk="0" hangingPunct="1">
      <a:defRPr sz="1200" kern="1200">
        <a:solidFill>
          <a:schemeClr val="tx1"/>
        </a:solidFill>
        <a:latin typeface="+mn-lt"/>
        <a:ea typeface="+mn-ea"/>
        <a:cs typeface="+mn-cs"/>
      </a:defRPr>
    </a:lvl3pPr>
    <a:lvl4pPr marL="1371438" algn="l" defTabSz="914292" rtl="0" eaLnBrk="1" latinLnBrk="0" hangingPunct="1">
      <a:defRPr sz="1200" kern="1200">
        <a:solidFill>
          <a:schemeClr val="tx1"/>
        </a:solidFill>
        <a:latin typeface="+mn-lt"/>
        <a:ea typeface="+mn-ea"/>
        <a:cs typeface="+mn-cs"/>
      </a:defRPr>
    </a:lvl4pPr>
    <a:lvl5pPr marL="1828584" algn="l" defTabSz="914292" rtl="0" eaLnBrk="1" latinLnBrk="0" hangingPunct="1">
      <a:defRPr sz="1200" kern="1200">
        <a:solidFill>
          <a:schemeClr val="tx1"/>
        </a:solidFill>
        <a:latin typeface="+mn-lt"/>
        <a:ea typeface="+mn-ea"/>
        <a:cs typeface="+mn-cs"/>
      </a:defRPr>
    </a:lvl5pPr>
    <a:lvl6pPr marL="2285730" algn="l" defTabSz="914292" rtl="0" eaLnBrk="1" latinLnBrk="0" hangingPunct="1">
      <a:defRPr sz="1200" kern="1200">
        <a:solidFill>
          <a:schemeClr val="tx1"/>
        </a:solidFill>
        <a:latin typeface="+mn-lt"/>
        <a:ea typeface="+mn-ea"/>
        <a:cs typeface="+mn-cs"/>
      </a:defRPr>
    </a:lvl6pPr>
    <a:lvl7pPr marL="2742876" algn="l" defTabSz="914292" rtl="0" eaLnBrk="1" latinLnBrk="0" hangingPunct="1">
      <a:defRPr sz="1200" kern="1200">
        <a:solidFill>
          <a:schemeClr val="tx1"/>
        </a:solidFill>
        <a:latin typeface="+mn-lt"/>
        <a:ea typeface="+mn-ea"/>
        <a:cs typeface="+mn-cs"/>
      </a:defRPr>
    </a:lvl7pPr>
    <a:lvl8pPr marL="3200023" algn="l" defTabSz="914292" rtl="0" eaLnBrk="1" latinLnBrk="0" hangingPunct="1">
      <a:defRPr sz="1200" kern="1200">
        <a:solidFill>
          <a:schemeClr val="tx1"/>
        </a:solidFill>
        <a:latin typeface="+mn-lt"/>
        <a:ea typeface="+mn-ea"/>
        <a:cs typeface="+mn-cs"/>
      </a:defRPr>
    </a:lvl8pPr>
    <a:lvl9pPr marL="3657168" algn="l" defTabSz="91429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746125"/>
            <a:ext cx="5965825" cy="37290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53D53-E1BD-43B1-A6F6-0A872B843C31}" type="slidenum">
              <a:rPr lang="en-US" smtClean="0"/>
              <a:pPr/>
              <a:t>1</a:t>
            </a:fld>
            <a:endParaRPr lang="en-US" dirty="0"/>
          </a:p>
        </p:txBody>
      </p:sp>
    </p:spTree>
    <p:extLst>
      <p:ext uri="{BB962C8B-B14F-4D97-AF65-F5344CB8AC3E}">
        <p14:creationId xmlns:p14="http://schemas.microsoft.com/office/powerpoint/2010/main" val="120493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2</a:t>
            </a:fld>
            <a:endParaRPr lang="en-IN"/>
          </a:p>
        </p:txBody>
      </p:sp>
    </p:spTree>
    <p:extLst>
      <p:ext uri="{BB962C8B-B14F-4D97-AF65-F5344CB8AC3E}">
        <p14:creationId xmlns:p14="http://schemas.microsoft.com/office/powerpoint/2010/main" val="41343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3</a:t>
            </a:fld>
            <a:endParaRPr lang="en-IN"/>
          </a:p>
        </p:txBody>
      </p:sp>
    </p:spTree>
    <p:extLst>
      <p:ext uri="{BB962C8B-B14F-4D97-AF65-F5344CB8AC3E}">
        <p14:creationId xmlns:p14="http://schemas.microsoft.com/office/powerpoint/2010/main" val="9410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5</a:t>
            </a:fld>
            <a:endParaRPr lang="en-IN"/>
          </a:p>
        </p:txBody>
      </p:sp>
    </p:spTree>
    <p:extLst>
      <p:ext uri="{BB962C8B-B14F-4D97-AF65-F5344CB8AC3E}">
        <p14:creationId xmlns:p14="http://schemas.microsoft.com/office/powerpoint/2010/main" val="137742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B8C2430B-9AFB-4854-9B6A-5D5F027A98D6}" type="slidenum">
              <a:rPr lang="en-IN" smtClean="0"/>
              <a:pPr/>
              <a:t>6</a:t>
            </a:fld>
            <a:endParaRPr lang="en-IN"/>
          </a:p>
        </p:txBody>
      </p:sp>
    </p:spTree>
    <p:extLst>
      <p:ext uri="{BB962C8B-B14F-4D97-AF65-F5344CB8AC3E}">
        <p14:creationId xmlns:p14="http://schemas.microsoft.com/office/powerpoint/2010/main" val="1803816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7</a:t>
            </a:fld>
            <a:endParaRPr lang="en-IN"/>
          </a:p>
        </p:txBody>
      </p:sp>
    </p:spTree>
    <p:extLst>
      <p:ext uri="{BB962C8B-B14F-4D97-AF65-F5344CB8AC3E}">
        <p14:creationId xmlns:p14="http://schemas.microsoft.com/office/powerpoint/2010/main" val="1979469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746125"/>
            <a:ext cx="5965825" cy="3729038"/>
          </a:xfrm>
        </p:spPr>
      </p:sp>
      <p:sp>
        <p:nvSpPr>
          <p:cNvPr id="3" name="Notes Placeholder 2"/>
          <p:cNvSpPr>
            <a:spLocks noGrp="1"/>
          </p:cNvSpPr>
          <p:nvPr>
            <p:ph type="body" idx="1"/>
          </p:nvPr>
        </p:nvSpPr>
        <p:spPr/>
        <p:txBody>
          <a:bodyPr/>
          <a:lstStyle/>
          <a:p>
            <a:pPr>
              <a:spcBef>
                <a:spcPts val="620"/>
              </a:spcBef>
            </a:pPr>
            <a:r>
              <a:rPr lang="en-US" altLang="en-US" b="1" dirty="0"/>
              <a:t>MDG Success factors: </a:t>
            </a:r>
            <a:r>
              <a:rPr lang="en-US" altLang="en-US" dirty="0"/>
              <a:t>Few goals and targets, widely accepted </a:t>
            </a:r>
          </a:p>
          <a:p>
            <a:pPr>
              <a:spcBef>
                <a:spcPts val="620"/>
              </a:spcBef>
            </a:pPr>
            <a:r>
              <a:rPr lang="en-US" altLang="en-US" b="1" dirty="0"/>
              <a:t>Some limitations: </a:t>
            </a:r>
            <a:r>
              <a:rPr lang="en-US" altLang="en-US" dirty="0"/>
              <a:t>Variable progress, vertical approach </a:t>
            </a:r>
            <a:r>
              <a:rPr lang="en-US" altLang="en-US" sz="1100" dirty="0">
                <a:sym typeface="Wingdings" panose="05000000000000000000" pitchFamily="2" charset="2"/>
              </a:rPr>
              <a:t> </a:t>
            </a:r>
            <a:r>
              <a:rPr lang="en-US" altLang="en-US" dirty="0"/>
              <a:t> Unfinished MDG agenda</a:t>
            </a:r>
          </a:p>
          <a:p>
            <a:pPr>
              <a:spcBef>
                <a:spcPts val="620"/>
              </a:spcBef>
            </a:pPr>
            <a:endParaRPr lang="en-US" altLang="en-US" dirty="0"/>
          </a:p>
          <a:p>
            <a:pPr>
              <a:spcBef>
                <a:spcPts val="620"/>
              </a:spcBef>
            </a:pPr>
            <a:r>
              <a:rPr lang="en-US" altLang="en-US" b="1" dirty="0"/>
              <a:t>SDGs: </a:t>
            </a:r>
            <a:r>
              <a:rPr lang="en-US" altLang="en-US" dirty="0"/>
              <a:t>Too Many Goals= Having No Goals?</a:t>
            </a:r>
          </a:p>
          <a:p>
            <a:pPr>
              <a:spcBef>
                <a:spcPts val="620"/>
              </a:spcBef>
            </a:pPr>
            <a:r>
              <a:rPr lang="en-US" altLang="en-US" dirty="0"/>
              <a:t>Copenhagen consensus</a:t>
            </a:r>
          </a:p>
          <a:p>
            <a:pPr>
              <a:spcBef>
                <a:spcPts val="620"/>
              </a:spcBef>
            </a:pPr>
            <a:endParaRPr lang="en-US" altLang="en-US" dirty="0"/>
          </a:p>
          <a:p>
            <a:pPr>
              <a:spcBef>
                <a:spcPts val="620"/>
              </a:spcBef>
            </a:pPr>
            <a:r>
              <a:rPr lang="en-US" altLang="en-US" dirty="0"/>
              <a:t>2 Questions: Health is well placed and What has changed- Speaking about latter first…</a:t>
            </a:r>
          </a:p>
          <a:p>
            <a:pPr>
              <a:spcBef>
                <a:spcPts val="620"/>
              </a:spcBef>
            </a:pPr>
            <a:endParaRPr lang="en-US" altLang="en-US" dirty="0"/>
          </a:p>
          <a:p>
            <a:pPr>
              <a:spcBef>
                <a:spcPts val="620"/>
              </a:spcBef>
            </a:pPr>
            <a:endParaRPr lang="en-US" altLang="en-US" sz="2000" dirty="0"/>
          </a:p>
        </p:txBody>
      </p:sp>
      <p:sp>
        <p:nvSpPr>
          <p:cNvPr id="4" name="Slide Number Placeholder 3"/>
          <p:cNvSpPr>
            <a:spLocks noGrp="1"/>
          </p:cNvSpPr>
          <p:nvPr>
            <p:ph type="sldNum" sz="quarter" idx="10"/>
          </p:nvPr>
        </p:nvSpPr>
        <p:spPr/>
        <p:txBody>
          <a:bodyPr/>
          <a:lstStyle/>
          <a:p>
            <a:fld id="{CE7845F9-C26C-4474-BE85-558BCCBB06B9}" type="slidenum">
              <a:rPr lang="en-GB" smtClean="0"/>
              <a:pPr/>
              <a:t>8</a:t>
            </a:fld>
            <a:endParaRPr lang="en-GB" dirty="0"/>
          </a:p>
        </p:txBody>
      </p:sp>
    </p:spTree>
    <p:extLst>
      <p:ext uri="{BB962C8B-B14F-4D97-AF65-F5344CB8AC3E}">
        <p14:creationId xmlns:p14="http://schemas.microsoft.com/office/powerpoint/2010/main" val="406634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746125"/>
            <a:ext cx="5965825" cy="3729038"/>
          </a:xfrm>
        </p:spPr>
      </p:sp>
      <p:sp>
        <p:nvSpPr>
          <p:cNvPr id="3" name="Notes Placeholder 2"/>
          <p:cNvSpPr>
            <a:spLocks noGrp="1"/>
          </p:cNvSpPr>
          <p:nvPr>
            <p:ph type="body" idx="1"/>
          </p:nvPr>
        </p:nvSpPr>
        <p:spPr/>
        <p:txBody>
          <a:bodyPr/>
          <a:lstStyle/>
          <a:p>
            <a:pPr algn="l"/>
            <a:r>
              <a:rPr lang="en-GB" dirty="0"/>
              <a:t>Example:</a:t>
            </a:r>
            <a:r>
              <a:rPr lang="en-GB" baseline="0" dirty="0"/>
              <a:t> </a:t>
            </a:r>
          </a:p>
          <a:p>
            <a:pPr algn="l"/>
            <a:r>
              <a:rPr lang="en-GB" b="1" baseline="0" dirty="0"/>
              <a:t>Contributor:</a:t>
            </a:r>
            <a:r>
              <a:rPr lang="en-GB" baseline="0" dirty="0"/>
              <a:t> A healthy child will attend the school and learn well………. while a sick child cannot attend the school- So health contributes to better education</a:t>
            </a:r>
          </a:p>
          <a:p>
            <a:pPr algn="l"/>
            <a:r>
              <a:rPr lang="en-GB" b="1" baseline="0" dirty="0"/>
              <a:t>Beneficiary:</a:t>
            </a:r>
            <a:r>
              <a:rPr lang="en-GB" baseline="0" dirty="0"/>
              <a:t> An educated person is more likely to take better care of his health and seek timely and appropriate care …..and vice versa- So health benefits from education</a:t>
            </a:r>
            <a:endParaRPr lang="en-GB" dirty="0"/>
          </a:p>
          <a:p>
            <a:pPr algn="l"/>
            <a:endParaRPr lang="en-GB"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A3F2B90E-C8A6-45B7-A9DD-41364039A65F}" type="datetime3">
              <a:rPr lang="en-GB" smtClean="0"/>
              <a:pPr/>
              <a:t>14 May, 2019</a:t>
            </a:fld>
            <a:endParaRPr lang="en-GB"/>
          </a:p>
        </p:txBody>
      </p:sp>
      <p:sp>
        <p:nvSpPr>
          <p:cNvPr id="6" name="Slide Number Placeholder 5"/>
          <p:cNvSpPr>
            <a:spLocks noGrp="1"/>
          </p:cNvSpPr>
          <p:nvPr>
            <p:ph type="sldNum" sz="quarter" idx="12"/>
          </p:nvPr>
        </p:nvSpPr>
        <p:spPr/>
        <p:txBody>
          <a:bodyPr/>
          <a:lstStyle/>
          <a:p>
            <a:fld id="{86D414E2-4218-41C1-AF99-BC4FF2E09888}" type="slidenum">
              <a:rPr lang="en-GB" smtClean="0"/>
              <a:pPr/>
              <a:t>9</a:t>
            </a:fld>
            <a:endParaRPr lang="en-GB"/>
          </a:p>
        </p:txBody>
      </p:sp>
    </p:spTree>
    <p:extLst>
      <p:ext uri="{BB962C8B-B14F-4D97-AF65-F5344CB8AC3E}">
        <p14:creationId xmlns:p14="http://schemas.microsoft.com/office/powerpoint/2010/main" val="4015444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446088" y="746125"/>
            <a:ext cx="5965825" cy="3729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2DC71D03-A114-44A8-B885-DD937F372C9A}"/>
              </a:ext>
            </a:extLst>
          </p:cNvPr>
          <p:cNvSpPr>
            <a:spLocks noGrp="1"/>
          </p:cNvSpPr>
          <p:nvPr>
            <p:ph type="body" idx="1"/>
          </p:nvPr>
        </p:nvSpPr>
        <p:spPr/>
        <p:txBody>
          <a:bodyPr/>
          <a:lstStyle/>
          <a:p>
            <a:pPr defTabSz="897191">
              <a:defRPr/>
            </a:pPr>
            <a:r>
              <a:rPr lang="en-US" b="1" dirty="0">
                <a:solidFill>
                  <a:prstClr val="black"/>
                </a:solidFill>
                <a:latin typeface="Century Gothic" panose="020B0502020202020204" pitchFamily="34" charset="0"/>
              </a:rPr>
              <a:t>NCDs account for 62% mortality; 55% Premature, 62% OOPE of Total Health Expenditure</a:t>
            </a:r>
          </a:p>
          <a:p>
            <a:pPr marL="168223" indent="-168223">
              <a:buFont typeface="Arial" panose="020B0604020202020204" pitchFamily="34" charset="0"/>
              <a:buChar char="•"/>
              <a:defRPr/>
            </a:pPr>
            <a:r>
              <a:rPr lang="en-IN" dirty="0"/>
              <a:t>NSSO  data (71</a:t>
            </a:r>
            <a:r>
              <a:rPr lang="en-IN" baseline="30000" dirty="0"/>
              <a:t>st</a:t>
            </a:r>
            <a:r>
              <a:rPr lang="en-IN" dirty="0"/>
              <a:t> Round. 2014) shows 11.5% and about 4% in rural and urban areas respectively sought any form of Outpatient care - at or below the CHC (secondary health centres) (except for Childbirth).</a:t>
            </a:r>
          </a:p>
          <a:p>
            <a:pPr marL="168223" indent="-168223">
              <a:buFont typeface="Arial" panose="020B0604020202020204" pitchFamily="34" charset="0"/>
              <a:buChar char="•"/>
              <a:defRPr/>
            </a:pPr>
            <a:r>
              <a:rPr lang="en-IN" dirty="0"/>
              <a:t>Presently the Sub centre and Primary Health centre- currently provide preventive care mostly related to maternal and child health,  </a:t>
            </a:r>
          </a:p>
          <a:p>
            <a:pPr marL="168223" indent="-168223">
              <a:buFont typeface="Arial" panose="020B0604020202020204" pitchFamily="34" charset="0"/>
              <a:buChar char="•"/>
              <a:defRPr/>
            </a:pPr>
            <a:r>
              <a:rPr lang="en-IN" dirty="0"/>
              <a:t>The need for primary health care is met by unqualified practitioners. particularly in the high focus states, </a:t>
            </a:r>
          </a:p>
          <a:p>
            <a:pPr marL="168223" indent="-168223">
              <a:buFont typeface="Arial" panose="020B0604020202020204" pitchFamily="34" charset="0"/>
              <a:buChar char="•"/>
              <a:defRPr/>
            </a:pPr>
            <a:r>
              <a:rPr lang="en-IN" dirty="0"/>
              <a:t>There is a huge unmet need  for early detection and management of Non-communicable diseases and other chronic conditions. NCDs currently account for 62% mortality of which 55% is premature mortality.</a:t>
            </a:r>
          </a:p>
          <a:p>
            <a:pPr marL="168223" indent="-168223">
              <a:buFont typeface="Arial" panose="020B0604020202020204" pitchFamily="34" charset="0"/>
              <a:buChar char="•"/>
              <a:defRPr/>
            </a:pPr>
            <a:r>
              <a:rPr lang="en-IN" dirty="0"/>
              <a:t>Studies show that losses associated with physical NCDs is expected to be about  $3.55 trillion  by 2030</a:t>
            </a:r>
          </a:p>
          <a:p>
            <a:pPr>
              <a:defRPr/>
            </a:pPr>
            <a:endParaRPr lang="en-IN" dirty="0"/>
          </a:p>
        </p:txBody>
      </p:sp>
      <p:sp>
        <p:nvSpPr>
          <p:cNvPr id="51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859" indent="-285715">
              <a:spcBef>
                <a:spcPct val="30000"/>
              </a:spcBef>
              <a:defRPr sz="1200">
                <a:solidFill>
                  <a:schemeClr val="tx1"/>
                </a:solidFill>
                <a:latin typeface="Calibri" panose="020F0502020204030204" pitchFamily="34" charset="0"/>
              </a:defRPr>
            </a:lvl2pPr>
            <a:lvl3pPr marL="1142860" indent="-228572">
              <a:spcBef>
                <a:spcPct val="30000"/>
              </a:spcBef>
              <a:defRPr sz="1200">
                <a:solidFill>
                  <a:schemeClr val="tx1"/>
                </a:solidFill>
                <a:latin typeface="Calibri" panose="020F0502020204030204" pitchFamily="34" charset="0"/>
              </a:defRPr>
            </a:lvl3pPr>
            <a:lvl4pPr marL="1600004" indent="-228572">
              <a:spcBef>
                <a:spcPct val="30000"/>
              </a:spcBef>
              <a:defRPr sz="1200">
                <a:solidFill>
                  <a:schemeClr val="tx1"/>
                </a:solidFill>
                <a:latin typeface="Calibri" panose="020F0502020204030204" pitchFamily="34" charset="0"/>
              </a:defRPr>
            </a:lvl4pPr>
            <a:lvl5pPr marL="2057147" indent="-228572">
              <a:spcBef>
                <a:spcPct val="30000"/>
              </a:spcBef>
              <a:defRPr sz="1200">
                <a:solidFill>
                  <a:schemeClr val="tx1"/>
                </a:solidFill>
                <a:latin typeface="Calibri" panose="020F0502020204030204" pitchFamily="34" charset="0"/>
              </a:defRPr>
            </a:lvl5pPr>
            <a:lvl6pPr marL="2514292" indent="-228572" eaLnBrk="0" fontAlgn="base" hangingPunct="0">
              <a:spcBef>
                <a:spcPct val="30000"/>
              </a:spcBef>
              <a:spcAft>
                <a:spcPct val="0"/>
              </a:spcAft>
              <a:defRPr sz="1200">
                <a:solidFill>
                  <a:schemeClr val="tx1"/>
                </a:solidFill>
                <a:latin typeface="Calibri" panose="020F0502020204030204" pitchFamily="34" charset="0"/>
              </a:defRPr>
            </a:lvl6pPr>
            <a:lvl7pPr marL="2971435" indent="-228572" eaLnBrk="0" fontAlgn="base" hangingPunct="0">
              <a:spcBef>
                <a:spcPct val="30000"/>
              </a:spcBef>
              <a:spcAft>
                <a:spcPct val="0"/>
              </a:spcAft>
              <a:defRPr sz="1200">
                <a:solidFill>
                  <a:schemeClr val="tx1"/>
                </a:solidFill>
                <a:latin typeface="Calibri" panose="020F0502020204030204" pitchFamily="34" charset="0"/>
              </a:defRPr>
            </a:lvl7pPr>
            <a:lvl8pPr marL="3428580" indent="-228572" eaLnBrk="0" fontAlgn="base" hangingPunct="0">
              <a:spcBef>
                <a:spcPct val="30000"/>
              </a:spcBef>
              <a:spcAft>
                <a:spcPct val="0"/>
              </a:spcAft>
              <a:defRPr sz="1200">
                <a:solidFill>
                  <a:schemeClr val="tx1"/>
                </a:solidFill>
                <a:latin typeface="Calibri" panose="020F0502020204030204" pitchFamily="34" charset="0"/>
              </a:defRPr>
            </a:lvl8pPr>
            <a:lvl9pPr marL="3885723" indent="-228572" eaLnBrk="0" fontAlgn="base" hangingPunct="0">
              <a:spcBef>
                <a:spcPct val="30000"/>
              </a:spcBef>
              <a:spcAft>
                <a:spcPct val="0"/>
              </a:spcAft>
              <a:defRPr sz="1200">
                <a:solidFill>
                  <a:schemeClr val="tx1"/>
                </a:solidFill>
                <a:latin typeface="Calibri" panose="020F0502020204030204" pitchFamily="34" charset="0"/>
              </a:defRPr>
            </a:lvl9pPr>
          </a:lstStyle>
          <a:p>
            <a:pPr defTabSz="914288" fontAlgn="base">
              <a:spcBef>
                <a:spcPct val="0"/>
              </a:spcBef>
              <a:spcAft>
                <a:spcPct val="0"/>
              </a:spcAft>
              <a:defRPr/>
            </a:pPr>
            <a:fld id="{1155AB60-55D1-44A2-BC63-BD420F1DEDBE}" type="slidenum">
              <a:rPr lang="en-IN" altLang="en-US">
                <a:solidFill>
                  <a:prstClr val="black"/>
                </a:solidFill>
                <a:cs typeface="Arial" panose="020B0604020202020204" pitchFamily="34" charset="0"/>
              </a:rPr>
              <a:pPr defTabSz="914288" fontAlgn="base">
                <a:spcBef>
                  <a:spcPct val="0"/>
                </a:spcBef>
                <a:spcAft>
                  <a:spcPct val="0"/>
                </a:spcAft>
                <a:defRPr/>
              </a:pPr>
              <a:t>12</a:t>
            </a:fld>
            <a:endParaRPr lang="en-IN" altLang="en-US">
              <a:solidFill>
                <a:prstClr val="black"/>
              </a:solidFill>
              <a:cs typeface="Arial" panose="020B0604020202020204" pitchFamily="34" charset="0"/>
            </a:endParaRPr>
          </a:p>
        </p:txBody>
      </p:sp>
    </p:spTree>
    <p:extLst>
      <p:ext uri="{BB962C8B-B14F-4D97-AF65-F5344CB8AC3E}">
        <p14:creationId xmlns:p14="http://schemas.microsoft.com/office/powerpoint/2010/main" val="3064782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13</a:t>
            </a:fld>
            <a:endParaRPr lang="en-IN"/>
          </a:p>
        </p:txBody>
      </p:sp>
    </p:spTree>
    <p:extLst>
      <p:ext uri="{BB962C8B-B14F-4D97-AF65-F5344CB8AC3E}">
        <p14:creationId xmlns:p14="http://schemas.microsoft.com/office/powerpoint/2010/main" val="1360782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E18BC1A-ED6A-4177-B1AA-56051B4414B8}" type="slidenum">
              <a:rPr lang="en-IN" smtClean="0">
                <a:solidFill>
                  <a:prstClr val="black"/>
                </a:solidFill>
              </a:rPr>
              <a:pPr/>
              <a:t>14</a:t>
            </a:fld>
            <a:endParaRPr lang="en-IN" dirty="0">
              <a:solidFill>
                <a:prstClr val="black"/>
              </a:solidFill>
            </a:endParaRPr>
          </a:p>
        </p:txBody>
      </p:sp>
    </p:spTree>
    <p:extLst>
      <p:ext uri="{BB962C8B-B14F-4D97-AF65-F5344CB8AC3E}">
        <p14:creationId xmlns:p14="http://schemas.microsoft.com/office/powerpoint/2010/main" val="1666537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IN" dirty="0"/>
          </a:p>
        </p:txBody>
      </p:sp>
      <p:sp>
        <p:nvSpPr>
          <p:cNvPr id="4" name="Slide Number Placeholder 3"/>
          <p:cNvSpPr>
            <a:spLocks noGrp="1"/>
          </p:cNvSpPr>
          <p:nvPr>
            <p:ph type="sldNum" sz="quarter" idx="10"/>
          </p:nvPr>
        </p:nvSpPr>
        <p:spPr/>
        <p:txBody>
          <a:bodyPr/>
          <a:lstStyle/>
          <a:p>
            <a:fld id="{DE473C0E-FDC4-44EE-A68D-799B314B27F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0702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IN" sz="1200" dirty="0">
              <a:latin typeface="Garamond" panose="02020404030301010803" pitchFamily="18" charset="0"/>
            </a:endParaRPr>
          </a:p>
        </p:txBody>
      </p:sp>
      <p:sp>
        <p:nvSpPr>
          <p:cNvPr id="4" name="Slide Number Placeholder 3"/>
          <p:cNvSpPr>
            <a:spLocks noGrp="1"/>
          </p:cNvSpPr>
          <p:nvPr>
            <p:ph type="sldNum" sz="quarter" idx="10"/>
          </p:nvPr>
        </p:nvSpPr>
        <p:spPr/>
        <p:txBody>
          <a:bodyPr/>
          <a:lstStyle/>
          <a:p>
            <a:fld id="{3E18BC1A-ED6A-4177-B1AA-56051B4414B8}" type="slidenum">
              <a:rPr lang="en-IN" smtClean="0">
                <a:solidFill>
                  <a:prstClr val="black"/>
                </a:solidFill>
              </a:rPr>
              <a:pPr/>
              <a:t>16</a:t>
            </a:fld>
            <a:endParaRPr lang="en-IN">
              <a:solidFill>
                <a:prstClr val="black"/>
              </a:solidFill>
            </a:endParaRPr>
          </a:p>
        </p:txBody>
      </p:sp>
    </p:spTree>
    <p:extLst>
      <p:ext uri="{BB962C8B-B14F-4D97-AF65-F5344CB8AC3E}">
        <p14:creationId xmlns:p14="http://schemas.microsoft.com/office/powerpoint/2010/main" val="2766349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IN" dirty="0"/>
          </a:p>
        </p:txBody>
      </p:sp>
      <p:sp>
        <p:nvSpPr>
          <p:cNvPr id="4" name="Slide Number Placeholder 3"/>
          <p:cNvSpPr>
            <a:spLocks noGrp="1"/>
          </p:cNvSpPr>
          <p:nvPr>
            <p:ph type="sldNum" sz="quarter" idx="10"/>
          </p:nvPr>
        </p:nvSpPr>
        <p:spPr/>
        <p:txBody>
          <a:bodyPr/>
          <a:lstStyle/>
          <a:p>
            <a:pPr>
              <a:defRPr/>
            </a:pPr>
            <a:fld id="{3E18BC1A-ED6A-4177-B1AA-56051B4414B8}" type="slidenum">
              <a:rPr lang="en-IN" smtClean="0">
                <a:solidFill>
                  <a:prstClr val="black"/>
                </a:solidFill>
              </a:rPr>
              <a:pPr>
                <a:defRPr/>
              </a:pPr>
              <a:t>17</a:t>
            </a:fld>
            <a:endParaRPr lang="en-IN">
              <a:solidFill>
                <a:prstClr val="black"/>
              </a:solidFill>
            </a:endParaRPr>
          </a:p>
        </p:txBody>
      </p:sp>
    </p:spTree>
    <p:extLst>
      <p:ext uri="{BB962C8B-B14F-4D97-AF65-F5344CB8AC3E}">
        <p14:creationId xmlns:p14="http://schemas.microsoft.com/office/powerpoint/2010/main" val="338344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E18BC1A-ED6A-4177-B1AA-56051B4414B8}" type="slidenum">
              <a:rPr lang="en-IN" smtClean="0">
                <a:solidFill>
                  <a:prstClr val="black"/>
                </a:solidFill>
              </a:rPr>
              <a:pPr/>
              <a:t>18</a:t>
            </a:fld>
            <a:endParaRPr lang="en-IN">
              <a:solidFill>
                <a:prstClr val="black"/>
              </a:solidFill>
            </a:endParaRPr>
          </a:p>
        </p:txBody>
      </p:sp>
    </p:spTree>
    <p:extLst>
      <p:ext uri="{BB962C8B-B14F-4D97-AF65-F5344CB8AC3E}">
        <p14:creationId xmlns:p14="http://schemas.microsoft.com/office/powerpoint/2010/main" val="72218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92EA8-0A2F-47B5-BA18-FA84FBA765DF}"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513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20</a:t>
            </a:fld>
            <a:endParaRPr lang="en-IN"/>
          </a:p>
        </p:txBody>
      </p:sp>
    </p:spTree>
    <p:extLst>
      <p:ext uri="{BB962C8B-B14F-4D97-AF65-F5344CB8AC3E}">
        <p14:creationId xmlns:p14="http://schemas.microsoft.com/office/powerpoint/2010/main" val="172084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87388"/>
            <a:ext cx="5497513" cy="3435350"/>
          </a:xfrm>
        </p:spPr>
      </p:sp>
      <p:sp>
        <p:nvSpPr>
          <p:cNvPr id="3" name="Notes Placeholder 2"/>
          <p:cNvSpPr>
            <a:spLocks noGrp="1"/>
          </p:cNvSpPr>
          <p:nvPr>
            <p:ph type="body" idx="1"/>
          </p:nvPr>
        </p:nvSpPr>
        <p:spPr/>
        <p:txBody>
          <a:bodyPr/>
          <a:lstStyle/>
          <a:p>
            <a:pPr marL="200955" indent="-200955" eaLnBrk="0" hangingPunct="0">
              <a:buFont typeface="Arial" pitchFamily="34" charset="0"/>
              <a:buChar char="•"/>
              <a:defRPr/>
            </a:pPr>
            <a:endParaRPr lang="en-US" b="1" dirty="0">
              <a:solidFill>
                <a:prstClr val="black"/>
              </a:solidFill>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21</a:t>
            </a:fld>
            <a:endParaRPr lang="en-IN"/>
          </a:p>
        </p:txBody>
      </p:sp>
    </p:spTree>
    <p:extLst>
      <p:ext uri="{BB962C8B-B14F-4D97-AF65-F5344CB8AC3E}">
        <p14:creationId xmlns:p14="http://schemas.microsoft.com/office/powerpoint/2010/main" val="2433278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1350963"/>
            <a:ext cx="5830887" cy="3643312"/>
          </a:xfrm>
        </p:spPr>
      </p:sp>
      <p:sp>
        <p:nvSpPr>
          <p:cNvPr id="3" name="Notes Placeholder 2"/>
          <p:cNvSpPr>
            <a:spLocks noGrp="1"/>
          </p:cNvSpPr>
          <p:nvPr>
            <p:ph type="body" idx="1"/>
          </p:nvPr>
        </p:nvSpPr>
        <p:spPr/>
        <p:txBody>
          <a:bodyPr/>
          <a:lstStyle/>
          <a:p>
            <a:r>
              <a:rPr lang="en-GB" dirty="0"/>
              <a:t>Source: HMIS database-June 2018</a:t>
            </a:r>
          </a:p>
        </p:txBody>
      </p:sp>
      <p:sp>
        <p:nvSpPr>
          <p:cNvPr id="4" name="Slide Number Placeholder 3"/>
          <p:cNvSpPr>
            <a:spLocks noGrp="1"/>
          </p:cNvSpPr>
          <p:nvPr>
            <p:ph type="sldNum" sz="quarter" idx="10"/>
          </p:nvPr>
        </p:nvSpPr>
        <p:spPr/>
        <p:txBody>
          <a:bodyPr/>
          <a:lstStyle/>
          <a:p>
            <a:pPr>
              <a:defRPr/>
            </a:pPr>
            <a:fld id="{0A0423CD-30EF-46E7-9999-F73AA15F5261}" type="slidenum">
              <a:rPr lang="en-US" altLang="en-US" smtClean="0">
                <a:solidFill>
                  <a:prstClr val="black"/>
                </a:solidFill>
              </a:rPr>
              <a:pPr>
                <a:defRPr/>
              </a:pPr>
              <a:t>22</a:t>
            </a:fld>
            <a:endParaRPr lang="en-US" altLang="en-US">
              <a:solidFill>
                <a:prstClr val="black"/>
              </a:solidFill>
            </a:endParaRPr>
          </a:p>
        </p:txBody>
      </p:sp>
    </p:spTree>
    <p:extLst>
      <p:ext uri="{BB962C8B-B14F-4D97-AF65-F5344CB8AC3E}">
        <p14:creationId xmlns:p14="http://schemas.microsoft.com/office/powerpoint/2010/main" val="753913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85E060-F64D-4995-AE51-6DD6CA7C817D}" type="slidenum">
              <a:rPr lang="en-IN" smtClean="0">
                <a:solidFill>
                  <a:prstClr val="black"/>
                </a:solidFill>
              </a:rPr>
              <a:pPr/>
              <a:t>24</a:t>
            </a:fld>
            <a:endParaRPr lang="en-IN">
              <a:solidFill>
                <a:prstClr val="black"/>
              </a:solidFill>
            </a:endParaRPr>
          </a:p>
        </p:txBody>
      </p:sp>
    </p:spTree>
    <p:extLst>
      <p:ext uri="{BB962C8B-B14F-4D97-AF65-F5344CB8AC3E}">
        <p14:creationId xmlns:p14="http://schemas.microsoft.com/office/powerpoint/2010/main" val="767495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85E060-F64D-4995-AE51-6DD6CA7C817D}" type="slidenum">
              <a:rPr lang="en-IN" smtClean="0">
                <a:solidFill>
                  <a:prstClr val="black"/>
                </a:solidFill>
              </a:rPr>
              <a:pPr/>
              <a:t>26</a:t>
            </a:fld>
            <a:endParaRPr lang="en-IN">
              <a:solidFill>
                <a:prstClr val="black"/>
              </a:solidFill>
            </a:endParaRPr>
          </a:p>
        </p:txBody>
      </p:sp>
    </p:spTree>
    <p:extLst>
      <p:ext uri="{BB962C8B-B14F-4D97-AF65-F5344CB8AC3E}">
        <p14:creationId xmlns:p14="http://schemas.microsoft.com/office/powerpoint/2010/main" val="120136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85E060-F64D-4995-AE51-6DD6CA7C817D}" type="slidenum">
              <a:rPr lang="en-IN" smtClean="0">
                <a:solidFill>
                  <a:prstClr val="black"/>
                </a:solidFill>
              </a:rPr>
              <a:pPr/>
              <a:t>28</a:t>
            </a:fld>
            <a:endParaRPr lang="en-IN">
              <a:solidFill>
                <a:prstClr val="black"/>
              </a:solidFill>
            </a:endParaRPr>
          </a:p>
        </p:txBody>
      </p:sp>
    </p:spTree>
    <p:extLst>
      <p:ext uri="{BB962C8B-B14F-4D97-AF65-F5344CB8AC3E}">
        <p14:creationId xmlns:p14="http://schemas.microsoft.com/office/powerpoint/2010/main" val="3341992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 – same medicines sub point</a:t>
            </a:r>
          </a:p>
        </p:txBody>
      </p:sp>
      <p:sp>
        <p:nvSpPr>
          <p:cNvPr id="4" name="Slide Number Placeholder 3"/>
          <p:cNvSpPr>
            <a:spLocks noGrp="1"/>
          </p:cNvSpPr>
          <p:nvPr>
            <p:ph type="sldNum" sz="quarter" idx="5"/>
          </p:nvPr>
        </p:nvSpPr>
        <p:spPr/>
        <p:txBody>
          <a:bodyPr/>
          <a:lstStyle/>
          <a:p>
            <a:fld id="{5285E060-F64D-4995-AE51-6DD6CA7C817D}" type="slidenum">
              <a:rPr lang="en-IN" smtClean="0"/>
              <a:t>29</a:t>
            </a:fld>
            <a:endParaRPr lang="en-IN"/>
          </a:p>
        </p:txBody>
      </p:sp>
    </p:spTree>
    <p:extLst>
      <p:ext uri="{BB962C8B-B14F-4D97-AF65-F5344CB8AC3E}">
        <p14:creationId xmlns:p14="http://schemas.microsoft.com/office/powerpoint/2010/main" val="1514084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33</a:t>
            </a:fld>
            <a:endParaRPr lang="en-IN"/>
          </a:p>
        </p:txBody>
      </p:sp>
    </p:spTree>
    <p:extLst>
      <p:ext uri="{BB962C8B-B14F-4D97-AF65-F5344CB8AC3E}">
        <p14:creationId xmlns:p14="http://schemas.microsoft.com/office/powerpoint/2010/main" val="1167368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35</a:t>
            </a:fld>
            <a:endParaRPr lang="en-IN"/>
          </a:p>
        </p:txBody>
      </p:sp>
    </p:spTree>
    <p:extLst>
      <p:ext uri="{BB962C8B-B14F-4D97-AF65-F5344CB8AC3E}">
        <p14:creationId xmlns:p14="http://schemas.microsoft.com/office/powerpoint/2010/main" val="460963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36</a:t>
            </a:fld>
            <a:endParaRPr lang="en-IN"/>
          </a:p>
        </p:txBody>
      </p:sp>
    </p:spTree>
    <p:extLst>
      <p:ext uri="{BB962C8B-B14F-4D97-AF65-F5344CB8AC3E}">
        <p14:creationId xmlns:p14="http://schemas.microsoft.com/office/powerpoint/2010/main" val="1728587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6CF1D41-75AA-4696-BC7E-0B0B5F49AD16}" type="slidenum">
              <a:rPr lang="en-IN" smtClean="0"/>
              <a:pPr/>
              <a:t>37</a:t>
            </a:fld>
            <a:endParaRPr lang="en-IN"/>
          </a:p>
        </p:txBody>
      </p:sp>
    </p:spTree>
    <p:extLst>
      <p:ext uri="{BB962C8B-B14F-4D97-AF65-F5344CB8AC3E}">
        <p14:creationId xmlns:p14="http://schemas.microsoft.com/office/powerpoint/2010/main" val="223825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38</a:t>
            </a:fld>
            <a:endParaRPr lang="en-IN"/>
          </a:p>
        </p:txBody>
      </p:sp>
    </p:spTree>
    <p:extLst>
      <p:ext uri="{BB962C8B-B14F-4D97-AF65-F5344CB8AC3E}">
        <p14:creationId xmlns:p14="http://schemas.microsoft.com/office/powerpoint/2010/main" val="9084723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C2430B-9AFB-4854-9B6A-5D5F027A98D6}" type="slidenum">
              <a:rPr lang="en-IN" smtClean="0"/>
              <a:pPr/>
              <a:t>39</a:t>
            </a:fld>
            <a:endParaRPr lang="en-IN"/>
          </a:p>
        </p:txBody>
      </p:sp>
    </p:spTree>
    <p:extLst>
      <p:ext uri="{BB962C8B-B14F-4D97-AF65-F5344CB8AC3E}">
        <p14:creationId xmlns:p14="http://schemas.microsoft.com/office/powerpoint/2010/main" val="1590095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40</a:t>
            </a:fld>
            <a:endParaRPr lang="en-IN"/>
          </a:p>
        </p:txBody>
      </p:sp>
    </p:spTree>
    <p:extLst>
      <p:ext uri="{BB962C8B-B14F-4D97-AF65-F5344CB8AC3E}">
        <p14:creationId xmlns:p14="http://schemas.microsoft.com/office/powerpoint/2010/main" val="19133377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42</a:t>
            </a:fld>
            <a:endParaRPr lang="en-IN"/>
          </a:p>
        </p:txBody>
      </p:sp>
    </p:spTree>
    <p:extLst>
      <p:ext uri="{BB962C8B-B14F-4D97-AF65-F5344CB8AC3E}">
        <p14:creationId xmlns:p14="http://schemas.microsoft.com/office/powerpoint/2010/main" val="2471026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459349" fontAlgn="base">
              <a:spcBef>
                <a:spcPct val="0"/>
              </a:spcBef>
              <a:spcAft>
                <a:spcPct val="0"/>
              </a:spcAft>
              <a:defRPr/>
            </a:pPr>
            <a:fld id="{FD8F23F1-F83F-43E1-83D6-107808370B67}" type="slidenum">
              <a:rPr lang="en-US">
                <a:solidFill>
                  <a:prstClr val="black"/>
                </a:solidFill>
                <a:latin typeface="Calibri" panose="020F0502020204030204" pitchFamily="34" charset="0"/>
                <a:cs typeface="Arial" pitchFamily="34" charset="0"/>
              </a:rPr>
              <a:pPr defTabSz="459349" fontAlgn="base">
                <a:spcBef>
                  <a:spcPct val="0"/>
                </a:spcBef>
                <a:spcAft>
                  <a:spcPct val="0"/>
                </a:spcAft>
                <a:defRPr/>
              </a:pPr>
              <a:t>43</a:t>
            </a:fld>
            <a:endParaRPr lang="en-US">
              <a:solidFill>
                <a:prstClr val="black"/>
              </a:solidFill>
              <a:latin typeface="Calibri" panose="020F0502020204030204" pitchFamily="34" charset="0"/>
              <a:cs typeface="Arial" pitchFamily="34" charset="0"/>
            </a:endParaRPr>
          </a:p>
        </p:txBody>
      </p:sp>
    </p:spTree>
    <p:extLst>
      <p:ext uri="{BB962C8B-B14F-4D97-AF65-F5344CB8AC3E}">
        <p14:creationId xmlns:p14="http://schemas.microsoft.com/office/powerpoint/2010/main" val="1757976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8C2430B-9AFB-4854-9B6A-5D5F027A98D6}" type="slidenum">
              <a:rPr lang="en-IN" smtClean="0"/>
              <a:pPr/>
              <a:t>46</a:t>
            </a:fld>
            <a:endParaRPr lang="en-IN"/>
          </a:p>
        </p:txBody>
      </p:sp>
    </p:spTree>
    <p:extLst>
      <p:ext uri="{BB962C8B-B14F-4D97-AF65-F5344CB8AC3E}">
        <p14:creationId xmlns:p14="http://schemas.microsoft.com/office/powerpoint/2010/main" val="7129969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499 MEDICAL COLLEGES </a:t>
            </a:r>
          </a:p>
        </p:txBody>
      </p:sp>
      <p:sp>
        <p:nvSpPr>
          <p:cNvPr id="4" name="Slide Number Placeholder 3"/>
          <p:cNvSpPr>
            <a:spLocks noGrp="1"/>
          </p:cNvSpPr>
          <p:nvPr>
            <p:ph type="sldNum" sz="quarter" idx="5"/>
          </p:nvPr>
        </p:nvSpPr>
        <p:spPr/>
        <p:txBody>
          <a:bodyPr/>
          <a:lstStyle/>
          <a:p>
            <a:pPr defTabSz="918698">
              <a:defRPr/>
            </a:pPr>
            <a:fld id="{4AE8ADA2-9652-CE41-AA5C-97A7593B1336}" type="slidenum">
              <a:rPr lang="en-US">
                <a:solidFill>
                  <a:prstClr val="black"/>
                </a:solidFill>
                <a:latin typeface="Calibri" panose="020F0502020204030204"/>
              </a:rPr>
              <a:pPr defTabSz="918698">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483187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p:cNvGrpSpPr/>
          <p:nvPr userDrawn="1"/>
        </p:nvGrpSpPr>
        <p:grpSpPr>
          <a:xfrm>
            <a:off x="7889690" y="3177536"/>
            <a:ext cx="767433" cy="160000"/>
            <a:chOff x="7934433" y="3003797"/>
            <a:chExt cx="767433" cy="144000"/>
          </a:xfrm>
        </p:grpSpPr>
        <p:sp>
          <p:nvSpPr>
            <p:cNvPr id="9" name="Rectangle 8"/>
            <p:cNvSpPr/>
            <p:nvPr/>
          </p:nvSpPr>
          <p:spPr>
            <a:xfrm>
              <a:off x="7934433" y="3003797"/>
              <a:ext cx="144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black">
                    <a:lumMod val="75000"/>
                    <a:lumOff val="25000"/>
                  </a:prstClr>
                </a:solidFill>
                <a:effectLst/>
                <a:uLnTx/>
                <a:uFillTx/>
                <a:latin typeface="Arial"/>
                <a:ea typeface="Arial Unicode MS"/>
                <a:cs typeface="+mn-cs"/>
              </a:endParaRPr>
            </a:p>
          </p:txBody>
        </p:sp>
        <p:sp>
          <p:nvSpPr>
            <p:cNvPr id="10" name="Rectangle 9"/>
            <p:cNvSpPr/>
            <p:nvPr/>
          </p:nvSpPr>
          <p:spPr>
            <a:xfrm>
              <a:off x="8142244" y="3003797"/>
              <a:ext cx="144000" cy="14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1" name="Rectangle 10"/>
            <p:cNvSpPr/>
            <p:nvPr/>
          </p:nvSpPr>
          <p:spPr>
            <a:xfrm>
              <a:off x="8350055" y="3003797"/>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2" name="Rectangle 11"/>
            <p:cNvSpPr/>
            <p:nvPr/>
          </p:nvSpPr>
          <p:spPr>
            <a:xfrm>
              <a:off x="8557866" y="3003797"/>
              <a:ext cx="144000" cy="1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grpSp>
      <p:sp>
        <p:nvSpPr>
          <p:cNvPr id="19" name="Title 2">
            <a:extLst>
              <a:ext uri="{FF2B5EF4-FFF2-40B4-BE49-F238E27FC236}">
                <a16:creationId xmlns="" xmlns:a16="http://schemas.microsoft.com/office/drawing/2014/main" id="{2404D70E-24EA-41AF-ABEE-5B2140D06286}"/>
              </a:ext>
            </a:extLst>
          </p:cNvPr>
          <p:cNvSpPr>
            <a:spLocks noGrp="1"/>
          </p:cNvSpPr>
          <p:nvPr>
            <p:ph type="title" hasCustomPrompt="1"/>
          </p:nvPr>
        </p:nvSpPr>
        <p:spPr>
          <a:xfrm>
            <a:off x="4823959" y="3417687"/>
            <a:ext cx="3960000" cy="112000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pPr algn="r"/>
            <a:r>
              <a:rPr lang="en-US" altLang="ko-KR" sz="3240" b="1" dirty="0">
                <a:solidFill>
                  <a:schemeClr val="tx1">
                    <a:lumMod val="75000"/>
                    <a:lumOff val="25000"/>
                  </a:schemeClr>
                </a:solidFill>
                <a:latin typeface="+mj-lt"/>
                <a:ea typeface="맑은 고딕" pitchFamily="50" charset="-127"/>
                <a:cs typeface="Arial" pitchFamily="34" charset="0"/>
              </a:rPr>
              <a:t>FREE </a:t>
            </a:r>
            <a:br>
              <a:rPr lang="en-US" altLang="ko-KR" sz="3240" b="1" dirty="0">
                <a:solidFill>
                  <a:schemeClr val="tx1">
                    <a:lumMod val="75000"/>
                    <a:lumOff val="25000"/>
                  </a:schemeClr>
                </a:solidFill>
                <a:latin typeface="+mj-lt"/>
                <a:ea typeface="맑은 고딕" pitchFamily="50" charset="-127"/>
                <a:cs typeface="Arial" pitchFamily="34" charset="0"/>
              </a:rPr>
            </a:br>
            <a:r>
              <a:rPr lang="en-US" altLang="ko-KR" sz="3240" b="1" dirty="0">
                <a:solidFill>
                  <a:schemeClr val="tx1">
                    <a:lumMod val="75000"/>
                    <a:lumOff val="25000"/>
                  </a:schemeClr>
                </a:solidFill>
                <a:latin typeface="+mj-lt"/>
                <a:ea typeface="맑은 고딕" pitchFamily="50" charset="-127"/>
                <a:cs typeface="Arial" pitchFamily="34" charset="0"/>
              </a:rPr>
              <a:t>PPT TEMPLATES</a:t>
            </a:r>
            <a:endParaRPr lang="ko-KR" altLang="en-US" dirty="0">
              <a:solidFill>
                <a:schemeClr val="tx1">
                  <a:lumMod val="75000"/>
                  <a:lumOff val="25000"/>
                </a:schemeClr>
              </a:solidFill>
              <a:latin typeface="+mj-lt"/>
            </a:endParaRPr>
          </a:p>
        </p:txBody>
      </p:sp>
      <p:sp>
        <p:nvSpPr>
          <p:cNvPr id="13" name="Text Placeholder 2">
            <a:extLst>
              <a:ext uri="{FF2B5EF4-FFF2-40B4-BE49-F238E27FC236}">
                <a16:creationId xmlns="" xmlns:a16="http://schemas.microsoft.com/office/drawing/2014/main" id="{B3C4D560-A90B-43F2-812D-A32FD22FCE09}"/>
              </a:ext>
            </a:extLst>
          </p:cNvPr>
          <p:cNvSpPr>
            <a:spLocks noGrp="1"/>
          </p:cNvSpPr>
          <p:nvPr>
            <p:ph type="body" sz="quarter" idx="11" hasCustomPrompt="1"/>
          </p:nvPr>
        </p:nvSpPr>
        <p:spPr>
          <a:xfrm>
            <a:off x="4823959" y="4537687"/>
            <a:ext cx="3960002" cy="480000"/>
          </a:xfrm>
          <a:prstGeom prst="rect">
            <a:avLst/>
          </a:prstGeom>
        </p:spPr>
        <p:txBody>
          <a:bodyPr anchor="ctr"/>
          <a:lstStyle>
            <a:lvl1pPr marL="0" indent="0" algn="r">
              <a:buFontTx/>
              <a:buNone/>
              <a:defRPr sz="1080" b="1">
                <a:solidFill>
                  <a:schemeClr val="tx1">
                    <a:lumMod val="75000"/>
                    <a:lumOff val="25000"/>
                  </a:schemeClr>
                </a:solidFill>
                <a:latin typeface="+mn-lt"/>
                <a:cs typeface="Arial" pitchFamily="34" charset="0"/>
              </a:defRPr>
            </a:lvl1pPr>
          </a:lstStyle>
          <a:p>
            <a:pPr lvl="0"/>
            <a:r>
              <a:rPr lang="en-US" altLang="ko-KR" dirty="0"/>
              <a:t>INSERT THE TITLE</a:t>
            </a:r>
          </a:p>
          <a:p>
            <a:pPr lvl="0"/>
            <a:r>
              <a:rPr lang="en-US" altLang="ko-KR" dirty="0"/>
              <a:t>OF YOUR PRESENTATION HERE</a:t>
            </a:r>
          </a:p>
        </p:txBody>
      </p:sp>
    </p:spTree>
    <p:extLst>
      <p:ext uri="{BB962C8B-B14F-4D97-AF65-F5344CB8AC3E}">
        <p14:creationId xmlns:p14="http://schemas.microsoft.com/office/powerpoint/2010/main" val="265211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Rectangle 6"/>
          <p:cNvSpPr/>
          <p:nvPr userDrawn="1"/>
        </p:nvSpPr>
        <p:spPr>
          <a:xfrm>
            <a:off x="1" y="1984247"/>
            <a:ext cx="9144002" cy="3753182"/>
          </a:xfrm>
          <a:custGeom>
            <a:avLst/>
            <a:gdLst>
              <a:gd name="connsiteX0" fmla="*/ 0 w 9144001"/>
              <a:gd name="connsiteY0" fmla="*/ 0 h 1623922"/>
              <a:gd name="connsiteX1" fmla="*/ 9144001 w 9144001"/>
              <a:gd name="connsiteY1" fmla="*/ 0 h 1623922"/>
              <a:gd name="connsiteX2" fmla="*/ 9144001 w 9144001"/>
              <a:gd name="connsiteY2" fmla="*/ 1623922 h 1623922"/>
              <a:gd name="connsiteX3" fmla="*/ 0 w 9144001"/>
              <a:gd name="connsiteY3" fmla="*/ 1623922 h 1623922"/>
              <a:gd name="connsiteX4" fmla="*/ 0 w 9144001"/>
              <a:gd name="connsiteY4" fmla="*/ 0 h 1623922"/>
              <a:gd name="connsiteX0" fmla="*/ 0 w 9144001"/>
              <a:gd name="connsiteY0" fmla="*/ 1292045 h 2915967"/>
              <a:gd name="connsiteX1" fmla="*/ 9144001 w 9144001"/>
              <a:gd name="connsiteY1" fmla="*/ 1292045 h 2915967"/>
              <a:gd name="connsiteX2" fmla="*/ 9144001 w 9144001"/>
              <a:gd name="connsiteY2" fmla="*/ 2915967 h 2915967"/>
              <a:gd name="connsiteX3" fmla="*/ 0 w 9144001"/>
              <a:gd name="connsiteY3" fmla="*/ 2915967 h 2915967"/>
              <a:gd name="connsiteX4" fmla="*/ 0 w 9144001"/>
              <a:gd name="connsiteY4" fmla="*/ 1292045 h 2915967"/>
              <a:gd name="connsiteX0" fmla="*/ 0 w 9144001"/>
              <a:gd name="connsiteY0" fmla="*/ 1661157 h 3285079"/>
              <a:gd name="connsiteX1" fmla="*/ 9144001 w 9144001"/>
              <a:gd name="connsiteY1" fmla="*/ 1661157 h 3285079"/>
              <a:gd name="connsiteX2" fmla="*/ 9144001 w 9144001"/>
              <a:gd name="connsiteY2" fmla="*/ 3285079 h 3285079"/>
              <a:gd name="connsiteX3" fmla="*/ 0 w 9144001"/>
              <a:gd name="connsiteY3" fmla="*/ 3285079 h 3285079"/>
              <a:gd name="connsiteX4" fmla="*/ 0 w 9144001"/>
              <a:gd name="connsiteY4" fmla="*/ 1661157 h 3285079"/>
              <a:gd name="connsiteX0" fmla="*/ 0 w 9144001"/>
              <a:gd name="connsiteY0" fmla="*/ 1530125 h 3154047"/>
              <a:gd name="connsiteX1" fmla="*/ 9144001 w 9144001"/>
              <a:gd name="connsiteY1" fmla="*/ 1530125 h 3154047"/>
              <a:gd name="connsiteX2" fmla="*/ 9144001 w 9144001"/>
              <a:gd name="connsiteY2" fmla="*/ 3154047 h 3154047"/>
              <a:gd name="connsiteX3" fmla="*/ 0 w 9144001"/>
              <a:gd name="connsiteY3" fmla="*/ 3154047 h 3154047"/>
              <a:gd name="connsiteX4" fmla="*/ 0 w 9144001"/>
              <a:gd name="connsiteY4" fmla="*/ 1530125 h 3154047"/>
              <a:gd name="connsiteX0" fmla="*/ 0 w 9144001"/>
              <a:gd name="connsiteY0" fmla="*/ 1486810 h 3110732"/>
              <a:gd name="connsiteX1" fmla="*/ 9144001 w 9144001"/>
              <a:gd name="connsiteY1" fmla="*/ 1486810 h 3110732"/>
              <a:gd name="connsiteX2" fmla="*/ 9144001 w 9144001"/>
              <a:gd name="connsiteY2" fmla="*/ 3110732 h 3110732"/>
              <a:gd name="connsiteX3" fmla="*/ 0 w 9144001"/>
              <a:gd name="connsiteY3" fmla="*/ 3110732 h 3110732"/>
              <a:gd name="connsiteX4" fmla="*/ 0 w 9144001"/>
              <a:gd name="connsiteY4" fmla="*/ 1486810 h 3110732"/>
              <a:gd name="connsiteX0" fmla="*/ 0 w 9144001"/>
              <a:gd name="connsiteY0" fmla="*/ 1508441 h 3132363"/>
              <a:gd name="connsiteX1" fmla="*/ 9144001 w 9144001"/>
              <a:gd name="connsiteY1" fmla="*/ 1508441 h 3132363"/>
              <a:gd name="connsiteX2" fmla="*/ 9144001 w 9144001"/>
              <a:gd name="connsiteY2" fmla="*/ 3132363 h 3132363"/>
              <a:gd name="connsiteX3" fmla="*/ 0 w 9144001"/>
              <a:gd name="connsiteY3" fmla="*/ 3132363 h 3132363"/>
              <a:gd name="connsiteX4" fmla="*/ 0 w 9144001"/>
              <a:gd name="connsiteY4" fmla="*/ 1508441 h 3132363"/>
              <a:gd name="connsiteX0" fmla="*/ 0 w 9144001"/>
              <a:gd name="connsiteY0" fmla="*/ 1569794 h 3193716"/>
              <a:gd name="connsiteX1" fmla="*/ 9144001 w 9144001"/>
              <a:gd name="connsiteY1" fmla="*/ 1569794 h 3193716"/>
              <a:gd name="connsiteX2" fmla="*/ 9144001 w 9144001"/>
              <a:gd name="connsiteY2" fmla="*/ 3193716 h 3193716"/>
              <a:gd name="connsiteX3" fmla="*/ 0 w 9144001"/>
              <a:gd name="connsiteY3" fmla="*/ 3193716 h 3193716"/>
              <a:gd name="connsiteX4" fmla="*/ 0 w 9144001"/>
              <a:gd name="connsiteY4" fmla="*/ 1569794 h 3193716"/>
              <a:gd name="connsiteX0" fmla="*/ 0 w 9144001"/>
              <a:gd name="connsiteY0" fmla="*/ 1587570 h 3211492"/>
              <a:gd name="connsiteX1" fmla="*/ 9144001 w 9144001"/>
              <a:gd name="connsiteY1" fmla="*/ 1587570 h 3211492"/>
              <a:gd name="connsiteX2" fmla="*/ 9144001 w 9144001"/>
              <a:gd name="connsiteY2" fmla="*/ 3211492 h 3211492"/>
              <a:gd name="connsiteX3" fmla="*/ 0 w 9144001"/>
              <a:gd name="connsiteY3" fmla="*/ 3211492 h 3211492"/>
              <a:gd name="connsiteX4" fmla="*/ 0 w 9144001"/>
              <a:gd name="connsiteY4" fmla="*/ 1587570 h 3211492"/>
              <a:gd name="connsiteX0" fmla="*/ 0 w 9144001"/>
              <a:gd name="connsiteY0" fmla="*/ 1601749 h 3225671"/>
              <a:gd name="connsiteX1" fmla="*/ 9144001 w 9144001"/>
              <a:gd name="connsiteY1" fmla="*/ 1601749 h 3225671"/>
              <a:gd name="connsiteX2" fmla="*/ 9144001 w 9144001"/>
              <a:gd name="connsiteY2" fmla="*/ 3225671 h 3225671"/>
              <a:gd name="connsiteX3" fmla="*/ 0 w 9144001"/>
              <a:gd name="connsiteY3" fmla="*/ 3225671 h 3225671"/>
              <a:gd name="connsiteX4" fmla="*/ 0 w 9144001"/>
              <a:gd name="connsiteY4" fmla="*/ 1601749 h 3225671"/>
              <a:gd name="connsiteX0" fmla="*/ 0 w 9144001"/>
              <a:gd name="connsiteY0" fmla="*/ 1569907 h 3193829"/>
              <a:gd name="connsiteX1" fmla="*/ 9144001 w 9144001"/>
              <a:gd name="connsiteY1" fmla="*/ 1569907 h 3193829"/>
              <a:gd name="connsiteX2" fmla="*/ 9144001 w 9144001"/>
              <a:gd name="connsiteY2" fmla="*/ 3193829 h 3193829"/>
              <a:gd name="connsiteX3" fmla="*/ 0 w 9144001"/>
              <a:gd name="connsiteY3" fmla="*/ 3193829 h 3193829"/>
              <a:gd name="connsiteX4" fmla="*/ 0 w 9144001"/>
              <a:gd name="connsiteY4" fmla="*/ 1569907 h 3193829"/>
              <a:gd name="connsiteX0" fmla="*/ 0 w 9144001"/>
              <a:gd name="connsiteY0" fmla="*/ 1598836 h 3222758"/>
              <a:gd name="connsiteX1" fmla="*/ 9144001 w 9144001"/>
              <a:gd name="connsiteY1" fmla="*/ 1598836 h 3222758"/>
              <a:gd name="connsiteX2" fmla="*/ 9144001 w 9144001"/>
              <a:gd name="connsiteY2" fmla="*/ 3222758 h 3222758"/>
              <a:gd name="connsiteX3" fmla="*/ 0 w 9144001"/>
              <a:gd name="connsiteY3" fmla="*/ 3222758 h 3222758"/>
              <a:gd name="connsiteX4" fmla="*/ 0 w 9144001"/>
              <a:gd name="connsiteY4" fmla="*/ 1598836 h 3222758"/>
              <a:gd name="connsiteX0" fmla="*/ 0 w 9144001"/>
              <a:gd name="connsiteY0" fmla="*/ 1625232 h 3249154"/>
              <a:gd name="connsiteX1" fmla="*/ 9144001 w 9144001"/>
              <a:gd name="connsiteY1" fmla="*/ 1625232 h 3249154"/>
              <a:gd name="connsiteX2" fmla="*/ 9144001 w 9144001"/>
              <a:gd name="connsiteY2" fmla="*/ 3249154 h 3249154"/>
              <a:gd name="connsiteX3" fmla="*/ 0 w 9144001"/>
              <a:gd name="connsiteY3" fmla="*/ 3249154 h 3249154"/>
              <a:gd name="connsiteX4" fmla="*/ 0 w 9144001"/>
              <a:gd name="connsiteY4" fmla="*/ 1625232 h 3249154"/>
              <a:gd name="connsiteX0" fmla="*/ 0 w 9144001"/>
              <a:gd name="connsiteY0" fmla="*/ 1587134 h 3211056"/>
              <a:gd name="connsiteX1" fmla="*/ 9144001 w 9144001"/>
              <a:gd name="connsiteY1" fmla="*/ 1587134 h 3211056"/>
              <a:gd name="connsiteX2" fmla="*/ 9144001 w 9144001"/>
              <a:gd name="connsiteY2" fmla="*/ 3211056 h 3211056"/>
              <a:gd name="connsiteX3" fmla="*/ 0 w 9144001"/>
              <a:gd name="connsiteY3" fmla="*/ 3211056 h 3211056"/>
              <a:gd name="connsiteX4" fmla="*/ 0 w 9144001"/>
              <a:gd name="connsiteY4" fmla="*/ 1587134 h 3211056"/>
              <a:gd name="connsiteX0" fmla="*/ 0 w 9144001"/>
              <a:gd name="connsiteY0" fmla="*/ 1576790 h 3200712"/>
              <a:gd name="connsiteX1" fmla="*/ 9144001 w 9144001"/>
              <a:gd name="connsiteY1" fmla="*/ 1576790 h 3200712"/>
              <a:gd name="connsiteX2" fmla="*/ 9144001 w 9144001"/>
              <a:gd name="connsiteY2" fmla="*/ 3200712 h 3200712"/>
              <a:gd name="connsiteX3" fmla="*/ 0 w 9144001"/>
              <a:gd name="connsiteY3" fmla="*/ 3200712 h 3200712"/>
              <a:gd name="connsiteX4" fmla="*/ 0 w 9144001"/>
              <a:gd name="connsiteY4" fmla="*/ 1576790 h 3200712"/>
              <a:gd name="connsiteX0" fmla="*/ 0 w 9144001"/>
              <a:gd name="connsiteY0" fmla="*/ 1569906 h 3193828"/>
              <a:gd name="connsiteX1" fmla="*/ 9144001 w 9144001"/>
              <a:gd name="connsiteY1" fmla="*/ 1569906 h 3193828"/>
              <a:gd name="connsiteX2" fmla="*/ 9144001 w 9144001"/>
              <a:gd name="connsiteY2" fmla="*/ 3193828 h 3193828"/>
              <a:gd name="connsiteX3" fmla="*/ 0 w 9144001"/>
              <a:gd name="connsiteY3" fmla="*/ 3193828 h 3193828"/>
              <a:gd name="connsiteX4" fmla="*/ 0 w 9144001"/>
              <a:gd name="connsiteY4" fmla="*/ 1569906 h 3193828"/>
              <a:gd name="connsiteX0" fmla="*/ 0 w 9144001"/>
              <a:gd name="connsiteY0" fmla="*/ 1547983 h 3221219"/>
              <a:gd name="connsiteX1" fmla="*/ 9144001 w 9144001"/>
              <a:gd name="connsiteY1" fmla="*/ 1597297 h 3221219"/>
              <a:gd name="connsiteX2" fmla="*/ 9144001 w 9144001"/>
              <a:gd name="connsiteY2" fmla="*/ 3221219 h 3221219"/>
              <a:gd name="connsiteX3" fmla="*/ 0 w 9144001"/>
              <a:gd name="connsiteY3" fmla="*/ 3221219 h 3221219"/>
              <a:gd name="connsiteX4" fmla="*/ 0 w 9144001"/>
              <a:gd name="connsiteY4" fmla="*/ 1547983 h 3221219"/>
              <a:gd name="connsiteX0" fmla="*/ 0 w 9144001"/>
              <a:gd name="connsiteY0" fmla="*/ 1513373 h 3186609"/>
              <a:gd name="connsiteX1" fmla="*/ 9144001 w 9144001"/>
              <a:gd name="connsiteY1" fmla="*/ 1562687 h 3186609"/>
              <a:gd name="connsiteX2" fmla="*/ 9144001 w 9144001"/>
              <a:gd name="connsiteY2" fmla="*/ 3186609 h 3186609"/>
              <a:gd name="connsiteX3" fmla="*/ 0 w 9144001"/>
              <a:gd name="connsiteY3" fmla="*/ 3186609 h 3186609"/>
              <a:gd name="connsiteX4" fmla="*/ 0 w 9144001"/>
              <a:gd name="connsiteY4" fmla="*/ 1513373 h 3186609"/>
              <a:gd name="connsiteX0" fmla="*/ 0 w 9144001"/>
              <a:gd name="connsiteY0" fmla="*/ 1558284 h 3231520"/>
              <a:gd name="connsiteX1" fmla="*/ 9144001 w 9144001"/>
              <a:gd name="connsiteY1" fmla="*/ 1508969 h 3231520"/>
              <a:gd name="connsiteX2" fmla="*/ 9144001 w 9144001"/>
              <a:gd name="connsiteY2" fmla="*/ 3231520 h 3231520"/>
              <a:gd name="connsiteX3" fmla="*/ 0 w 9144001"/>
              <a:gd name="connsiteY3" fmla="*/ 3231520 h 3231520"/>
              <a:gd name="connsiteX4" fmla="*/ 0 w 9144001"/>
              <a:gd name="connsiteY4" fmla="*/ 1558284 h 3231520"/>
              <a:gd name="connsiteX0" fmla="*/ 0 w 9144001"/>
              <a:gd name="connsiteY0" fmla="*/ 1514779 h 3188015"/>
              <a:gd name="connsiteX1" fmla="*/ 9144001 w 9144001"/>
              <a:gd name="connsiteY1" fmla="*/ 1465464 h 3188015"/>
              <a:gd name="connsiteX2" fmla="*/ 9144001 w 9144001"/>
              <a:gd name="connsiteY2" fmla="*/ 3188015 h 3188015"/>
              <a:gd name="connsiteX3" fmla="*/ 0 w 9144001"/>
              <a:gd name="connsiteY3" fmla="*/ 3188015 h 3188015"/>
              <a:gd name="connsiteX4" fmla="*/ 0 w 9144001"/>
              <a:gd name="connsiteY4" fmla="*/ 1514779 h 318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188015">
                <a:moveTo>
                  <a:pt x="0" y="1514779"/>
                </a:moveTo>
                <a:cubicBezTo>
                  <a:pt x="3346967" y="-771184"/>
                  <a:pt x="6343088" y="-205543"/>
                  <a:pt x="9144001" y="1465464"/>
                </a:cubicBezTo>
                <a:lnTo>
                  <a:pt x="9144001" y="3188015"/>
                </a:lnTo>
                <a:lnTo>
                  <a:pt x="0" y="3188015"/>
                </a:lnTo>
                <a:lnTo>
                  <a:pt x="0" y="151477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6" name="Freeform 5"/>
          <p:cNvSpPr/>
          <p:nvPr userDrawn="1"/>
        </p:nvSpPr>
        <p:spPr>
          <a:xfrm>
            <a:off x="-32408" y="2012767"/>
            <a:ext cx="9206391" cy="1723492"/>
          </a:xfrm>
          <a:custGeom>
            <a:avLst/>
            <a:gdLst>
              <a:gd name="connsiteX0" fmla="*/ 0 w 9152626"/>
              <a:gd name="connsiteY0" fmla="*/ 25879 h 25879"/>
              <a:gd name="connsiteX1" fmla="*/ 9152626 w 9152626"/>
              <a:gd name="connsiteY1" fmla="*/ 0 h 25879"/>
              <a:gd name="connsiteX0" fmla="*/ 0 w 9152626"/>
              <a:gd name="connsiteY0" fmla="*/ 1369701 h 1369701"/>
              <a:gd name="connsiteX1" fmla="*/ 9152626 w 9152626"/>
              <a:gd name="connsiteY1" fmla="*/ 1343822 h 1369701"/>
              <a:gd name="connsiteX0" fmla="*/ 0 w 9152626"/>
              <a:gd name="connsiteY0" fmla="*/ 1686391 h 1686391"/>
              <a:gd name="connsiteX1" fmla="*/ 9152626 w 9152626"/>
              <a:gd name="connsiteY1" fmla="*/ 1660512 h 1686391"/>
              <a:gd name="connsiteX0" fmla="*/ 0 w 9152626"/>
              <a:gd name="connsiteY0" fmla="*/ 1531416 h 1531416"/>
              <a:gd name="connsiteX1" fmla="*/ 9152626 w 9152626"/>
              <a:gd name="connsiteY1" fmla="*/ 1505537 h 1531416"/>
              <a:gd name="connsiteX0" fmla="*/ 0 w 9152626"/>
              <a:gd name="connsiteY0" fmla="*/ 1611986 h 1611986"/>
              <a:gd name="connsiteX1" fmla="*/ 9152626 w 9152626"/>
              <a:gd name="connsiteY1" fmla="*/ 1586107 h 1611986"/>
              <a:gd name="connsiteX0" fmla="*/ 0 w 9152626"/>
              <a:gd name="connsiteY0" fmla="*/ 1536682 h 1536682"/>
              <a:gd name="connsiteX1" fmla="*/ 9152626 w 9152626"/>
              <a:gd name="connsiteY1" fmla="*/ 1510803 h 1536682"/>
              <a:gd name="connsiteX0" fmla="*/ 0 w 9152626"/>
              <a:gd name="connsiteY0" fmla="*/ 1585062 h 1585062"/>
              <a:gd name="connsiteX1" fmla="*/ 9152626 w 9152626"/>
              <a:gd name="connsiteY1" fmla="*/ 1559183 h 1585062"/>
              <a:gd name="connsiteX0" fmla="*/ 0 w 9152626"/>
              <a:gd name="connsiteY0" fmla="*/ 1579305 h 1579305"/>
              <a:gd name="connsiteX1" fmla="*/ 9152626 w 9152626"/>
              <a:gd name="connsiteY1" fmla="*/ 1553426 h 1579305"/>
              <a:gd name="connsiteX0" fmla="*/ 0 w 9152626"/>
              <a:gd name="connsiteY0" fmla="*/ 1551143 h 1551143"/>
              <a:gd name="connsiteX1" fmla="*/ 9152626 w 9152626"/>
              <a:gd name="connsiteY1" fmla="*/ 1525264 h 1551143"/>
            </a:gdLst>
            <a:ahLst/>
            <a:cxnLst>
              <a:cxn ang="0">
                <a:pos x="connsiteX0" y="connsiteY0"/>
              </a:cxn>
              <a:cxn ang="0">
                <a:pos x="connsiteX1" y="connsiteY1"/>
              </a:cxn>
            </a:cxnLst>
            <a:rect l="l" t="t" r="r" b="b"/>
            <a:pathLst>
              <a:path w="9152626" h="1551143">
                <a:moveTo>
                  <a:pt x="0" y="1551143"/>
                </a:moveTo>
                <a:cubicBezTo>
                  <a:pt x="3378679" y="-907387"/>
                  <a:pt x="6800490" y="-79250"/>
                  <a:pt x="9152626" y="1525264"/>
                </a:cubicBezTo>
              </a:path>
            </a:pathLst>
          </a:custGeom>
          <a:ln w="63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black"/>
              </a:solidFill>
              <a:effectLst/>
              <a:uLnTx/>
              <a:uFillTx/>
              <a:latin typeface="Arial"/>
              <a:ea typeface="Arial Unicode MS"/>
              <a:cs typeface="+mn-cs"/>
            </a:endParaRPr>
          </a:p>
        </p:txBody>
      </p:sp>
      <p:sp>
        <p:nvSpPr>
          <p:cNvPr id="9" name="Text Placeholder 1">
            <a:extLst>
              <a:ext uri="{FF2B5EF4-FFF2-40B4-BE49-F238E27FC236}">
                <a16:creationId xmlns="" xmlns:a16="http://schemas.microsoft.com/office/drawing/2014/main" id="{9E9CB1C7-B20E-45E9-99BF-5168D6E904EA}"/>
              </a:ext>
            </a:extLst>
          </p:cNvPr>
          <p:cNvSpPr>
            <a:spLocks noGrp="1"/>
          </p:cNvSpPr>
          <p:nvPr>
            <p:ph type="body" sz="quarter" idx="11" hasCustomPrompt="1"/>
          </p:nvPr>
        </p:nvSpPr>
        <p:spPr>
          <a:xfrm>
            <a:off x="1997969" y="1177315"/>
            <a:ext cx="5148064" cy="640071"/>
          </a:xfrm>
          <a:prstGeom prst="rect">
            <a:avLst/>
          </a:prstGeom>
        </p:spPr>
        <p:txBody>
          <a:bodyPr anchor="ctr"/>
          <a:lstStyle>
            <a:lvl1pPr marL="0" indent="0" algn="ctr">
              <a:buFontTx/>
              <a:buNone/>
              <a:defRPr sz="3240" b="1">
                <a:solidFill>
                  <a:schemeClr val="tx1">
                    <a:lumMod val="75000"/>
                    <a:lumOff val="25000"/>
                  </a:schemeClr>
                </a:solidFill>
                <a:latin typeface="+mj-lt"/>
                <a:cs typeface="Arial" pitchFamily="34" charset="0"/>
              </a:defRPr>
            </a:lvl1pPr>
          </a:lstStyle>
          <a:p>
            <a:pPr marL="0" indent="0" algn="ctr">
              <a:buNone/>
            </a:pPr>
            <a:r>
              <a:rPr lang="en-US" altLang="ko-KR" sz="2880" b="1" dirty="0">
                <a:solidFill>
                  <a:schemeClr val="tx1">
                    <a:lumMod val="75000"/>
                    <a:lumOff val="25000"/>
                  </a:schemeClr>
                </a:solidFill>
                <a:latin typeface="+mj-lt"/>
                <a:cs typeface="Arial" pitchFamily="34" charset="0"/>
              </a:rPr>
              <a:t>Welcome!!</a:t>
            </a:r>
            <a:endParaRPr lang="ko-KR" altLang="en-US" sz="2880" b="1" dirty="0">
              <a:solidFill>
                <a:schemeClr val="tx1">
                  <a:lumMod val="75000"/>
                  <a:lumOff val="25000"/>
                </a:schemeClr>
              </a:solidFill>
              <a:latin typeface="+mj-lt"/>
              <a:cs typeface="Arial" pitchFamily="34" charset="0"/>
            </a:endParaRPr>
          </a:p>
        </p:txBody>
      </p:sp>
      <p:sp>
        <p:nvSpPr>
          <p:cNvPr id="10" name="그림 개체 틀 9">
            <a:extLst>
              <a:ext uri="{FF2B5EF4-FFF2-40B4-BE49-F238E27FC236}">
                <a16:creationId xmlns="" xmlns:a16="http://schemas.microsoft.com/office/drawing/2014/main" id="{CD46BF13-6E05-4054-B2FE-E9511EDC0302}"/>
              </a:ext>
            </a:extLst>
          </p:cNvPr>
          <p:cNvSpPr>
            <a:spLocks noGrp="1"/>
          </p:cNvSpPr>
          <p:nvPr>
            <p:ph type="pic" idx="1" hasCustomPrompt="1"/>
          </p:nvPr>
        </p:nvSpPr>
        <p:spPr>
          <a:xfrm>
            <a:off x="0" y="2014323"/>
            <a:ext cx="9144000" cy="3723108"/>
          </a:xfrm>
          <a:custGeom>
            <a:avLst/>
            <a:gdLst>
              <a:gd name="connsiteX0" fmla="*/ 4490714 w 9144000"/>
              <a:gd name="connsiteY0" fmla="*/ 8 h 3350797"/>
              <a:gd name="connsiteX1" fmla="*/ 8897497 w 9144000"/>
              <a:gd name="connsiteY1" fmla="*/ 1631288 h 3350797"/>
              <a:gd name="connsiteX2" fmla="*/ 9144000 w 9144000"/>
              <a:gd name="connsiteY2" fmla="*/ 1825035 h 3350797"/>
              <a:gd name="connsiteX3" fmla="*/ 9144000 w 9144000"/>
              <a:gd name="connsiteY3" fmla="*/ 2662245 h 3350797"/>
              <a:gd name="connsiteX4" fmla="*/ 9141332 w 9144000"/>
              <a:gd name="connsiteY4" fmla="*/ 2958113 h 3350797"/>
              <a:gd name="connsiteX5" fmla="*/ 9140604 w 9144000"/>
              <a:gd name="connsiteY5" fmla="*/ 3149921 h 3350797"/>
              <a:gd name="connsiteX6" fmla="*/ 9140998 w 9144000"/>
              <a:gd name="connsiteY6" fmla="*/ 3350797 h 3350797"/>
              <a:gd name="connsiteX7" fmla="*/ 0 w 9144000"/>
              <a:gd name="connsiteY7" fmla="*/ 3350797 h 3350797"/>
              <a:gd name="connsiteX8" fmla="*/ 0 w 9144000"/>
              <a:gd name="connsiteY8" fmla="*/ 1766508 h 3350797"/>
              <a:gd name="connsiteX9" fmla="*/ 290022 w 9144000"/>
              <a:gd name="connsiteY9" fmla="*/ 1538857 h 3350797"/>
              <a:gd name="connsiteX10" fmla="*/ 4490714 w 9144000"/>
              <a:gd name="connsiteY10" fmla="*/ 8 h 335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3350797">
                <a:moveTo>
                  <a:pt x="4490714" y="8"/>
                </a:moveTo>
                <a:cubicBezTo>
                  <a:pt x="6053839" y="-2490"/>
                  <a:pt x="7550369" y="605730"/>
                  <a:pt x="8897497" y="1631288"/>
                </a:cubicBezTo>
                <a:lnTo>
                  <a:pt x="9144000" y="1825035"/>
                </a:lnTo>
                <a:lnTo>
                  <a:pt x="9144000" y="2662245"/>
                </a:lnTo>
                <a:lnTo>
                  <a:pt x="9141332" y="2958113"/>
                </a:lnTo>
                <a:cubicBezTo>
                  <a:pt x="9140944" y="3020873"/>
                  <a:pt x="9140681" y="3084641"/>
                  <a:pt x="9140604" y="3149921"/>
                </a:cubicBezTo>
                <a:lnTo>
                  <a:pt x="9140998" y="3350797"/>
                </a:lnTo>
                <a:lnTo>
                  <a:pt x="0" y="3350797"/>
                </a:lnTo>
                <a:lnTo>
                  <a:pt x="0" y="1766508"/>
                </a:lnTo>
                <a:lnTo>
                  <a:pt x="290022" y="1538857"/>
                </a:lnTo>
                <a:cubicBezTo>
                  <a:pt x="1704257" y="471960"/>
                  <a:pt x="3122979" y="2194"/>
                  <a:pt x="4490714" y="8"/>
                </a:cubicBezTo>
                <a:close/>
              </a:path>
            </a:pathLst>
          </a:custGeom>
          <a:solidFill>
            <a:schemeClr val="bg1">
              <a:lumMod val="75000"/>
            </a:schemeClr>
          </a:solidFill>
        </p:spPr>
        <p:txBody>
          <a:bodyPr wrap="square" anchor="ctr">
            <a:noAutofit/>
          </a:bodyP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Tree>
    <p:extLst>
      <p:ext uri="{BB962C8B-B14F-4D97-AF65-F5344CB8AC3E}">
        <p14:creationId xmlns:p14="http://schemas.microsoft.com/office/powerpoint/2010/main" val="1370907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Picture with Caption">
    <p:spTree>
      <p:nvGrpSpPr>
        <p:cNvPr id="1" name=""/>
        <p:cNvGrpSpPr/>
        <p:nvPr/>
      </p:nvGrpSpPr>
      <p:grpSpPr>
        <a:xfrm>
          <a:off x="0" y="0"/>
          <a:ext cx="0" cy="0"/>
          <a:chOff x="0" y="0"/>
          <a:chExt cx="0" cy="0"/>
        </a:xfrm>
      </p:grpSpPr>
      <p:sp>
        <p:nvSpPr>
          <p:cNvPr id="5" name="Rectangle 6"/>
          <p:cNvSpPr/>
          <p:nvPr userDrawn="1"/>
        </p:nvSpPr>
        <p:spPr>
          <a:xfrm rot="10800000">
            <a:off x="1" y="217208"/>
            <a:ext cx="9144002" cy="3548698"/>
          </a:xfrm>
          <a:custGeom>
            <a:avLst/>
            <a:gdLst>
              <a:gd name="connsiteX0" fmla="*/ 0 w 9144001"/>
              <a:gd name="connsiteY0" fmla="*/ 0 h 1623922"/>
              <a:gd name="connsiteX1" fmla="*/ 9144001 w 9144001"/>
              <a:gd name="connsiteY1" fmla="*/ 0 h 1623922"/>
              <a:gd name="connsiteX2" fmla="*/ 9144001 w 9144001"/>
              <a:gd name="connsiteY2" fmla="*/ 1623922 h 1623922"/>
              <a:gd name="connsiteX3" fmla="*/ 0 w 9144001"/>
              <a:gd name="connsiteY3" fmla="*/ 1623922 h 1623922"/>
              <a:gd name="connsiteX4" fmla="*/ 0 w 9144001"/>
              <a:gd name="connsiteY4" fmla="*/ 0 h 1623922"/>
              <a:gd name="connsiteX0" fmla="*/ 0 w 9144001"/>
              <a:gd name="connsiteY0" fmla="*/ 1292045 h 2915967"/>
              <a:gd name="connsiteX1" fmla="*/ 9144001 w 9144001"/>
              <a:gd name="connsiteY1" fmla="*/ 1292045 h 2915967"/>
              <a:gd name="connsiteX2" fmla="*/ 9144001 w 9144001"/>
              <a:gd name="connsiteY2" fmla="*/ 2915967 h 2915967"/>
              <a:gd name="connsiteX3" fmla="*/ 0 w 9144001"/>
              <a:gd name="connsiteY3" fmla="*/ 2915967 h 2915967"/>
              <a:gd name="connsiteX4" fmla="*/ 0 w 9144001"/>
              <a:gd name="connsiteY4" fmla="*/ 1292045 h 2915967"/>
              <a:gd name="connsiteX0" fmla="*/ 0 w 9144001"/>
              <a:gd name="connsiteY0" fmla="*/ 1661157 h 3285079"/>
              <a:gd name="connsiteX1" fmla="*/ 9144001 w 9144001"/>
              <a:gd name="connsiteY1" fmla="*/ 1661157 h 3285079"/>
              <a:gd name="connsiteX2" fmla="*/ 9144001 w 9144001"/>
              <a:gd name="connsiteY2" fmla="*/ 3285079 h 3285079"/>
              <a:gd name="connsiteX3" fmla="*/ 0 w 9144001"/>
              <a:gd name="connsiteY3" fmla="*/ 3285079 h 3285079"/>
              <a:gd name="connsiteX4" fmla="*/ 0 w 9144001"/>
              <a:gd name="connsiteY4" fmla="*/ 1661157 h 3285079"/>
              <a:gd name="connsiteX0" fmla="*/ 0 w 9144001"/>
              <a:gd name="connsiteY0" fmla="*/ 1530125 h 3154047"/>
              <a:gd name="connsiteX1" fmla="*/ 9144001 w 9144001"/>
              <a:gd name="connsiteY1" fmla="*/ 1530125 h 3154047"/>
              <a:gd name="connsiteX2" fmla="*/ 9144001 w 9144001"/>
              <a:gd name="connsiteY2" fmla="*/ 3154047 h 3154047"/>
              <a:gd name="connsiteX3" fmla="*/ 0 w 9144001"/>
              <a:gd name="connsiteY3" fmla="*/ 3154047 h 3154047"/>
              <a:gd name="connsiteX4" fmla="*/ 0 w 9144001"/>
              <a:gd name="connsiteY4" fmla="*/ 1530125 h 3154047"/>
              <a:gd name="connsiteX0" fmla="*/ 0 w 9144001"/>
              <a:gd name="connsiteY0" fmla="*/ 1486810 h 3110732"/>
              <a:gd name="connsiteX1" fmla="*/ 9144001 w 9144001"/>
              <a:gd name="connsiteY1" fmla="*/ 1486810 h 3110732"/>
              <a:gd name="connsiteX2" fmla="*/ 9144001 w 9144001"/>
              <a:gd name="connsiteY2" fmla="*/ 3110732 h 3110732"/>
              <a:gd name="connsiteX3" fmla="*/ 0 w 9144001"/>
              <a:gd name="connsiteY3" fmla="*/ 3110732 h 3110732"/>
              <a:gd name="connsiteX4" fmla="*/ 0 w 9144001"/>
              <a:gd name="connsiteY4" fmla="*/ 1486810 h 3110732"/>
              <a:gd name="connsiteX0" fmla="*/ 0 w 9144001"/>
              <a:gd name="connsiteY0" fmla="*/ 1508441 h 3132363"/>
              <a:gd name="connsiteX1" fmla="*/ 9144001 w 9144001"/>
              <a:gd name="connsiteY1" fmla="*/ 1508441 h 3132363"/>
              <a:gd name="connsiteX2" fmla="*/ 9144001 w 9144001"/>
              <a:gd name="connsiteY2" fmla="*/ 3132363 h 3132363"/>
              <a:gd name="connsiteX3" fmla="*/ 0 w 9144001"/>
              <a:gd name="connsiteY3" fmla="*/ 3132363 h 3132363"/>
              <a:gd name="connsiteX4" fmla="*/ 0 w 9144001"/>
              <a:gd name="connsiteY4" fmla="*/ 1508441 h 3132363"/>
              <a:gd name="connsiteX0" fmla="*/ 0 w 9144001"/>
              <a:gd name="connsiteY0" fmla="*/ 1569794 h 3193716"/>
              <a:gd name="connsiteX1" fmla="*/ 9144001 w 9144001"/>
              <a:gd name="connsiteY1" fmla="*/ 1569794 h 3193716"/>
              <a:gd name="connsiteX2" fmla="*/ 9144001 w 9144001"/>
              <a:gd name="connsiteY2" fmla="*/ 3193716 h 3193716"/>
              <a:gd name="connsiteX3" fmla="*/ 0 w 9144001"/>
              <a:gd name="connsiteY3" fmla="*/ 3193716 h 3193716"/>
              <a:gd name="connsiteX4" fmla="*/ 0 w 9144001"/>
              <a:gd name="connsiteY4" fmla="*/ 1569794 h 3193716"/>
              <a:gd name="connsiteX0" fmla="*/ 0 w 9144001"/>
              <a:gd name="connsiteY0" fmla="*/ 1587570 h 3211492"/>
              <a:gd name="connsiteX1" fmla="*/ 9144001 w 9144001"/>
              <a:gd name="connsiteY1" fmla="*/ 1587570 h 3211492"/>
              <a:gd name="connsiteX2" fmla="*/ 9144001 w 9144001"/>
              <a:gd name="connsiteY2" fmla="*/ 3211492 h 3211492"/>
              <a:gd name="connsiteX3" fmla="*/ 0 w 9144001"/>
              <a:gd name="connsiteY3" fmla="*/ 3211492 h 3211492"/>
              <a:gd name="connsiteX4" fmla="*/ 0 w 9144001"/>
              <a:gd name="connsiteY4" fmla="*/ 1587570 h 3211492"/>
              <a:gd name="connsiteX0" fmla="*/ 0 w 9144001"/>
              <a:gd name="connsiteY0" fmla="*/ 1601749 h 3225671"/>
              <a:gd name="connsiteX1" fmla="*/ 9144001 w 9144001"/>
              <a:gd name="connsiteY1" fmla="*/ 1601749 h 3225671"/>
              <a:gd name="connsiteX2" fmla="*/ 9144001 w 9144001"/>
              <a:gd name="connsiteY2" fmla="*/ 3225671 h 3225671"/>
              <a:gd name="connsiteX3" fmla="*/ 0 w 9144001"/>
              <a:gd name="connsiteY3" fmla="*/ 3225671 h 3225671"/>
              <a:gd name="connsiteX4" fmla="*/ 0 w 9144001"/>
              <a:gd name="connsiteY4" fmla="*/ 1601749 h 3225671"/>
              <a:gd name="connsiteX0" fmla="*/ 0 w 9144001"/>
              <a:gd name="connsiteY0" fmla="*/ 1569907 h 3193829"/>
              <a:gd name="connsiteX1" fmla="*/ 9144001 w 9144001"/>
              <a:gd name="connsiteY1" fmla="*/ 1569907 h 3193829"/>
              <a:gd name="connsiteX2" fmla="*/ 9144001 w 9144001"/>
              <a:gd name="connsiteY2" fmla="*/ 3193829 h 3193829"/>
              <a:gd name="connsiteX3" fmla="*/ 0 w 9144001"/>
              <a:gd name="connsiteY3" fmla="*/ 3193829 h 3193829"/>
              <a:gd name="connsiteX4" fmla="*/ 0 w 9144001"/>
              <a:gd name="connsiteY4" fmla="*/ 1569907 h 3193829"/>
              <a:gd name="connsiteX0" fmla="*/ 0 w 9144001"/>
              <a:gd name="connsiteY0" fmla="*/ 1598836 h 3222758"/>
              <a:gd name="connsiteX1" fmla="*/ 9144001 w 9144001"/>
              <a:gd name="connsiteY1" fmla="*/ 1598836 h 3222758"/>
              <a:gd name="connsiteX2" fmla="*/ 9144001 w 9144001"/>
              <a:gd name="connsiteY2" fmla="*/ 3222758 h 3222758"/>
              <a:gd name="connsiteX3" fmla="*/ 0 w 9144001"/>
              <a:gd name="connsiteY3" fmla="*/ 3222758 h 3222758"/>
              <a:gd name="connsiteX4" fmla="*/ 0 w 9144001"/>
              <a:gd name="connsiteY4" fmla="*/ 1598836 h 3222758"/>
              <a:gd name="connsiteX0" fmla="*/ 0 w 9144001"/>
              <a:gd name="connsiteY0" fmla="*/ 1625232 h 3249154"/>
              <a:gd name="connsiteX1" fmla="*/ 9144001 w 9144001"/>
              <a:gd name="connsiteY1" fmla="*/ 1625232 h 3249154"/>
              <a:gd name="connsiteX2" fmla="*/ 9144001 w 9144001"/>
              <a:gd name="connsiteY2" fmla="*/ 3249154 h 3249154"/>
              <a:gd name="connsiteX3" fmla="*/ 0 w 9144001"/>
              <a:gd name="connsiteY3" fmla="*/ 3249154 h 3249154"/>
              <a:gd name="connsiteX4" fmla="*/ 0 w 9144001"/>
              <a:gd name="connsiteY4" fmla="*/ 1625232 h 3249154"/>
              <a:gd name="connsiteX0" fmla="*/ 0 w 9144001"/>
              <a:gd name="connsiteY0" fmla="*/ 1587134 h 3211056"/>
              <a:gd name="connsiteX1" fmla="*/ 9144001 w 9144001"/>
              <a:gd name="connsiteY1" fmla="*/ 1587134 h 3211056"/>
              <a:gd name="connsiteX2" fmla="*/ 9144001 w 9144001"/>
              <a:gd name="connsiteY2" fmla="*/ 3211056 h 3211056"/>
              <a:gd name="connsiteX3" fmla="*/ 0 w 9144001"/>
              <a:gd name="connsiteY3" fmla="*/ 3211056 h 3211056"/>
              <a:gd name="connsiteX4" fmla="*/ 0 w 9144001"/>
              <a:gd name="connsiteY4" fmla="*/ 1587134 h 3211056"/>
              <a:gd name="connsiteX0" fmla="*/ 0 w 9144001"/>
              <a:gd name="connsiteY0" fmla="*/ 1576790 h 3200712"/>
              <a:gd name="connsiteX1" fmla="*/ 9144001 w 9144001"/>
              <a:gd name="connsiteY1" fmla="*/ 1576790 h 3200712"/>
              <a:gd name="connsiteX2" fmla="*/ 9144001 w 9144001"/>
              <a:gd name="connsiteY2" fmla="*/ 3200712 h 3200712"/>
              <a:gd name="connsiteX3" fmla="*/ 0 w 9144001"/>
              <a:gd name="connsiteY3" fmla="*/ 3200712 h 3200712"/>
              <a:gd name="connsiteX4" fmla="*/ 0 w 9144001"/>
              <a:gd name="connsiteY4" fmla="*/ 1576790 h 3200712"/>
              <a:gd name="connsiteX0" fmla="*/ 0 w 9144001"/>
              <a:gd name="connsiteY0" fmla="*/ 1569906 h 3193828"/>
              <a:gd name="connsiteX1" fmla="*/ 9144001 w 9144001"/>
              <a:gd name="connsiteY1" fmla="*/ 1569906 h 3193828"/>
              <a:gd name="connsiteX2" fmla="*/ 9144001 w 9144001"/>
              <a:gd name="connsiteY2" fmla="*/ 3193828 h 3193828"/>
              <a:gd name="connsiteX3" fmla="*/ 0 w 9144001"/>
              <a:gd name="connsiteY3" fmla="*/ 3193828 h 3193828"/>
              <a:gd name="connsiteX4" fmla="*/ 0 w 9144001"/>
              <a:gd name="connsiteY4" fmla="*/ 1569906 h 3193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193828">
                <a:moveTo>
                  <a:pt x="0" y="1569906"/>
                </a:moveTo>
                <a:cubicBezTo>
                  <a:pt x="3203276" y="-802358"/>
                  <a:pt x="6441059" y="-224389"/>
                  <a:pt x="9144001" y="1569906"/>
                </a:cubicBezTo>
                <a:lnTo>
                  <a:pt x="9144001" y="3193828"/>
                </a:lnTo>
                <a:lnTo>
                  <a:pt x="0" y="3193828"/>
                </a:lnTo>
                <a:lnTo>
                  <a:pt x="0" y="156990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8" name="Freeform 7"/>
          <p:cNvSpPr/>
          <p:nvPr userDrawn="1"/>
        </p:nvSpPr>
        <p:spPr>
          <a:xfrm rot="10800000">
            <a:off x="-25880" y="2016957"/>
            <a:ext cx="9169881" cy="1723492"/>
          </a:xfrm>
          <a:custGeom>
            <a:avLst/>
            <a:gdLst>
              <a:gd name="connsiteX0" fmla="*/ 0 w 9152626"/>
              <a:gd name="connsiteY0" fmla="*/ 25879 h 25879"/>
              <a:gd name="connsiteX1" fmla="*/ 9152626 w 9152626"/>
              <a:gd name="connsiteY1" fmla="*/ 0 h 25879"/>
              <a:gd name="connsiteX0" fmla="*/ 0 w 9152626"/>
              <a:gd name="connsiteY0" fmla="*/ 1369701 h 1369701"/>
              <a:gd name="connsiteX1" fmla="*/ 9152626 w 9152626"/>
              <a:gd name="connsiteY1" fmla="*/ 1343822 h 1369701"/>
              <a:gd name="connsiteX0" fmla="*/ 0 w 9152626"/>
              <a:gd name="connsiteY0" fmla="*/ 1686391 h 1686391"/>
              <a:gd name="connsiteX1" fmla="*/ 9152626 w 9152626"/>
              <a:gd name="connsiteY1" fmla="*/ 1660512 h 1686391"/>
              <a:gd name="connsiteX0" fmla="*/ 0 w 9152626"/>
              <a:gd name="connsiteY0" fmla="*/ 1531416 h 1531416"/>
              <a:gd name="connsiteX1" fmla="*/ 9152626 w 9152626"/>
              <a:gd name="connsiteY1" fmla="*/ 1505537 h 1531416"/>
              <a:gd name="connsiteX0" fmla="*/ 0 w 9152626"/>
              <a:gd name="connsiteY0" fmla="*/ 1611986 h 1611986"/>
              <a:gd name="connsiteX1" fmla="*/ 9152626 w 9152626"/>
              <a:gd name="connsiteY1" fmla="*/ 1586107 h 1611986"/>
              <a:gd name="connsiteX0" fmla="*/ 0 w 9152626"/>
              <a:gd name="connsiteY0" fmla="*/ 1536682 h 1536682"/>
              <a:gd name="connsiteX1" fmla="*/ 9152626 w 9152626"/>
              <a:gd name="connsiteY1" fmla="*/ 1510803 h 1536682"/>
              <a:gd name="connsiteX0" fmla="*/ 0 w 9152626"/>
              <a:gd name="connsiteY0" fmla="*/ 1585062 h 1585062"/>
              <a:gd name="connsiteX1" fmla="*/ 9152626 w 9152626"/>
              <a:gd name="connsiteY1" fmla="*/ 1559183 h 1585062"/>
              <a:gd name="connsiteX0" fmla="*/ 0 w 9152626"/>
              <a:gd name="connsiteY0" fmla="*/ 1579305 h 1579305"/>
              <a:gd name="connsiteX1" fmla="*/ 9152626 w 9152626"/>
              <a:gd name="connsiteY1" fmla="*/ 1553426 h 1579305"/>
              <a:gd name="connsiteX0" fmla="*/ 0 w 9152626"/>
              <a:gd name="connsiteY0" fmla="*/ 1551143 h 1551143"/>
              <a:gd name="connsiteX1" fmla="*/ 9152626 w 9152626"/>
              <a:gd name="connsiteY1" fmla="*/ 1525264 h 1551143"/>
            </a:gdLst>
            <a:ahLst/>
            <a:cxnLst>
              <a:cxn ang="0">
                <a:pos x="connsiteX0" y="connsiteY0"/>
              </a:cxn>
              <a:cxn ang="0">
                <a:pos x="connsiteX1" y="connsiteY1"/>
              </a:cxn>
            </a:cxnLst>
            <a:rect l="l" t="t" r="r" b="b"/>
            <a:pathLst>
              <a:path w="9152626" h="1551143">
                <a:moveTo>
                  <a:pt x="0" y="1551143"/>
                </a:moveTo>
                <a:cubicBezTo>
                  <a:pt x="3378679" y="-907387"/>
                  <a:pt x="6800490" y="-79250"/>
                  <a:pt x="9152626" y="1525264"/>
                </a:cubicBezTo>
              </a:path>
            </a:pathLst>
          </a:custGeom>
          <a:ln w="63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6" name="Text Placeholder 1"/>
          <p:cNvSpPr>
            <a:spLocks noGrp="1"/>
          </p:cNvSpPr>
          <p:nvPr>
            <p:ph type="body" sz="quarter" idx="10" hasCustomPrompt="1"/>
          </p:nvPr>
        </p:nvSpPr>
        <p:spPr>
          <a:xfrm>
            <a:off x="2001657" y="3786367"/>
            <a:ext cx="5148064" cy="640071"/>
          </a:xfrm>
          <a:prstGeom prst="rect">
            <a:avLst/>
          </a:prstGeom>
        </p:spPr>
        <p:txBody>
          <a:bodyPr anchor="ctr"/>
          <a:lstStyle>
            <a:lvl1pPr marL="0" indent="0" algn="ctr">
              <a:buFontTx/>
              <a:buNone/>
              <a:defRPr b="1">
                <a:solidFill>
                  <a:schemeClr val="tx1">
                    <a:lumMod val="75000"/>
                    <a:lumOff val="25000"/>
                  </a:schemeClr>
                </a:solidFill>
                <a:latin typeface="+mj-lt"/>
                <a:cs typeface="Arial" pitchFamily="34" charset="0"/>
              </a:defRPr>
            </a:lvl1pPr>
          </a:lstStyle>
          <a:p>
            <a:r>
              <a:rPr lang="en-US" altLang="ko-KR" dirty="0"/>
              <a:t>Thank you</a:t>
            </a:r>
            <a:endParaRPr lang="ko-KR" altLang="en-US" dirty="0"/>
          </a:p>
        </p:txBody>
      </p:sp>
      <p:sp>
        <p:nvSpPr>
          <p:cNvPr id="7" name="Text Placeholder 2"/>
          <p:cNvSpPr>
            <a:spLocks noGrp="1"/>
          </p:cNvSpPr>
          <p:nvPr>
            <p:ph type="body" sz="quarter" idx="11" hasCustomPrompt="1"/>
          </p:nvPr>
        </p:nvSpPr>
        <p:spPr>
          <a:xfrm>
            <a:off x="2001657" y="4426436"/>
            <a:ext cx="5148064" cy="240000"/>
          </a:xfrm>
          <a:prstGeom prst="rect">
            <a:avLst/>
          </a:prstGeom>
        </p:spPr>
        <p:txBody>
          <a:bodyPr anchor="ctr"/>
          <a:lstStyle>
            <a:lvl1pPr marL="0" indent="0" algn="ctr">
              <a:buFontTx/>
              <a:buNone/>
              <a:defRPr sz="108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11" name="그림 개체 틀 10">
            <a:extLst>
              <a:ext uri="{FF2B5EF4-FFF2-40B4-BE49-F238E27FC236}">
                <a16:creationId xmlns="" xmlns:a16="http://schemas.microsoft.com/office/drawing/2014/main" id="{34FF424B-BE2F-4986-AD58-138B7315C314}"/>
              </a:ext>
            </a:extLst>
          </p:cNvPr>
          <p:cNvSpPr>
            <a:spLocks noGrp="1"/>
          </p:cNvSpPr>
          <p:nvPr>
            <p:ph type="pic" idx="12" hasCustomPrompt="1"/>
          </p:nvPr>
        </p:nvSpPr>
        <p:spPr>
          <a:xfrm>
            <a:off x="1" y="2"/>
            <a:ext cx="9159746" cy="3748197"/>
          </a:xfrm>
          <a:custGeom>
            <a:avLst/>
            <a:gdLst>
              <a:gd name="connsiteX0" fmla="*/ 0 w 9159746"/>
              <a:gd name="connsiteY0" fmla="*/ 0 h 3373377"/>
              <a:gd name="connsiteX1" fmla="*/ 9151194 w 9159746"/>
              <a:gd name="connsiteY1" fmla="*/ 0 h 3373377"/>
              <a:gd name="connsiteX2" fmla="*/ 9152198 w 9159746"/>
              <a:gd name="connsiteY2" fmla="*/ 169697 h 3373377"/>
              <a:gd name="connsiteX3" fmla="*/ 9159746 w 9159746"/>
              <a:gd name="connsiteY3" fmla="*/ 1559602 h 3373377"/>
              <a:gd name="connsiteX4" fmla="*/ 302415 w 9159746"/>
              <a:gd name="connsiteY4" fmla="*/ 1784341 h 3373377"/>
              <a:gd name="connsiteX5" fmla="*/ 0 w 9159746"/>
              <a:gd name="connsiteY5" fmla="*/ 1560400 h 33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9746" h="3373377">
                <a:moveTo>
                  <a:pt x="0" y="0"/>
                </a:moveTo>
                <a:lnTo>
                  <a:pt x="9151194" y="0"/>
                </a:lnTo>
                <a:lnTo>
                  <a:pt x="9152198" y="169697"/>
                </a:lnTo>
                <a:cubicBezTo>
                  <a:pt x="9154714" y="610983"/>
                  <a:pt x="9157230" y="1151339"/>
                  <a:pt x="9159746" y="1559602"/>
                </a:cubicBezTo>
                <a:cubicBezTo>
                  <a:pt x="6302680" y="3659955"/>
                  <a:pt x="3656101" y="4189744"/>
                  <a:pt x="302415" y="1784341"/>
                </a:cubicBezTo>
                <a:lnTo>
                  <a:pt x="0" y="1560400"/>
                </a:lnTo>
                <a:close/>
              </a:path>
            </a:pathLst>
          </a:custGeom>
          <a:solidFill>
            <a:schemeClr val="bg1">
              <a:lumMod val="75000"/>
            </a:schemeClr>
          </a:solidFill>
        </p:spPr>
        <p:txBody>
          <a:bodyPr wrap="square" anchor="ctr">
            <a:noAutofit/>
          </a:bodyP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Tree>
    <p:extLst>
      <p:ext uri="{BB962C8B-B14F-4D97-AF65-F5344CB8AC3E}">
        <p14:creationId xmlns:p14="http://schemas.microsoft.com/office/powerpoint/2010/main" val="203652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p:cNvGrpSpPr/>
          <p:nvPr userDrawn="1"/>
        </p:nvGrpSpPr>
        <p:grpSpPr>
          <a:xfrm>
            <a:off x="7889690" y="2713484"/>
            <a:ext cx="767433" cy="160000"/>
            <a:chOff x="7934433" y="3003797"/>
            <a:chExt cx="767433" cy="144000"/>
          </a:xfrm>
        </p:grpSpPr>
        <p:sp>
          <p:nvSpPr>
            <p:cNvPr id="9" name="Rectangle 8"/>
            <p:cNvSpPr/>
            <p:nvPr/>
          </p:nvSpPr>
          <p:spPr>
            <a:xfrm>
              <a:off x="7934433" y="3003797"/>
              <a:ext cx="144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black">
                    <a:lumMod val="75000"/>
                    <a:lumOff val="25000"/>
                  </a:prstClr>
                </a:solidFill>
                <a:effectLst/>
                <a:uLnTx/>
                <a:uFillTx/>
                <a:latin typeface="Arial"/>
                <a:ea typeface="Arial Unicode MS"/>
                <a:cs typeface="+mn-cs"/>
              </a:endParaRPr>
            </a:p>
          </p:txBody>
        </p:sp>
        <p:sp>
          <p:nvSpPr>
            <p:cNvPr id="10" name="Rectangle 9"/>
            <p:cNvSpPr/>
            <p:nvPr/>
          </p:nvSpPr>
          <p:spPr>
            <a:xfrm>
              <a:off x="8142244" y="3003797"/>
              <a:ext cx="144000" cy="14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1" name="Rectangle 10"/>
            <p:cNvSpPr/>
            <p:nvPr/>
          </p:nvSpPr>
          <p:spPr>
            <a:xfrm>
              <a:off x="8350055" y="3003797"/>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2" name="Rectangle 11"/>
            <p:cNvSpPr/>
            <p:nvPr/>
          </p:nvSpPr>
          <p:spPr>
            <a:xfrm>
              <a:off x="8557866" y="3003797"/>
              <a:ext cx="144000" cy="1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grpSp>
      <p:sp>
        <p:nvSpPr>
          <p:cNvPr id="19" name="Title 2">
            <a:extLst>
              <a:ext uri="{FF2B5EF4-FFF2-40B4-BE49-F238E27FC236}">
                <a16:creationId xmlns="" xmlns:a16="http://schemas.microsoft.com/office/drawing/2014/main" id="{2404D70E-24EA-41AF-ABEE-5B2140D06286}"/>
              </a:ext>
            </a:extLst>
          </p:cNvPr>
          <p:cNvSpPr>
            <a:spLocks noGrp="1"/>
          </p:cNvSpPr>
          <p:nvPr>
            <p:ph type="title" hasCustomPrompt="1"/>
          </p:nvPr>
        </p:nvSpPr>
        <p:spPr>
          <a:xfrm>
            <a:off x="4823959" y="3417687"/>
            <a:ext cx="3960000" cy="112000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pPr algn="r"/>
            <a:r>
              <a:rPr lang="en-US" altLang="ko-KR" sz="3240" b="1" dirty="0">
                <a:solidFill>
                  <a:schemeClr val="tx1">
                    <a:lumMod val="75000"/>
                    <a:lumOff val="25000"/>
                  </a:schemeClr>
                </a:solidFill>
                <a:latin typeface="+mj-lt"/>
                <a:ea typeface="맑은 고딕" pitchFamily="50" charset="-127"/>
                <a:cs typeface="Arial" pitchFamily="34" charset="0"/>
              </a:rPr>
              <a:t>FREE </a:t>
            </a:r>
            <a:br>
              <a:rPr lang="en-US" altLang="ko-KR" sz="3240" b="1" dirty="0">
                <a:solidFill>
                  <a:schemeClr val="tx1">
                    <a:lumMod val="75000"/>
                    <a:lumOff val="25000"/>
                  </a:schemeClr>
                </a:solidFill>
                <a:latin typeface="+mj-lt"/>
                <a:ea typeface="맑은 고딕" pitchFamily="50" charset="-127"/>
                <a:cs typeface="Arial" pitchFamily="34" charset="0"/>
              </a:rPr>
            </a:br>
            <a:r>
              <a:rPr lang="en-US" altLang="ko-KR" sz="3240" b="1" dirty="0">
                <a:solidFill>
                  <a:schemeClr val="tx1">
                    <a:lumMod val="75000"/>
                    <a:lumOff val="25000"/>
                  </a:schemeClr>
                </a:solidFill>
                <a:latin typeface="+mj-lt"/>
                <a:ea typeface="맑은 고딕" pitchFamily="50" charset="-127"/>
                <a:cs typeface="Arial" pitchFamily="34" charset="0"/>
              </a:rPr>
              <a:t>PPT TEMPLATES</a:t>
            </a:r>
            <a:endParaRPr lang="ko-KR" altLang="en-US" dirty="0">
              <a:solidFill>
                <a:schemeClr val="tx1">
                  <a:lumMod val="75000"/>
                  <a:lumOff val="25000"/>
                </a:schemeClr>
              </a:solidFill>
              <a:latin typeface="+mj-lt"/>
            </a:endParaRPr>
          </a:p>
        </p:txBody>
      </p:sp>
      <p:sp>
        <p:nvSpPr>
          <p:cNvPr id="13" name="Text Placeholder 2">
            <a:extLst>
              <a:ext uri="{FF2B5EF4-FFF2-40B4-BE49-F238E27FC236}">
                <a16:creationId xmlns="" xmlns:a16="http://schemas.microsoft.com/office/drawing/2014/main" id="{B3C4D560-A90B-43F2-812D-A32FD22FCE09}"/>
              </a:ext>
            </a:extLst>
          </p:cNvPr>
          <p:cNvSpPr>
            <a:spLocks noGrp="1"/>
          </p:cNvSpPr>
          <p:nvPr>
            <p:ph type="body" sz="quarter" idx="11" hasCustomPrompt="1"/>
          </p:nvPr>
        </p:nvSpPr>
        <p:spPr>
          <a:xfrm>
            <a:off x="4823959" y="4537687"/>
            <a:ext cx="3960002" cy="480000"/>
          </a:xfrm>
          <a:prstGeom prst="rect">
            <a:avLst/>
          </a:prstGeom>
        </p:spPr>
        <p:txBody>
          <a:bodyPr anchor="ctr"/>
          <a:lstStyle>
            <a:lvl1pPr marL="0" indent="0" algn="r">
              <a:buFontTx/>
              <a:buNone/>
              <a:defRPr sz="1080" b="1">
                <a:solidFill>
                  <a:schemeClr val="tx1">
                    <a:lumMod val="75000"/>
                    <a:lumOff val="25000"/>
                  </a:schemeClr>
                </a:solidFill>
                <a:latin typeface="+mn-lt"/>
                <a:cs typeface="Arial" pitchFamily="34" charset="0"/>
              </a:defRPr>
            </a:lvl1pPr>
          </a:lstStyle>
          <a:p>
            <a:pPr lvl="0"/>
            <a:r>
              <a:rPr lang="en-US" altLang="ko-KR" dirty="0"/>
              <a:t>INSERT THE TITLE</a:t>
            </a:r>
          </a:p>
          <a:p>
            <a:pPr lvl="0"/>
            <a:r>
              <a:rPr lang="en-US" altLang="ko-KR" dirty="0"/>
              <a:t>OF YOUR PRESENTATION HERE</a:t>
            </a:r>
          </a:p>
        </p:txBody>
      </p:sp>
    </p:spTree>
    <p:extLst>
      <p:ext uri="{BB962C8B-B14F-4D97-AF65-F5344CB8AC3E}">
        <p14:creationId xmlns:p14="http://schemas.microsoft.com/office/powerpoint/2010/main" val="886951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p:cNvSpPr>
            <a:spLocks noGrp="1"/>
          </p:cNvSpPr>
          <p:nvPr>
            <p:ph type="title"/>
          </p:nvPr>
        </p:nvSpPr>
        <p:spPr>
          <a:xfrm>
            <a:off x="107505" y="0"/>
            <a:ext cx="9036496" cy="98274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Tree>
    <p:extLst>
      <p:ext uri="{BB962C8B-B14F-4D97-AF65-F5344CB8AC3E}">
        <p14:creationId xmlns:p14="http://schemas.microsoft.com/office/powerpoint/2010/main" val="42467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1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197770" y="228618"/>
            <a:ext cx="8748464" cy="5257767"/>
          </a:xfrm>
          <a:prstGeom prst="rect">
            <a:avLst/>
          </a:prstGeom>
          <a:solidFill>
            <a:schemeClr val="bg1">
              <a:lumMod val="95000"/>
            </a:schemeClr>
          </a:solidFill>
        </p:spPr>
        <p:txBody>
          <a:bodyPr tIns="576000" anchor="t"/>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Tree>
    <p:extLst>
      <p:ext uri="{BB962C8B-B14F-4D97-AF65-F5344CB8AC3E}">
        <p14:creationId xmlns:p14="http://schemas.microsoft.com/office/powerpoint/2010/main" val="129683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2"/>
          <p:cNvSpPr>
            <a:spLocks noGrp="1"/>
          </p:cNvSpPr>
          <p:nvPr>
            <p:ph type="title"/>
          </p:nvPr>
        </p:nvSpPr>
        <p:spPr>
          <a:xfrm>
            <a:off x="107505" y="0"/>
            <a:ext cx="9036496" cy="98274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Tree>
    <p:extLst>
      <p:ext uri="{BB962C8B-B14F-4D97-AF65-F5344CB8AC3E}">
        <p14:creationId xmlns:p14="http://schemas.microsoft.com/office/powerpoint/2010/main" val="3617867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8" y="102901"/>
            <a:ext cx="8679899" cy="603539"/>
          </a:xfrm>
          <a:prstGeom prst="rect">
            <a:avLst/>
          </a:prstGeom>
        </p:spPr>
        <p:txBody>
          <a:bodyPr anchor="ctr"/>
          <a:lstStyle>
            <a:lvl1pPr marL="0" indent="0" algn="ctr">
              <a:buNone/>
              <a:defRPr sz="3645"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74368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Picture with Caption">
    <p:spTree>
      <p:nvGrpSpPr>
        <p:cNvPr id="1" name=""/>
        <p:cNvGrpSpPr/>
        <p:nvPr/>
      </p:nvGrpSpPr>
      <p:grpSpPr>
        <a:xfrm>
          <a:off x="0" y="0"/>
          <a:ext cx="0" cy="0"/>
          <a:chOff x="0" y="0"/>
          <a:chExt cx="0" cy="0"/>
        </a:xfrm>
      </p:grpSpPr>
      <p:sp>
        <p:nvSpPr>
          <p:cNvPr id="7" name="Rectangle 6"/>
          <p:cNvSpPr/>
          <p:nvPr userDrawn="1"/>
        </p:nvSpPr>
        <p:spPr>
          <a:xfrm>
            <a:off x="1" y="1984247"/>
            <a:ext cx="9144002" cy="3753182"/>
          </a:xfrm>
          <a:custGeom>
            <a:avLst/>
            <a:gdLst>
              <a:gd name="connsiteX0" fmla="*/ 0 w 9144001"/>
              <a:gd name="connsiteY0" fmla="*/ 0 h 1623922"/>
              <a:gd name="connsiteX1" fmla="*/ 9144001 w 9144001"/>
              <a:gd name="connsiteY1" fmla="*/ 0 h 1623922"/>
              <a:gd name="connsiteX2" fmla="*/ 9144001 w 9144001"/>
              <a:gd name="connsiteY2" fmla="*/ 1623922 h 1623922"/>
              <a:gd name="connsiteX3" fmla="*/ 0 w 9144001"/>
              <a:gd name="connsiteY3" fmla="*/ 1623922 h 1623922"/>
              <a:gd name="connsiteX4" fmla="*/ 0 w 9144001"/>
              <a:gd name="connsiteY4" fmla="*/ 0 h 1623922"/>
              <a:gd name="connsiteX0" fmla="*/ 0 w 9144001"/>
              <a:gd name="connsiteY0" fmla="*/ 1292045 h 2915967"/>
              <a:gd name="connsiteX1" fmla="*/ 9144001 w 9144001"/>
              <a:gd name="connsiteY1" fmla="*/ 1292045 h 2915967"/>
              <a:gd name="connsiteX2" fmla="*/ 9144001 w 9144001"/>
              <a:gd name="connsiteY2" fmla="*/ 2915967 h 2915967"/>
              <a:gd name="connsiteX3" fmla="*/ 0 w 9144001"/>
              <a:gd name="connsiteY3" fmla="*/ 2915967 h 2915967"/>
              <a:gd name="connsiteX4" fmla="*/ 0 w 9144001"/>
              <a:gd name="connsiteY4" fmla="*/ 1292045 h 2915967"/>
              <a:gd name="connsiteX0" fmla="*/ 0 w 9144001"/>
              <a:gd name="connsiteY0" fmla="*/ 1661157 h 3285079"/>
              <a:gd name="connsiteX1" fmla="*/ 9144001 w 9144001"/>
              <a:gd name="connsiteY1" fmla="*/ 1661157 h 3285079"/>
              <a:gd name="connsiteX2" fmla="*/ 9144001 w 9144001"/>
              <a:gd name="connsiteY2" fmla="*/ 3285079 h 3285079"/>
              <a:gd name="connsiteX3" fmla="*/ 0 w 9144001"/>
              <a:gd name="connsiteY3" fmla="*/ 3285079 h 3285079"/>
              <a:gd name="connsiteX4" fmla="*/ 0 w 9144001"/>
              <a:gd name="connsiteY4" fmla="*/ 1661157 h 3285079"/>
              <a:gd name="connsiteX0" fmla="*/ 0 w 9144001"/>
              <a:gd name="connsiteY0" fmla="*/ 1530125 h 3154047"/>
              <a:gd name="connsiteX1" fmla="*/ 9144001 w 9144001"/>
              <a:gd name="connsiteY1" fmla="*/ 1530125 h 3154047"/>
              <a:gd name="connsiteX2" fmla="*/ 9144001 w 9144001"/>
              <a:gd name="connsiteY2" fmla="*/ 3154047 h 3154047"/>
              <a:gd name="connsiteX3" fmla="*/ 0 w 9144001"/>
              <a:gd name="connsiteY3" fmla="*/ 3154047 h 3154047"/>
              <a:gd name="connsiteX4" fmla="*/ 0 w 9144001"/>
              <a:gd name="connsiteY4" fmla="*/ 1530125 h 3154047"/>
              <a:gd name="connsiteX0" fmla="*/ 0 w 9144001"/>
              <a:gd name="connsiteY0" fmla="*/ 1486810 h 3110732"/>
              <a:gd name="connsiteX1" fmla="*/ 9144001 w 9144001"/>
              <a:gd name="connsiteY1" fmla="*/ 1486810 h 3110732"/>
              <a:gd name="connsiteX2" fmla="*/ 9144001 w 9144001"/>
              <a:gd name="connsiteY2" fmla="*/ 3110732 h 3110732"/>
              <a:gd name="connsiteX3" fmla="*/ 0 w 9144001"/>
              <a:gd name="connsiteY3" fmla="*/ 3110732 h 3110732"/>
              <a:gd name="connsiteX4" fmla="*/ 0 w 9144001"/>
              <a:gd name="connsiteY4" fmla="*/ 1486810 h 3110732"/>
              <a:gd name="connsiteX0" fmla="*/ 0 w 9144001"/>
              <a:gd name="connsiteY0" fmla="*/ 1508441 h 3132363"/>
              <a:gd name="connsiteX1" fmla="*/ 9144001 w 9144001"/>
              <a:gd name="connsiteY1" fmla="*/ 1508441 h 3132363"/>
              <a:gd name="connsiteX2" fmla="*/ 9144001 w 9144001"/>
              <a:gd name="connsiteY2" fmla="*/ 3132363 h 3132363"/>
              <a:gd name="connsiteX3" fmla="*/ 0 w 9144001"/>
              <a:gd name="connsiteY3" fmla="*/ 3132363 h 3132363"/>
              <a:gd name="connsiteX4" fmla="*/ 0 w 9144001"/>
              <a:gd name="connsiteY4" fmla="*/ 1508441 h 3132363"/>
              <a:gd name="connsiteX0" fmla="*/ 0 w 9144001"/>
              <a:gd name="connsiteY0" fmla="*/ 1569794 h 3193716"/>
              <a:gd name="connsiteX1" fmla="*/ 9144001 w 9144001"/>
              <a:gd name="connsiteY1" fmla="*/ 1569794 h 3193716"/>
              <a:gd name="connsiteX2" fmla="*/ 9144001 w 9144001"/>
              <a:gd name="connsiteY2" fmla="*/ 3193716 h 3193716"/>
              <a:gd name="connsiteX3" fmla="*/ 0 w 9144001"/>
              <a:gd name="connsiteY3" fmla="*/ 3193716 h 3193716"/>
              <a:gd name="connsiteX4" fmla="*/ 0 w 9144001"/>
              <a:gd name="connsiteY4" fmla="*/ 1569794 h 3193716"/>
              <a:gd name="connsiteX0" fmla="*/ 0 w 9144001"/>
              <a:gd name="connsiteY0" fmla="*/ 1587570 h 3211492"/>
              <a:gd name="connsiteX1" fmla="*/ 9144001 w 9144001"/>
              <a:gd name="connsiteY1" fmla="*/ 1587570 h 3211492"/>
              <a:gd name="connsiteX2" fmla="*/ 9144001 w 9144001"/>
              <a:gd name="connsiteY2" fmla="*/ 3211492 h 3211492"/>
              <a:gd name="connsiteX3" fmla="*/ 0 w 9144001"/>
              <a:gd name="connsiteY3" fmla="*/ 3211492 h 3211492"/>
              <a:gd name="connsiteX4" fmla="*/ 0 w 9144001"/>
              <a:gd name="connsiteY4" fmla="*/ 1587570 h 3211492"/>
              <a:gd name="connsiteX0" fmla="*/ 0 w 9144001"/>
              <a:gd name="connsiteY0" fmla="*/ 1601749 h 3225671"/>
              <a:gd name="connsiteX1" fmla="*/ 9144001 w 9144001"/>
              <a:gd name="connsiteY1" fmla="*/ 1601749 h 3225671"/>
              <a:gd name="connsiteX2" fmla="*/ 9144001 w 9144001"/>
              <a:gd name="connsiteY2" fmla="*/ 3225671 h 3225671"/>
              <a:gd name="connsiteX3" fmla="*/ 0 w 9144001"/>
              <a:gd name="connsiteY3" fmla="*/ 3225671 h 3225671"/>
              <a:gd name="connsiteX4" fmla="*/ 0 w 9144001"/>
              <a:gd name="connsiteY4" fmla="*/ 1601749 h 3225671"/>
              <a:gd name="connsiteX0" fmla="*/ 0 w 9144001"/>
              <a:gd name="connsiteY0" fmla="*/ 1569907 h 3193829"/>
              <a:gd name="connsiteX1" fmla="*/ 9144001 w 9144001"/>
              <a:gd name="connsiteY1" fmla="*/ 1569907 h 3193829"/>
              <a:gd name="connsiteX2" fmla="*/ 9144001 w 9144001"/>
              <a:gd name="connsiteY2" fmla="*/ 3193829 h 3193829"/>
              <a:gd name="connsiteX3" fmla="*/ 0 w 9144001"/>
              <a:gd name="connsiteY3" fmla="*/ 3193829 h 3193829"/>
              <a:gd name="connsiteX4" fmla="*/ 0 w 9144001"/>
              <a:gd name="connsiteY4" fmla="*/ 1569907 h 3193829"/>
              <a:gd name="connsiteX0" fmla="*/ 0 w 9144001"/>
              <a:gd name="connsiteY0" fmla="*/ 1598836 h 3222758"/>
              <a:gd name="connsiteX1" fmla="*/ 9144001 w 9144001"/>
              <a:gd name="connsiteY1" fmla="*/ 1598836 h 3222758"/>
              <a:gd name="connsiteX2" fmla="*/ 9144001 w 9144001"/>
              <a:gd name="connsiteY2" fmla="*/ 3222758 h 3222758"/>
              <a:gd name="connsiteX3" fmla="*/ 0 w 9144001"/>
              <a:gd name="connsiteY3" fmla="*/ 3222758 h 3222758"/>
              <a:gd name="connsiteX4" fmla="*/ 0 w 9144001"/>
              <a:gd name="connsiteY4" fmla="*/ 1598836 h 3222758"/>
              <a:gd name="connsiteX0" fmla="*/ 0 w 9144001"/>
              <a:gd name="connsiteY0" fmla="*/ 1625232 h 3249154"/>
              <a:gd name="connsiteX1" fmla="*/ 9144001 w 9144001"/>
              <a:gd name="connsiteY1" fmla="*/ 1625232 h 3249154"/>
              <a:gd name="connsiteX2" fmla="*/ 9144001 w 9144001"/>
              <a:gd name="connsiteY2" fmla="*/ 3249154 h 3249154"/>
              <a:gd name="connsiteX3" fmla="*/ 0 w 9144001"/>
              <a:gd name="connsiteY3" fmla="*/ 3249154 h 3249154"/>
              <a:gd name="connsiteX4" fmla="*/ 0 w 9144001"/>
              <a:gd name="connsiteY4" fmla="*/ 1625232 h 3249154"/>
              <a:gd name="connsiteX0" fmla="*/ 0 w 9144001"/>
              <a:gd name="connsiteY0" fmla="*/ 1587134 h 3211056"/>
              <a:gd name="connsiteX1" fmla="*/ 9144001 w 9144001"/>
              <a:gd name="connsiteY1" fmla="*/ 1587134 h 3211056"/>
              <a:gd name="connsiteX2" fmla="*/ 9144001 w 9144001"/>
              <a:gd name="connsiteY2" fmla="*/ 3211056 h 3211056"/>
              <a:gd name="connsiteX3" fmla="*/ 0 w 9144001"/>
              <a:gd name="connsiteY3" fmla="*/ 3211056 h 3211056"/>
              <a:gd name="connsiteX4" fmla="*/ 0 w 9144001"/>
              <a:gd name="connsiteY4" fmla="*/ 1587134 h 3211056"/>
              <a:gd name="connsiteX0" fmla="*/ 0 w 9144001"/>
              <a:gd name="connsiteY0" fmla="*/ 1576790 h 3200712"/>
              <a:gd name="connsiteX1" fmla="*/ 9144001 w 9144001"/>
              <a:gd name="connsiteY1" fmla="*/ 1576790 h 3200712"/>
              <a:gd name="connsiteX2" fmla="*/ 9144001 w 9144001"/>
              <a:gd name="connsiteY2" fmla="*/ 3200712 h 3200712"/>
              <a:gd name="connsiteX3" fmla="*/ 0 w 9144001"/>
              <a:gd name="connsiteY3" fmla="*/ 3200712 h 3200712"/>
              <a:gd name="connsiteX4" fmla="*/ 0 w 9144001"/>
              <a:gd name="connsiteY4" fmla="*/ 1576790 h 3200712"/>
              <a:gd name="connsiteX0" fmla="*/ 0 w 9144001"/>
              <a:gd name="connsiteY0" fmla="*/ 1569906 h 3193828"/>
              <a:gd name="connsiteX1" fmla="*/ 9144001 w 9144001"/>
              <a:gd name="connsiteY1" fmla="*/ 1569906 h 3193828"/>
              <a:gd name="connsiteX2" fmla="*/ 9144001 w 9144001"/>
              <a:gd name="connsiteY2" fmla="*/ 3193828 h 3193828"/>
              <a:gd name="connsiteX3" fmla="*/ 0 w 9144001"/>
              <a:gd name="connsiteY3" fmla="*/ 3193828 h 3193828"/>
              <a:gd name="connsiteX4" fmla="*/ 0 w 9144001"/>
              <a:gd name="connsiteY4" fmla="*/ 1569906 h 3193828"/>
              <a:gd name="connsiteX0" fmla="*/ 0 w 9144001"/>
              <a:gd name="connsiteY0" fmla="*/ 1547983 h 3221219"/>
              <a:gd name="connsiteX1" fmla="*/ 9144001 w 9144001"/>
              <a:gd name="connsiteY1" fmla="*/ 1597297 h 3221219"/>
              <a:gd name="connsiteX2" fmla="*/ 9144001 w 9144001"/>
              <a:gd name="connsiteY2" fmla="*/ 3221219 h 3221219"/>
              <a:gd name="connsiteX3" fmla="*/ 0 w 9144001"/>
              <a:gd name="connsiteY3" fmla="*/ 3221219 h 3221219"/>
              <a:gd name="connsiteX4" fmla="*/ 0 w 9144001"/>
              <a:gd name="connsiteY4" fmla="*/ 1547983 h 3221219"/>
              <a:gd name="connsiteX0" fmla="*/ 0 w 9144001"/>
              <a:gd name="connsiteY0" fmla="*/ 1513373 h 3186609"/>
              <a:gd name="connsiteX1" fmla="*/ 9144001 w 9144001"/>
              <a:gd name="connsiteY1" fmla="*/ 1562687 h 3186609"/>
              <a:gd name="connsiteX2" fmla="*/ 9144001 w 9144001"/>
              <a:gd name="connsiteY2" fmla="*/ 3186609 h 3186609"/>
              <a:gd name="connsiteX3" fmla="*/ 0 w 9144001"/>
              <a:gd name="connsiteY3" fmla="*/ 3186609 h 3186609"/>
              <a:gd name="connsiteX4" fmla="*/ 0 w 9144001"/>
              <a:gd name="connsiteY4" fmla="*/ 1513373 h 3186609"/>
              <a:gd name="connsiteX0" fmla="*/ 0 w 9144001"/>
              <a:gd name="connsiteY0" fmla="*/ 1558284 h 3231520"/>
              <a:gd name="connsiteX1" fmla="*/ 9144001 w 9144001"/>
              <a:gd name="connsiteY1" fmla="*/ 1508969 h 3231520"/>
              <a:gd name="connsiteX2" fmla="*/ 9144001 w 9144001"/>
              <a:gd name="connsiteY2" fmla="*/ 3231520 h 3231520"/>
              <a:gd name="connsiteX3" fmla="*/ 0 w 9144001"/>
              <a:gd name="connsiteY3" fmla="*/ 3231520 h 3231520"/>
              <a:gd name="connsiteX4" fmla="*/ 0 w 9144001"/>
              <a:gd name="connsiteY4" fmla="*/ 1558284 h 3231520"/>
              <a:gd name="connsiteX0" fmla="*/ 0 w 9144001"/>
              <a:gd name="connsiteY0" fmla="*/ 1514779 h 3188015"/>
              <a:gd name="connsiteX1" fmla="*/ 9144001 w 9144001"/>
              <a:gd name="connsiteY1" fmla="*/ 1465464 h 3188015"/>
              <a:gd name="connsiteX2" fmla="*/ 9144001 w 9144001"/>
              <a:gd name="connsiteY2" fmla="*/ 3188015 h 3188015"/>
              <a:gd name="connsiteX3" fmla="*/ 0 w 9144001"/>
              <a:gd name="connsiteY3" fmla="*/ 3188015 h 3188015"/>
              <a:gd name="connsiteX4" fmla="*/ 0 w 9144001"/>
              <a:gd name="connsiteY4" fmla="*/ 1514779 h 318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188015">
                <a:moveTo>
                  <a:pt x="0" y="1514779"/>
                </a:moveTo>
                <a:cubicBezTo>
                  <a:pt x="3346967" y="-771184"/>
                  <a:pt x="6343088" y="-205543"/>
                  <a:pt x="9144001" y="1465464"/>
                </a:cubicBezTo>
                <a:lnTo>
                  <a:pt x="9144001" y="3188015"/>
                </a:lnTo>
                <a:lnTo>
                  <a:pt x="0" y="3188015"/>
                </a:lnTo>
                <a:lnTo>
                  <a:pt x="0" y="151477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6" name="Freeform 5"/>
          <p:cNvSpPr/>
          <p:nvPr userDrawn="1"/>
        </p:nvSpPr>
        <p:spPr>
          <a:xfrm>
            <a:off x="-32408" y="2012767"/>
            <a:ext cx="9206391" cy="1723492"/>
          </a:xfrm>
          <a:custGeom>
            <a:avLst/>
            <a:gdLst>
              <a:gd name="connsiteX0" fmla="*/ 0 w 9152626"/>
              <a:gd name="connsiteY0" fmla="*/ 25879 h 25879"/>
              <a:gd name="connsiteX1" fmla="*/ 9152626 w 9152626"/>
              <a:gd name="connsiteY1" fmla="*/ 0 h 25879"/>
              <a:gd name="connsiteX0" fmla="*/ 0 w 9152626"/>
              <a:gd name="connsiteY0" fmla="*/ 1369701 h 1369701"/>
              <a:gd name="connsiteX1" fmla="*/ 9152626 w 9152626"/>
              <a:gd name="connsiteY1" fmla="*/ 1343822 h 1369701"/>
              <a:gd name="connsiteX0" fmla="*/ 0 w 9152626"/>
              <a:gd name="connsiteY0" fmla="*/ 1686391 h 1686391"/>
              <a:gd name="connsiteX1" fmla="*/ 9152626 w 9152626"/>
              <a:gd name="connsiteY1" fmla="*/ 1660512 h 1686391"/>
              <a:gd name="connsiteX0" fmla="*/ 0 w 9152626"/>
              <a:gd name="connsiteY0" fmla="*/ 1531416 h 1531416"/>
              <a:gd name="connsiteX1" fmla="*/ 9152626 w 9152626"/>
              <a:gd name="connsiteY1" fmla="*/ 1505537 h 1531416"/>
              <a:gd name="connsiteX0" fmla="*/ 0 w 9152626"/>
              <a:gd name="connsiteY0" fmla="*/ 1611986 h 1611986"/>
              <a:gd name="connsiteX1" fmla="*/ 9152626 w 9152626"/>
              <a:gd name="connsiteY1" fmla="*/ 1586107 h 1611986"/>
              <a:gd name="connsiteX0" fmla="*/ 0 w 9152626"/>
              <a:gd name="connsiteY0" fmla="*/ 1536682 h 1536682"/>
              <a:gd name="connsiteX1" fmla="*/ 9152626 w 9152626"/>
              <a:gd name="connsiteY1" fmla="*/ 1510803 h 1536682"/>
              <a:gd name="connsiteX0" fmla="*/ 0 w 9152626"/>
              <a:gd name="connsiteY0" fmla="*/ 1585062 h 1585062"/>
              <a:gd name="connsiteX1" fmla="*/ 9152626 w 9152626"/>
              <a:gd name="connsiteY1" fmla="*/ 1559183 h 1585062"/>
              <a:gd name="connsiteX0" fmla="*/ 0 w 9152626"/>
              <a:gd name="connsiteY0" fmla="*/ 1579305 h 1579305"/>
              <a:gd name="connsiteX1" fmla="*/ 9152626 w 9152626"/>
              <a:gd name="connsiteY1" fmla="*/ 1553426 h 1579305"/>
              <a:gd name="connsiteX0" fmla="*/ 0 w 9152626"/>
              <a:gd name="connsiteY0" fmla="*/ 1551143 h 1551143"/>
              <a:gd name="connsiteX1" fmla="*/ 9152626 w 9152626"/>
              <a:gd name="connsiteY1" fmla="*/ 1525264 h 1551143"/>
            </a:gdLst>
            <a:ahLst/>
            <a:cxnLst>
              <a:cxn ang="0">
                <a:pos x="connsiteX0" y="connsiteY0"/>
              </a:cxn>
              <a:cxn ang="0">
                <a:pos x="connsiteX1" y="connsiteY1"/>
              </a:cxn>
            </a:cxnLst>
            <a:rect l="l" t="t" r="r" b="b"/>
            <a:pathLst>
              <a:path w="9152626" h="1551143">
                <a:moveTo>
                  <a:pt x="0" y="1551143"/>
                </a:moveTo>
                <a:cubicBezTo>
                  <a:pt x="3378679" y="-907387"/>
                  <a:pt x="6800490" y="-79250"/>
                  <a:pt x="9152626" y="1525264"/>
                </a:cubicBezTo>
              </a:path>
            </a:pathLst>
          </a:custGeom>
          <a:ln w="63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dirty="0">
              <a:ln>
                <a:noFill/>
              </a:ln>
              <a:solidFill>
                <a:prstClr val="black"/>
              </a:solidFill>
              <a:effectLst/>
              <a:uLnTx/>
              <a:uFillTx/>
              <a:latin typeface="Arial"/>
              <a:ea typeface="Arial Unicode MS"/>
              <a:cs typeface="+mn-cs"/>
            </a:endParaRPr>
          </a:p>
        </p:txBody>
      </p:sp>
      <p:sp>
        <p:nvSpPr>
          <p:cNvPr id="9" name="Text Placeholder 1">
            <a:extLst>
              <a:ext uri="{FF2B5EF4-FFF2-40B4-BE49-F238E27FC236}">
                <a16:creationId xmlns="" xmlns:a16="http://schemas.microsoft.com/office/drawing/2014/main" id="{9E9CB1C7-B20E-45E9-99BF-5168D6E904EA}"/>
              </a:ext>
            </a:extLst>
          </p:cNvPr>
          <p:cNvSpPr>
            <a:spLocks noGrp="1"/>
          </p:cNvSpPr>
          <p:nvPr>
            <p:ph type="body" sz="quarter" idx="11" hasCustomPrompt="1"/>
          </p:nvPr>
        </p:nvSpPr>
        <p:spPr>
          <a:xfrm>
            <a:off x="1997969" y="1177315"/>
            <a:ext cx="5148064" cy="640071"/>
          </a:xfrm>
          <a:prstGeom prst="rect">
            <a:avLst/>
          </a:prstGeom>
        </p:spPr>
        <p:txBody>
          <a:bodyPr anchor="ctr"/>
          <a:lstStyle>
            <a:lvl1pPr marL="0" indent="0" algn="ctr">
              <a:buFontTx/>
              <a:buNone/>
              <a:defRPr sz="3240" b="1">
                <a:solidFill>
                  <a:schemeClr val="tx1">
                    <a:lumMod val="75000"/>
                    <a:lumOff val="25000"/>
                  </a:schemeClr>
                </a:solidFill>
                <a:latin typeface="+mj-lt"/>
                <a:cs typeface="Arial" pitchFamily="34" charset="0"/>
              </a:defRPr>
            </a:lvl1pPr>
          </a:lstStyle>
          <a:p>
            <a:pPr marL="0" indent="0" algn="ctr">
              <a:buNone/>
            </a:pPr>
            <a:r>
              <a:rPr lang="en-US" altLang="ko-KR" sz="2880" b="1" dirty="0">
                <a:solidFill>
                  <a:schemeClr val="tx1">
                    <a:lumMod val="75000"/>
                    <a:lumOff val="25000"/>
                  </a:schemeClr>
                </a:solidFill>
                <a:latin typeface="+mj-lt"/>
                <a:cs typeface="Arial" pitchFamily="34" charset="0"/>
              </a:rPr>
              <a:t>Welcome!!</a:t>
            </a:r>
            <a:endParaRPr lang="ko-KR" altLang="en-US" sz="2880" b="1" dirty="0">
              <a:solidFill>
                <a:schemeClr val="tx1">
                  <a:lumMod val="75000"/>
                  <a:lumOff val="25000"/>
                </a:schemeClr>
              </a:solidFill>
              <a:latin typeface="+mj-lt"/>
              <a:cs typeface="Arial" pitchFamily="34" charset="0"/>
            </a:endParaRPr>
          </a:p>
        </p:txBody>
      </p:sp>
      <p:sp>
        <p:nvSpPr>
          <p:cNvPr id="10" name="그림 개체 틀 9">
            <a:extLst>
              <a:ext uri="{FF2B5EF4-FFF2-40B4-BE49-F238E27FC236}">
                <a16:creationId xmlns="" xmlns:a16="http://schemas.microsoft.com/office/drawing/2014/main" id="{CD46BF13-6E05-4054-B2FE-E9511EDC0302}"/>
              </a:ext>
            </a:extLst>
          </p:cNvPr>
          <p:cNvSpPr>
            <a:spLocks noGrp="1"/>
          </p:cNvSpPr>
          <p:nvPr>
            <p:ph type="pic" idx="1" hasCustomPrompt="1"/>
          </p:nvPr>
        </p:nvSpPr>
        <p:spPr>
          <a:xfrm>
            <a:off x="0" y="2014323"/>
            <a:ext cx="9144000" cy="3723108"/>
          </a:xfrm>
          <a:custGeom>
            <a:avLst/>
            <a:gdLst>
              <a:gd name="connsiteX0" fmla="*/ 4490714 w 9144000"/>
              <a:gd name="connsiteY0" fmla="*/ 8 h 3350797"/>
              <a:gd name="connsiteX1" fmla="*/ 8897497 w 9144000"/>
              <a:gd name="connsiteY1" fmla="*/ 1631288 h 3350797"/>
              <a:gd name="connsiteX2" fmla="*/ 9144000 w 9144000"/>
              <a:gd name="connsiteY2" fmla="*/ 1825035 h 3350797"/>
              <a:gd name="connsiteX3" fmla="*/ 9144000 w 9144000"/>
              <a:gd name="connsiteY3" fmla="*/ 2662245 h 3350797"/>
              <a:gd name="connsiteX4" fmla="*/ 9141332 w 9144000"/>
              <a:gd name="connsiteY4" fmla="*/ 2958113 h 3350797"/>
              <a:gd name="connsiteX5" fmla="*/ 9140604 w 9144000"/>
              <a:gd name="connsiteY5" fmla="*/ 3149921 h 3350797"/>
              <a:gd name="connsiteX6" fmla="*/ 9140998 w 9144000"/>
              <a:gd name="connsiteY6" fmla="*/ 3350797 h 3350797"/>
              <a:gd name="connsiteX7" fmla="*/ 0 w 9144000"/>
              <a:gd name="connsiteY7" fmla="*/ 3350797 h 3350797"/>
              <a:gd name="connsiteX8" fmla="*/ 0 w 9144000"/>
              <a:gd name="connsiteY8" fmla="*/ 1766508 h 3350797"/>
              <a:gd name="connsiteX9" fmla="*/ 290022 w 9144000"/>
              <a:gd name="connsiteY9" fmla="*/ 1538857 h 3350797"/>
              <a:gd name="connsiteX10" fmla="*/ 4490714 w 9144000"/>
              <a:gd name="connsiteY10" fmla="*/ 8 h 335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3350797">
                <a:moveTo>
                  <a:pt x="4490714" y="8"/>
                </a:moveTo>
                <a:cubicBezTo>
                  <a:pt x="6053839" y="-2490"/>
                  <a:pt x="7550369" y="605730"/>
                  <a:pt x="8897497" y="1631288"/>
                </a:cubicBezTo>
                <a:lnTo>
                  <a:pt x="9144000" y="1825035"/>
                </a:lnTo>
                <a:lnTo>
                  <a:pt x="9144000" y="2662245"/>
                </a:lnTo>
                <a:lnTo>
                  <a:pt x="9141332" y="2958113"/>
                </a:lnTo>
                <a:cubicBezTo>
                  <a:pt x="9140944" y="3020873"/>
                  <a:pt x="9140681" y="3084641"/>
                  <a:pt x="9140604" y="3149921"/>
                </a:cubicBezTo>
                <a:lnTo>
                  <a:pt x="9140998" y="3350797"/>
                </a:lnTo>
                <a:lnTo>
                  <a:pt x="0" y="3350797"/>
                </a:lnTo>
                <a:lnTo>
                  <a:pt x="0" y="1766508"/>
                </a:lnTo>
                <a:lnTo>
                  <a:pt x="290022" y="1538857"/>
                </a:lnTo>
                <a:cubicBezTo>
                  <a:pt x="1704257" y="471960"/>
                  <a:pt x="3122979" y="2194"/>
                  <a:pt x="4490714" y="8"/>
                </a:cubicBezTo>
                <a:close/>
              </a:path>
            </a:pathLst>
          </a:custGeom>
          <a:solidFill>
            <a:schemeClr val="bg1">
              <a:lumMod val="75000"/>
            </a:schemeClr>
          </a:solidFill>
        </p:spPr>
        <p:txBody>
          <a:bodyPr wrap="square" anchor="ctr">
            <a:noAutofit/>
          </a:bodyP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Tree>
    <p:extLst>
      <p:ext uri="{BB962C8B-B14F-4D97-AF65-F5344CB8AC3E}">
        <p14:creationId xmlns:p14="http://schemas.microsoft.com/office/powerpoint/2010/main" val="64603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3_Picture with Caption">
    <p:spTree>
      <p:nvGrpSpPr>
        <p:cNvPr id="1" name=""/>
        <p:cNvGrpSpPr/>
        <p:nvPr/>
      </p:nvGrpSpPr>
      <p:grpSpPr>
        <a:xfrm>
          <a:off x="0" y="0"/>
          <a:ext cx="0" cy="0"/>
          <a:chOff x="0" y="0"/>
          <a:chExt cx="0" cy="0"/>
        </a:xfrm>
      </p:grpSpPr>
      <p:sp>
        <p:nvSpPr>
          <p:cNvPr id="5" name="Rectangle 6"/>
          <p:cNvSpPr/>
          <p:nvPr userDrawn="1"/>
        </p:nvSpPr>
        <p:spPr>
          <a:xfrm rot="10800000">
            <a:off x="1" y="217208"/>
            <a:ext cx="9144002" cy="3548698"/>
          </a:xfrm>
          <a:custGeom>
            <a:avLst/>
            <a:gdLst>
              <a:gd name="connsiteX0" fmla="*/ 0 w 9144001"/>
              <a:gd name="connsiteY0" fmla="*/ 0 h 1623922"/>
              <a:gd name="connsiteX1" fmla="*/ 9144001 w 9144001"/>
              <a:gd name="connsiteY1" fmla="*/ 0 h 1623922"/>
              <a:gd name="connsiteX2" fmla="*/ 9144001 w 9144001"/>
              <a:gd name="connsiteY2" fmla="*/ 1623922 h 1623922"/>
              <a:gd name="connsiteX3" fmla="*/ 0 w 9144001"/>
              <a:gd name="connsiteY3" fmla="*/ 1623922 h 1623922"/>
              <a:gd name="connsiteX4" fmla="*/ 0 w 9144001"/>
              <a:gd name="connsiteY4" fmla="*/ 0 h 1623922"/>
              <a:gd name="connsiteX0" fmla="*/ 0 w 9144001"/>
              <a:gd name="connsiteY0" fmla="*/ 1292045 h 2915967"/>
              <a:gd name="connsiteX1" fmla="*/ 9144001 w 9144001"/>
              <a:gd name="connsiteY1" fmla="*/ 1292045 h 2915967"/>
              <a:gd name="connsiteX2" fmla="*/ 9144001 w 9144001"/>
              <a:gd name="connsiteY2" fmla="*/ 2915967 h 2915967"/>
              <a:gd name="connsiteX3" fmla="*/ 0 w 9144001"/>
              <a:gd name="connsiteY3" fmla="*/ 2915967 h 2915967"/>
              <a:gd name="connsiteX4" fmla="*/ 0 w 9144001"/>
              <a:gd name="connsiteY4" fmla="*/ 1292045 h 2915967"/>
              <a:gd name="connsiteX0" fmla="*/ 0 w 9144001"/>
              <a:gd name="connsiteY0" fmla="*/ 1661157 h 3285079"/>
              <a:gd name="connsiteX1" fmla="*/ 9144001 w 9144001"/>
              <a:gd name="connsiteY1" fmla="*/ 1661157 h 3285079"/>
              <a:gd name="connsiteX2" fmla="*/ 9144001 w 9144001"/>
              <a:gd name="connsiteY2" fmla="*/ 3285079 h 3285079"/>
              <a:gd name="connsiteX3" fmla="*/ 0 w 9144001"/>
              <a:gd name="connsiteY3" fmla="*/ 3285079 h 3285079"/>
              <a:gd name="connsiteX4" fmla="*/ 0 w 9144001"/>
              <a:gd name="connsiteY4" fmla="*/ 1661157 h 3285079"/>
              <a:gd name="connsiteX0" fmla="*/ 0 w 9144001"/>
              <a:gd name="connsiteY0" fmla="*/ 1530125 h 3154047"/>
              <a:gd name="connsiteX1" fmla="*/ 9144001 w 9144001"/>
              <a:gd name="connsiteY1" fmla="*/ 1530125 h 3154047"/>
              <a:gd name="connsiteX2" fmla="*/ 9144001 w 9144001"/>
              <a:gd name="connsiteY2" fmla="*/ 3154047 h 3154047"/>
              <a:gd name="connsiteX3" fmla="*/ 0 w 9144001"/>
              <a:gd name="connsiteY3" fmla="*/ 3154047 h 3154047"/>
              <a:gd name="connsiteX4" fmla="*/ 0 w 9144001"/>
              <a:gd name="connsiteY4" fmla="*/ 1530125 h 3154047"/>
              <a:gd name="connsiteX0" fmla="*/ 0 w 9144001"/>
              <a:gd name="connsiteY0" fmla="*/ 1486810 h 3110732"/>
              <a:gd name="connsiteX1" fmla="*/ 9144001 w 9144001"/>
              <a:gd name="connsiteY1" fmla="*/ 1486810 h 3110732"/>
              <a:gd name="connsiteX2" fmla="*/ 9144001 w 9144001"/>
              <a:gd name="connsiteY2" fmla="*/ 3110732 h 3110732"/>
              <a:gd name="connsiteX3" fmla="*/ 0 w 9144001"/>
              <a:gd name="connsiteY3" fmla="*/ 3110732 h 3110732"/>
              <a:gd name="connsiteX4" fmla="*/ 0 w 9144001"/>
              <a:gd name="connsiteY4" fmla="*/ 1486810 h 3110732"/>
              <a:gd name="connsiteX0" fmla="*/ 0 w 9144001"/>
              <a:gd name="connsiteY0" fmla="*/ 1508441 h 3132363"/>
              <a:gd name="connsiteX1" fmla="*/ 9144001 w 9144001"/>
              <a:gd name="connsiteY1" fmla="*/ 1508441 h 3132363"/>
              <a:gd name="connsiteX2" fmla="*/ 9144001 w 9144001"/>
              <a:gd name="connsiteY2" fmla="*/ 3132363 h 3132363"/>
              <a:gd name="connsiteX3" fmla="*/ 0 w 9144001"/>
              <a:gd name="connsiteY3" fmla="*/ 3132363 h 3132363"/>
              <a:gd name="connsiteX4" fmla="*/ 0 w 9144001"/>
              <a:gd name="connsiteY4" fmla="*/ 1508441 h 3132363"/>
              <a:gd name="connsiteX0" fmla="*/ 0 w 9144001"/>
              <a:gd name="connsiteY0" fmla="*/ 1569794 h 3193716"/>
              <a:gd name="connsiteX1" fmla="*/ 9144001 w 9144001"/>
              <a:gd name="connsiteY1" fmla="*/ 1569794 h 3193716"/>
              <a:gd name="connsiteX2" fmla="*/ 9144001 w 9144001"/>
              <a:gd name="connsiteY2" fmla="*/ 3193716 h 3193716"/>
              <a:gd name="connsiteX3" fmla="*/ 0 w 9144001"/>
              <a:gd name="connsiteY3" fmla="*/ 3193716 h 3193716"/>
              <a:gd name="connsiteX4" fmla="*/ 0 w 9144001"/>
              <a:gd name="connsiteY4" fmla="*/ 1569794 h 3193716"/>
              <a:gd name="connsiteX0" fmla="*/ 0 w 9144001"/>
              <a:gd name="connsiteY0" fmla="*/ 1587570 h 3211492"/>
              <a:gd name="connsiteX1" fmla="*/ 9144001 w 9144001"/>
              <a:gd name="connsiteY1" fmla="*/ 1587570 h 3211492"/>
              <a:gd name="connsiteX2" fmla="*/ 9144001 w 9144001"/>
              <a:gd name="connsiteY2" fmla="*/ 3211492 h 3211492"/>
              <a:gd name="connsiteX3" fmla="*/ 0 w 9144001"/>
              <a:gd name="connsiteY3" fmla="*/ 3211492 h 3211492"/>
              <a:gd name="connsiteX4" fmla="*/ 0 w 9144001"/>
              <a:gd name="connsiteY4" fmla="*/ 1587570 h 3211492"/>
              <a:gd name="connsiteX0" fmla="*/ 0 w 9144001"/>
              <a:gd name="connsiteY0" fmla="*/ 1601749 h 3225671"/>
              <a:gd name="connsiteX1" fmla="*/ 9144001 w 9144001"/>
              <a:gd name="connsiteY1" fmla="*/ 1601749 h 3225671"/>
              <a:gd name="connsiteX2" fmla="*/ 9144001 w 9144001"/>
              <a:gd name="connsiteY2" fmla="*/ 3225671 h 3225671"/>
              <a:gd name="connsiteX3" fmla="*/ 0 w 9144001"/>
              <a:gd name="connsiteY3" fmla="*/ 3225671 h 3225671"/>
              <a:gd name="connsiteX4" fmla="*/ 0 w 9144001"/>
              <a:gd name="connsiteY4" fmla="*/ 1601749 h 3225671"/>
              <a:gd name="connsiteX0" fmla="*/ 0 w 9144001"/>
              <a:gd name="connsiteY0" fmla="*/ 1569907 h 3193829"/>
              <a:gd name="connsiteX1" fmla="*/ 9144001 w 9144001"/>
              <a:gd name="connsiteY1" fmla="*/ 1569907 h 3193829"/>
              <a:gd name="connsiteX2" fmla="*/ 9144001 w 9144001"/>
              <a:gd name="connsiteY2" fmla="*/ 3193829 h 3193829"/>
              <a:gd name="connsiteX3" fmla="*/ 0 w 9144001"/>
              <a:gd name="connsiteY3" fmla="*/ 3193829 h 3193829"/>
              <a:gd name="connsiteX4" fmla="*/ 0 w 9144001"/>
              <a:gd name="connsiteY4" fmla="*/ 1569907 h 3193829"/>
              <a:gd name="connsiteX0" fmla="*/ 0 w 9144001"/>
              <a:gd name="connsiteY0" fmla="*/ 1598836 h 3222758"/>
              <a:gd name="connsiteX1" fmla="*/ 9144001 w 9144001"/>
              <a:gd name="connsiteY1" fmla="*/ 1598836 h 3222758"/>
              <a:gd name="connsiteX2" fmla="*/ 9144001 w 9144001"/>
              <a:gd name="connsiteY2" fmla="*/ 3222758 h 3222758"/>
              <a:gd name="connsiteX3" fmla="*/ 0 w 9144001"/>
              <a:gd name="connsiteY3" fmla="*/ 3222758 h 3222758"/>
              <a:gd name="connsiteX4" fmla="*/ 0 w 9144001"/>
              <a:gd name="connsiteY4" fmla="*/ 1598836 h 3222758"/>
              <a:gd name="connsiteX0" fmla="*/ 0 w 9144001"/>
              <a:gd name="connsiteY0" fmla="*/ 1625232 h 3249154"/>
              <a:gd name="connsiteX1" fmla="*/ 9144001 w 9144001"/>
              <a:gd name="connsiteY1" fmla="*/ 1625232 h 3249154"/>
              <a:gd name="connsiteX2" fmla="*/ 9144001 w 9144001"/>
              <a:gd name="connsiteY2" fmla="*/ 3249154 h 3249154"/>
              <a:gd name="connsiteX3" fmla="*/ 0 w 9144001"/>
              <a:gd name="connsiteY3" fmla="*/ 3249154 h 3249154"/>
              <a:gd name="connsiteX4" fmla="*/ 0 w 9144001"/>
              <a:gd name="connsiteY4" fmla="*/ 1625232 h 3249154"/>
              <a:gd name="connsiteX0" fmla="*/ 0 w 9144001"/>
              <a:gd name="connsiteY0" fmla="*/ 1587134 h 3211056"/>
              <a:gd name="connsiteX1" fmla="*/ 9144001 w 9144001"/>
              <a:gd name="connsiteY1" fmla="*/ 1587134 h 3211056"/>
              <a:gd name="connsiteX2" fmla="*/ 9144001 w 9144001"/>
              <a:gd name="connsiteY2" fmla="*/ 3211056 h 3211056"/>
              <a:gd name="connsiteX3" fmla="*/ 0 w 9144001"/>
              <a:gd name="connsiteY3" fmla="*/ 3211056 h 3211056"/>
              <a:gd name="connsiteX4" fmla="*/ 0 w 9144001"/>
              <a:gd name="connsiteY4" fmla="*/ 1587134 h 3211056"/>
              <a:gd name="connsiteX0" fmla="*/ 0 w 9144001"/>
              <a:gd name="connsiteY0" fmla="*/ 1576790 h 3200712"/>
              <a:gd name="connsiteX1" fmla="*/ 9144001 w 9144001"/>
              <a:gd name="connsiteY1" fmla="*/ 1576790 h 3200712"/>
              <a:gd name="connsiteX2" fmla="*/ 9144001 w 9144001"/>
              <a:gd name="connsiteY2" fmla="*/ 3200712 h 3200712"/>
              <a:gd name="connsiteX3" fmla="*/ 0 w 9144001"/>
              <a:gd name="connsiteY3" fmla="*/ 3200712 h 3200712"/>
              <a:gd name="connsiteX4" fmla="*/ 0 w 9144001"/>
              <a:gd name="connsiteY4" fmla="*/ 1576790 h 3200712"/>
              <a:gd name="connsiteX0" fmla="*/ 0 w 9144001"/>
              <a:gd name="connsiteY0" fmla="*/ 1569906 h 3193828"/>
              <a:gd name="connsiteX1" fmla="*/ 9144001 w 9144001"/>
              <a:gd name="connsiteY1" fmla="*/ 1569906 h 3193828"/>
              <a:gd name="connsiteX2" fmla="*/ 9144001 w 9144001"/>
              <a:gd name="connsiteY2" fmla="*/ 3193828 h 3193828"/>
              <a:gd name="connsiteX3" fmla="*/ 0 w 9144001"/>
              <a:gd name="connsiteY3" fmla="*/ 3193828 h 3193828"/>
              <a:gd name="connsiteX4" fmla="*/ 0 w 9144001"/>
              <a:gd name="connsiteY4" fmla="*/ 1569906 h 3193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193828">
                <a:moveTo>
                  <a:pt x="0" y="1569906"/>
                </a:moveTo>
                <a:cubicBezTo>
                  <a:pt x="3203276" y="-802358"/>
                  <a:pt x="6441059" y="-224389"/>
                  <a:pt x="9144001" y="1569906"/>
                </a:cubicBezTo>
                <a:lnTo>
                  <a:pt x="9144001" y="3193828"/>
                </a:lnTo>
                <a:lnTo>
                  <a:pt x="0" y="3193828"/>
                </a:lnTo>
                <a:lnTo>
                  <a:pt x="0" y="156990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8" name="Freeform 7"/>
          <p:cNvSpPr/>
          <p:nvPr userDrawn="1"/>
        </p:nvSpPr>
        <p:spPr>
          <a:xfrm rot="10800000">
            <a:off x="-25880" y="2016957"/>
            <a:ext cx="9169881" cy="1723492"/>
          </a:xfrm>
          <a:custGeom>
            <a:avLst/>
            <a:gdLst>
              <a:gd name="connsiteX0" fmla="*/ 0 w 9152626"/>
              <a:gd name="connsiteY0" fmla="*/ 25879 h 25879"/>
              <a:gd name="connsiteX1" fmla="*/ 9152626 w 9152626"/>
              <a:gd name="connsiteY1" fmla="*/ 0 h 25879"/>
              <a:gd name="connsiteX0" fmla="*/ 0 w 9152626"/>
              <a:gd name="connsiteY0" fmla="*/ 1369701 h 1369701"/>
              <a:gd name="connsiteX1" fmla="*/ 9152626 w 9152626"/>
              <a:gd name="connsiteY1" fmla="*/ 1343822 h 1369701"/>
              <a:gd name="connsiteX0" fmla="*/ 0 w 9152626"/>
              <a:gd name="connsiteY0" fmla="*/ 1686391 h 1686391"/>
              <a:gd name="connsiteX1" fmla="*/ 9152626 w 9152626"/>
              <a:gd name="connsiteY1" fmla="*/ 1660512 h 1686391"/>
              <a:gd name="connsiteX0" fmla="*/ 0 w 9152626"/>
              <a:gd name="connsiteY0" fmla="*/ 1531416 h 1531416"/>
              <a:gd name="connsiteX1" fmla="*/ 9152626 w 9152626"/>
              <a:gd name="connsiteY1" fmla="*/ 1505537 h 1531416"/>
              <a:gd name="connsiteX0" fmla="*/ 0 w 9152626"/>
              <a:gd name="connsiteY0" fmla="*/ 1611986 h 1611986"/>
              <a:gd name="connsiteX1" fmla="*/ 9152626 w 9152626"/>
              <a:gd name="connsiteY1" fmla="*/ 1586107 h 1611986"/>
              <a:gd name="connsiteX0" fmla="*/ 0 w 9152626"/>
              <a:gd name="connsiteY0" fmla="*/ 1536682 h 1536682"/>
              <a:gd name="connsiteX1" fmla="*/ 9152626 w 9152626"/>
              <a:gd name="connsiteY1" fmla="*/ 1510803 h 1536682"/>
              <a:gd name="connsiteX0" fmla="*/ 0 w 9152626"/>
              <a:gd name="connsiteY0" fmla="*/ 1585062 h 1585062"/>
              <a:gd name="connsiteX1" fmla="*/ 9152626 w 9152626"/>
              <a:gd name="connsiteY1" fmla="*/ 1559183 h 1585062"/>
              <a:gd name="connsiteX0" fmla="*/ 0 w 9152626"/>
              <a:gd name="connsiteY0" fmla="*/ 1579305 h 1579305"/>
              <a:gd name="connsiteX1" fmla="*/ 9152626 w 9152626"/>
              <a:gd name="connsiteY1" fmla="*/ 1553426 h 1579305"/>
              <a:gd name="connsiteX0" fmla="*/ 0 w 9152626"/>
              <a:gd name="connsiteY0" fmla="*/ 1551143 h 1551143"/>
              <a:gd name="connsiteX1" fmla="*/ 9152626 w 9152626"/>
              <a:gd name="connsiteY1" fmla="*/ 1525264 h 1551143"/>
            </a:gdLst>
            <a:ahLst/>
            <a:cxnLst>
              <a:cxn ang="0">
                <a:pos x="connsiteX0" y="connsiteY0"/>
              </a:cxn>
              <a:cxn ang="0">
                <a:pos x="connsiteX1" y="connsiteY1"/>
              </a:cxn>
            </a:cxnLst>
            <a:rect l="l" t="t" r="r" b="b"/>
            <a:pathLst>
              <a:path w="9152626" h="1551143">
                <a:moveTo>
                  <a:pt x="0" y="1551143"/>
                </a:moveTo>
                <a:cubicBezTo>
                  <a:pt x="3378679" y="-907387"/>
                  <a:pt x="6800490" y="-79250"/>
                  <a:pt x="9152626" y="1525264"/>
                </a:cubicBezTo>
              </a:path>
            </a:pathLst>
          </a:custGeom>
          <a:ln w="63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6" name="Text Placeholder 1"/>
          <p:cNvSpPr>
            <a:spLocks noGrp="1"/>
          </p:cNvSpPr>
          <p:nvPr>
            <p:ph type="body" sz="quarter" idx="10" hasCustomPrompt="1"/>
          </p:nvPr>
        </p:nvSpPr>
        <p:spPr>
          <a:xfrm>
            <a:off x="2001657" y="3786367"/>
            <a:ext cx="5148064" cy="640071"/>
          </a:xfrm>
          <a:prstGeom prst="rect">
            <a:avLst/>
          </a:prstGeom>
        </p:spPr>
        <p:txBody>
          <a:bodyPr anchor="ctr"/>
          <a:lstStyle>
            <a:lvl1pPr marL="0" indent="0" algn="ctr">
              <a:buFontTx/>
              <a:buNone/>
              <a:defRPr b="1">
                <a:solidFill>
                  <a:schemeClr val="tx1">
                    <a:lumMod val="75000"/>
                    <a:lumOff val="25000"/>
                  </a:schemeClr>
                </a:solidFill>
                <a:latin typeface="+mj-lt"/>
                <a:cs typeface="Arial" pitchFamily="34" charset="0"/>
              </a:defRPr>
            </a:lvl1pPr>
          </a:lstStyle>
          <a:p>
            <a:r>
              <a:rPr lang="en-US" altLang="ko-KR" dirty="0"/>
              <a:t>Thank you</a:t>
            </a:r>
            <a:endParaRPr lang="ko-KR" altLang="en-US" dirty="0"/>
          </a:p>
        </p:txBody>
      </p:sp>
      <p:sp>
        <p:nvSpPr>
          <p:cNvPr id="7" name="Text Placeholder 2"/>
          <p:cNvSpPr>
            <a:spLocks noGrp="1"/>
          </p:cNvSpPr>
          <p:nvPr>
            <p:ph type="body" sz="quarter" idx="11" hasCustomPrompt="1"/>
          </p:nvPr>
        </p:nvSpPr>
        <p:spPr>
          <a:xfrm>
            <a:off x="2001657" y="4426436"/>
            <a:ext cx="5148064" cy="240000"/>
          </a:xfrm>
          <a:prstGeom prst="rect">
            <a:avLst/>
          </a:prstGeom>
        </p:spPr>
        <p:txBody>
          <a:bodyPr anchor="ctr"/>
          <a:lstStyle>
            <a:lvl1pPr marL="0" indent="0" algn="ctr">
              <a:buFontTx/>
              <a:buNone/>
              <a:defRPr sz="108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11" name="그림 개체 틀 10">
            <a:extLst>
              <a:ext uri="{FF2B5EF4-FFF2-40B4-BE49-F238E27FC236}">
                <a16:creationId xmlns="" xmlns:a16="http://schemas.microsoft.com/office/drawing/2014/main" id="{34FF424B-BE2F-4986-AD58-138B7315C314}"/>
              </a:ext>
            </a:extLst>
          </p:cNvPr>
          <p:cNvSpPr>
            <a:spLocks noGrp="1"/>
          </p:cNvSpPr>
          <p:nvPr>
            <p:ph type="pic" idx="12" hasCustomPrompt="1"/>
          </p:nvPr>
        </p:nvSpPr>
        <p:spPr>
          <a:xfrm>
            <a:off x="1" y="2"/>
            <a:ext cx="9159746" cy="3748197"/>
          </a:xfrm>
          <a:custGeom>
            <a:avLst/>
            <a:gdLst>
              <a:gd name="connsiteX0" fmla="*/ 0 w 9159746"/>
              <a:gd name="connsiteY0" fmla="*/ 0 h 3373377"/>
              <a:gd name="connsiteX1" fmla="*/ 9151194 w 9159746"/>
              <a:gd name="connsiteY1" fmla="*/ 0 h 3373377"/>
              <a:gd name="connsiteX2" fmla="*/ 9152198 w 9159746"/>
              <a:gd name="connsiteY2" fmla="*/ 169697 h 3373377"/>
              <a:gd name="connsiteX3" fmla="*/ 9159746 w 9159746"/>
              <a:gd name="connsiteY3" fmla="*/ 1559602 h 3373377"/>
              <a:gd name="connsiteX4" fmla="*/ 302415 w 9159746"/>
              <a:gd name="connsiteY4" fmla="*/ 1784341 h 3373377"/>
              <a:gd name="connsiteX5" fmla="*/ 0 w 9159746"/>
              <a:gd name="connsiteY5" fmla="*/ 1560400 h 33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9746" h="3373377">
                <a:moveTo>
                  <a:pt x="0" y="0"/>
                </a:moveTo>
                <a:lnTo>
                  <a:pt x="9151194" y="0"/>
                </a:lnTo>
                <a:lnTo>
                  <a:pt x="9152198" y="169697"/>
                </a:lnTo>
                <a:cubicBezTo>
                  <a:pt x="9154714" y="610983"/>
                  <a:pt x="9157230" y="1151339"/>
                  <a:pt x="9159746" y="1559602"/>
                </a:cubicBezTo>
                <a:cubicBezTo>
                  <a:pt x="6302680" y="3659955"/>
                  <a:pt x="3656101" y="4189744"/>
                  <a:pt x="302415" y="1784341"/>
                </a:cubicBezTo>
                <a:lnTo>
                  <a:pt x="0" y="1560400"/>
                </a:lnTo>
                <a:close/>
              </a:path>
            </a:pathLst>
          </a:custGeom>
          <a:solidFill>
            <a:schemeClr val="bg1">
              <a:lumMod val="75000"/>
            </a:schemeClr>
          </a:solidFill>
        </p:spPr>
        <p:txBody>
          <a:bodyPr wrap="square" anchor="ctr">
            <a:noAutofit/>
          </a:bodyP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Tree>
    <p:extLst>
      <p:ext uri="{BB962C8B-B14F-4D97-AF65-F5344CB8AC3E}">
        <p14:creationId xmlns:p14="http://schemas.microsoft.com/office/powerpoint/2010/main" val="3413623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333500"/>
            <a:ext cx="8229600" cy="37716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60"/>
            <a:ext cx="2133600" cy="304271"/>
          </a:xfrm>
          <a:prstGeom prst="rect">
            <a:avLst/>
          </a:prstGeom>
        </p:spPr>
        <p:txBody>
          <a:bodyPr/>
          <a:lstStyle/>
          <a:p>
            <a:pPr defTabSz="822960" latinLnBrk="1"/>
            <a:fld id="{E74F6659-EA50-514D-8775-0D2525ECD082}" type="datetime1">
              <a:rPr lang="en-US" sz="1620" smtClean="0">
                <a:solidFill>
                  <a:prstClr val="black"/>
                </a:solidFill>
                <a:cs typeface="Arial" pitchFamily="34" charset="0"/>
              </a:rPr>
              <a:t>5/14/2019</a:t>
            </a:fld>
            <a:endParaRPr lang="en-US" sz="1620">
              <a:solidFill>
                <a:prstClr val="black"/>
              </a:solidFill>
              <a:cs typeface="Arial" pitchFamily="34" charset="0"/>
            </a:endParaRPr>
          </a:p>
        </p:txBody>
      </p:sp>
      <p:sp>
        <p:nvSpPr>
          <p:cNvPr id="5" name="Footer Placeholder 4"/>
          <p:cNvSpPr>
            <a:spLocks noGrp="1"/>
          </p:cNvSpPr>
          <p:nvPr>
            <p:ph type="ftr" sz="quarter" idx="11"/>
          </p:nvPr>
        </p:nvSpPr>
        <p:spPr>
          <a:xfrm>
            <a:off x="3124200" y="5296960"/>
            <a:ext cx="2895600" cy="304271"/>
          </a:xfrm>
          <a:prstGeom prst="rect">
            <a:avLst/>
          </a:prstGeom>
        </p:spPr>
        <p:txBody>
          <a:bodyPr/>
          <a:lstStyle/>
          <a:p>
            <a:pPr defTabSz="822960" latinLnBrk="1"/>
            <a:endParaRPr lang="en-US" sz="1620">
              <a:solidFill>
                <a:prstClr val="black"/>
              </a:solidFill>
              <a:cs typeface="Arial" pitchFamily="34" charset="0"/>
            </a:endParaRPr>
          </a:p>
        </p:txBody>
      </p:sp>
      <p:sp>
        <p:nvSpPr>
          <p:cNvPr id="6" name="Slide Number Placeholder 5"/>
          <p:cNvSpPr>
            <a:spLocks noGrp="1"/>
          </p:cNvSpPr>
          <p:nvPr>
            <p:ph type="sldNum" sz="quarter" idx="12"/>
          </p:nvPr>
        </p:nvSpPr>
        <p:spPr>
          <a:xfrm>
            <a:off x="6553200" y="5296960"/>
            <a:ext cx="2133600" cy="304271"/>
          </a:xfrm>
          <a:prstGeom prst="rect">
            <a:avLst/>
          </a:prstGeom>
        </p:spPr>
        <p:txBody>
          <a:bodyPr/>
          <a:lstStyle/>
          <a:p>
            <a:pPr defTabSz="822960" latinLnBrk="1"/>
            <a:fld id="{878BE2C0-B726-4D7C-B736-8F71D1EE892A}" type="slidenum">
              <a:rPr lang="en-US" sz="1620" smtClean="0">
                <a:solidFill>
                  <a:prstClr val="black"/>
                </a:solidFill>
                <a:cs typeface="Arial" pitchFamily="34" charset="0"/>
              </a:rPr>
              <a:pPr defTabSz="822960" latinLnBrk="1"/>
              <a:t>‹#›</a:t>
            </a:fld>
            <a:endParaRPr lang="en-US" sz="1620">
              <a:solidFill>
                <a:prstClr val="black"/>
              </a:solidFill>
              <a:cs typeface="Arial" pitchFamily="34" charset="0"/>
            </a:endParaRPr>
          </a:p>
        </p:txBody>
      </p:sp>
    </p:spTree>
    <p:extLst>
      <p:ext uri="{BB962C8B-B14F-4D97-AF65-F5344CB8AC3E}">
        <p14:creationId xmlns:p14="http://schemas.microsoft.com/office/powerpoint/2010/main" val="3915969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Quote dark option FLUSH LEFT">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228600" y="2403531"/>
            <a:ext cx="8743950" cy="907941"/>
          </a:xfrm>
          <a:prstGeom prst="rect">
            <a:avLst/>
          </a:prstGeom>
        </p:spPr>
        <p:txBody>
          <a:bodyPr lIns="71323" tIns="35662" rIns="71323" bIns="35662" anchor="ctr"/>
          <a:lstStyle>
            <a:lvl1pPr marL="162707" indent="-162707" algn="l">
              <a:spcBef>
                <a:spcPts val="0"/>
              </a:spcBef>
              <a:defRPr sz="2520" b="0" baseline="0">
                <a:gradFill>
                  <a:gsLst>
                    <a:gs pos="0">
                      <a:schemeClr val="accent1">
                        <a:lumMod val="5000"/>
                        <a:lumOff val="95000"/>
                      </a:schemeClr>
                    </a:gs>
                    <a:gs pos="100000">
                      <a:schemeClr val="bg1"/>
                    </a:gs>
                  </a:gsLst>
                  <a:lin ang="5400000" scaled="1"/>
                </a:gradFill>
              </a:defRPr>
            </a:lvl1pPr>
            <a:lvl2pPr marL="76896" indent="0" algn="l">
              <a:spcBef>
                <a:spcPts val="0"/>
              </a:spcBef>
              <a:defRPr sz="252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97142" y="0"/>
            <a:ext cx="2062111" cy="1137322"/>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4191" tIns="32096" rIns="64191" bIns="32096"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3" name="Text Placeholder 2"/>
          <p:cNvSpPr>
            <a:spLocks noGrp="1"/>
          </p:cNvSpPr>
          <p:nvPr>
            <p:ph type="body" sz="quarter" idx="14" hasCustomPrompt="1"/>
          </p:nvPr>
        </p:nvSpPr>
        <p:spPr>
          <a:xfrm>
            <a:off x="2899172" y="4397341"/>
            <a:ext cx="6073379" cy="307777"/>
          </a:xfrm>
          <a:prstGeom prst="rect">
            <a:avLst/>
          </a:prstGeom>
        </p:spPr>
        <p:txBody>
          <a:bodyPr lIns="71323" tIns="35662" rIns="71323" bIns="35662"/>
          <a:lstStyle>
            <a:lvl1pPr algn="r">
              <a:spcBef>
                <a:spcPts val="0"/>
              </a:spcBef>
              <a:defRPr sz="1440" b="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952300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42998" y="3017520"/>
            <a:ext cx="3959993" cy="2100596"/>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5" name="Picture Placeholder 2"/>
          <p:cNvSpPr>
            <a:spLocks noGrp="1"/>
          </p:cNvSpPr>
          <p:nvPr>
            <p:ph type="pic" idx="10" hasCustomPrompt="1"/>
          </p:nvPr>
        </p:nvSpPr>
        <p:spPr>
          <a:xfrm>
            <a:off x="4644009" y="3017520"/>
            <a:ext cx="3959993" cy="2100596"/>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2" name="Rectangle 1"/>
          <p:cNvSpPr/>
          <p:nvPr userDrawn="1"/>
        </p:nvSpPr>
        <p:spPr>
          <a:xfrm>
            <a:off x="540001" y="1313132"/>
            <a:ext cx="3962988" cy="1629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1" name="Rectangle 10"/>
          <p:cNvSpPr/>
          <p:nvPr userDrawn="1"/>
        </p:nvSpPr>
        <p:spPr>
          <a:xfrm>
            <a:off x="4641013" y="1313132"/>
            <a:ext cx="3962988" cy="1629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7" name="Title 2">
            <a:extLst>
              <a:ext uri="{FF2B5EF4-FFF2-40B4-BE49-F238E27FC236}">
                <a16:creationId xmlns="" xmlns:a16="http://schemas.microsoft.com/office/drawing/2014/main" id="{32E2CB55-DB02-4B94-9AA0-6EFBB8682F7F}"/>
              </a:ext>
            </a:extLst>
          </p:cNvPr>
          <p:cNvSpPr>
            <a:spLocks noGrp="1"/>
          </p:cNvSpPr>
          <p:nvPr>
            <p:ph type="title"/>
          </p:nvPr>
        </p:nvSpPr>
        <p:spPr>
          <a:xfrm>
            <a:off x="0" y="167327"/>
            <a:ext cx="9144000" cy="760000"/>
          </a:xfrm>
          <a:prstGeom prst="rect">
            <a:avLst/>
          </a:prstGeom>
        </p:spPr>
        <p:txBody>
          <a:bodyPr anchor="ctr"/>
          <a:lstStyle>
            <a:lvl1pPr algn="ctr">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8" name="텍스트 개체 틀 2">
            <a:extLst>
              <a:ext uri="{FF2B5EF4-FFF2-40B4-BE49-F238E27FC236}">
                <a16:creationId xmlns="" xmlns:a16="http://schemas.microsoft.com/office/drawing/2014/main" id="{7DDB83E5-458E-46B2-9A0C-FA643319B2D1}"/>
              </a:ext>
            </a:extLst>
          </p:cNvPr>
          <p:cNvSpPr>
            <a:spLocks noGrp="1"/>
          </p:cNvSpPr>
          <p:nvPr>
            <p:ph type="body" sz="quarter" idx="41" hasCustomPrompt="1"/>
          </p:nvPr>
        </p:nvSpPr>
        <p:spPr>
          <a:xfrm>
            <a:off x="0" y="937288"/>
            <a:ext cx="9144000" cy="240027"/>
          </a:xfrm>
          <a:prstGeom prst="rect">
            <a:avLst/>
          </a:prstGeom>
        </p:spPr>
        <p:txBody>
          <a:bodyPr anchor="ctr"/>
          <a:lstStyle>
            <a:lvl1pPr marL="0" marR="0" indent="0" algn="r" defTabSz="822960" rtl="0" eaLnBrk="1" fontAlgn="auto" latinLnBrk="1" hangingPunct="1">
              <a:lnSpc>
                <a:spcPct val="90000"/>
              </a:lnSpc>
              <a:spcBef>
                <a:spcPts val="900"/>
              </a:spcBef>
              <a:spcAft>
                <a:spcPts val="0"/>
              </a:spcAft>
              <a:buClrTx/>
              <a:buSzTx/>
              <a:buFontTx/>
              <a:buNone/>
              <a:tabLst/>
              <a:defRPr sz="1080">
                <a:solidFill>
                  <a:schemeClr val="tx1">
                    <a:lumMod val="75000"/>
                    <a:lumOff val="25000"/>
                  </a:schemeClr>
                </a:solidFill>
              </a:defRPr>
            </a:lvl1pPr>
          </a:lstStyle>
          <a:p>
            <a:pPr marL="0" marR="0" lvl="0" indent="0" algn="ctr" defTabSz="822960" rtl="0" eaLnBrk="1" fontAlgn="auto" latinLnBrk="1" hangingPunct="1">
              <a:lnSpc>
                <a:spcPct val="90000"/>
              </a:lnSpc>
              <a:spcBef>
                <a:spcPts val="9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2661364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p:cNvSpPr>
            <a:spLocks noGrp="1"/>
          </p:cNvSpPr>
          <p:nvPr>
            <p:ph type="title"/>
          </p:nvPr>
        </p:nvSpPr>
        <p:spPr>
          <a:xfrm>
            <a:off x="1619673" y="0"/>
            <a:ext cx="7524329" cy="98274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Tree>
    <p:extLst>
      <p:ext uri="{BB962C8B-B14F-4D97-AF65-F5344CB8AC3E}">
        <p14:creationId xmlns:p14="http://schemas.microsoft.com/office/powerpoint/2010/main" val="4149234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53131" y="1400016"/>
            <a:ext cx="2978251" cy="3714984"/>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4" name="Title 2"/>
          <p:cNvSpPr>
            <a:spLocks noGrp="1"/>
          </p:cNvSpPr>
          <p:nvPr>
            <p:ph type="title"/>
          </p:nvPr>
        </p:nvSpPr>
        <p:spPr>
          <a:xfrm>
            <a:off x="0" y="167327"/>
            <a:ext cx="9144000" cy="760000"/>
          </a:xfrm>
          <a:prstGeom prst="rect">
            <a:avLst/>
          </a:prstGeom>
        </p:spPr>
        <p:txBody>
          <a:bodyPr anchor="ctr"/>
          <a:lstStyle>
            <a:lvl1pPr algn="ctr">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9" name="Picture Placeholder 2"/>
          <p:cNvSpPr>
            <a:spLocks noGrp="1"/>
          </p:cNvSpPr>
          <p:nvPr>
            <p:ph type="pic" idx="10" hasCustomPrompt="1"/>
          </p:nvPr>
        </p:nvSpPr>
        <p:spPr>
          <a:xfrm>
            <a:off x="3528345" y="3257906"/>
            <a:ext cx="1656000" cy="1857097"/>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10" name="Picture Placeholder 2"/>
          <p:cNvSpPr>
            <a:spLocks noGrp="1"/>
          </p:cNvSpPr>
          <p:nvPr>
            <p:ph type="pic" idx="11" hasCustomPrompt="1"/>
          </p:nvPr>
        </p:nvSpPr>
        <p:spPr>
          <a:xfrm>
            <a:off x="5183790" y="3257907"/>
            <a:ext cx="1656000" cy="1857097"/>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11" name="Picture Placeholder 2"/>
          <p:cNvSpPr>
            <a:spLocks noGrp="1"/>
          </p:cNvSpPr>
          <p:nvPr>
            <p:ph type="pic" idx="12" hasCustomPrompt="1"/>
          </p:nvPr>
        </p:nvSpPr>
        <p:spPr>
          <a:xfrm>
            <a:off x="6833749" y="3257907"/>
            <a:ext cx="1656000" cy="1857097"/>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2" name="Rectangle 1"/>
          <p:cNvSpPr/>
          <p:nvPr userDrawn="1"/>
        </p:nvSpPr>
        <p:spPr>
          <a:xfrm>
            <a:off x="3528349" y="1400016"/>
            <a:ext cx="1656185" cy="185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3" name="Rectangle 12"/>
          <p:cNvSpPr/>
          <p:nvPr userDrawn="1"/>
        </p:nvSpPr>
        <p:spPr>
          <a:xfrm>
            <a:off x="5183611" y="1400016"/>
            <a:ext cx="1656185" cy="18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4" name="Rectangle 13"/>
          <p:cNvSpPr/>
          <p:nvPr userDrawn="1"/>
        </p:nvSpPr>
        <p:spPr>
          <a:xfrm>
            <a:off x="6833753" y="1400016"/>
            <a:ext cx="1656185" cy="18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62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2" name="텍스트 개체 틀 2">
            <a:extLst>
              <a:ext uri="{FF2B5EF4-FFF2-40B4-BE49-F238E27FC236}">
                <a16:creationId xmlns="" xmlns:a16="http://schemas.microsoft.com/office/drawing/2014/main" id="{04DB8D5C-C91A-4755-AF2D-72EE2C637AD1}"/>
              </a:ext>
            </a:extLst>
          </p:cNvPr>
          <p:cNvSpPr>
            <a:spLocks noGrp="1"/>
          </p:cNvSpPr>
          <p:nvPr>
            <p:ph type="body" sz="quarter" idx="41" hasCustomPrompt="1"/>
          </p:nvPr>
        </p:nvSpPr>
        <p:spPr>
          <a:xfrm>
            <a:off x="0" y="937288"/>
            <a:ext cx="9144000" cy="240027"/>
          </a:xfrm>
          <a:prstGeom prst="rect">
            <a:avLst/>
          </a:prstGeom>
        </p:spPr>
        <p:txBody>
          <a:bodyPr anchor="ctr"/>
          <a:lstStyle>
            <a:lvl1pPr marL="0" marR="0" indent="0" algn="ctr" defTabSz="822960" rtl="0" eaLnBrk="1" fontAlgn="auto" latinLnBrk="1" hangingPunct="1">
              <a:lnSpc>
                <a:spcPct val="90000"/>
              </a:lnSpc>
              <a:spcBef>
                <a:spcPts val="900"/>
              </a:spcBef>
              <a:spcAft>
                <a:spcPts val="0"/>
              </a:spcAft>
              <a:buClrTx/>
              <a:buSzTx/>
              <a:buFontTx/>
              <a:buNone/>
              <a:tabLst/>
              <a:defRPr sz="1080">
                <a:solidFill>
                  <a:schemeClr val="tx1">
                    <a:lumMod val="75000"/>
                    <a:lumOff val="25000"/>
                  </a:schemeClr>
                </a:solidFill>
              </a:defRPr>
            </a:lvl1pPr>
          </a:lstStyle>
          <a:p>
            <a:pPr marL="0" marR="0" lvl="0" indent="0" algn="ctr" defTabSz="822960" rtl="0" eaLnBrk="1" fontAlgn="auto" latinLnBrk="1" hangingPunct="1">
              <a:lnSpc>
                <a:spcPct val="90000"/>
              </a:lnSpc>
              <a:spcBef>
                <a:spcPts val="9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2080019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50183" y="1607688"/>
            <a:ext cx="1656000" cy="1280000"/>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4" name="Title 2"/>
          <p:cNvSpPr>
            <a:spLocks noGrp="1"/>
          </p:cNvSpPr>
          <p:nvPr>
            <p:ph type="title"/>
          </p:nvPr>
        </p:nvSpPr>
        <p:spPr>
          <a:xfrm>
            <a:off x="107505" y="0"/>
            <a:ext cx="9036496" cy="98274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9" name="Picture Placeholder 2"/>
          <p:cNvSpPr>
            <a:spLocks noGrp="1"/>
          </p:cNvSpPr>
          <p:nvPr>
            <p:ph type="pic" idx="10" hasCustomPrompt="1"/>
          </p:nvPr>
        </p:nvSpPr>
        <p:spPr>
          <a:xfrm>
            <a:off x="650183" y="3425287"/>
            <a:ext cx="1656000" cy="1280000"/>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2" name="Rectangle 1"/>
          <p:cNvSpPr/>
          <p:nvPr userDrawn="1"/>
        </p:nvSpPr>
        <p:spPr>
          <a:xfrm>
            <a:off x="650183" y="2885941"/>
            <a:ext cx="1656000" cy="4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08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0" name="Rectangle 9"/>
          <p:cNvSpPr/>
          <p:nvPr userDrawn="1"/>
        </p:nvSpPr>
        <p:spPr>
          <a:xfrm>
            <a:off x="650183" y="4705287"/>
            <a:ext cx="1656000" cy="400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08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1" name="Picture Placeholder 2"/>
          <p:cNvSpPr>
            <a:spLocks noGrp="1"/>
          </p:cNvSpPr>
          <p:nvPr>
            <p:ph type="pic" idx="11" hasCustomPrompt="1"/>
          </p:nvPr>
        </p:nvSpPr>
        <p:spPr>
          <a:xfrm>
            <a:off x="4677950" y="1611874"/>
            <a:ext cx="1656000" cy="1280000"/>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12" name="Picture Placeholder 2"/>
          <p:cNvSpPr>
            <a:spLocks noGrp="1"/>
          </p:cNvSpPr>
          <p:nvPr>
            <p:ph type="pic" idx="12" hasCustomPrompt="1"/>
          </p:nvPr>
        </p:nvSpPr>
        <p:spPr>
          <a:xfrm>
            <a:off x="4677950" y="3429473"/>
            <a:ext cx="1656000" cy="1280000"/>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13" name="Rectangle 12"/>
          <p:cNvSpPr/>
          <p:nvPr userDrawn="1"/>
        </p:nvSpPr>
        <p:spPr>
          <a:xfrm>
            <a:off x="4677950" y="2890131"/>
            <a:ext cx="1656000" cy="400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08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
        <p:nvSpPr>
          <p:cNvPr id="14" name="Rectangle 13"/>
          <p:cNvSpPr/>
          <p:nvPr userDrawn="1"/>
        </p:nvSpPr>
        <p:spPr>
          <a:xfrm>
            <a:off x="4677950" y="4709476"/>
            <a:ext cx="1656000" cy="4000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1" hangingPunct="1">
              <a:lnSpc>
                <a:spcPct val="100000"/>
              </a:lnSpc>
              <a:spcBef>
                <a:spcPts val="0"/>
              </a:spcBef>
              <a:spcAft>
                <a:spcPts val="0"/>
              </a:spcAft>
              <a:buClrTx/>
              <a:buSzTx/>
              <a:buFontTx/>
              <a:buNone/>
              <a:tabLst/>
              <a:defRPr/>
            </a:pPr>
            <a:endParaRPr kumimoji="0" lang="ko-KR" altLang="en-US" sz="1080" b="0" i="0" u="none" strike="noStrike" kern="1200" cap="none" spc="0" normalizeH="0" baseline="0" noProof="0">
              <a:ln>
                <a:noFill/>
              </a:ln>
              <a:solidFill>
                <a:prstClr val="black">
                  <a:lumMod val="75000"/>
                  <a:lumOff val="25000"/>
                </a:prstClr>
              </a:solidFill>
              <a:effectLst/>
              <a:uLnTx/>
              <a:uFillTx/>
              <a:latin typeface="Arial"/>
              <a:ea typeface="Arial Unicode MS"/>
              <a:cs typeface="+mn-cs"/>
            </a:endParaRPr>
          </a:p>
        </p:txBody>
      </p:sp>
    </p:spTree>
    <p:extLst>
      <p:ext uri="{BB962C8B-B14F-4D97-AF65-F5344CB8AC3E}">
        <p14:creationId xmlns:p14="http://schemas.microsoft.com/office/powerpoint/2010/main" val="3534941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1394593"/>
            <a:ext cx="4572000" cy="3690078"/>
          </a:xfrm>
          <a:prstGeom prst="rect">
            <a:avLst/>
          </a:prstGeom>
          <a:solidFill>
            <a:schemeClr val="bg1">
              <a:lumMod val="95000"/>
            </a:schemeClr>
          </a:solidFill>
        </p:spPr>
        <p:txBody>
          <a:bodyPr anchor="ctr"/>
          <a:lstStyle>
            <a:lvl1pPr marL="0" indent="0" algn="ctr">
              <a:buNone/>
              <a:defRPr sz="1080" baseline="0">
                <a:solidFill>
                  <a:schemeClr val="tx1">
                    <a:lumMod val="75000"/>
                    <a:lumOff val="25000"/>
                  </a:schemeClr>
                </a:solidFill>
                <a:latin typeface="+mn-lt"/>
                <a:cs typeface="Arial" pitchFamily="34" charset="0"/>
              </a:defRPr>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ltLang="ko-KR" dirty="0"/>
              <a:t>Insert Your Image</a:t>
            </a:r>
            <a:endParaRPr lang="ko-KR" altLang="en-US" dirty="0"/>
          </a:p>
        </p:txBody>
      </p:sp>
      <p:sp>
        <p:nvSpPr>
          <p:cNvPr id="5" name="Title 2">
            <a:extLst>
              <a:ext uri="{FF2B5EF4-FFF2-40B4-BE49-F238E27FC236}">
                <a16:creationId xmlns="" xmlns:a16="http://schemas.microsoft.com/office/drawing/2014/main" id="{E62EAC56-5A2E-46B2-B8D9-375A807E3F65}"/>
              </a:ext>
            </a:extLst>
          </p:cNvPr>
          <p:cNvSpPr>
            <a:spLocks noGrp="1"/>
          </p:cNvSpPr>
          <p:nvPr>
            <p:ph type="title"/>
          </p:nvPr>
        </p:nvSpPr>
        <p:spPr>
          <a:xfrm>
            <a:off x="0" y="167327"/>
            <a:ext cx="9144000" cy="760000"/>
          </a:xfrm>
          <a:prstGeom prst="rect">
            <a:avLst/>
          </a:prstGeom>
        </p:spPr>
        <p:txBody>
          <a:bodyPr anchor="ctr"/>
          <a:lstStyle>
            <a:lvl1pPr algn="ctr">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
        <p:nvSpPr>
          <p:cNvPr id="6" name="텍스트 개체 틀 2">
            <a:extLst>
              <a:ext uri="{FF2B5EF4-FFF2-40B4-BE49-F238E27FC236}">
                <a16:creationId xmlns="" xmlns:a16="http://schemas.microsoft.com/office/drawing/2014/main" id="{14844AF7-CCEE-4899-AEED-9D922F173586}"/>
              </a:ext>
            </a:extLst>
          </p:cNvPr>
          <p:cNvSpPr>
            <a:spLocks noGrp="1"/>
          </p:cNvSpPr>
          <p:nvPr>
            <p:ph type="body" sz="quarter" idx="41" hasCustomPrompt="1"/>
          </p:nvPr>
        </p:nvSpPr>
        <p:spPr>
          <a:xfrm>
            <a:off x="0" y="937288"/>
            <a:ext cx="9144000" cy="240027"/>
          </a:xfrm>
          <a:prstGeom prst="rect">
            <a:avLst/>
          </a:prstGeom>
        </p:spPr>
        <p:txBody>
          <a:bodyPr anchor="ctr"/>
          <a:lstStyle>
            <a:lvl1pPr marL="0" marR="0" indent="0" algn="ctr" defTabSz="822960" rtl="0" eaLnBrk="1" fontAlgn="auto" latinLnBrk="1" hangingPunct="1">
              <a:lnSpc>
                <a:spcPct val="90000"/>
              </a:lnSpc>
              <a:spcBef>
                <a:spcPts val="900"/>
              </a:spcBef>
              <a:spcAft>
                <a:spcPts val="0"/>
              </a:spcAft>
              <a:buClrTx/>
              <a:buSzTx/>
              <a:buFontTx/>
              <a:buNone/>
              <a:tabLst/>
              <a:defRPr sz="1080">
                <a:solidFill>
                  <a:schemeClr val="tx1">
                    <a:lumMod val="75000"/>
                    <a:lumOff val="25000"/>
                  </a:schemeClr>
                </a:solidFill>
              </a:defRPr>
            </a:lvl1pPr>
          </a:lstStyle>
          <a:p>
            <a:pPr marL="0" marR="0" lvl="0" indent="0" algn="ctr" defTabSz="822960" rtl="0" eaLnBrk="1" fontAlgn="auto" latinLnBrk="1" hangingPunct="1">
              <a:lnSpc>
                <a:spcPct val="90000"/>
              </a:lnSpc>
              <a:spcBef>
                <a:spcPts val="9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861082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2"/>
          <p:cNvSpPr>
            <a:spLocks noGrp="1"/>
          </p:cNvSpPr>
          <p:nvPr>
            <p:ph type="title"/>
          </p:nvPr>
        </p:nvSpPr>
        <p:spPr>
          <a:xfrm>
            <a:off x="1619673" y="0"/>
            <a:ext cx="7524329" cy="982740"/>
          </a:xfrm>
          <a:prstGeom prst="rect">
            <a:avLst/>
          </a:prstGeom>
        </p:spPr>
        <p:txBody>
          <a:bodyPr anchor="ctr"/>
          <a:lstStyle>
            <a:lvl1pPr algn="l">
              <a:defRPr sz="3240" b="1">
                <a:solidFill>
                  <a:schemeClr val="tx1">
                    <a:lumMod val="75000"/>
                    <a:lumOff val="25000"/>
                  </a:schemeClr>
                </a:solidFill>
                <a:latin typeface="+mj-lt"/>
                <a:cs typeface="Arial" pitchFamily="34" charset="0"/>
              </a:defRPr>
            </a:lvl1pPr>
          </a:lstStyle>
          <a:p>
            <a:r>
              <a:rPr lang="en-US" dirty="0"/>
              <a:t> </a:t>
            </a:r>
            <a:r>
              <a:rPr lang="en-US" altLang="ko-KR" dirty="0"/>
              <a:t>Free PPT _ Click to add title</a:t>
            </a:r>
            <a:endParaRPr lang="en-US" dirty="0"/>
          </a:p>
        </p:txBody>
      </p:sp>
    </p:spTree>
    <p:extLst>
      <p:ext uri="{BB962C8B-B14F-4D97-AF65-F5344CB8AC3E}">
        <p14:creationId xmlns:p14="http://schemas.microsoft.com/office/powerpoint/2010/main" val="1853556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2A9F40-72B7-4218-B17F-B6913DEEA7CE}"/>
              </a:ext>
            </a:extLst>
          </p:cNvPr>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3BC2F1F7-4C8E-4C3D-A461-A1DAD94197EB}"/>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33320979-4CCE-4233-B703-798D8E9FD7ED}"/>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C09861AB-90E5-4A4A-84A0-34310777DBE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0ED8DC1-C3EA-4DAC-BBBA-4E45EE223101}"/>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4281844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89F792-2F3A-4ED8-9CB8-58C4B514DAF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FC6BA007-71F4-4D03-B10E-26B465CCA9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7A453DA7-E59A-4844-9529-1FAD7E1DF1E2}"/>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D411402B-C091-4E81-A1CD-4B5A8AA8C8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93FC3779-24DC-42F3-ADCF-F113B52A5635}"/>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2284233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9863BC-BE3B-459E-AC5D-CC54306C9FF1}"/>
              </a:ext>
            </a:extLst>
          </p:cNvPr>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9EFEC96B-DBD4-4F6F-AC46-A0DFC7D962A6}"/>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A79A3025-7E66-48B0-B2D1-A8465536EFB4}"/>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24EA6171-E2F9-4B37-BD96-DBC5A2B9E7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CD5577BA-003F-4C60-B835-8271F1F0370C}"/>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322409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58861D-1D3F-4347-8288-8B571438479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51840A78-F7F2-4AD0-9A2F-B8F736FD1ABE}"/>
              </a:ext>
            </a:extLst>
          </p:cNvPr>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4A48F01B-9A30-4C08-A6BB-B747B33826FB}"/>
              </a:ext>
            </a:extLst>
          </p:cNvPr>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E667ED97-0442-4C02-B5D2-4B58FA6A2FFE}"/>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6" name="Footer Placeholder 5">
            <a:extLst>
              <a:ext uri="{FF2B5EF4-FFF2-40B4-BE49-F238E27FC236}">
                <a16:creationId xmlns="" xmlns:a16="http://schemas.microsoft.com/office/drawing/2014/main" id="{68F53F99-B133-4CD8-8025-C20FACE4F88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964C8747-42E8-43A8-B3B8-6B1FA275C5DC}"/>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3077942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1B1AE-00C2-4A5E-A981-4C4220C8DEE0}"/>
              </a:ext>
            </a:extLst>
          </p:cNvPr>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74DC093B-A508-440A-9600-7DD793166292}"/>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379ED8BB-A775-4525-9524-50E66B0BFCD8}"/>
              </a:ext>
            </a:extLst>
          </p:cNvPr>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9E5F833E-F383-4BC2-B45B-55C2DC5E9908}"/>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CC74E69C-CAE7-4A6C-92CE-E3BAF61DCAFB}"/>
              </a:ext>
            </a:extLst>
          </p:cNvPr>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24618F3F-3600-4D8C-8526-D4032A325DCD}"/>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8" name="Footer Placeholder 7">
            <a:extLst>
              <a:ext uri="{FF2B5EF4-FFF2-40B4-BE49-F238E27FC236}">
                <a16:creationId xmlns="" xmlns:a16="http://schemas.microsoft.com/office/drawing/2014/main" id="{0FEB350E-91E4-451F-8C5F-55397FA2614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799607EC-78AE-41BC-B30F-726E5FC696E3}"/>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1472433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261CAC-207E-4187-A026-FFC56A9C80E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6EEEB26D-C362-4144-98B3-876B7F16A6D3}"/>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4" name="Footer Placeholder 3">
            <a:extLst>
              <a:ext uri="{FF2B5EF4-FFF2-40B4-BE49-F238E27FC236}">
                <a16:creationId xmlns="" xmlns:a16="http://schemas.microsoft.com/office/drawing/2014/main" id="{49DF104B-BA3C-4382-A28F-0B88EAC09C4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1C8F7659-F569-4D35-AF53-21EE50422CB2}"/>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329496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8EB405D-25C2-47FE-8D31-0322F1866B65}"/>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3" name="Footer Placeholder 2">
            <a:extLst>
              <a:ext uri="{FF2B5EF4-FFF2-40B4-BE49-F238E27FC236}">
                <a16:creationId xmlns="" xmlns:a16="http://schemas.microsoft.com/office/drawing/2014/main" id="{1E0983D2-26E0-4EFB-A8CA-35FC14EC5E1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C75E22FE-A096-4997-8742-F42A4FB5A274}"/>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17283223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3251D-A6CE-4126-8CDE-0E74E56B6365}"/>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F29FCA5D-B7EB-4715-9508-EEBEC5543179}"/>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00BE25F2-F021-4B64-937D-C17612C1DA45}"/>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 xmlns:a16="http://schemas.microsoft.com/office/drawing/2014/main" id="{7A83525E-2199-4415-B286-101C4D3A0B7D}"/>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6" name="Footer Placeholder 5">
            <a:extLst>
              <a:ext uri="{FF2B5EF4-FFF2-40B4-BE49-F238E27FC236}">
                <a16:creationId xmlns="" xmlns:a16="http://schemas.microsoft.com/office/drawing/2014/main" id="{62E7BDF1-CB64-4903-9BB8-916994A156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A4D88AEA-8E13-44ED-8F39-71DF8ABE8850}"/>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35524843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8C1E00-3B95-45C0-88B7-2B87A7DD10CA}"/>
              </a:ext>
            </a:extLst>
          </p:cNvPr>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8D9C603D-1925-44B8-9A53-21B331B1B283}"/>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 xmlns:a16="http://schemas.microsoft.com/office/drawing/2014/main" id="{DEFC615F-2912-423C-9446-8F1C97BD1598}"/>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 xmlns:a16="http://schemas.microsoft.com/office/drawing/2014/main" id="{AA5A6BB2-866F-4A05-BB2C-1EF4678D4080}"/>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6" name="Footer Placeholder 5">
            <a:extLst>
              <a:ext uri="{FF2B5EF4-FFF2-40B4-BE49-F238E27FC236}">
                <a16:creationId xmlns="" xmlns:a16="http://schemas.microsoft.com/office/drawing/2014/main" id="{A25B0C8F-A05A-4D93-9A84-B03820D08A4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22782AF2-72B2-49CA-A334-BA78F35EA3FE}"/>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27681894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672CE8-5D1A-4C44-B047-2768FB96EBF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ACD8C7A6-ED88-40F6-9309-752B95088B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015DD380-13A2-4F2B-BC1E-1172B7C23238}"/>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2A1D2B57-2444-4CF2-A83D-CE9DF746D34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7FD02883-9B15-46D4-A25B-EF5D5CAD78EE}"/>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13106998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577A949-EA59-44EC-9B5C-93A325D40AAC}"/>
              </a:ext>
            </a:extLst>
          </p:cNvPr>
          <p:cNvSpPr>
            <a:spLocks noGrp="1"/>
          </p:cNvSpPr>
          <p:nvPr>
            <p:ph type="title" orient="vert"/>
          </p:nvPr>
        </p:nvSpPr>
        <p:spPr>
          <a:xfrm>
            <a:off x="6543675" y="304271"/>
            <a:ext cx="1971675" cy="484319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9E4AA3F8-A2ED-4854-AE66-C49195FA83F1}"/>
              </a:ext>
            </a:extLst>
          </p:cNvPr>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538AE36F-355D-4582-AE0E-8EBBEC38F1EB}"/>
              </a:ext>
            </a:extLst>
          </p:cNvPr>
          <p:cNvSpPr>
            <a:spLocks noGrp="1"/>
          </p:cNvSpPr>
          <p:nvPr>
            <p:ph type="dt" sz="half" idx="10"/>
          </p:nvPr>
        </p:nvSpPr>
        <p:spPr/>
        <p:txBody>
          <a:body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2F65E9DC-13D6-449C-A8B0-52592DE54E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F78D3514-95BB-4C9D-8E5E-AE7AC075E9AA}"/>
              </a:ext>
            </a:extLst>
          </p:cNvPr>
          <p:cNvSpPr>
            <a:spLocks noGrp="1"/>
          </p:cNvSpPr>
          <p:nvPr>
            <p:ph type="sldNum" sz="quarter" idx="12"/>
          </p:nvPr>
        </p:nvSpPr>
        <p:spPr/>
        <p:txBody>
          <a:bodyPr/>
          <a:lstStyle/>
          <a:p>
            <a:fld id="{8CC2215E-B3AE-4245-9C34-EFED1316C4E4}" type="slidenum">
              <a:rPr lang="en-IN" smtClean="0"/>
              <a:t>‹#›</a:t>
            </a:fld>
            <a:endParaRPr lang="en-IN"/>
          </a:p>
        </p:txBody>
      </p:sp>
    </p:spTree>
    <p:extLst>
      <p:ext uri="{BB962C8B-B14F-4D97-AF65-F5344CB8AC3E}">
        <p14:creationId xmlns:p14="http://schemas.microsoft.com/office/powerpoint/2010/main" val="71910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49036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10" r:id="rId12"/>
    <p:sldLayoutId id="2147483711" r:id="rId13"/>
    <p:sldLayoutId id="2147483712" r:id="rId14"/>
    <p:sldLayoutId id="2147483713" r:id="rId15"/>
    <p:sldLayoutId id="2147483714" r:id="rId16"/>
    <p:sldLayoutId id="2147483715" r:id="rId17"/>
    <p:sldLayoutId id="2147483716" r:id="rId18"/>
  </p:sldLayoutIdLst>
  <p:hf hdr="0" ftr="0" dt="0"/>
  <p:txStyles>
    <p:titleStyle>
      <a:lvl1pPr algn="ctr" defTabSz="822960" rtl="0" eaLnBrk="1" latinLnBrk="1" hangingPunct="1">
        <a:spcBef>
          <a:spcPct val="0"/>
        </a:spcBef>
        <a:buNone/>
        <a:defRPr sz="3960" kern="1200">
          <a:solidFill>
            <a:schemeClr val="tx1"/>
          </a:solidFill>
          <a:latin typeface="+mj-lt"/>
          <a:ea typeface="+mj-ea"/>
          <a:cs typeface="+mj-cs"/>
        </a:defRPr>
      </a:lvl1pPr>
    </p:titleStyle>
    <p:bodyStyle>
      <a:lvl1pPr marL="308610" indent="-308610" algn="l" defTabSz="822960" rtl="0" eaLnBrk="1" latinLnBrk="1" hangingPunct="1">
        <a:spcBef>
          <a:spcPct val="20000"/>
        </a:spcBef>
        <a:buFont typeface="Arial" pitchFamily="34" charset="0"/>
        <a:buChar char="•"/>
        <a:defRPr sz="2880" kern="1200">
          <a:solidFill>
            <a:schemeClr val="tx1"/>
          </a:solidFill>
          <a:latin typeface="+mn-lt"/>
          <a:ea typeface="+mn-ea"/>
          <a:cs typeface="+mn-cs"/>
        </a:defRPr>
      </a:lvl1pPr>
      <a:lvl2pPr marL="668655" indent="-257175" algn="l" defTabSz="822960" rtl="0" eaLnBrk="1" latinLnBrk="1" hangingPunct="1">
        <a:spcBef>
          <a:spcPct val="20000"/>
        </a:spcBef>
        <a:buFont typeface="Arial" pitchFamily="34" charset="0"/>
        <a:buChar char="–"/>
        <a:defRPr sz="2520" kern="1200">
          <a:solidFill>
            <a:schemeClr val="tx1"/>
          </a:solidFill>
          <a:latin typeface="+mn-lt"/>
          <a:ea typeface="+mn-ea"/>
          <a:cs typeface="+mn-cs"/>
        </a:defRPr>
      </a:lvl2pPr>
      <a:lvl3pPr marL="1028700" indent="-205740" algn="l" defTabSz="822960" rtl="0" eaLnBrk="1" latinLnBrk="1" hangingPunct="1">
        <a:spcBef>
          <a:spcPct val="20000"/>
        </a:spcBef>
        <a:buFont typeface="Arial" pitchFamily="34" charset="0"/>
        <a:buChar char="•"/>
        <a:defRPr sz="2160" kern="1200">
          <a:solidFill>
            <a:schemeClr val="tx1"/>
          </a:solidFill>
          <a:latin typeface="+mn-lt"/>
          <a:ea typeface="+mn-ea"/>
          <a:cs typeface="+mn-cs"/>
        </a:defRPr>
      </a:lvl3pPr>
      <a:lvl4pPr marL="144018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4pPr>
      <a:lvl5pPr marL="185166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5pPr>
      <a:lvl6pPr marL="226314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1"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ko-KR"/>
      </a:defPPr>
      <a:lvl1pPr marL="0" algn="l" defTabSz="822960" rtl="0" eaLnBrk="1" latinLnBrk="1" hangingPunct="1">
        <a:defRPr sz="1620" kern="1200">
          <a:solidFill>
            <a:schemeClr val="tx1"/>
          </a:solidFill>
          <a:latin typeface="+mn-lt"/>
          <a:ea typeface="+mn-ea"/>
          <a:cs typeface="+mn-cs"/>
        </a:defRPr>
      </a:lvl1pPr>
      <a:lvl2pPr marL="411480" algn="l" defTabSz="822960" rtl="0" eaLnBrk="1" latinLnBrk="1" hangingPunct="1">
        <a:defRPr sz="1620" kern="1200">
          <a:solidFill>
            <a:schemeClr val="tx1"/>
          </a:solidFill>
          <a:latin typeface="+mn-lt"/>
          <a:ea typeface="+mn-ea"/>
          <a:cs typeface="+mn-cs"/>
        </a:defRPr>
      </a:lvl2pPr>
      <a:lvl3pPr marL="822960" algn="l" defTabSz="822960" rtl="0" eaLnBrk="1" latinLnBrk="1" hangingPunct="1">
        <a:defRPr sz="1620" kern="1200">
          <a:solidFill>
            <a:schemeClr val="tx1"/>
          </a:solidFill>
          <a:latin typeface="+mn-lt"/>
          <a:ea typeface="+mn-ea"/>
          <a:cs typeface="+mn-cs"/>
        </a:defRPr>
      </a:lvl3pPr>
      <a:lvl4pPr marL="1234440" algn="l" defTabSz="822960" rtl="0" eaLnBrk="1" latinLnBrk="1" hangingPunct="1">
        <a:defRPr sz="1620" kern="1200">
          <a:solidFill>
            <a:schemeClr val="tx1"/>
          </a:solidFill>
          <a:latin typeface="+mn-lt"/>
          <a:ea typeface="+mn-ea"/>
          <a:cs typeface="+mn-cs"/>
        </a:defRPr>
      </a:lvl4pPr>
      <a:lvl5pPr marL="1645920" algn="l" defTabSz="822960" rtl="0" eaLnBrk="1" latinLnBrk="1" hangingPunct="1">
        <a:defRPr sz="1620" kern="1200">
          <a:solidFill>
            <a:schemeClr val="tx1"/>
          </a:solidFill>
          <a:latin typeface="+mn-lt"/>
          <a:ea typeface="+mn-ea"/>
          <a:cs typeface="+mn-cs"/>
        </a:defRPr>
      </a:lvl5pPr>
      <a:lvl6pPr marL="2057400" algn="l" defTabSz="822960" rtl="0" eaLnBrk="1" latinLnBrk="1" hangingPunct="1">
        <a:defRPr sz="1620" kern="1200">
          <a:solidFill>
            <a:schemeClr val="tx1"/>
          </a:solidFill>
          <a:latin typeface="+mn-lt"/>
          <a:ea typeface="+mn-ea"/>
          <a:cs typeface="+mn-cs"/>
        </a:defRPr>
      </a:lvl6pPr>
      <a:lvl7pPr marL="2468880" algn="l" defTabSz="822960" rtl="0" eaLnBrk="1" latinLnBrk="1" hangingPunct="1">
        <a:defRPr sz="1620" kern="1200">
          <a:solidFill>
            <a:schemeClr val="tx1"/>
          </a:solidFill>
          <a:latin typeface="+mn-lt"/>
          <a:ea typeface="+mn-ea"/>
          <a:cs typeface="+mn-cs"/>
        </a:defRPr>
      </a:lvl7pPr>
      <a:lvl8pPr marL="2880360" algn="l" defTabSz="822960" rtl="0" eaLnBrk="1" latinLnBrk="1" hangingPunct="1">
        <a:defRPr sz="1620" kern="1200">
          <a:solidFill>
            <a:schemeClr val="tx1"/>
          </a:solidFill>
          <a:latin typeface="+mn-lt"/>
          <a:ea typeface="+mn-ea"/>
          <a:cs typeface="+mn-cs"/>
        </a:defRPr>
      </a:lvl8pPr>
      <a:lvl9pPr marL="3291840" algn="l" defTabSz="822960" rtl="0" eaLnBrk="1" latinLnBrk="1" hangingPunct="1">
        <a:defRPr sz="16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A363ED1-B8E5-4CE1-B8B0-1636906BEDFC}"/>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4B957280-D508-4490-BD87-72EEF715E5F4}"/>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E44D78CD-6E82-4EEC-8431-9EBBAA30D093}"/>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CDA9A98C-F5B3-4AE4-AB4D-441DB3391297}" type="datetimeFigureOut">
              <a:rPr lang="en-IN" smtClean="0"/>
              <a:t>14-05-2019</a:t>
            </a:fld>
            <a:endParaRPr lang="en-IN"/>
          </a:p>
        </p:txBody>
      </p:sp>
      <p:sp>
        <p:nvSpPr>
          <p:cNvPr id="5" name="Footer Placeholder 4">
            <a:extLst>
              <a:ext uri="{FF2B5EF4-FFF2-40B4-BE49-F238E27FC236}">
                <a16:creationId xmlns="" xmlns:a16="http://schemas.microsoft.com/office/drawing/2014/main" id="{02A54918-A7D3-4172-BF87-D08F19134B98}"/>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C6CCD567-3E64-47A2-92CC-E8C818A8C2D7}"/>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CC2215E-B3AE-4245-9C34-EFED1316C4E4}" type="slidenum">
              <a:rPr lang="en-IN" smtClean="0"/>
              <a:t>‹#›</a:t>
            </a:fld>
            <a:endParaRPr lang="en-IN"/>
          </a:p>
        </p:txBody>
      </p:sp>
    </p:spTree>
    <p:extLst>
      <p:ext uri="{BB962C8B-B14F-4D97-AF65-F5344CB8AC3E}">
        <p14:creationId xmlns:p14="http://schemas.microsoft.com/office/powerpoint/2010/main" val="85027429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24.pn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notesSlide" Target="../notesSlides/notesSlide11.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slideLayout" Target="../slideLayouts/slideLayout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5.xml"/><Relationship Id="rId5" Type="http://schemas.openxmlformats.org/officeDocument/2006/relationships/chart" Target="../charts/chart5.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image" Target="../media/image31.jpeg"/><Relationship Id="rId5" Type="http://schemas.microsoft.com/office/2007/relationships/hdphoto" Target="../media/hdphoto1.wdp"/><Relationship Id="rId10" Type="http://schemas.openxmlformats.org/officeDocument/2006/relationships/image" Target="../media/image34.jpeg"/><Relationship Id="rId4" Type="http://schemas.openxmlformats.org/officeDocument/2006/relationships/image" Target="../media/image30.jpeg"/><Relationship Id="rId9" Type="http://schemas.microsoft.com/office/2007/relationships/hdphoto" Target="../media/hdphoto2.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0.xml"/><Relationship Id="rId5" Type="http://schemas.openxmlformats.org/officeDocument/2006/relationships/image" Target="../media/image40.png"/><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1407" y="756121"/>
            <a:ext cx="8375353" cy="1225021"/>
          </a:xfrm>
        </p:spPr>
        <p:txBody>
          <a:bodyPr>
            <a:normAutofit fontScale="90000"/>
          </a:bodyPr>
          <a:lstStyle/>
          <a:p>
            <a:r>
              <a:rPr lang="en-GB" b="1" u="sng" dirty="0">
                <a:latin typeface="Times New Roman" panose="02020603050405020304" pitchFamily="18" charset="0"/>
                <a:cs typeface="Times New Roman" panose="02020603050405020304" pitchFamily="18" charset="0"/>
              </a:rPr>
              <a:t>Department of Health &amp; Family Welfare</a:t>
            </a:r>
            <a:r>
              <a:rPr lang="en-GB" b="1" dirty="0">
                <a:latin typeface="Times New Roman" panose="02020603050405020304" pitchFamily="18" charset="0"/>
                <a:cs typeface="Times New Roman" panose="02020603050405020304" pitchFamily="18" charset="0"/>
              </a:rPr>
              <a:t/>
            </a:r>
            <a:br>
              <a:rPr lang="en-GB" b="1" dirty="0">
                <a:latin typeface="Times New Roman" panose="02020603050405020304" pitchFamily="18" charset="0"/>
                <a:cs typeface="Times New Roman" panose="02020603050405020304" pitchFamily="18" charset="0"/>
              </a:rPr>
            </a:br>
            <a:endParaRPr lang="en-US" b="1" i="1" dirty="0">
              <a:latin typeface="Times New Roman" pitchFamily="18" charset="0"/>
              <a:cs typeface="Times New Roman" pitchFamily="18" charset="0"/>
            </a:endParaRPr>
          </a:p>
        </p:txBody>
      </p:sp>
      <p:sp>
        <p:nvSpPr>
          <p:cNvPr id="14" name="Slide Number Placeholder 13"/>
          <p:cNvSpPr>
            <a:spLocks noGrp="1"/>
          </p:cNvSpPr>
          <p:nvPr>
            <p:ph type="sldNum" sz="quarter" idx="12"/>
          </p:nvPr>
        </p:nvSpPr>
        <p:spPr/>
        <p:txBody>
          <a:bodyPr/>
          <a:lstStyle/>
          <a:p>
            <a:fld id="{B0D879A1-6445-4029-9F57-74A6A5BC0E17}" type="slidenum">
              <a:rPr lang="en-IN" smtClean="0"/>
              <a:pPr/>
              <a:t>1</a:t>
            </a:fld>
            <a:endParaRPr lang="en-IN" dirty="0"/>
          </a:p>
        </p:txBody>
      </p:sp>
      <p:sp>
        <p:nvSpPr>
          <p:cNvPr id="4" name="AutoShape 2" descr="Image result for nhm"/>
          <p:cNvSpPr>
            <a:spLocks noChangeAspect="1" noChangeArrowheads="1"/>
          </p:cNvSpPr>
          <p:nvPr/>
        </p:nvSpPr>
        <p:spPr bwMode="auto">
          <a:xfrm>
            <a:off x="814917" y="-120386"/>
            <a:ext cx="254000" cy="25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191" tIns="38095" rIns="76191" bIns="38095" numCol="1" anchor="t" anchorCtr="0" compatLnSpc="1">
            <a:prstTxWarp prst="textNoShape">
              <a:avLst/>
            </a:prstTxWarp>
          </a:bodyPr>
          <a:lstStyle/>
          <a:p>
            <a:endParaRPr lang="en-US" sz="1500" dirty="0"/>
          </a:p>
        </p:txBody>
      </p:sp>
      <p:sp>
        <p:nvSpPr>
          <p:cNvPr id="5" name="AutoShape 4" descr="Image result for nhm"/>
          <p:cNvSpPr>
            <a:spLocks noChangeAspect="1" noChangeArrowheads="1"/>
          </p:cNvSpPr>
          <p:nvPr/>
        </p:nvSpPr>
        <p:spPr bwMode="auto">
          <a:xfrm>
            <a:off x="941918" y="6629"/>
            <a:ext cx="254000" cy="25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191" tIns="38095" rIns="76191" bIns="38095" numCol="1" anchor="t" anchorCtr="0" compatLnSpc="1">
            <a:prstTxWarp prst="textNoShape">
              <a:avLst/>
            </a:prstTxWarp>
          </a:bodyPr>
          <a:lstStyle/>
          <a:p>
            <a:endParaRPr lang="en-US" sz="15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9227" y="3456668"/>
            <a:ext cx="1415186" cy="13843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392" y="3488130"/>
            <a:ext cx="1326527" cy="1396433"/>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3750" y="1538381"/>
            <a:ext cx="1287169" cy="152286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006" y="1558159"/>
            <a:ext cx="1507079" cy="160019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6447" y="1538619"/>
            <a:ext cx="1369873" cy="14848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AutoShape 6" descr="Image result for npcdcs"/>
          <p:cNvSpPr>
            <a:spLocks noChangeAspect="1" noChangeArrowheads="1"/>
          </p:cNvSpPr>
          <p:nvPr/>
        </p:nvSpPr>
        <p:spPr bwMode="auto">
          <a:xfrm>
            <a:off x="1068917" y="133638"/>
            <a:ext cx="254000" cy="25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191" tIns="38095" rIns="76191" bIns="38095" numCol="1" anchor="t" anchorCtr="0" compatLnSpc="1">
            <a:prstTxWarp prst="textNoShape">
              <a:avLst/>
            </a:prstTxWarp>
          </a:bodyPr>
          <a:lstStyle/>
          <a:p>
            <a:endParaRPr lang="en-US" sz="1500" dirty="0"/>
          </a:p>
        </p:txBody>
      </p:sp>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1558159"/>
            <a:ext cx="1438617" cy="15228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5588" y="1556453"/>
            <a:ext cx="1291172" cy="14848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7725" y="3456668"/>
            <a:ext cx="1396462" cy="135588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0642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857473"/>
          </a:xfrm>
          <a:solidFill>
            <a:schemeClr val="accent4">
              <a:lumMod val="20000"/>
              <a:lumOff val="80000"/>
            </a:schemeClr>
          </a:solidFill>
        </p:spPr>
        <p:txBody>
          <a:bodyPr>
            <a:noAutofit/>
          </a:bodyPr>
          <a:lstStyle/>
          <a:p>
            <a:r>
              <a:rPr lang="en-US" sz="2400" b="1" dirty="0">
                <a:latin typeface="Times New Roman" panose="02020603050405020304" pitchFamily="18" charset="0"/>
                <a:ea typeface="+mn-ea"/>
                <a:cs typeface="Times New Roman" pitchFamily="18" charset="0"/>
              </a:rPr>
              <a:t>Government Health Expenditure (GHE) and Out of Pocket Expenditure (OOPE) as % of Total Health Expenditure (THE) </a:t>
            </a:r>
          </a:p>
        </p:txBody>
      </p:sp>
      <p:graphicFrame>
        <p:nvGraphicFramePr>
          <p:cNvPr id="6" name="Content Placeholder 14"/>
          <p:cNvGraphicFramePr>
            <a:graphicFrameLocks noGrp="1"/>
          </p:cNvGraphicFramePr>
          <p:nvPr>
            <p:ph idx="1"/>
            <p:extLst>
              <p:ext uri="{D42A27DB-BD31-4B8C-83A1-F6EECF244321}">
                <p14:modId xmlns:p14="http://schemas.microsoft.com/office/powerpoint/2010/main" val="3417005700"/>
              </p:ext>
            </p:extLst>
          </p:nvPr>
        </p:nvGraphicFramePr>
        <p:xfrm>
          <a:off x="71179" y="1017909"/>
          <a:ext cx="9001645" cy="3820791"/>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2</a:t>
            </a:fld>
            <a:endParaRPr lang="en-US">
              <a:solidFill>
                <a:prstClr val="black">
                  <a:tint val="75000"/>
                </a:prstClr>
              </a:solidFill>
            </a:endParaRPr>
          </a:p>
        </p:txBody>
      </p:sp>
      <p:sp>
        <p:nvSpPr>
          <p:cNvPr id="3" name="Rectangle 2"/>
          <p:cNvSpPr/>
          <p:nvPr/>
        </p:nvSpPr>
        <p:spPr>
          <a:xfrm>
            <a:off x="76200" y="4903438"/>
            <a:ext cx="8844222" cy="769441"/>
          </a:xfrm>
          <a:prstGeom prst="rect">
            <a:avLst/>
          </a:prstGeom>
        </p:spPr>
        <p:txBody>
          <a:bodyPr wrap="square">
            <a:spAutoFit/>
          </a:bodyPr>
          <a:lstStyle/>
          <a:p>
            <a:r>
              <a:rPr lang="en-US" sz="2200" b="1" dirty="0">
                <a:latin typeface="Times New Roman" panose="02020603050405020304" pitchFamily="18" charset="0"/>
                <a:cs typeface="Times New Roman" panose="02020603050405020304" pitchFamily="18" charset="0"/>
              </a:rPr>
              <a:t>GHE </a:t>
            </a:r>
            <a:r>
              <a:rPr lang="en-GB" sz="2200" b="1" dirty="0">
                <a:latin typeface="Times New Roman" panose="02020603050405020304" pitchFamily="18" charset="0"/>
                <a:cs typeface="Times New Roman" panose="02020603050405020304" pitchFamily="18" charset="0"/>
              </a:rPr>
              <a:t>as % THE -  India ranks </a:t>
            </a:r>
            <a:r>
              <a:rPr lang="en-GB" sz="2200" b="1" dirty="0">
                <a:solidFill>
                  <a:srgbClr val="FF0000"/>
                </a:solidFill>
                <a:latin typeface="Times New Roman" panose="02020603050405020304" pitchFamily="18" charset="0"/>
                <a:cs typeface="Times New Roman" panose="02020603050405020304" pitchFamily="18" charset="0"/>
              </a:rPr>
              <a:t>176 out of 191 countries</a:t>
            </a:r>
          </a:p>
          <a:p>
            <a:r>
              <a:rPr lang="en-US" sz="2200" b="1" dirty="0">
                <a:latin typeface="Times New Roman" panose="02020603050405020304" pitchFamily="18" charset="0"/>
                <a:cs typeface="Times New Roman" panose="02020603050405020304" pitchFamily="18" charset="0"/>
              </a:rPr>
              <a:t>OOPE as % of THE - India ranks </a:t>
            </a:r>
            <a:r>
              <a:rPr lang="en-GB" sz="2200" b="1" dirty="0">
                <a:solidFill>
                  <a:srgbClr val="FF0000"/>
                </a:solidFill>
                <a:latin typeface="Times New Roman" panose="02020603050405020304" pitchFamily="18" charset="0"/>
                <a:cs typeface="Times New Roman" panose="02020603050405020304" pitchFamily="18" charset="0"/>
              </a:rPr>
              <a:t>182 out of 191 countries</a:t>
            </a:r>
          </a:p>
        </p:txBody>
      </p:sp>
      <p:sp>
        <p:nvSpPr>
          <p:cNvPr id="5" name="TextBox 4"/>
          <p:cNvSpPr txBox="1"/>
          <p:nvPr/>
        </p:nvSpPr>
        <p:spPr>
          <a:xfrm>
            <a:off x="8072062" y="946410"/>
            <a:ext cx="990600" cy="369332"/>
          </a:xfrm>
          <a:prstGeom prst="rect">
            <a:avLst/>
          </a:prstGeom>
          <a:noFill/>
        </p:spPr>
        <p:txBody>
          <a:bodyPr wrap="square" rtlCol="0">
            <a:spAutoFit/>
          </a:bodyPr>
          <a:lstStyle/>
          <a:p>
            <a:pPr algn="r"/>
            <a:r>
              <a:rPr lang="en-GB" b="1" dirty="0">
                <a:latin typeface="Cambria" panose="02040503050406030204" pitchFamily="18" charset="0"/>
              </a:rPr>
              <a:t>2014</a:t>
            </a:r>
          </a:p>
        </p:txBody>
      </p:sp>
    </p:spTree>
    <p:extLst>
      <p:ext uri="{BB962C8B-B14F-4D97-AF65-F5344CB8AC3E}">
        <p14:creationId xmlns:p14="http://schemas.microsoft.com/office/powerpoint/2010/main" val="2842559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D879A1-6445-4029-9F57-74A6A5BC0E17}" type="slidenum">
              <a:rPr lang="en-IN" smtClean="0"/>
              <a:pPr/>
              <a:t>3</a:t>
            </a:fld>
            <a:endParaRPr lang="en-IN"/>
          </a:p>
        </p:txBody>
      </p:sp>
      <p:graphicFrame>
        <p:nvGraphicFramePr>
          <p:cNvPr id="3" name="Content Placeholder 7"/>
          <p:cNvGraphicFramePr>
            <a:graphicFrameLocks/>
          </p:cNvGraphicFramePr>
          <p:nvPr>
            <p:extLst>
              <p:ext uri="{D42A27DB-BD31-4B8C-83A1-F6EECF244321}">
                <p14:modId xmlns:p14="http://schemas.microsoft.com/office/powerpoint/2010/main" val="4217369586"/>
              </p:ext>
            </p:extLst>
          </p:nvPr>
        </p:nvGraphicFramePr>
        <p:xfrm>
          <a:off x="304800" y="503979"/>
          <a:ext cx="8534400" cy="227678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2628" y="11825"/>
            <a:ext cx="9144000" cy="503978"/>
          </a:xfrm>
          <a:prstGeom prst="rect">
            <a:avLst/>
          </a:prstGeom>
          <a:solidFill>
            <a:schemeClr val="accent4">
              <a:lumMod val="20000"/>
              <a:lumOff val="80000"/>
            </a:schemeClr>
          </a:solidFill>
        </p:spPr>
        <p:txBody>
          <a:bodyPr vert="horz" lIns="91429" tIns="45714" rIns="91429" bIns="45714" rtlCol="0" anchor="ctr">
            <a:noAutofit/>
          </a:bodyPr>
          <a:lstStyle/>
          <a:p>
            <a:pPr algn="ctr">
              <a:spcBef>
                <a:spcPct val="0"/>
              </a:spcBef>
            </a:pPr>
            <a:r>
              <a:rPr lang="en-IN" sz="2200" b="1" dirty="0">
                <a:latin typeface="Times New Roman" panose="02020603050405020304" pitchFamily="18" charset="0"/>
                <a:cs typeface="Times New Roman" pitchFamily="18" charset="0"/>
              </a:rPr>
              <a:t>Tax to GDP ratio (%) (2015) in selected countries</a:t>
            </a:r>
            <a:endParaRPr lang="en-GB" sz="2200" b="1" dirty="0">
              <a:latin typeface="Times New Roman" panose="02020603050405020304" pitchFamily="18" charset="0"/>
              <a:cs typeface="Times New Roman" pitchFamily="18" charset="0"/>
            </a:endParaRPr>
          </a:p>
        </p:txBody>
      </p:sp>
      <p:sp>
        <p:nvSpPr>
          <p:cNvPr id="6" name="Title 1"/>
          <p:cNvSpPr txBox="1">
            <a:spLocks/>
          </p:cNvSpPr>
          <p:nvPr/>
        </p:nvSpPr>
        <p:spPr>
          <a:xfrm>
            <a:off x="129396" y="2780761"/>
            <a:ext cx="9548004" cy="96573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1900" b="1" dirty="0">
                <a:latin typeface="Times New Roman" panose="02020603050405020304" pitchFamily="18" charset="0"/>
                <a:cs typeface="Times New Roman" panose="02020603050405020304" pitchFamily="18" charset="0"/>
              </a:rPr>
              <a:t>Prioritizing Health: Health Expenditure in Total Government Expenditure (%)-2015</a:t>
            </a:r>
          </a:p>
        </p:txBody>
      </p:sp>
      <p:graphicFrame>
        <p:nvGraphicFramePr>
          <p:cNvPr id="8" name="Chart 7"/>
          <p:cNvGraphicFramePr>
            <a:graphicFrameLocks/>
          </p:cNvGraphicFramePr>
          <p:nvPr>
            <p:extLst>
              <p:ext uri="{D42A27DB-BD31-4B8C-83A1-F6EECF244321}">
                <p14:modId xmlns:p14="http://schemas.microsoft.com/office/powerpoint/2010/main" val="4082828023"/>
              </p:ext>
            </p:extLst>
          </p:nvPr>
        </p:nvGraphicFramePr>
        <p:xfrm>
          <a:off x="304800" y="3263626"/>
          <a:ext cx="8534400" cy="24513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0092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9876"/>
            <a:ext cx="9220200" cy="842356"/>
          </a:xfrm>
          <a:solidFill>
            <a:schemeClr val="accent4">
              <a:lumMod val="20000"/>
              <a:lumOff val="80000"/>
            </a:schemeClr>
          </a:solidFill>
        </p:spPr>
        <p:txBody>
          <a:bodyPr>
            <a:noAutofit/>
          </a:bodyPr>
          <a:lstStyle/>
          <a:p>
            <a:r>
              <a:rPr lang="en-GB" sz="3200" b="1" dirty="0">
                <a:latin typeface="Times New Roman" panose="02020603050405020304" pitchFamily="18" charset="0"/>
                <a:cs typeface="Times New Roman" panose="02020603050405020304" pitchFamily="18" charset="0"/>
              </a:rPr>
              <a:t>Year-Wise Health Expenditure by GOI </a:t>
            </a:r>
            <a:br>
              <a:rPr lang="en-GB" sz="3200" b="1" dirty="0">
                <a:latin typeface="Times New Roman" panose="02020603050405020304" pitchFamily="18" charset="0"/>
                <a:cs typeface="Times New Roman" panose="02020603050405020304" pitchFamily="18" charset="0"/>
              </a:rPr>
            </a:br>
            <a:r>
              <a:rPr lang="en-GB" sz="2000" b="1" dirty="0">
                <a:latin typeface="Times New Roman" panose="02020603050405020304" pitchFamily="18" charset="0"/>
                <a:cs typeface="Times New Roman" panose="02020603050405020304" pitchFamily="18" charset="0"/>
              </a:rPr>
              <a:t>(Rs. in Crores)</a:t>
            </a:r>
            <a:endParaRPr lang="en-US" sz="2000" b="1" dirty="0">
              <a:latin typeface="Times New Roman" panose="02020603050405020304" pitchFamily="18" charset="0"/>
              <a:cs typeface="Times New Roman" panose="02020603050405020304" pitchFamily="18"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878891688"/>
              </p:ext>
            </p:extLst>
          </p:nvPr>
        </p:nvGraphicFramePr>
        <p:xfrm>
          <a:off x="76200" y="952500"/>
          <a:ext cx="8839200" cy="423072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B0C23131-CF84-41E3-BA27-3821EA5EBCD3}" type="slidenum">
              <a:rPr lang="en-US" smtClean="0"/>
              <a:t>4</a:t>
            </a:fld>
            <a:endParaRPr lang="en-US"/>
          </a:p>
        </p:txBody>
      </p:sp>
      <p:sp>
        <p:nvSpPr>
          <p:cNvPr id="4" name="TextBox 1"/>
          <p:cNvSpPr txBox="1"/>
          <p:nvPr/>
        </p:nvSpPr>
        <p:spPr>
          <a:xfrm>
            <a:off x="947420" y="5397500"/>
            <a:ext cx="7239000" cy="3175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b="1" dirty="0">
                <a:latin typeface="Times New Roman" panose="02020603050405020304" pitchFamily="18" charset="0"/>
                <a:cs typeface="Times New Roman" panose="02020603050405020304" pitchFamily="18" charset="0"/>
              </a:rPr>
              <a:t>Source: Detailed Demand of Grants, MoHFW</a:t>
            </a:r>
          </a:p>
        </p:txBody>
      </p:sp>
    </p:spTree>
    <p:extLst>
      <p:ext uri="{BB962C8B-B14F-4D97-AF65-F5344CB8AC3E}">
        <p14:creationId xmlns:p14="http://schemas.microsoft.com/office/powerpoint/2010/main" val="1350630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571499"/>
          </a:xfrm>
          <a:solidFill>
            <a:schemeClr val="accent4">
              <a:lumMod val="20000"/>
              <a:lumOff val="80000"/>
            </a:schemeClr>
          </a:solidFill>
        </p:spPr>
        <p:txBody>
          <a:bodyPr>
            <a:noAutofit/>
          </a:bodyPr>
          <a:lstStyle/>
          <a:p>
            <a:r>
              <a:rPr lang="en-GB" sz="3200" b="1" dirty="0">
                <a:latin typeface="Times New Roman" panose="02020603050405020304" pitchFamily="18" charset="0"/>
                <a:ea typeface="+mn-ea"/>
                <a:cs typeface="Times New Roman" pitchFamily="18" charset="0"/>
              </a:rPr>
              <a:t>NHP</a:t>
            </a:r>
            <a:r>
              <a:rPr lang="en-GB" sz="3200" b="1" dirty="0">
                <a:latin typeface="Times New Roman" pitchFamily="18" charset="0"/>
                <a:cs typeface="Times New Roman" pitchFamily="18" charset="0"/>
              </a:rPr>
              <a:t> 2017 Targets </a:t>
            </a:r>
          </a:p>
        </p:txBody>
      </p:sp>
      <p:sp>
        <p:nvSpPr>
          <p:cNvPr id="3" name="Content Placeholder 2"/>
          <p:cNvSpPr>
            <a:spLocks noGrp="1"/>
          </p:cNvSpPr>
          <p:nvPr>
            <p:ph idx="1"/>
          </p:nvPr>
        </p:nvSpPr>
        <p:spPr>
          <a:xfrm>
            <a:off x="457200" y="1058527"/>
            <a:ext cx="8229600" cy="3932574"/>
          </a:xfrm>
          <a:ln w="38100">
            <a:solidFill>
              <a:schemeClr val="tx2"/>
            </a:solidFill>
          </a:ln>
        </p:spPr>
        <p:txBody>
          <a:bodyPr>
            <a:normAutofit/>
          </a:bodyPr>
          <a:lstStyle/>
          <a:p>
            <a:pPr algn="just"/>
            <a:r>
              <a:rPr lang="en-US" sz="2800" dirty="0">
                <a:latin typeface="Times New Roman" panose="02020603050405020304" pitchFamily="18" charset="0"/>
                <a:cs typeface="Times New Roman" panose="02020603050405020304" pitchFamily="18" charset="0"/>
              </a:rPr>
              <a:t>Increase public health expenditure </a:t>
            </a:r>
            <a:r>
              <a:rPr lang="en-US" sz="2800" b="1" dirty="0">
                <a:latin typeface="Times New Roman" panose="02020603050405020304" pitchFamily="18" charset="0"/>
                <a:cs typeface="Times New Roman" panose="02020603050405020304" pitchFamily="18" charset="0"/>
              </a:rPr>
              <a:t>to 2.5% of GDP, in a progressive manner, by 2025.</a:t>
            </a:r>
          </a:p>
          <a:p>
            <a:pPr marL="0" indent="0" algn="just">
              <a:buNone/>
            </a:pPr>
            <a:endParaRPr lang="en-US" sz="2800" b="1"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Increase State sector health spending to </a:t>
            </a:r>
            <a:r>
              <a:rPr lang="en-US" sz="2800" b="1" dirty="0">
                <a:latin typeface="Times New Roman" panose="02020603050405020304" pitchFamily="18" charset="0"/>
                <a:cs typeface="Times New Roman" panose="02020603050405020304" pitchFamily="18" charset="0"/>
              </a:rPr>
              <a:t>more than 8% of their budget by 2020.</a:t>
            </a:r>
          </a:p>
          <a:p>
            <a:pPr marL="0" indent="0" algn="just">
              <a:buNone/>
            </a:pPr>
            <a:endParaRPr lang="en-US" sz="2800" b="1" dirty="0">
              <a:latin typeface="Times New Roman" panose="02020603050405020304" pitchFamily="18" charset="0"/>
              <a:cs typeface="Times New Roman" panose="02020603050405020304" pitchFamily="18" charset="0"/>
            </a:endParaRPr>
          </a:p>
          <a:p>
            <a:pPr algn="just"/>
            <a:r>
              <a:rPr lang="en-GB" sz="2800" b="1" dirty="0">
                <a:latin typeface="Times New Roman" panose="02020603050405020304" pitchFamily="18" charset="0"/>
                <a:cs typeface="Times New Roman" panose="02020603050405020304" pitchFamily="18" charset="0"/>
              </a:rPr>
              <a:t>Primary Health Expenditure to be 2/3</a:t>
            </a:r>
            <a:r>
              <a:rPr lang="en-GB" sz="2800" b="1" baseline="30000" dirty="0">
                <a:latin typeface="Times New Roman" panose="02020603050405020304" pitchFamily="18" charset="0"/>
                <a:cs typeface="Times New Roman" panose="02020603050405020304" pitchFamily="18" charset="0"/>
              </a:rPr>
              <a:t>rd</a:t>
            </a:r>
            <a:r>
              <a:rPr lang="en-GB" sz="2800" dirty="0">
                <a:latin typeface="Times New Roman" panose="02020603050405020304" pitchFamily="18" charset="0"/>
                <a:cs typeface="Times New Roman" panose="02020603050405020304" pitchFamily="18" charset="0"/>
              </a:rPr>
              <a:t> of the total health expenditure.</a:t>
            </a:r>
          </a:p>
        </p:txBody>
      </p:sp>
      <p:sp>
        <p:nvSpPr>
          <p:cNvPr id="4" name="Slide Number Placeholder 3"/>
          <p:cNvSpPr>
            <a:spLocks noGrp="1"/>
          </p:cNvSpPr>
          <p:nvPr>
            <p:ph type="sldNum" sz="quarter" idx="12"/>
          </p:nvPr>
        </p:nvSpPr>
        <p:spPr/>
        <p:txBody>
          <a:bodyPr/>
          <a:lstStyle/>
          <a:p>
            <a:fld id="{B0D879A1-6445-4029-9F57-74A6A5BC0E17}" type="slidenum">
              <a:rPr lang="en-IN" smtClean="0"/>
              <a:pPr/>
              <a:t>5</a:t>
            </a:fld>
            <a:endParaRPr lang="en-IN" dirty="0"/>
          </a:p>
        </p:txBody>
      </p:sp>
    </p:spTree>
    <p:extLst>
      <p:ext uri="{BB962C8B-B14F-4D97-AF65-F5344CB8AC3E}">
        <p14:creationId xmlns:p14="http://schemas.microsoft.com/office/powerpoint/2010/main" val="817266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336771056"/>
              </p:ext>
            </p:extLst>
          </p:nvPr>
        </p:nvGraphicFramePr>
        <p:xfrm>
          <a:off x="76200" y="0"/>
          <a:ext cx="9144000" cy="5776033"/>
        </p:xfrm>
        <a:graphic>
          <a:graphicData uri="http://schemas.openxmlformats.org/drawingml/2006/table">
            <a:tbl>
              <a:tblPr/>
              <a:tblGrid>
                <a:gridCol w="1135505">
                  <a:extLst>
                    <a:ext uri="{9D8B030D-6E8A-4147-A177-3AD203B41FA5}">
                      <a16:colId xmlns="" xmlns:a16="http://schemas.microsoft.com/office/drawing/2014/main" val="20000"/>
                    </a:ext>
                  </a:extLst>
                </a:gridCol>
                <a:gridCol w="1259173">
                  <a:extLst>
                    <a:ext uri="{9D8B030D-6E8A-4147-A177-3AD203B41FA5}">
                      <a16:colId xmlns="" xmlns:a16="http://schemas.microsoft.com/office/drawing/2014/main" val="20001"/>
                    </a:ext>
                  </a:extLst>
                </a:gridCol>
                <a:gridCol w="1518545">
                  <a:extLst>
                    <a:ext uri="{9D8B030D-6E8A-4147-A177-3AD203B41FA5}">
                      <a16:colId xmlns="" xmlns:a16="http://schemas.microsoft.com/office/drawing/2014/main" val="20002"/>
                    </a:ext>
                  </a:extLst>
                </a:gridCol>
                <a:gridCol w="1258383">
                  <a:extLst>
                    <a:ext uri="{9D8B030D-6E8A-4147-A177-3AD203B41FA5}">
                      <a16:colId xmlns="" xmlns:a16="http://schemas.microsoft.com/office/drawing/2014/main" val="20003"/>
                    </a:ext>
                  </a:extLst>
                </a:gridCol>
                <a:gridCol w="1276151">
                  <a:extLst>
                    <a:ext uri="{9D8B030D-6E8A-4147-A177-3AD203B41FA5}">
                      <a16:colId xmlns="" xmlns:a16="http://schemas.microsoft.com/office/drawing/2014/main" val="20004"/>
                    </a:ext>
                  </a:extLst>
                </a:gridCol>
                <a:gridCol w="1210399">
                  <a:extLst>
                    <a:ext uri="{9D8B030D-6E8A-4147-A177-3AD203B41FA5}">
                      <a16:colId xmlns="" xmlns:a16="http://schemas.microsoft.com/office/drawing/2014/main" val="20005"/>
                    </a:ext>
                  </a:extLst>
                </a:gridCol>
                <a:gridCol w="1333443">
                  <a:extLst>
                    <a:ext uri="{9D8B030D-6E8A-4147-A177-3AD203B41FA5}">
                      <a16:colId xmlns="" xmlns:a16="http://schemas.microsoft.com/office/drawing/2014/main" val="20006"/>
                    </a:ext>
                  </a:extLst>
                </a:gridCol>
                <a:gridCol w="152401">
                  <a:extLst>
                    <a:ext uri="{9D8B030D-6E8A-4147-A177-3AD203B41FA5}">
                      <a16:colId xmlns="" xmlns:a16="http://schemas.microsoft.com/office/drawing/2014/main" val="20007"/>
                    </a:ext>
                  </a:extLst>
                </a:gridCol>
              </a:tblGrid>
              <a:tr h="552843">
                <a:tc gridSpan="7">
                  <a:txBody>
                    <a:bodyPr/>
                    <a:lstStyle/>
                    <a:p>
                      <a:pPr marL="0" marR="0" algn="ctr">
                        <a:lnSpc>
                          <a:spcPct val="115000"/>
                        </a:lnSpc>
                        <a:spcBef>
                          <a:spcPts val="0"/>
                        </a:spcBef>
                        <a:spcAft>
                          <a:spcPts val="0"/>
                        </a:spcAft>
                      </a:pPr>
                      <a:r>
                        <a:rPr lang="en-US" sz="3200" b="1" kern="1200" dirty="0">
                          <a:solidFill>
                            <a:schemeClr val="tx1"/>
                          </a:solidFill>
                          <a:latin typeface="Times New Roman" panose="02020603050405020304" pitchFamily="18" charset="0"/>
                          <a:ea typeface="+mn-ea"/>
                          <a:cs typeface="Times New Roman" pitchFamily="18" charset="0"/>
                        </a:rPr>
                        <a:t>Year</a:t>
                      </a:r>
                      <a:r>
                        <a:rPr lang="en-US" sz="2800" b="1" dirty="0">
                          <a:latin typeface="Times New Roman" panose="02020603050405020304" pitchFamily="18" charset="0"/>
                          <a:ea typeface="Calibri"/>
                          <a:cs typeface="Times New Roman" panose="02020603050405020304" pitchFamily="18" charset="0"/>
                        </a:rPr>
                        <a:t> </a:t>
                      </a:r>
                      <a:r>
                        <a:rPr lang="en-US" sz="3200" b="1" dirty="0">
                          <a:latin typeface="Times New Roman" panose="02020603050405020304" pitchFamily="18" charset="0"/>
                          <a:ea typeface="Calibri"/>
                          <a:cs typeface="Times New Roman" panose="02020603050405020304" pitchFamily="18" charset="0"/>
                        </a:rPr>
                        <a:t>wise Expenditure to achieve 2.5% of GDP</a:t>
                      </a:r>
                      <a:endParaRPr lang="en-US" sz="2800" b="1" dirty="0">
                        <a:latin typeface="Times New Roman" panose="02020603050405020304" pitchFamily="18" charset="0"/>
                        <a:ea typeface="Calibri"/>
                        <a:cs typeface="Times New Roman" panose="02020603050405020304" pitchFamily="18" charset="0"/>
                      </a:endParaRPr>
                    </a:p>
                  </a:txBody>
                  <a:tcPr marL="51435" marR="51435" marT="0" marB="0" anchor="b">
                    <a:lnL>
                      <a:noFill/>
                    </a:lnL>
                    <a:lnR>
                      <a:noFill/>
                    </a:lnR>
                    <a:lnT>
                      <a:noFill/>
                    </a:lnT>
                    <a:lnB>
                      <a:noFill/>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1000"/>
                        </a:spcAft>
                      </a:pPr>
                      <a:r>
                        <a:rPr lang="en-US" sz="2000" dirty="0">
                          <a:latin typeface="Times New Roman" panose="02020603050405020304" pitchFamily="18" charset="0"/>
                          <a:ea typeface="Calibri"/>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 xmlns:a16="http://schemas.microsoft.com/office/drawing/2014/main" val="10000"/>
                  </a:ext>
                </a:extLst>
              </a:tr>
              <a:tr h="346454">
                <a:tc>
                  <a:txBody>
                    <a:bodyPr/>
                    <a:lstStyle/>
                    <a:p>
                      <a:pPr>
                        <a:lnSpc>
                          <a:spcPct val="115000"/>
                        </a:lnSpc>
                      </a:pPr>
                      <a:endParaRPr lang="en-US" sz="2000">
                        <a:latin typeface="Times New Roman" panose="02020603050405020304" pitchFamily="18" charset="0"/>
                        <a:ea typeface="Times New Roman"/>
                        <a:cs typeface="Times New Roman" panose="02020603050405020304" pitchFamily="18" charset="0"/>
                      </a:endParaRPr>
                    </a:p>
                  </a:txBody>
                  <a:tcPr marL="51435" marR="51435" marT="0" marB="0" anchor="b">
                    <a:lnL>
                      <a:noFill/>
                    </a:lnL>
                    <a:lnR>
                      <a:noFill/>
                    </a:lnR>
                    <a:lnT>
                      <a:noFill/>
                    </a:lnT>
                    <a:lnB w="12700" cap="flat" cmpd="sng" algn="ctr">
                      <a:solidFill>
                        <a:srgbClr val="000000"/>
                      </a:solidFill>
                      <a:prstDash val="solid"/>
                      <a:round/>
                      <a:headEnd type="none" w="med" len="med"/>
                      <a:tailEnd type="none" w="med" len="med"/>
                    </a:lnB>
                  </a:tcPr>
                </a:tc>
                <a:tc gridSpan="6">
                  <a:txBody>
                    <a:bodyPr/>
                    <a:lstStyle/>
                    <a:p>
                      <a:pPr marL="0" marR="0" algn="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a:t>
                      </a:r>
                      <a:r>
                        <a:rPr lang="en-US" sz="2000" b="1" dirty="0">
                          <a:latin typeface="Times New Roman" panose="02020603050405020304" pitchFamily="18" charset="0"/>
                          <a:ea typeface="Calibri"/>
                          <a:cs typeface="Times New Roman" panose="02020603050405020304" pitchFamily="18" charset="0"/>
                        </a:rPr>
                        <a:t>Rs. in Lakh Crore</a:t>
                      </a:r>
                      <a:r>
                        <a:rPr lang="en-US" sz="2000" dirty="0">
                          <a:latin typeface="Times New Roman" panose="02020603050405020304" pitchFamily="18" charset="0"/>
                          <a:ea typeface="Calibri"/>
                          <a:cs typeface="Times New Roman" panose="02020603050405020304" pitchFamily="18" charset="0"/>
                        </a:rPr>
                        <a:t>)</a:t>
                      </a:r>
                    </a:p>
                  </a:txBody>
                  <a:tcPr marL="51435" marR="51435"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1000"/>
                        </a:spcAft>
                      </a:pPr>
                      <a:r>
                        <a:rPr lang="en-US" sz="2000" dirty="0">
                          <a:latin typeface="Times New Roman" panose="02020603050405020304" pitchFamily="18" charset="0"/>
                          <a:ea typeface="Calibri"/>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 xmlns:a16="http://schemas.microsoft.com/office/drawing/2014/main" val="10001"/>
                  </a:ext>
                </a:extLst>
              </a:tr>
              <a:tr h="1658530">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Year</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Expenditure on Health as a %</a:t>
                      </a:r>
                      <a:r>
                        <a:rPr lang="en-US" sz="1600" b="1" baseline="0" dirty="0">
                          <a:latin typeface="Times New Roman" panose="02020603050405020304" pitchFamily="18" charset="0"/>
                          <a:ea typeface="Calibri"/>
                          <a:cs typeface="Times New Roman" panose="02020603050405020304" pitchFamily="18" charset="0"/>
                        </a:rPr>
                        <a:t> of GDP </a:t>
                      </a:r>
                      <a:endParaRPr lang="en-US" sz="1600" b="1" dirty="0">
                        <a:latin typeface="Times New Roman" panose="02020603050405020304" pitchFamily="18" charset="0"/>
                        <a:ea typeface="Calibri"/>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GDP ( assuming growth@7.5% at current prices over baseline of  2017-18) </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GDP with Rate of Inflation @4%only</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Expenditure on Health</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35% of Expend. for Centre</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anose="02020603050405020304" pitchFamily="18" charset="0"/>
                          <a:ea typeface="Calibri"/>
                          <a:cs typeface="Times New Roman" panose="02020603050405020304" pitchFamily="18" charset="0"/>
                        </a:rPr>
                        <a:t>65% of Expend. for State</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dirty="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2"/>
                  </a:ext>
                </a:extLst>
              </a:tr>
              <a:tr h="378025">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1</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3</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4</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5=4*2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7</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15000"/>
                        </a:lnSpc>
                        <a:spcBef>
                          <a:spcPts val="0"/>
                        </a:spcBef>
                        <a:spcAft>
                          <a:spcPts val="0"/>
                        </a:spcAft>
                      </a:pPr>
                      <a:r>
                        <a:rPr lang="en-US" sz="2000" b="1" dirty="0">
                          <a:latin typeface="Times New Roman" panose="02020603050405020304" pitchFamily="18" charset="0"/>
                          <a:ea typeface="Calibri"/>
                          <a:cs typeface="Times New Roman" panose="02020603050405020304" pitchFamily="18" charset="0"/>
                        </a:rPr>
                        <a:t>8</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3"/>
                  </a:ext>
                </a:extLst>
              </a:tr>
              <a:tr h="345527">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2018-19*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1.4%</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178.75</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185.90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2.60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0.91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1.69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5"/>
                  </a:ext>
                </a:extLst>
              </a:tr>
              <a:tr h="346454">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2019-20*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1.4%</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199.83</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207.84</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2.91</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1.02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1.89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6"/>
                  </a:ext>
                </a:extLst>
              </a:tr>
              <a:tr h="346454">
                <a:tc>
                  <a:txBody>
                    <a:bodyPr/>
                    <a:lstStyle/>
                    <a:p>
                      <a:pPr marL="0" marR="0" algn="ctr">
                        <a:lnSpc>
                          <a:spcPct val="115000"/>
                        </a:lnSpc>
                        <a:spcBef>
                          <a:spcPts val="0"/>
                        </a:spcBef>
                        <a:spcAft>
                          <a:spcPts val="0"/>
                        </a:spcAft>
                      </a:pPr>
                      <a:r>
                        <a:rPr lang="en-US" sz="2000">
                          <a:latin typeface="Times New Roman" panose="02020603050405020304" pitchFamily="18" charset="0"/>
                          <a:ea typeface="Calibri"/>
                          <a:cs typeface="Times New Roman" panose="02020603050405020304" pitchFamily="18" charset="0"/>
                        </a:rPr>
                        <a:t>2020-21</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1.58%</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223.42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232.36</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3.67</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1.28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2.39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7"/>
                  </a:ext>
                </a:extLst>
              </a:tr>
              <a:tr h="346454">
                <a:tc>
                  <a:txBody>
                    <a:bodyPr/>
                    <a:lstStyle/>
                    <a:p>
                      <a:pPr marL="0" marR="0" algn="ctr">
                        <a:lnSpc>
                          <a:spcPct val="115000"/>
                        </a:lnSpc>
                        <a:spcBef>
                          <a:spcPts val="0"/>
                        </a:spcBef>
                        <a:spcAft>
                          <a:spcPts val="0"/>
                        </a:spcAft>
                      </a:pPr>
                      <a:r>
                        <a:rPr lang="en-US" sz="2000">
                          <a:latin typeface="Times New Roman" panose="02020603050405020304" pitchFamily="18" charset="0"/>
                          <a:ea typeface="Calibri"/>
                          <a:cs typeface="Times New Roman" panose="02020603050405020304" pitchFamily="18" charset="0"/>
                        </a:rPr>
                        <a:t>2021-22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1.76%</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249.79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259.78</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4.57</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1.60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2.97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8"/>
                  </a:ext>
                </a:extLst>
              </a:tr>
              <a:tr h="346454">
                <a:tc>
                  <a:txBody>
                    <a:bodyPr/>
                    <a:lstStyle/>
                    <a:p>
                      <a:pPr marL="0" marR="0" algn="ctr">
                        <a:lnSpc>
                          <a:spcPct val="115000"/>
                        </a:lnSpc>
                        <a:spcBef>
                          <a:spcPts val="0"/>
                        </a:spcBef>
                        <a:spcAft>
                          <a:spcPts val="0"/>
                        </a:spcAft>
                      </a:pPr>
                      <a:r>
                        <a:rPr lang="en-US" sz="2000">
                          <a:latin typeface="Times New Roman" panose="02020603050405020304" pitchFamily="18" charset="0"/>
                          <a:ea typeface="Calibri"/>
                          <a:cs typeface="Times New Roman" panose="02020603050405020304" pitchFamily="18" charset="0"/>
                        </a:rPr>
                        <a:t>2022-23</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1.98%</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279.26</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290.43</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5.75</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2.01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3.74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dirty="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09"/>
                  </a:ext>
                </a:extLst>
              </a:tr>
              <a:tr h="346454">
                <a:tc>
                  <a:txBody>
                    <a:bodyPr/>
                    <a:lstStyle/>
                    <a:p>
                      <a:pPr marL="0" marR="0" algn="ctr">
                        <a:lnSpc>
                          <a:spcPct val="115000"/>
                        </a:lnSpc>
                        <a:spcBef>
                          <a:spcPts val="0"/>
                        </a:spcBef>
                        <a:spcAft>
                          <a:spcPts val="0"/>
                        </a:spcAft>
                      </a:pPr>
                      <a:r>
                        <a:rPr lang="en-US" sz="2000">
                          <a:latin typeface="Times New Roman" panose="02020603050405020304" pitchFamily="18" charset="0"/>
                          <a:ea typeface="Calibri"/>
                          <a:cs typeface="Times New Roman" panose="02020603050405020304" pitchFamily="18" charset="0"/>
                        </a:rPr>
                        <a:t>2023-24</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2.22%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312.22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324.70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7.21</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2.52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4.68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10"/>
                  </a:ext>
                </a:extLst>
              </a:tr>
              <a:tr h="346454">
                <a:tc>
                  <a:txBody>
                    <a:bodyPr/>
                    <a:lstStyle/>
                    <a:p>
                      <a:pPr marL="0" marR="0" algn="ctr">
                        <a:lnSpc>
                          <a:spcPct val="115000"/>
                        </a:lnSpc>
                        <a:spcBef>
                          <a:spcPts val="0"/>
                        </a:spcBef>
                        <a:spcAft>
                          <a:spcPts val="0"/>
                        </a:spcAft>
                      </a:pPr>
                      <a:r>
                        <a:rPr lang="en-US" sz="2000">
                          <a:latin typeface="Times New Roman" panose="02020603050405020304" pitchFamily="18" charset="0"/>
                          <a:ea typeface="Calibri"/>
                          <a:cs typeface="Times New Roman" panose="02020603050405020304" pitchFamily="18" charset="0"/>
                        </a:rPr>
                        <a:t>2024-25</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2.50%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349.06</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Times New Roman" panose="02020603050405020304" pitchFamily="18" charset="0"/>
                          <a:ea typeface="Calibri"/>
                          <a:cs typeface="Times New Roman" panose="02020603050405020304" pitchFamily="18" charset="0"/>
                        </a:rPr>
                        <a:t>363.02</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9.07</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dirty="0">
                          <a:latin typeface="Times New Roman" panose="02020603050405020304" pitchFamily="18" charset="0"/>
                          <a:cs typeface="Times New Roman" panose="02020603050405020304" pitchFamily="18" charset="0"/>
                        </a:rPr>
                        <a:t>3.17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5.90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2000">
                          <a:latin typeface="Times New Roman" panose="02020603050405020304" pitchFamily="18" charset="0"/>
                          <a:ea typeface="Calibri"/>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 xmlns:a16="http://schemas.microsoft.com/office/drawing/2014/main" val="10011"/>
                  </a:ext>
                </a:extLst>
              </a:tr>
              <a:tr h="345527">
                <a:tc gridSpan="6">
                  <a:txBody>
                    <a:bodyPr/>
                    <a:lstStyle/>
                    <a:p>
                      <a:pPr marL="0" marR="0">
                        <a:lnSpc>
                          <a:spcPct val="115000"/>
                        </a:lnSpc>
                        <a:spcBef>
                          <a:spcPts val="0"/>
                        </a:spcBef>
                        <a:spcAft>
                          <a:spcPts val="0"/>
                        </a:spcAft>
                      </a:pPr>
                      <a:r>
                        <a:rPr lang="en-US" sz="1200" dirty="0">
                          <a:latin typeface="Times New Roman" panose="02020603050405020304" pitchFamily="18" charset="0"/>
                          <a:ea typeface="Calibri"/>
                          <a:cs typeface="Times New Roman" panose="02020603050405020304" pitchFamily="18" charset="0"/>
                        </a:rPr>
                        <a:t>.* Assuming that</a:t>
                      </a:r>
                      <a:r>
                        <a:rPr lang="en-US" sz="1200" baseline="0" dirty="0">
                          <a:latin typeface="Times New Roman" panose="02020603050405020304" pitchFamily="18" charset="0"/>
                          <a:ea typeface="Calibri"/>
                          <a:cs typeface="Times New Roman" panose="02020603050405020304" pitchFamily="18" charset="0"/>
                        </a:rPr>
                        <a:t> the Govt.  health expenditure is 1.4% of GDP, as in 2017-18, as per Economic Survey, 2017-18</a:t>
                      </a:r>
                      <a:endParaRPr lang="en-US" sz="1200" dirty="0">
                        <a:latin typeface="Times New Roman" panose="02020603050405020304" pitchFamily="18" charset="0"/>
                        <a:ea typeface="Calibri"/>
                        <a:cs typeface="Times New Roman" panose="02020603050405020304" pitchFamily="18" charset="0"/>
                      </a:endParaRPr>
                    </a:p>
                  </a:txBody>
                  <a:tcPr marL="51435" marR="51435"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15000"/>
                        </a:lnSpc>
                      </a:pPr>
                      <a:endParaRPr lang="en-US" sz="2000">
                        <a:latin typeface="Times New Roman" panose="02020603050405020304" pitchFamily="18" charset="0"/>
                        <a:ea typeface="Times New Roman"/>
                        <a:cs typeface="Times New Roman" panose="02020603050405020304" pitchFamily="18" charset="0"/>
                      </a:endParaRPr>
                    </a:p>
                  </a:txBody>
                  <a:tcPr marL="51435" marR="514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2000" dirty="0">
                        <a:latin typeface="Times New Roman" panose="02020603050405020304" pitchFamily="18" charset="0"/>
                        <a:ea typeface="Times New Roman"/>
                        <a:cs typeface="Times New Roman" panose="02020603050405020304" pitchFamily="18" charset="0"/>
                      </a:endParaRPr>
                    </a:p>
                  </a:txBody>
                  <a:tcPr marL="51435" marR="51435" marT="0" marB="0" anchor="b">
                    <a:lnL>
                      <a:noFill/>
                    </a:lnL>
                    <a:lnR>
                      <a:noFill/>
                    </a:lnR>
                    <a:lnT>
                      <a:noFill/>
                    </a:lnT>
                    <a:lnB>
                      <a:noFill/>
                    </a:lnB>
                  </a:tcPr>
                </a:tc>
                <a:extLst>
                  <a:ext uri="{0D108BD9-81ED-4DB2-BD59-A6C34878D82A}">
                    <a16:rowId xmlns="" xmlns:a16="http://schemas.microsoft.com/office/drawing/2014/main" val="10012"/>
                  </a:ext>
                </a:extLst>
              </a:tr>
            </a:tbl>
          </a:graphicData>
        </a:graphic>
      </p:graphicFrame>
      <p:sp>
        <p:nvSpPr>
          <p:cNvPr id="2" name="Slide Number Placeholder 1">
            <a:extLst>
              <a:ext uri="{FF2B5EF4-FFF2-40B4-BE49-F238E27FC236}">
                <a16:creationId xmlns="" xmlns:a16="http://schemas.microsoft.com/office/drawing/2014/main" id="{F2AC47A8-0AB1-284F-A951-00DAD89411C5}"/>
              </a:ext>
            </a:extLst>
          </p:cNvPr>
          <p:cNvSpPr>
            <a:spLocks noGrp="1"/>
          </p:cNvSpPr>
          <p:nvPr>
            <p:ph type="sldNum" sz="quarter" idx="12"/>
          </p:nvPr>
        </p:nvSpPr>
        <p:spPr/>
        <p:txBody>
          <a:bodyPr/>
          <a:lstStyle/>
          <a:p>
            <a:fld id="{B0D879A1-6445-4029-9F57-74A6A5BC0E17}" type="slidenum">
              <a:rPr lang="en-IN" smtClean="0"/>
              <a:pPr/>
              <a:t>6</a:t>
            </a:fld>
            <a:endParaRPr lang="en-IN"/>
          </a:p>
        </p:txBody>
      </p:sp>
    </p:spTree>
    <p:extLst>
      <p:ext uri="{BB962C8B-B14F-4D97-AF65-F5344CB8AC3E}">
        <p14:creationId xmlns:p14="http://schemas.microsoft.com/office/powerpoint/2010/main" val="735611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023"/>
            <a:ext cx="9144000" cy="462123"/>
          </a:xfrm>
          <a:solidFill>
            <a:schemeClr val="accent4">
              <a:lumMod val="20000"/>
              <a:lumOff val="80000"/>
            </a:schemeClr>
          </a:solidFill>
        </p:spPr>
        <p:txBody>
          <a:bodyPr vert="horz" lIns="91429" tIns="45714" rIns="91429" bIns="45714" rtlCol="0" anchor="ctr">
            <a:noAutofit/>
          </a:bodyPr>
          <a:lstStyle/>
          <a:p>
            <a:r>
              <a:rPr lang="en-GB" sz="3200" b="1" dirty="0">
                <a:latin typeface="Times New Roman" panose="02020603050405020304" pitchFamily="18" charset="0"/>
                <a:ea typeface="+mn-ea"/>
                <a:cs typeface="Times New Roman" pitchFamily="18" charset="0"/>
              </a:rPr>
              <a:t>Organization &amp; Key Programmes of </a:t>
            </a:r>
            <a:r>
              <a:rPr lang="en-GB" sz="3200" b="1" dirty="0" err="1">
                <a:latin typeface="Times New Roman" panose="02020603050405020304" pitchFamily="18" charset="0"/>
                <a:ea typeface="+mn-ea"/>
                <a:cs typeface="Times New Roman" pitchFamily="18" charset="0"/>
              </a:rPr>
              <a:t>MoHFW</a:t>
            </a:r>
            <a:endParaRPr lang="en-GB" sz="3200" b="1" dirty="0">
              <a:latin typeface="Times New Roman" panose="02020603050405020304" pitchFamily="18" charset="0"/>
              <a:ea typeface="+mn-ea"/>
              <a:cs typeface="Times New Roman" pitchFamily="18" charset="0"/>
            </a:endParaRPr>
          </a:p>
        </p:txBody>
      </p:sp>
      <p:sp>
        <p:nvSpPr>
          <p:cNvPr id="4" name="Slide Number Placeholder 3"/>
          <p:cNvSpPr>
            <a:spLocks noGrp="1"/>
          </p:cNvSpPr>
          <p:nvPr>
            <p:ph type="sldNum" sz="quarter" idx="12"/>
          </p:nvPr>
        </p:nvSpPr>
        <p:spPr/>
        <p:txBody>
          <a:bodyPr/>
          <a:lstStyle/>
          <a:p>
            <a:fld id="{B0D879A1-6445-4029-9F57-74A6A5BC0E17}" type="slidenum">
              <a:rPr lang="en-IN" smtClean="0"/>
              <a:pPr/>
              <a:t>7</a:t>
            </a:fld>
            <a:endParaRPr lang="en-IN"/>
          </a:p>
        </p:txBody>
      </p:sp>
      <p:graphicFrame>
        <p:nvGraphicFramePr>
          <p:cNvPr id="5" name="Table 4"/>
          <p:cNvGraphicFramePr>
            <a:graphicFrameLocks noGrp="1"/>
          </p:cNvGraphicFramePr>
          <p:nvPr>
            <p:extLst>
              <p:ext uri="{D42A27DB-BD31-4B8C-83A1-F6EECF244321}">
                <p14:modId xmlns:p14="http://schemas.microsoft.com/office/powerpoint/2010/main" val="3726318949"/>
              </p:ext>
            </p:extLst>
          </p:nvPr>
        </p:nvGraphicFramePr>
        <p:xfrm>
          <a:off x="0" y="419101"/>
          <a:ext cx="9144000" cy="5289236"/>
        </p:xfrm>
        <a:graphic>
          <a:graphicData uri="http://schemas.openxmlformats.org/drawingml/2006/table">
            <a:tbl>
              <a:tblPr firstRow="1" bandRow="1">
                <a:tableStyleId>{3B4B98B0-60AC-42C2-AFA5-B58CD77FA1E5}</a:tableStyleId>
              </a:tblPr>
              <a:tblGrid>
                <a:gridCol w="1496568">
                  <a:extLst>
                    <a:ext uri="{9D8B030D-6E8A-4147-A177-3AD203B41FA5}">
                      <a16:colId xmlns="" xmlns:a16="http://schemas.microsoft.com/office/drawing/2014/main" val="1850814505"/>
                    </a:ext>
                  </a:extLst>
                </a:gridCol>
                <a:gridCol w="7647432">
                  <a:extLst>
                    <a:ext uri="{9D8B030D-6E8A-4147-A177-3AD203B41FA5}">
                      <a16:colId xmlns="" xmlns:a16="http://schemas.microsoft.com/office/drawing/2014/main" val="175882756"/>
                    </a:ext>
                  </a:extLst>
                </a:gridCol>
              </a:tblGrid>
              <a:tr h="1928526">
                <a:tc>
                  <a:txBody>
                    <a:bodyPr/>
                    <a:lstStyle/>
                    <a:p>
                      <a:r>
                        <a:rPr lang="en-GB" sz="1800" b="1" dirty="0">
                          <a:latin typeface="Times New Roman" panose="02020603050405020304" pitchFamily="18" charset="0"/>
                          <a:cs typeface="Times New Roman" panose="02020603050405020304" pitchFamily="18" charset="0"/>
                        </a:rPr>
                        <a:t>Support to Primary &amp; Secondary Care</a:t>
                      </a:r>
                    </a:p>
                    <a:p>
                      <a:endParaRPr lang="en-GB" sz="18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8600" lvl="1" indent="-228600" defTabSz="1066800">
                        <a:lnSpc>
                          <a:spcPct val="90000"/>
                        </a:lnSpc>
                        <a:spcBef>
                          <a:spcPct val="0"/>
                        </a:spcBef>
                        <a:spcAft>
                          <a:spcPct val="15000"/>
                        </a:spcAft>
                      </a:pPr>
                      <a:r>
                        <a:rPr lang="en-US" sz="1800" b="1" kern="1200" dirty="0">
                          <a:latin typeface="Times New Roman" panose="02020603050405020304" pitchFamily="18" charset="0"/>
                          <a:cs typeface="Times New Roman" panose="02020603050405020304" pitchFamily="18" charset="0"/>
                        </a:rPr>
                        <a:t>National Health Mission</a:t>
                      </a:r>
                      <a:endParaRPr lang="en-IN" sz="1800" b="1" kern="1200" dirty="0">
                        <a:latin typeface="Times New Roman" panose="02020603050405020304" pitchFamily="18" charset="0"/>
                        <a:cs typeface="Times New Roman" panose="02020603050405020304" pitchFamily="18" charset="0"/>
                      </a:endParaRPr>
                    </a:p>
                    <a:p>
                      <a:pPr marL="800100" lvl="2" indent="-342900">
                        <a:lnSpc>
                          <a:spcPct val="90000"/>
                        </a:lnSpc>
                        <a:spcAft>
                          <a:spcPct val="15000"/>
                        </a:spcAft>
                        <a:buFont typeface="Arial" pitchFamily="34" charset="0"/>
                        <a:buChar char="•"/>
                      </a:pPr>
                      <a:r>
                        <a:rPr lang="en-US" sz="1800" b="1" kern="1200" dirty="0">
                          <a:latin typeface="Times New Roman" panose="02020603050405020304" pitchFamily="18" charset="0"/>
                          <a:cs typeface="Times New Roman" panose="02020603050405020304" pitchFamily="18" charset="0"/>
                        </a:rPr>
                        <a:t>Ayushmaan Bharat – Health &amp; Wellness </a:t>
                      </a:r>
                      <a:r>
                        <a:rPr lang="en-US" sz="1800" b="1" kern="1200" dirty="0" err="1">
                          <a:latin typeface="Times New Roman" panose="02020603050405020304" pitchFamily="18" charset="0"/>
                          <a:cs typeface="Times New Roman" panose="02020603050405020304" pitchFamily="18" charset="0"/>
                        </a:rPr>
                        <a:t>Centres</a:t>
                      </a:r>
                      <a:endParaRPr lang="en-US" sz="1800" b="1" kern="1200" dirty="0">
                        <a:latin typeface="Times New Roman" panose="02020603050405020304" pitchFamily="18" charset="0"/>
                        <a:cs typeface="Times New Roman" panose="02020603050405020304" pitchFamily="18" charset="0"/>
                      </a:endParaRPr>
                    </a:p>
                    <a:p>
                      <a:pPr marL="800100" lvl="2" indent="-342900">
                        <a:lnSpc>
                          <a:spcPct val="90000"/>
                        </a:lnSpc>
                        <a:spcAft>
                          <a:spcPct val="15000"/>
                        </a:spcAft>
                        <a:buFont typeface="Arial" pitchFamily="34" charset="0"/>
                        <a:buChar char="•"/>
                      </a:pPr>
                      <a:r>
                        <a:rPr lang="en-US" sz="1800" b="1" kern="1200" dirty="0">
                          <a:latin typeface="Times New Roman" panose="02020603050405020304" pitchFamily="18" charset="0"/>
                          <a:cs typeface="Times New Roman" panose="02020603050405020304" pitchFamily="18" charset="0"/>
                        </a:rPr>
                        <a:t>Reproductive-Maternal-Neonatal-Child - Adolescent Health &amp; Nutrition</a:t>
                      </a:r>
                      <a:endParaRPr lang="en-IN" sz="1800" b="1" kern="1200" dirty="0">
                        <a:latin typeface="Times New Roman" panose="02020603050405020304" pitchFamily="18" charset="0"/>
                        <a:cs typeface="Times New Roman" panose="02020603050405020304" pitchFamily="18" charset="0"/>
                      </a:endParaRPr>
                    </a:p>
                    <a:p>
                      <a:pPr marL="800100" lvl="2" indent="-342900">
                        <a:lnSpc>
                          <a:spcPct val="90000"/>
                        </a:lnSpc>
                        <a:spcBef>
                          <a:spcPct val="0"/>
                        </a:spcBef>
                        <a:spcAft>
                          <a:spcPct val="15000"/>
                        </a:spcAft>
                        <a:buFont typeface="Arial" pitchFamily="34" charset="0"/>
                        <a:buChar char="•"/>
                      </a:pPr>
                      <a:r>
                        <a:rPr lang="en-US" sz="1800" b="1" kern="1200" dirty="0">
                          <a:latin typeface="Times New Roman" panose="02020603050405020304" pitchFamily="18" charset="0"/>
                          <a:cs typeface="Times New Roman" panose="02020603050405020304" pitchFamily="18" charset="0"/>
                        </a:rPr>
                        <a:t>Health System Strengthening</a:t>
                      </a:r>
                      <a:endParaRPr lang="en-IN" sz="1800" b="1" kern="1200" dirty="0">
                        <a:latin typeface="Times New Roman" panose="02020603050405020304" pitchFamily="18" charset="0"/>
                        <a:cs typeface="Times New Roman" panose="02020603050405020304" pitchFamily="18" charset="0"/>
                      </a:endParaRPr>
                    </a:p>
                    <a:p>
                      <a:pPr marL="800100" lvl="2" indent="-342900">
                        <a:lnSpc>
                          <a:spcPct val="90000"/>
                        </a:lnSpc>
                        <a:spcBef>
                          <a:spcPct val="0"/>
                        </a:spcBef>
                        <a:buFont typeface="Arial" pitchFamily="34" charset="0"/>
                        <a:buChar char="•"/>
                      </a:pPr>
                      <a:r>
                        <a:rPr lang="en-US" sz="1800" b="1" kern="1200" dirty="0">
                          <a:latin typeface="Times New Roman" panose="02020603050405020304" pitchFamily="18" charset="0"/>
                          <a:cs typeface="Times New Roman" panose="02020603050405020304" pitchFamily="18" charset="0"/>
                        </a:rPr>
                        <a:t>Communicable &amp; Non-Communicable Diseases (NCDs)</a:t>
                      </a:r>
                    </a:p>
                    <a:p>
                      <a:pPr marL="0" lvl="1" indent="0">
                        <a:lnSpc>
                          <a:spcPct val="90000"/>
                        </a:lnSpc>
                        <a:spcBef>
                          <a:spcPct val="0"/>
                        </a:spcBef>
                        <a:buFont typeface="Arial" pitchFamily="34" charset="0"/>
                        <a:buNone/>
                      </a:pPr>
                      <a:r>
                        <a:rPr lang="en-US" sz="1800" b="1" kern="1200" dirty="0">
                          <a:latin typeface="Times New Roman" panose="02020603050405020304" pitchFamily="18" charset="0"/>
                          <a:cs typeface="Times New Roman" panose="02020603050405020304" pitchFamily="18" charset="0"/>
                        </a:rPr>
                        <a:t>National</a:t>
                      </a:r>
                      <a:r>
                        <a:rPr lang="en-US" sz="1800" b="1" kern="1200" baseline="0" dirty="0">
                          <a:latin typeface="Times New Roman" panose="02020603050405020304" pitchFamily="18" charset="0"/>
                          <a:cs typeface="Times New Roman" panose="02020603050405020304" pitchFamily="18" charset="0"/>
                        </a:rPr>
                        <a:t> AIDS Control Programme</a:t>
                      </a:r>
                      <a:endParaRPr lang="en-IN" sz="1800" b="1"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461396362"/>
                  </a:ext>
                </a:extLst>
              </a:tr>
              <a:tr h="1155338">
                <a:tc>
                  <a:txBody>
                    <a:bodyPr/>
                    <a:lstStyle/>
                    <a:p>
                      <a:r>
                        <a:rPr lang="en-GB" sz="1800" b="1" dirty="0">
                          <a:latin typeface="Times New Roman" panose="02020603050405020304" pitchFamily="18" charset="0"/>
                          <a:cs typeface="Times New Roman" panose="02020603050405020304" pitchFamily="18" charset="0"/>
                        </a:rPr>
                        <a:t>Tertiary Care</a:t>
                      </a:r>
                    </a:p>
                    <a:p>
                      <a:endParaRPr lang="en-GB" sz="18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buFont typeface="Arial" panose="020B0604020202020204" pitchFamily="34" charset="0"/>
                        <a:buNone/>
                      </a:pPr>
                      <a:r>
                        <a:rPr lang="en-US" sz="1800" b="1" kern="1200" dirty="0">
                          <a:latin typeface="Times New Roman" panose="02020603050405020304" pitchFamily="18" charset="0"/>
                          <a:cs typeface="Times New Roman" panose="02020603050405020304" pitchFamily="18" charset="0"/>
                        </a:rPr>
                        <a:t>Ayushmaan Bharat – PMJAY</a:t>
                      </a:r>
                    </a:p>
                    <a:p>
                      <a:pPr marL="0" lvl="1" indent="0">
                        <a:buFont typeface="Arial" panose="020B0604020202020204" pitchFamily="34" charset="0"/>
                        <a:buNone/>
                      </a:pPr>
                      <a:r>
                        <a:rPr lang="en-US" sz="1800" b="1" kern="1200" dirty="0">
                          <a:latin typeface="Times New Roman" panose="02020603050405020304" pitchFamily="18" charset="0"/>
                          <a:cs typeface="Times New Roman" panose="02020603050405020304" pitchFamily="18" charset="0"/>
                        </a:rPr>
                        <a:t>PMSSY, upgradation of DHs into Medical Colleges</a:t>
                      </a:r>
                    </a:p>
                    <a:p>
                      <a:pPr marL="0" lvl="1" indent="0">
                        <a:buFont typeface="Arial" panose="020B0604020202020204" pitchFamily="34" charset="0"/>
                        <a:buNone/>
                      </a:pPr>
                      <a:r>
                        <a:rPr lang="en-US" sz="1800" b="1" kern="1200" dirty="0">
                          <a:latin typeface="Times New Roman" panose="02020603050405020304" pitchFamily="18" charset="0"/>
                          <a:cs typeface="Times New Roman" panose="02020603050405020304" pitchFamily="18" charset="0"/>
                        </a:rPr>
                        <a:t>INIs &amp; Central Institutions</a:t>
                      </a:r>
                    </a:p>
                    <a:p>
                      <a:pPr marL="0" lvl="1" indent="0">
                        <a:buFont typeface="Arial" panose="020B0604020202020204" pitchFamily="34" charset="0"/>
                        <a:buNone/>
                      </a:pPr>
                      <a:r>
                        <a:rPr lang="en-US" sz="1800" b="1" kern="1200" dirty="0">
                          <a:solidFill>
                            <a:schemeClr val="tx1"/>
                          </a:solidFill>
                          <a:latin typeface="Times New Roman" panose="02020603050405020304" pitchFamily="18" charset="0"/>
                          <a:ea typeface="+mn-ea"/>
                          <a:cs typeface="Times New Roman" panose="02020603050405020304" pitchFamily="18" charset="0"/>
                        </a:rPr>
                        <a:t>Tertiary care schemes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224265107"/>
                  </a:ext>
                </a:extLst>
              </a:tr>
              <a:tr h="396888">
                <a:tc>
                  <a:txBody>
                    <a:bodyPr/>
                    <a:lstStyle/>
                    <a:p>
                      <a:r>
                        <a:rPr lang="en-GB" sz="1800" b="1" dirty="0">
                          <a:latin typeface="Times New Roman" panose="02020603050405020304" pitchFamily="18" charset="0"/>
                          <a:cs typeface="Times New Roman" panose="02020603050405020304" pitchFamily="18" charset="0"/>
                        </a:rPr>
                        <a:t>HRH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panose="020B0604020202020204" pitchFamily="34" charset="0"/>
                        <a:buNone/>
                      </a:pPr>
                      <a:r>
                        <a:rPr lang="en-GB" sz="1800" b="1" dirty="0">
                          <a:latin typeface="Times New Roman" panose="02020603050405020304" pitchFamily="18" charset="0"/>
                          <a:cs typeface="Times New Roman" panose="02020603050405020304" pitchFamily="18" charset="0"/>
                        </a:rPr>
                        <a:t>Medical, Nursing &amp; Allied Professionals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636703495"/>
                  </a:ext>
                </a:extLst>
              </a:tr>
              <a:tr h="622105">
                <a:tc>
                  <a:txBody>
                    <a:bodyPr/>
                    <a:lstStyle/>
                    <a:p>
                      <a:r>
                        <a:rPr lang="en-GB" sz="1800" b="1" dirty="0">
                          <a:latin typeface="Times New Roman" panose="02020603050405020304" pitchFamily="18" charset="0"/>
                          <a:cs typeface="Times New Roman" panose="02020603050405020304" pitchFamily="18" charset="0"/>
                        </a:rPr>
                        <a:t>Institutions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1800" b="1" kern="1200" dirty="0">
                          <a:latin typeface="Times New Roman" panose="02020603050405020304" pitchFamily="18" charset="0"/>
                          <a:cs typeface="Times New Roman" panose="02020603050405020304" pitchFamily="18" charset="0"/>
                        </a:rPr>
                        <a:t>Strengthening/ Establishing Health institutions including new AIIMS, CG hospitals and the CGHS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486898696"/>
                  </a:ext>
                </a:extLst>
              </a:tr>
              <a:tr h="1079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latin typeface="Times New Roman" panose="02020603050405020304" pitchFamily="18" charset="0"/>
                          <a:cs typeface="Times New Roman" panose="02020603050405020304" pitchFamily="18" charset="0"/>
                        </a:rPr>
                        <a:t>Regulation</a:t>
                      </a:r>
                      <a:endParaRPr lang="en-IN" sz="1800" b="1" kern="1200" dirty="0">
                        <a:latin typeface="Times New Roman" panose="02020603050405020304" pitchFamily="18" charset="0"/>
                        <a:cs typeface="Times New Roman" panose="02020603050405020304" pitchFamily="18" charset="0"/>
                      </a:endParaRPr>
                    </a:p>
                    <a:p>
                      <a:endParaRPr lang="en-GB" sz="18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buFont typeface="Arial" pitchFamily="34" charset="0"/>
                        <a:buNone/>
                      </a:pPr>
                      <a:r>
                        <a:rPr lang="en-IN" sz="1800" b="1" kern="1200" dirty="0">
                          <a:latin typeface="Times New Roman" panose="02020603050405020304" pitchFamily="18" charset="0"/>
                          <a:cs typeface="Times New Roman" panose="02020603050405020304" pitchFamily="18" charset="0"/>
                        </a:rPr>
                        <a:t>Drugs</a:t>
                      </a:r>
                      <a:r>
                        <a:rPr lang="en-IN" sz="1800" b="1" kern="1200" baseline="0" dirty="0">
                          <a:latin typeface="Times New Roman" panose="02020603050405020304" pitchFamily="18" charset="0"/>
                          <a:cs typeface="Times New Roman" panose="02020603050405020304" pitchFamily="18" charset="0"/>
                        </a:rPr>
                        <a:t> &amp; </a:t>
                      </a:r>
                      <a:r>
                        <a:rPr lang="en-IN" sz="1800" b="1" kern="1200" dirty="0">
                          <a:latin typeface="Times New Roman" panose="02020603050405020304" pitchFamily="18" charset="0"/>
                          <a:cs typeface="Times New Roman" panose="02020603050405020304" pitchFamily="18" charset="0"/>
                        </a:rPr>
                        <a:t>Food, Clinical Establishment</a:t>
                      </a:r>
                    </a:p>
                    <a:p>
                      <a:pPr marL="0" lvl="1" indent="0">
                        <a:buFont typeface="Arial" pitchFamily="34" charset="0"/>
                        <a:buNone/>
                      </a:pPr>
                      <a:r>
                        <a:rPr lang="en-IN" sz="1800" b="1" kern="1200" dirty="0">
                          <a:latin typeface="Times New Roman" panose="02020603050405020304" pitchFamily="18" charset="0"/>
                          <a:cs typeface="Times New Roman" panose="02020603050405020304" pitchFamily="18" charset="0"/>
                        </a:rPr>
                        <a:t>Medical, Dental, Nursing &amp; Pharmacy Councils</a:t>
                      </a:r>
                    </a:p>
                    <a:p>
                      <a:pPr marL="0" lvl="1" indent="0">
                        <a:buFont typeface="Arial" pitchFamily="34" charset="0"/>
                        <a:buNone/>
                      </a:pPr>
                      <a:r>
                        <a:rPr lang="en-IN" sz="1800" b="1" kern="1200" dirty="0">
                          <a:latin typeface="Times New Roman" panose="02020603050405020304" pitchFamily="18" charset="0"/>
                          <a:cs typeface="Times New Roman" panose="02020603050405020304" pitchFamily="18" charset="0"/>
                        </a:rPr>
                        <a:t>Allied Health Professionals (proposed)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607632849"/>
                  </a:ext>
                </a:extLst>
              </a:tr>
            </a:tbl>
          </a:graphicData>
        </a:graphic>
      </p:graphicFrame>
    </p:spTree>
    <p:extLst>
      <p:ext uri="{BB962C8B-B14F-4D97-AF65-F5344CB8AC3E}">
        <p14:creationId xmlns:p14="http://schemas.microsoft.com/office/powerpoint/2010/main" val="970302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 y="-27597"/>
            <a:ext cx="9144000" cy="750086"/>
          </a:xfrm>
          <a:solidFill>
            <a:schemeClr val="accent4">
              <a:lumMod val="20000"/>
              <a:lumOff val="80000"/>
            </a:schemeClr>
          </a:solidFill>
        </p:spPr>
        <p:txBody>
          <a:bodyPr>
            <a:normAutofit/>
          </a:bodyPr>
          <a:lstStyle/>
          <a:p>
            <a:r>
              <a:rPr lang="en-US" sz="3600" b="1" dirty="0">
                <a:latin typeface="Times New Roman" panose="02020603050405020304" pitchFamily="18" charset="0"/>
                <a:ea typeface="+mn-ea"/>
                <a:cs typeface="Times New Roman" pitchFamily="18" charset="0"/>
              </a:rPr>
              <a:t>Sustainable Development Goals</a:t>
            </a:r>
            <a:endParaRPr lang="en-GB" sz="3600" b="1" dirty="0">
              <a:latin typeface="Times New Roman" panose="02020603050405020304" pitchFamily="18" charset="0"/>
              <a:ea typeface="+mn-ea"/>
              <a:cs typeface="Times New Roman" pitchFamily="18" charset="0"/>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8</a:t>
            </a:fld>
            <a:endParaRPr lang="en-US"/>
          </a:p>
        </p:txBody>
      </p:sp>
      <p:sp>
        <p:nvSpPr>
          <p:cNvPr id="6" name="TextBox 5"/>
          <p:cNvSpPr txBox="1"/>
          <p:nvPr/>
        </p:nvSpPr>
        <p:spPr>
          <a:xfrm>
            <a:off x="428596" y="4703018"/>
            <a:ext cx="7786742" cy="1057485"/>
          </a:xfrm>
          <a:prstGeom prst="rect">
            <a:avLst/>
          </a:prstGeom>
          <a:noFill/>
        </p:spPr>
        <p:txBody>
          <a:bodyPr wrap="square" lIns="71900" tIns="35949" rIns="71900" bIns="35949" rtlCol="0">
            <a:spAutoFit/>
          </a:bodyPr>
          <a:lstStyle/>
          <a:p>
            <a:pPr algn="just"/>
            <a:r>
              <a:rPr lang="en-US" sz="3200" b="1" dirty="0">
                <a:solidFill>
                  <a:schemeClr val="tx2"/>
                </a:solidFill>
                <a:latin typeface="Times New Roman" pitchFamily="18" charset="0"/>
                <a:cs typeface="Times New Roman" pitchFamily="18" charset="0"/>
              </a:rPr>
              <a:t>- 17 Goals, 169 targets &amp; 230 indicators</a:t>
            </a:r>
            <a:endParaRPr lang="en-US" sz="3200" b="1" i="1" dirty="0">
              <a:solidFill>
                <a:schemeClr val="tx2">
                  <a:lumMod val="60000"/>
                  <a:lumOff val="40000"/>
                </a:schemeClr>
              </a:solidFill>
              <a:latin typeface="Times New Roman" pitchFamily="18" charset="0"/>
              <a:cs typeface="Times New Roman" pitchFamily="18" charset="0"/>
            </a:endParaRPr>
          </a:p>
          <a:p>
            <a:pPr algn="just"/>
            <a:r>
              <a:rPr lang="en-US" sz="3200" b="1" dirty="0">
                <a:solidFill>
                  <a:schemeClr val="tx2">
                    <a:lumMod val="60000"/>
                    <a:lumOff val="40000"/>
                  </a:schemeClr>
                </a:solidFill>
                <a:latin typeface="Times New Roman" pitchFamily="18" charset="0"/>
                <a:cs typeface="Times New Roman" pitchFamily="18" charset="0"/>
              </a:rPr>
              <a:t>- </a:t>
            </a:r>
            <a:r>
              <a:rPr lang="en-US" sz="3200" b="1" dirty="0">
                <a:latin typeface="Times New Roman" pitchFamily="18" charset="0"/>
                <a:cs typeface="Times New Roman" pitchFamily="18" charset="0"/>
              </a:rPr>
              <a:t>1 Health Goal, 13 targets &amp; 26 indicators</a:t>
            </a:r>
            <a:endParaRPr lang="en-GB" sz="3600" b="1" dirty="0">
              <a:latin typeface="Times New Roman" pitchFamily="18" charset="0"/>
              <a:cs typeface="Times New Roman" pitchFamily="18" charset="0"/>
            </a:endParaRPr>
          </a:p>
        </p:txBody>
      </p:sp>
      <p:pic>
        <p:nvPicPr>
          <p:cNvPr id="1026" name="Picture 2" descr="Image result for SDG icon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61" t="5287" r="1652" b="2781"/>
          <a:stretch/>
        </p:blipFill>
        <p:spPr bwMode="auto">
          <a:xfrm>
            <a:off x="-30" y="1425055"/>
            <a:ext cx="9001156" cy="31588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00364" y="1131082"/>
            <a:ext cx="1500198" cy="1309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64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75436" y="876301"/>
            <a:ext cx="2900201" cy="1524014"/>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lIns="81886" tIns="40943" rIns="81886" bIns="40943" spcCol="0" rtlCol="0" anchor="ctr"/>
          <a:lstStyle/>
          <a:p>
            <a:pPr marL="974110" algn="just" defTabSz="818856"/>
            <a:r>
              <a:rPr lang="en-GB" b="1" dirty="0">
                <a:solidFill>
                  <a:schemeClr val="tx1"/>
                </a:solidFill>
                <a:latin typeface="Times New Roman" pitchFamily="18" charset="0"/>
                <a:ea typeface="SimSun"/>
                <a:cs typeface="Times New Roman" pitchFamily="18" charset="0"/>
              </a:rPr>
              <a:t>Target 1.3: Implement social protection systems for all</a:t>
            </a:r>
          </a:p>
        </p:txBody>
      </p:sp>
      <p:sp>
        <p:nvSpPr>
          <p:cNvPr id="7" name="Title 5"/>
          <p:cNvSpPr txBox="1">
            <a:spLocks/>
          </p:cNvSpPr>
          <p:nvPr/>
        </p:nvSpPr>
        <p:spPr>
          <a:xfrm>
            <a:off x="5643571" y="970224"/>
            <a:ext cx="3324993" cy="1447473"/>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1886" tIns="40943" rIns="81886" bIns="40943"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1042468" algn="just"/>
            <a:r>
              <a:rPr lang="en-GB" sz="1800" b="1" dirty="0">
                <a:solidFill>
                  <a:schemeClr val="tx1"/>
                </a:solidFill>
                <a:latin typeface="Times New Roman" pitchFamily="18" charset="0"/>
                <a:cs typeface="Times New Roman" pitchFamily="18" charset="0"/>
              </a:rPr>
              <a:t>Target 6.1: achieve universal &amp; equitable access to safe and affordable drinking water</a:t>
            </a:r>
          </a:p>
        </p:txBody>
      </p:sp>
      <p:sp>
        <p:nvSpPr>
          <p:cNvPr id="8" name="Title 5"/>
          <p:cNvSpPr txBox="1">
            <a:spLocks/>
          </p:cNvSpPr>
          <p:nvPr/>
        </p:nvSpPr>
        <p:spPr>
          <a:xfrm>
            <a:off x="175437" y="3971943"/>
            <a:ext cx="3899398" cy="1012038"/>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1886" tIns="40943" rIns="81886" bIns="40943"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1042468" algn="just"/>
            <a:r>
              <a:rPr lang="en-GB" sz="1800" b="1" dirty="0">
                <a:solidFill>
                  <a:schemeClr val="tx1"/>
                </a:solidFill>
                <a:latin typeface="Times New Roman" pitchFamily="18" charset="0"/>
                <a:cs typeface="Times New Roman" pitchFamily="18" charset="0"/>
              </a:rPr>
              <a:t>Target 5.2: end all forms of violence against all women and girls ….</a:t>
            </a:r>
          </a:p>
        </p:txBody>
      </p:sp>
      <p:sp>
        <p:nvSpPr>
          <p:cNvPr id="9" name="Title 5"/>
          <p:cNvSpPr txBox="1">
            <a:spLocks/>
          </p:cNvSpPr>
          <p:nvPr/>
        </p:nvSpPr>
        <p:spPr>
          <a:xfrm>
            <a:off x="142854" y="2483651"/>
            <a:ext cx="3559670" cy="1428760"/>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1886" tIns="40943" rIns="81886" bIns="40943"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974110" algn="just"/>
            <a:r>
              <a:rPr lang="en-GB" sz="1800" b="1" dirty="0">
                <a:solidFill>
                  <a:schemeClr val="tx1"/>
                </a:solidFill>
                <a:latin typeface="Times New Roman" pitchFamily="18" charset="0"/>
                <a:cs typeface="Times New Roman" pitchFamily="18" charset="0"/>
              </a:rPr>
              <a:t>Target 4.2: ensure access to early childhood development, care and pre-primary education</a:t>
            </a:r>
          </a:p>
        </p:txBody>
      </p:sp>
      <p:sp>
        <p:nvSpPr>
          <p:cNvPr id="10" name="Title 5"/>
          <p:cNvSpPr txBox="1">
            <a:spLocks/>
          </p:cNvSpPr>
          <p:nvPr/>
        </p:nvSpPr>
        <p:spPr>
          <a:xfrm>
            <a:off x="4916595" y="3873307"/>
            <a:ext cx="4047332" cy="1117793"/>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1886" tIns="40943" rIns="81886" bIns="40943"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1127917" algn="l"/>
            <a:r>
              <a:rPr lang="en-GB" sz="1800" b="1" dirty="0">
                <a:solidFill>
                  <a:schemeClr val="tx1"/>
                </a:solidFill>
                <a:latin typeface="Times New Roman" pitchFamily="18" charset="0"/>
                <a:cs typeface="Times New Roman" pitchFamily="18" charset="0"/>
              </a:rPr>
              <a:t>Target 16.1: reduce all forms of violence and related death rates everywhere</a:t>
            </a:r>
          </a:p>
        </p:txBody>
      </p:sp>
      <p:cxnSp>
        <p:nvCxnSpPr>
          <p:cNvPr id="15" name="Straight Arrow Connector 14"/>
          <p:cNvCxnSpPr/>
          <p:nvPr/>
        </p:nvCxnSpPr>
        <p:spPr>
          <a:xfrm rot="5400000">
            <a:off x="3272920" y="3063881"/>
            <a:ext cx="1259414" cy="232857"/>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3108959" y="1693961"/>
            <a:ext cx="677243" cy="0"/>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V="1">
            <a:off x="5124973" y="1726414"/>
            <a:ext cx="518609" cy="1"/>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a:off x="5055841" y="2145762"/>
            <a:ext cx="504056" cy="404828"/>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a:off x="4788049" y="2521488"/>
            <a:ext cx="339497" cy="1117792"/>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H="1">
            <a:off x="3377596" y="2145763"/>
            <a:ext cx="434084" cy="421712"/>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rot="5400000">
            <a:off x="3176651" y="3803093"/>
            <a:ext cx="2509582" cy="4635"/>
          </a:xfrm>
          <a:prstGeom prst="straightConnector1">
            <a:avLst/>
          </a:prstGeom>
          <a:ln w="28575">
            <a:headEnd type="arrow"/>
            <a:tailEnd type="arrow"/>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9" name="Title 5"/>
          <p:cNvSpPr txBox="1">
            <a:spLocks/>
          </p:cNvSpPr>
          <p:nvPr/>
        </p:nvSpPr>
        <p:spPr>
          <a:xfrm>
            <a:off x="285732" y="5060192"/>
            <a:ext cx="8643989" cy="595317"/>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1886" tIns="40943" rIns="81886" bIns="40943"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just"/>
            <a:r>
              <a:rPr lang="en-GB" sz="1800" b="1" dirty="0">
                <a:solidFill>
                  <a:schemeClr val="tx1"/>
                </a:solidFill>
                <a:latin typeface="Times New Roman" pitchFamily="18" charset="0"/>
                <a:cs typeface="Times New Roman" pitchFamily="18" charset="0"/>
              </a:rPr>
              <a:t>Other SDGs e.g. 8 (productive employment and decent work), 10 (inequality), 11 (cities) </a:t>
            </a:r>
            <a:r>
              <a:rPr lang="en-GB" sz="1800" b="1" dirty="0" err="1">
                <a:solidFill>
                  <a:schemeClr val="tx1"/>
                </a:solidFill>
                <a:latin typeface="Times New Roman" pitchFamily="18" charset="0"/>
                <a:cs typeface="Times New Roman" pitchFamily="18" charset="0"/>
              </a:rPr>
              <a:t>etc</a:t>
            </a:r>
            <a:endParaRPr lang="en-GB" sz="1800" b="1" dirty="0">
              <a:solidFill>
                <a:schemeClr val="tx1"/>
              </a:solidFill>
              <a:latin typeface="Times New Roman" pitchFamily="18" charset="0"/>
              <a:cs typeface="Times New Roman" pitchFamily="18" charset="0"/>
            </a:endParaRPr>
          </a:p>
        </p:txBody>
      </p:sp>
      <p:sp>
        <p:nvSpPr>
          <p:cNvPr id="4" name="Title 3"/>
          <p:cNvSpPr>
            <a:spLocks noGrp="1"/>
          </p:cNvSpPr>
          <p:nvPr>
            <p:ph type="title"/>
          </p:nvPr>
        </p:nvSpPr>
        <p:spPr>
          <a:xfrm>
            <a:off x="-23191" y="10840"/>
            <a:ext cx="9144000" cy="761768"/>
          </a:xfrm>
          <a:solidFill>
            <a:schemeClr val="accent4">
              <a:lumMod val="20000"/>
              <a:lumOff val="80000"/>
            </a:schemeClr>
          </a:solidFill>
        </p:spPr>
        <p:txBody>
          <a:bodyPr>
            <a:noAutofit/>
          </a:bodyPr>
          <a:lstStyle/>
          <a:p>
            <a:r>
              <a:rPr lang="en-GB" altLang="en-US" sz="2800" b="1" dirty="0">
                <a:latin typeface="Times New Roman" panose="02020603050405020304" pitchFamily="18" charset="0"/>
                <a:ea typeface="+mn-ea"/>
                <a:cs typeface="Times New Roman" pitchFamily="18" charset="0"/>
              </a:rPr>
              <a:t>Health SDG3 is linked to other SDGs</a:t>
            </a:r>
            <a:br>
              <a:rPr lang="en-GB" altLang="en-US" sz="2800" b="1" dirty="0">
                <a:latin typeface="Times New Roman" panose="02020603050405020304" pitchFamily="18" charset="0"/>
                <a:ea typeface="+mn-ea"/>
                <a:cs typeface="Times New Roman" pitchFamily="18" charset="0"/>
              </a:rPr>
            </a:br>
            <a:r>
              <a:rPr lang="en-GB" sz="2800" b="1" dirty="0">
                <a:latin typeface="Times New Roman" panose="02020603050405020304" pitchFamily="18" charset="0"/>
                <a:ea typeface="+mn-ea"/>
                <a:cs typeface="Times New Roman" pitchFamily="18" charset="0"/>
              </a:rPr>
              <a:t>as contributor and beneficiary</a:t>
            </a:r>
          </a:p>
        </p:txBody>
      </p:sp>
      <p:sp>
        <p:nvSpPr>
          <p:cNvPr id="23" name="Slide Number Placeholder 22"/>
          <p:cNvSpPr>
            <a:spLocks noGrp="1"/>
          </p:cNvSpPr>
          <p:nvPr>
            <p:ph type="sldNum" sz="quarter" idx="12"/>
          </p:nvPr>
        </p:nvSpPr>
        <p:spPr/>
        <p:txBody>
          <a:bodyPr/>
          <a:lstStyle/>
          <a:p>
            <a:fld id="{B6F15528-21DE-4FAA-801E-634DDDAF4B2B}" type="slidenum">
              <a:rPr lang="en-US" sz="1600" smtClean="0">
                <a:latin typeface="Times New Roman" pitchFamily="18" charset="0"/>
                <a:cs typeface="Times New Roman" pitchFamily="18" charset="0"/>
              </a:rPr>
              <a:pPr/>
              <a:t>9</a:t>
            </a:fld>
            <a:endParaRPr lang="en-US" sz="1600" dirty="0">
              <a:latin typeface="Times New Roman" pitchFamily="18" charset="0"/>
              <a:cs typeface="Times New Roman" pitchFamily="18" charset="0"/>
            </a:endParaRPr>
          </a:p>
        </p:txBody>
      </p:sp>
      <p:sp>
        <p:nvSpPr>
          <p:cNvPr id="21" name="Title 5"/>
          <p:cNvSpPr txBox="1">
            <a:spLocks/>
          </p:cNvSpPr>
          <p:nvPr/>
        </p:nvSpPr>
        <p:spPr>
          <a:xfrm>
            <a:off x="5357841" y="2521487"/>
            <a:ext cx="3643305" cy="1317121"/>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vert="horz" lIns="93424" tIns="46713" rIns="93424" bIns="46713" spcCol="0" rtlCol="0" anchor="ct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1042468" indent="1425" algn="just"/>
            <a:r>
              <a:rPr lang="en-GB" sz="1800" b="1" dirty="0">
                <a:solidFill>
                  <a:schemeClr val="tx1"/>
                </a:solidFill>
                <a:latin typeface="Times New Roman" pitchFamily="18" charset="0"/>
                <a:cs typeface="Times New Roman" pitchFamily="18" charset="0"/>
              </a:rPr>
              <a:t>Target 2.2: end malnutrition, achieve targets for reductions child stunting  &amp; wasting</a:t>
            </a:r>
          </a:p>
        </p:txBody>
      </p:sp>
      <p:pic>
        <p:nvPicPr>
          <p:cNvPr id="26"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15" y="1177194"/>
            <a:ext cx="979200" cy="952033"/>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8" y="1250148"/>
            <a:ext cx="928694" cy="892975"/>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959" y="2763572"/>
            <a:ext cx="857256" cy="833473"/>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5732" y="4054081"/>
            <a:ext cx="907762" cy="882578"/>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44648" y="2650519"/>
            <a:ext cx="956152" cy="946526"/>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0445" y="3954589"/>
            <a:ext cx="979200" cy="952033"/>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6" descr="C:\Users\rf182000\Documents\Sustainable development goals - United Nations_files\E_SDG_Icons-03.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55508" y="1308309"/>
            <a:ext cx="1200361" cy="11681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62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6"/>
                                        </p:tgtEl>
                                      </p:cBhvr>
                                    </p:animEffect>
                                    <p:animScale>
                                      <p:cBhvr>
                                        <p:cTn id="7" dur="250" autoRev="1" fill="hold"/>
                                        <p:tgtEl>
                                          <p:spTgt spid="26"/>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0"/>
                                        </p:tgtEl>
                                      </p:cBhvr>
                                    </p:animEffect>
                                    <p:animScale>
                                      <p:cBhvr>
                                        <p:cTn id="10" dur="250" autoRev="1" fill="hold"/>
                                        <p:tgtEl>
                                          <p:spTgt spid="30"/>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31"/>
                                        </p:tgtEl>
                                      </p:cBhvr>
                                    </p:animEffect>
                                    <p:animScale>
                                      <p:cBhvr>
                                        <p:cTn id="13" dur="250" autoRev="1" fill="hold"/>
                                        <p:tgtEl>
                                          <p:spTgt spid="31"/>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28"/>
                                        </p:tgtEl>
                                      </p:cBhvr>
                                    </p:animEffect>
                                    <p:animScale>
                                      <p:cBhvr>
                                        <p:cTn id="16" dur="250" autoRev="1" fill="hold"/>
                                        <p:tgtEl>
                                          <p:spTgt spid="28"/>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32"/>
                                        </p:tgtEl>
                                      </p:cBhvr>
                                    </p:animEffect>
                                    <p:animScale>
                                      <p:cBhvr>
                                        <p:cTn id="19" dur="250" autoRev="1" fill="hold"/>
                                        <p:tgtEl>
                                          <p:spTgt spid="32"/>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33"/>
                                        </p:tgtEl>
                                      </p:cBhvr>
                                    </p:animEffect>
                                    <p:animScale>
                                      <p:cBhvr>
                                        <p:cTn id="22"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l="1562" t="3120" r="1538" b="1178"/>
          <a:stretch>
            <a:fillRect/>
          </a:stretch>
        </p:blipFill>
        <p:spPr bwMode="auto">
          <a:xfrm>
            <a:off x="0" y="285750"/>
            <a:ext cx="9144000" cy="5143500"/>
          </a:xfrm>
          <a:prstGeom prst="rect">
            <a:avLst/>
          </a:prstGeom>
          <a:noFill/>
          <a:ln w="9525">
            <a:noFill/>
            <a:miter lim="800000"/>
            <a:headEnd/>
            <a:tailEnd/>
          </a:ln>
        </p:spPr>
      </p:pic>
    </p:spTree>
    <p:extLst>
      <p:ext uri="{BB962C8B-B14F-4D97-AF65-F5344CB8AC3E}">
        <p14:creationId xmlns:p14="http://schemas.microsoft.com/office/powerpoint/2010/main" val="1807643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108BAB-9912-4212-B447-2EC7C374F2F4}"/>
              </a:ext>
            </a:extLst>
          </p:cNvPr>
          <p:cNvSpPr>
            <a:spLocks noGrp="1"/>
          </p:cNvSpPr>
          <p:nvPr>
            <p:ph type="ctrTitle"/>
          </p:nvPr>
        </p:nvSpPr>
        <p:spPr>
          <a:xfrm>
            <a:off x="0" y="1866900"/>
            <a:ext cx="9144000" cy="1596722"/>
          </a:xfrm>
          <a:solidFill>
            <a:schemeClr val="accent4">
              <a:lumMod val="20000"/>
              <a:lumOff val="80000"/>
            </a:schemeClr>
          </a:solidFill>
        </p:spPr>
        <p:txBody>
          <a:bodyPr/>
          <a:lstStyle/>
          <a:p>
            <a:r>
              <a:rPr lang="en-US" b="1" i="1" dirty="0">
                <a:solidFill>
                  <a:srgbClr val="0070C0"/>
                </a:solidFill>
                <a:latin typeface="Times New Roman" panose="02020603050405020304" pitchFamily="18" charset="0"/>
                <a:cs typeface="Times New Roman" panose="02020603050405020304" pitchFamily="18" charset="0"/>
              </a:rPr>
              <a:t>Initiatives taken by MoHFW</a:t>
            </a:r>
            <a:endParaRPr lang="en-IN" b="1" i="1" dirty="0">
              <a:solidFill>
                <a:srgbClr val="0070C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501FE131-0B23-4B5F-9A2B-8F887D4D7816}"/>
              </a:ext>
            </a:extLst>
          </p:cNvPr>
          <p:cNvSpPr>
            <a:spLocks noGrp="1"/>
          </p:cNvSpPr>
          <p:nvPr>
            <p:ph type="sldNum" sz="quarter" idx="12"/>
          </p:nvPr>
        </p:nvSpPr>
        <p:spPr/>
        <p:txBody>
          <a:bodyPr/>
          <a:lstStyle/>
          <a:p>
            <a:fld id="{B0D879A1-6445-4029-9F57-74A6A5BC0E17}" type="slidenum">
              <a:rPr lang="en-IN" smtClean="0"/>
              <a:pPr/>
              <a:t>11</a:t>
            </a:fld>
            <a:endParaRPr lang="en-IN"/>
          </a:p>
        </p:txBody>
      </p:sp>
    </p:spTree>
    <p:extLst>
      <p:ext uri="{BB962C8B-B14F-4D97-AF65-F5344CB8AC3E}">
        <p14:creationId xmlns:p14="http://schemas.microsoft.com/office/powerpoint/2010/main" val="229406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098" name="Slide Number Placeholder 2"/>
          <p:cNvSpPr>
            <a:spLocks noGrp="1" noChangeArrowheads="1"/>
          </p:cNvSpPr>
          <p:nvPr>
            <p:ph type="sldNum" sz="quarter" idx="12"/>
          </p:nvPr>
        </p:nvSpPr>
        <p:spPr bwMode="auto">
          <a:xfrm>
            <a:off x="6901592" y="5410740"/>
            <a:ext cx="2133600" cy="3042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700">
                <a:solidFill>
                  <a:schemeClr val="tx1"/>
                </a:solidFill>
                <a:latin typeface="Calibri" panose="020F0502020204030204" pitchFamily="34" charset="0"/>
              </a:defRPr>
            </a:lvl1pPr>
            <a:lvl2pPr marL="619027" indent="-238087">
              <a:spcBef>
                <a:spcPct val="20000"/>
              </a:spcBef>
              <a:buFont typeface="Arial" panose="020B0604020202020204" pitchFamily="34" charset="0"/>
              <a:buChar char="–"/>
              <a:defRPr sz="2300">
                <a:solidFill>
                  <a:schemeClr val="tx1"/>
                </a:solidFill>
                <a:latin typeface="Calibri" panose="020F0502020204030204" pitchFamily="34" charset="0"/>
              </a:defRPr>
            </a:lvl2pPr>
            <a:lvl3pPr marL="952350" indent="-190470">
              <a:spcBef>
                <a:spcPct val="20000"/>
              </a:spcBef>
              <a:buFont typeface="Arial" panose="020B0604020202020204" pitchFamily="34" charset="0"/>
              <a:buChar char="•"/>
              <a:defRPr sz="2000">
                <a:solidFill>
                  <a:schemeClr val="tx1"/>
                </a:solidFill>
                <a:latin typeface="Calibri" panose="020F0502020204030204" pitchFamily="34" charset="0"/>
              </a:defRPr>
            </a:lvl3pPr>
            <a:lvl4pPr marL="1333290" indent="-190470">
              <a:spcBef>
                <a:spcPct val="20000"/>
              </a:spcBef>
              <a:buFont typeface="Arial" panose="020B0604020202020204" pitchFamily="34" charset="0"/>
              <a:buChar char="–"/>
              <a:defRPr sz="1600">
                <a:solidFill>
                  <a:schemeClr val="tx1"/>
                </a:solidFill>
                <a:latin typeface="Calibri" panose="020F0502020204030204" pitchFamily="34" charset="0"/>
              </a:defRPr>
            </a:lvl4pPr>
            <a:lvl5pPr marL="1714229" indent="-190470">
              <a:spcBef>
                <a:spcPct val="20000"/>
              </a:spcBef>
              <a:buFont typeface="Arial" panose="020B0604020202020204" pitchFamily="34" charset="0"/>
              <a:buChar char="»"/>
              <a:defRPr sz="1600">
                <a:solidFill>
                  <a:schemeClr val="tx1"/>
                </a:solidFill>
                <a:latin typeface="Calibri" panose="020F0502020204030204" pitchFamily="34" charset="0"/>
              </a:defRPr>
            </a:lvl5pPr>
            <a:lvl6pPr marL="2095169" indent="-19047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476108" indent="-19047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2857049" indent="-19047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237988" indent="-19047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defTabSz="761880" fontAlgn="base">
              <a:spcBef>
                <a:spcPct val="0"/>
              </a:spcBef>
              <a:spcAft>
                <a:spcPct val="0"/>
              </a:spcAft>
              <a:buNone/>
              <a:defRPr/>
            </a:pPr>
            <a:fld id="{7C5482D3-D631-4085-901F-411520F5BC44}" type="slidenum">
              <a:rPr lang="en-IN" altLang="en-US" sz="1000">
                <a:solidFill>
                  <a:srgbClr val="898989"/>
                </a:solidFill>
                <a:latin typeface="Cambria" panose="02040503050406030204" pitchFamily="18" charset="0"/>
                <a:cs typeface="Arial" panose="020B0604020202020204" pitchFamily="34" charset="0"/>
              </a:rPr>
              <a:pPr defTabSz="761880" fontAlgn="base">
                <a:spcBef>
                  <a:spcPct val="0"/>
                </a:spcBef>
                <a:spcAft>
                  <a:spcPct val="0"/>
                </a:spcAft>
                <a:buNone/>
                <a:defRPr/>
              </a:pPr>
              <a:t>12</a:t>
            </a:fld>
            <a:endParaRPr lang="en-IN" altLang="en-US" sz="1000" dirty="0">
              <a:solidFill>
                <a:srgbClr val="898989"/>
              </a:solidFill>
              <a:latin typeface="Cambria" panose="02040503050406030204" pitchFamily="18" charset="0"/>
              <a:cs typeface="Arial" panose="020B0604020202020204" pitchFamily="34" charset="0"/>
            </a:endParaRPr>
          </a:p>
        </p:txBody>
      </p:sp>
      <p:sp>
        <p:nvSpPr>
          <p:cNvPr id="4" name="Title 4">
            <a:extLst>
              <a:ext uri="{FF2B5EF4-FFF2-40B4-BE49-F238E27FC236}">
                <a16:creationId xmlns="" xmlns:a16="http://schemas.microsoft.com/office/drawing/2014/main" id="{26E05FA5-92F3-45B9-984E-72C4054F23DC}"/>
              </a:ext>
            </a:extLst>
          </p:cNvPr>
          <p:cNvSpPr txBox="1">
            <a:spLocks/>
          </p:cNvSpPr>
          <p:nvPr/>
        </p:nvSpPr>
        <p:spPr>
          <a:xfrm>
            <a:off x="20321" y="14037"/>
            <a:ext cx="9144000" cy="470569"/>
          </a:xfrm>
          <a:prstGeom prst="rect">
            <a:avLst/>
          </a:prstGeom>
          <a:solidFill>
            <a:schemeClr val="accent5">
              <a:lumMod val="20000"/>
              <a:lumOff val="80000"/>
            </a:schemeClr>
          </a:solidFill>
          <a:extLst>
            <a:ext uri="{91240B29-F687-4F45-9708-019B960494DF}">
              <a14:hiddenLine xmlns:a14="http://schemas.microsoft.com/office/drawing/2010/main" w="9525">
                <a:solidFill>
                  <a:srgbClr val="000000"/>
                </a:solidFill>
                <a:miter lim="800000"/>
                <a:headEnd/>
                <a:tailEnd/>
              </a14:hiddenLine>
            </a:ext>
          </a:extLst>
        </p:spPr>
        <p:txBody>
          <a:bodyPr vert="horz" lIns="68580" tIns="34290" rIns="68580" bIns="34290" rtlCol="0" anchor="ctr">
            <a:normAutofit/>
          </a:bodyPr>
          <a:lstStyle>
            <a:lvl1pPr algn="ctr">
              <a:lnSpc>
                <a:spcPct val="85000"/>
              </a:lnSpc>
              <a:spcBef>
                <a:spcPct val="0"/>
              </a:spcBef>
              <a:buNone/>
              <a:defRPr sz="2800" b="1" spc="-120">
                <a:latin typeface="Times New Roman" panose="02020603050405020304" pitchFamily="18" charset="0"/>
                <a:ea typeface="+mj-ea"/>
                <a:cs typeface="Times New Roman" panose="02020603050405020304" pitchFamily="18" charset="0"/>
              </a:defRPr>
            </a:lvl1pPr>
          </a:lstStyle>
          <a:p>
            <a:r>
              <a:rPr lang="en-US" dirty="0"/>
              <a:t>AYUSHMAN BHARAT – Rationale </a:t>
            </a:r>
          </a:p>
        </p:txBody>
      </p:sp>
      <p:sp>
        <p:nvSpPr>
          <p:cNvPr id="5" name="Isosceles Triangle 4">
            <a:extLst>
              <a:ext uri="{FF2B5EF4-FFF2-40B4-BE49-F238E27FC236}">
                <a16:creationId xmlns="" xmlns:a16="http://schemas.microsoft.com/office/drawing/2014/main" id="{328F3FFD-4F05-4A6B-9651-306BB16A6680}"/>
              </a:ext>
            </a:extLst>
          </p:cNvPr>
          <p:cNvSpPr/>
          <p:nvPr/>
        </p:nvSpPr>
        <p:spPr>
          <a:xfrm>
            <a:off x="4033066" y="549818"/>
            <a:ext cx="1072334" cy="783683"/>
          </a:xfrm>
          <a:prstGeom prst="triangle">
            <a:avLst>
              <a:gd name="adj" fmla="val 49405"/>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57142" tIns="28571" rIns="57142" bIns="28571" anchor="ctr"/>
          <a:lstStyle/>
          <a:p>
            <a:pPr algn="ctr" defTabSz="761880">
              <a:defRPr/>
            </a:pPr>
            <a:endParaRPr lang="en-US" sz="1200" dirty="0">
              <a:solidFill>
                <a:prstClr val="white"/>
              </a:solidFill>
              <a:latin typeface="Cambria" panose="02040503050406030204" pitchFamily="18" charset="0"/>
            </a:endParaRPr>
          </a:p>
        </p:txBody>
      </p:sp>
      <p:sp>
        <p:nvSpPr>
          <p:cNvPr id="6" name="Trapezoid 5">
            <a:extLst>
              <a:ext uri="{FF2B5EF4-FFF2-40B4-BE49-F238E27FC236}">
                <a16:creationId xmlns="" xmlns:a16="http://schemas.microsoft.com/office/drawing/2014/main" id="{7811CB36-AEF6-45F7-BB8B-8BDC5090294C}"/>
              </a:ext>
            </a:extLst>
          </p:cNvPr>
          <p:cNvSpPr/>
          <p:nvPr/>
        </p:nvSpPr>
        <p:spPr>
          <a:xfrm>
            <a:off x="3352800" y="1333500"/>
            <a:ext cx="2438400" cy="990946"/>
          </a:xfrm>
          <a:prstGeom prst="trapezoid">
            <a:avLst>
              <a:gd name="adj" fmla="val 6984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57142" tIns="28571" rIns="57142" bIns="28571" anchor="ctr"/>
          <a:lstStyle/>
          <a:p>
            <a:pPr algn="ctr" defTabSz="761880">
              <a:defRPr/>
            </a:pPr>
            <a:endParaRPr lang="en-US" sz="1200" dirty="0">
              <a:solidFill>
                <a:prstClr val="white"/>
              </a:solidFill>
              <a:latin typeface="Cambria" panose="02040503050406030204" pitchFamily="18" charset="0"/>
            </a:endParaRPr>
          </a:p>
        </p:txBody>
      </p:sp>
      <p:sp>
        <p:nvSpPr>
          <p:cNvPr id="7" name="Trapezoid 6">
            <a:extLst>
              <a:ext uri="{FF2B5EF4-FFF2-40B4-BE49-F238E27FC236}">
                <a16:creationId xmlns="" xmlns:a16="http://schemas.microsoft.com/office/drawing/2014/main" id="{85730867-4E99-4301-9613-FD0CB3645A33}"/>
              </a:ext>
            </a:extLst>
          </p:cNvPr>
          <p:cNvSpPr/>
          <p:nvPr/>
        </p:nvSpPr>
        <p:spPr>
          <a:xfrm>
            <a:off x="1496658" y="2552700"/>
            <a:ext cx="6123342" cy="2474513"/>
          </a:xfrm>
          <a:prstGeom prst="trapezoid">
            <a:avLst>
              <a:gd name="adj" fmla="val 68292"/>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57142" tIns="28571" rIns="57142" bIns="28571" anchor="ctr"/>
          <a:lstStyle/>
          <a:p>
            <a:pPr algn="ctr" defTabSz="761880">
              <a:defRPr/>
            </a:pPr>
            <a:endParaRPr lang="en-US" sz="1200" dirty="0">
              <a:solidFill>
                <a:prstClr val="white"/>
              </a:solidFill>
              <a:latin typeface="Cambria" panose="02040503050406030204" pitchFamily="18" charset="0"/>
            </a:endParaRPr>
          </a:p>
        </p:txBody>
      </p:sp>
      <p:sp>
        <p:nvSpPr>
          <p:cNvPr id="4103" name="TextBox 7"/>
          <p:cNvSpPr txBox="1">
            <a:spLocks noChangeArrowheads="1"/>
          </p:cNvSpPr>
          <p:nvPr/>
        </p:nvSpPr>
        <p:spPr bwMode="auto">
          <a:xfrm>
            <a:off x="990788" y="3140571"/>
            <a:ext cx="1371412" cy="30392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lIns="57142" tIns="28571" rIns="57142" bIns="28571">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761880" fontAlgn="base">
              <a:spcBef>
                <a:spcPct val="0"/>
              </a:spcBef>
              <a:spcAft>
                <a:spcPct val="0"/>
              </a:spcAft>
              <a:buNone/>
              <a:defRPr/>
            </a:pPr>
            <a:r>
              <a:rPr lang="en-US" altLang="en-US" sz="1600" b="1" dirty="0">
                <a:solidFill>
                  <a:srgbClr val="000000"/>
                </a:solidFill>
                <a:latin typeface="Times New Roman" panose="02020603050405020304" pitchFamily="18" charset="0"/>
                <a:cs typeface="Times New Roman" panose="02020603050405020304" pitchFamily="18" charset="0"/>
              </a:rPr>
              <a:t>PRIMARY</a:t>
            </a:r>
          </a:p>
        </p:txBody>
      </p:sp>
      <p:sp>
        <p:nvSpPr>
          <p:cNvPr id="4104" name="TextBox 8"/>
          <p:cNvSpPr txBox="1">
            <a:spLocks noChangeArrowheads="1"/>
          </p:cNvSpPr>
          <p:nvPr/>
        </p:nvSpPr>
        <p:spPr bwMode="auto">
          <a:xfrm>
            <a:off x="1654176" y="1776888"/>
            <a:ext cx="1698625" cy="30392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lIns="57142" tIns="28571" rIns="57142" bIns="28571">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761880" fontAlgn="base">
              <a:spcBef>
                <a:spcPct val="0"/>
              </a:spcBef>
              <a:spcAft>
                <a:spcPct val="0"/>
              </a:spcAft>
              <a:buNone/>
              <a:defRPr/>
            </a:pPr>
            <a:r>
              <a:rPr lang="en-US" altLang="en-US" sz="1600" b="1" dirty="0">
                <a:solidFill>
                  <a:srgbClr val="000000"/>
                </a:solidFill>
                <a:latin typeface="Times New Roman" panose="02020603050405020304" pitchFamily="18" charset="0"/>
                <a:cs typeface="Times New Roman" panose="02020603050405020304" pitchFamily="18" charset="0"/>
              </a:rPr>
              <a:t>SECONDARY</a:t>
            </a:r>
          </a:p>
        </p:txBody>
      </p:sp>
      <p:sp>
        <p:nvSpPr>
          <p:cNvPr id="4105" name="TextBox 9"/>
          <p:cNvSpPr txBox="1">
            <a:spLocks noChangeArrowheads="1"/>
          </p:cNvSpPr>
          <p:nvPr/>
        </p:nvSpPr>
        <p:spPr bwMode="auto">
          <a:xfrm>
            <a:off x="2683230" y="789696"/>
            <a:ext cx="1349836" cy="30392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lIns="57142" tIns="28571" rIns="57142" bIns="28571">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761880" fontAlgn="base">
              <a:spcBef>
                <a:spcPct val="0"/>
              </a:spcBef>
              <a:spcAft>
                <a:spcPct val="0"/>
              </a:spcAft>
              <a:buNone/>
              <a:defRPr/>
            </a:pPr>
            <a:r>
              <a:rPr lang="en-US" altLang="en-US" sz="1600" b="1" dirty="0">
                <a:solidFill>
                  <a:srgbClr val="000000"/>
                </a:solidFill>
                <a:latin typeface="Times New Roman" panose="02020603050405020304" pitchFamily="18" charset="0"/>
                <a:cs typeface="Times New Roman" panose="02020603050405020304" pitchFamily="18" charset="0"/>
              </a:rPr>
              <a:t>TERTIARY</a:t>
            </a:r>
          </a:p>
        </p:txBody>
      </p:sp>
      <p:sp>
        <p:nvSpPr>
          <p:cNvPr id="11" name="TextBox 10">
            <a:extLst>
              <a:ext uri="{FF2B5EF4-FFF2-40B4-BE49-F238E27FC236}">
                <a16:creationId xmlns="" xmlns:a16="http://schemas.microsoft.com/office/drawing/2014/main" id="{C1A05DBC-2A6C-4FE9-A7CE-1395B06E260A}"/>
              </a:ext>
            </a:extLst>
          </p:cNvPr>
          <p:cNvSpPr txBox="1"/>
          <p:nvPr/>
        </p:nvSpPr>
        <p:spPr>
          <a:xfrm>
            <a:off x="20321" y="5266947"/>
            <a:ext cx="9123679" cy="446066"/>
          </a:xfrm>
          <a:prstGeom prst="rect">
            <a:avLst/>
          </a:prstGeom>
          <a:solidFill>
            <a:schemeClr val="accent5">
              <a:lumMod val="20000"/>
              <a:lumOff val="80000"/>
            </a:schemeClr>
          </a:solidFill>
          <a:extLst>
            <a:ext uri="{91240B29-F687-4F45-9708-019B960494DF}">
              <a14:hiddenLine xmlns:a14="http://schemas.microsoft.com/office/drawing/2010/main" w="9525">
                <a:solidFill>
                  <a:srgbClr val="000000"/>
                </a:solidFill>
                <a:miter lim="800000"/>
                <a:headEnd/>
                <a:tailEnd/>
              </a14:hiddenLine>
            </a:ext>
          </a:extLst>
        </p:spPr>
        <p:txBody>
          <a:bodyPr vert="horz" lIns="68580" tIns="34290" rIns="68580" bIns="34290" rtlCol="0" anchor="ctr">
            <a:normAutofit/>
          </a:bodyPr>
          <a:lstStyle>
            <a:defPPr>
              <a:defRPr lang="en-US"/>
            </a:defPPr>
            <a:lvl1pPr algn="ctr">
              <a:lnSpc>
                <a:spcPct val="85000"/>
              </a:lnSpc>
              <a:spcBef>
                <a:spcPct val="0"/>
              </a:spcBef>
              <a:buNone/>
              <a:defRPr sz="2800" b="1" spc="-120">
                <a:latin typeface="Times New Roman" panose="02020603050405020304" pitchFamily="18" charset="0"/>
                <a:ea typeface="+mj-ea"/>
                <a:cs typeface="Times New Roman" panose="02020603050405020304" pitchFamily="18" charset="0"/>
              </a:defRPr>
            </a:lvl1pPr>
          </a:lstStyle>
          <a:p>
            <a:r>
              <a:rPr lang="en-US" dirty="0"/>
              <a:t>CONTINUUM OF CARE – CPHC &amp; PMJAY</a:t>
            </a:r>
          </a:p>
        </p:txBody>
      </p:sp>
      <p:sp>
        <p:nvSpPr>
          <p:cNvPr id="12" name="TextBox 11">
            <a:extLst>
              <a:ext uri="{FF2B5EF4-FFF2-40B4-BE49-F238E27FC236}">
                <a16:creationId xmlns="" xmlns:a16="http://schemas.microsoft.com/office/drawing/2014/main" id="{A352B111-EBCF-4A2A-9E0A-4D3005286CC1}"/>
              </a:ext>
            </a:extLst>
          </p:cNvPr>
          <p:cNvSpPr txBox="1"/>
          <p:nvPr/>
        </p:nvSpPr>
        <p:spPr>
          <a:xfrm>
            <a:off x="2971800" y="3238500"/>
            <a:ext cx="1693628" cy="1165696"/>
          </a:xfrm>
          <a:prstGeom prst="rect">
            <a:avLst/>
          </a:prstGeom>
          <a:solidFill>
            <a:schemeClr val="accent4">
              <a:lumMod val="40000"/>
              <a:lumOff val="60000"/>
            </a:schemeClr>
          </a:solidFill>
        </p:spPr>
        <p:txBody>
          <a:bodyPr wrap="square" lIns="57142" tIns="28571" rIns="57142" bIns="28571">
            <a:spAutoFit/>
          </a:bodyPr>
          <a:lstStyle/>
          <a:p>
            <a:pPr defTabSz="761880">
              <a:defRPr/>
            </a:pPr>
            <a:r>
              <a:rPr lang="en-US" b="1" dirty="0">
                <a:solidFill>
                  <a:prstClr val="black"/>
                </a:solidFill>
                <a:latin typeface="Times New Roman" panose="02020603050405020304" pitchFamily="18" charset="0"/>
                <a:cs typeface="Times New Roman" panose="02020603050405020304" pitchFamily="18" charset="0"/>
              </a:rPr>
              <a:t>Unmet need: NCDs/other Chronic Diseases</a:t>
            </a:r>
          </a:p>
        </p:txBody>
      </p:sp>
      <p:sp>
        <p:nvSpPr>
          <p:cNvPr id="13" name="Isosceles Triangle 12">
            <a:extLst>
              <a:ext uri="{FF2B5EF4-FFF2-40B4-BE49-F238E27FC236}">
                <a16:creationId xmlns="" xmlns:a16="http://schemas.microsoft.com/office/drawing/2014/main" id="{7B014090-2FCA-402D-BAA4-A1A3B9B3CBE8}"/>
              </a:ext>
            </a:extLst>
          </p:cNvPr>
          <p:cNvSpPr/>
          <p:nvPr/>
        </p:nvSpPr>
        <p:spPr>
          <a:xfrm>
            <a:off x="4535822" y="2552701"/>
            <a:ext cx="3084179" cy="2474512"/>
          </a:xfrm>
          <a:prstGeom prst="triangle">
            <a:avLst>
              <a:gd name="adj" fmla="val 45357"/>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7142" tIns="28571" rIns="57142" bIns="28571" anchor="ctr"/>
          <a:lstStyle/>
          <a:p>
            <a:pPr algn="ctr" defTabSz="761880">
              <a:defRPr/>
            </a:pPr>
            <a:endParaRPr lang="en-US" sz="1200" dirty="0">
              <a:solidFill>
                <a:prstClr val="white"/>
              </a:solidFill>
              <a:latin typeface="Cambria" panose="02040503050406030204" pitchFamily="18" charset="0"/>
            </a:endParaRPr>
          </a:p>
        </p:txBody>
      </p:sp>
      <p:sp>
        <p:nvSpPr>
          <p:cNvPr id="14" name="TextBox 13">
            <a:extLst>
              <a:ext uri="{FF2B5EF4-FFF2-40B4-BE49-F238E27FC236}">
                <a16:creationId xmlns="" xmlns:a16="http://schemas.microsoft.com/office/drawing/2014/main" id="{BD100C1B-CEA4-4383-8B4E-9798860AADA0}"/>
              </a:ext>
            </a:extLst>
          </p:cNvPr>
          <p:cNvSpPr txBox="1"/>
          <p:nvPr/>
        </p:nvSpPr>
        <p:spPr>
          <a:xfrm>
            <a:off x="5410200" y="3873798"/>
            <a:ext cx="1243322" cy="888697"/>
          </a:xfrm>
          <a:prstGeom prst="rect">
            <a:avLst/>
          </a:prstGeom>
          <a:noFill/>
        </p:spPr>
        <p:txBody>
          <a:bodyPr wrap="square" lIns="57142" tIns="28571" rIns="57142" bIns="28571">
            <a:spAutoFit/>
          </a:bodyPr>
          <a:lstStyle/>
          <a:p>
            <a:pPr defTabSz="761880">
              <a:defRPr/>
            </a:pPr>
            <a:r>
              <a:rPr lang="en-US" b="1" dirty="0">
                <a:solidFill>
                  <a:prstClr val="black"/>
                </a:solidFill>
                <a:latin typeface="Times New Roman" panose="02020603050405020304" pitchFamily="18" charset="0"/>
                <a:cs typeface="Times New Roman" panose="02020603050405020304" pitchFamily="18" charset="0"/>
              </a:rPr>
              <a:t>Existing services: RMNCHA</a:t>
            </a:r>
          </a:p>
        </p:txBody>
      </p:sp>
      <p:sp>
        <p:nvSpPr>
          <p:cNvPr id="16" name="Right Brace 15">
            <a:extLst>
              <a:ext uri="{FF2B5EF4-FFF2-40B4-BE49-F238E27FC236}">
                <a16:creationId xmlns="" xmlns:a16="http://schemas.microsoft.com/office/drawing/2014/main" id="{BE450E31-6B0F-4188-9413-6AD962680FB9}"/>
              </a:ext>
            </a:extLst>
          </p:cNvPr>
          <p:cNvSpPr/>
          <p:nvPr/>
        </p:nvSpPr>
        <p:spPr>
          <a:xfrm rot="19610238">
            <a:off x="5211047" y="631879"/>
            <a:ext cx="381372" cy="1397538"/>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lIns="91429" tIns="45714" rIns="91429" bIns="45714" anchor="ctr"/>
          <a:lstStyle/>
          <a:p>
            <a:pPr algn="ctr" defTabSz="761880">
              <a:defRPr/>
            </a:pPr>
            <a:endParaRPr lang="en-US" sz="900" dirty="0">
              <a:solidFill>
                <a:prstClr val="black"/>
              </a:solidFill>
              <a:latin typeface="Cambria" panose="02040503050406030204" pitchFamily="18" charset="0"/>
            </a:endParaRPr>
          </a:p>
        </p:txBody>
      </p:sp>
      <p:sp>
        <p:nvSpPr>
          <p:cNvPr id="17" name="TextBox 16">
            <a:extLst>
              <a:ext uri="{FF2B5EF4-FFF2-40B4-BE49-F238E27FC236}">
                <a16:creationId xmlns="" xmlns:a16="http://schemas.microsoft.com/office/drawing/2014/main" id="{26BA5294-AD28-4142-AF4C-E438C298CEE9}"/>
              </a:ext>
            </a:extLst>
          </p:cNvPr>
          <p:cNvSpPr txBox="1"/>
          <p:nvPr/>
        </p:nvSpPr>
        <p:spPr>
          <a:xfrm>
            <a:off x="5715001" y="876300"/>
            <a:ext cx="1063267" cy="400097"/>
          </a:xfrm>
          <a:prstGeom prst="rect">
            <a:avLst/>
          </a:prstGeom>
          <a:solidFill>
            <a:schemeClr val="accent2">
              <a:lumMod val="20000"/>
              <a:lumOff val="80000"/>
            </a:schemeClr>
          </a:solidFill>
          <a:ln>
            <a:noFill/>
          </a:ln>
        </p:spPr>
        <p:txBody>
          <a:bodyPr wrap="square" lIns="91429" tIns="45714" rIns="91429" bIns="45714">
            <a:spAutoFit/>
          </a:bodyPr>
          <a:lstStyle/>
          <a:p>
            <a:pPr algn="ctr" defTabSz="761880">
              <a:defRPr/>
            </a:pPr>
            <a:r>
              <a:rPr lang="en-US" sz="2000" b="1" dirty="0">
                <a:solidFill>
                  <a:prstClr val="black"/>
                </a:solidFill>
                <a:latin typeface="Times New Roman" panose="02020603050405020304" pitchFamily="18" charset="0"/>
                <a:cs typeface="Times New Roman" panose="02020603050405020304" pitchFamily="18" charset="0"/>
              </a:rPr>
              <a:t>PMJAY</a:t>
            </a:r>
          </a:p>
        </p:txBody>
      </p:sp>
      <p:sp>
        <p:nvSpPr>
          <p:cNvPr id="19" name="Trapezoid 18">
            <a:extLst>
              <a:ext uri="{FF2B5EF4-FFF2-40B4-BE49-F238E27FC236}">
                <a16:creationId xmlns="" xmlns:a16="http://schemas.microsoft.com/office/drawing/2014/main" id="{8C337C90-B961-41E6-A48F-86E82604CD3A}"/>
              </a:ext>
            </a:extLst>
          </p:cNvPr>
          <p:cNvSpPr/>
          <p:nvPr/>
        </p:nvSpPr>
        <p:spPr>
          <a:xfrm>
            <a:off x="3202490" y="2290346"/>
            <a:ext cx="2741110" cy="273330"/>
          </a:xfrm>
          <a:prstGeom prst="trapezoid">
            <a:avLst>
              <a:gd name="adj" fmla="val 6984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57142" tIns="28571" rIns="57142" bIns="28571" anchor="ctr"/>
          <a:lstStyle/>
          <a:p>
            <a:pPr algn="ctr" defTabSz="761880">
              <a:defRPr/>
            </a:pPr>
            <a:endParaRPr lang="en-US" sz="1200" dirty="0">
              <a:solidFill>
                <a:prstClr val="white"/>
              </a:solidFill>
              <a:latin typeface="Cambria" panose="02040503050406030204" pitchFamily="18" charset="0"/>
            </a:endParaRPr>
          </a:p>
        </p:txBody>
      </p:sp>
      <p:sp>
        <p:nvSpPr>
          <p:cNvPr id="4113" name="TextBox 17"/>
          <p:cNvSpPr txBox="1">
            <a:spLocks noChangeArrowheads="1"/>
          </p:cNvSpPr>
          <p:nvPr/>
        </p:nvSpPr>
        <p:spPr bwMode="auto">
          <a:xfrm>
            <a:off x="4038600" y="2259568"/>
            <a:ext cx="1072334"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761880" fontAlgn="base">
              <a:spcBef>
                <a:spcPct val="0"/>
              </a:spcBef>
              <a:spcAft>
                <a:spcPct val="0"/>
              </a:spcAft>
              <a:buNone/>
              <a:defRPr/>
            </a:pPr>
            <a:r>
              <a:rPr lang="en-US" altLang="en-US" sz="1800" b="1" dirty="0">
                <a:solidFill>
                  <a:prstClr val="black"/>
                </a:solidFill>
                <a:latin typeface="Times New Roman" panose="02020603050405020304" pitchFamily="18" charset="0"/>
                <a:cs typeface="Times New Roman" panose="02020603050405020304" pitchFamily="18" charset="0"/>
              </a:rPr>
              <a:t>Referral</a:t>
            </a:r>
          </a:p>
        </p:txBody>
      </p:sp>
      <p:sp>
        <p:nvSpPr>
          <p:cNvPr id="4114" name="TextBox 19"/>
          <p:cNvSpPr txBox="1">
            <a:spLocks noChangeArrowheads="1"/>
          </p:cNvSpPr>
          <p:nvPr/>
        </p:nvSpPr>
        <p:spPr bwMode="auto">
          <a:xfrm>
            <a:off x="7101772" y="3719048"/>
            <a:ext cx="2062549" cy="7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761880" fontAlgn="base">
              <a:spcBef>
                <a:spcPct val="0"/>
              </a:spcBef>
              <a:spcAft>
                <a:spcPct val="0"/>
              </a:spcAft>
              <a:buNone/>
              <a:defRPr/>
            </a:pPr>
            <a:r>
              <a:rPr lang="en-US" altLang="en-US" sz="1400" b="1" dirty="0">
                <a:solidFill>
                  <a:prstClr val="black"/>
                </a:solidFill>
                <a:latin typeface="Times New Roman" panose="02020603050405020304" pitchFamily="18" charset="0"/>
                <a:cs typeface="Times New Roman" panose="02020603050405020304" pitchFamily="18" charset="0"/>
              </a:rPr>
              <a:t>Preventive, Promotive, Curative, Rehabilitative &amp; Palliative Care</a:t>
            </a:r>
          </a:p>
        </p:txBody>
      </p:sp>
      <p:sp>
        <p:nvSpPr>
          <p:cNvPr id="20" name="Right Brace 19">
            <a:extLst>
              <a:ext uri="{FF2B5EF4-FFF2-40B4-BE49-F238E27FC236}">
                <a16:creationId xmlns="" xmlns:a16="http://schemas.microsoft.com/office/drawing/2014/main" id="{BE450E31-6B0F-4188-9413-6AD962680FB9}"/>
              </a:ext>
            </a:extLst>
          </p:cNvPr>
          <p:cNvSpPr/>
          <p:nvPr/>
        </p:nvSpPr>
        <p:spPr>
          <a:xfrm rot="19610238">
            <a:off x="6430247" y="2536268"/>
            <a:ext cx="381372" cy="1397538"/>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lIns="91429" tIns="45714" rIns="91429" bIns="45714" anchor="ctr"/>
          <a:lstStyle/>
          <a:p>
            <a:pPr algn="ctr" defTabSz="761880">
              <a:defRPr/>
            </a:pPr>
            <a:endParaRPr lang="en-US" sz="900" dirty="0">
              <a:solidFill>
                <a:prstClr val="black"/>
              </a:solidFill>
              <a:latin typeface="Cambria" panose="02040503050406030204" pitchFamily="18" charset="0"/>
            </a:endParaRPr>
          </a:p>
        </p:txBody>
      </p:sp>
      <p:sp>
        <p:nvSpPr>
          <p:cNvPr id="21" name="TextBox 20">
            <a:extLst>
              <a:ext uri="{FF2B5EF4-FFF2-40B4-BE49-F238E27FC236}">
                <a16:creationId xmlns="" xmlns:a16="http://schemas.microsoft.com/office/drawing/2014/main" id="{26BA5294-AD28-4142-AF4C-E438C298CEE9}"/>
              </a:ext>
            </a:extLst>
          </p:cNvPr>
          <p:cNvSpPr txBox="1"/>
          <p:nvPr/>
        </p:nvSpPr>
        <p:spPr>
          <a:xfrm>
            <a:off x="6937733" y="2838403"/>
            <a:ext cx="1063267" cy="400097"/>
          </a:xfrm>
          <a:prstGeom prst="rect">
            <a:avLst/>
          </a:prstGeom>
          <a:solidFill>
            <a:schemeClr val="accent2">
              <a:lumMod val="20000"/>
              <a:lumOff val="80000"/>
            </a:schemeClr>
          </a:solidFill>
          <a:ln>
            <a:noFill/>
          </a:ln>
        </p:spPr>
        <p:txBody>
          <a:bodyPr wrap="square" lIns="91429" tIns="45714" rIns="91429" bIns="45714">
            <a:spAutoFit/>
          </a:bodyPr>
          <a:lstStyle/>
          <a:p>
            <a:pPr algn="ctr" defTabSz="761880">
              <a:defRPr/>
            </a:pPr>
            <a:r>
              <a:rPr lang="en-US" sz="2000" b="1" dirty="0">
                <a:solidFill>
                  <a:prstClr val="black"/>
                </a:solidFill>
                <a:latin typeface="Times New Roman" panose="02020603050405020304" pitchFamily="18" charset="0"/>
                <a:cs typeface="Times New Roman" panose="02020603050405020304" pitchFamily="18" charset="0"/>
              </a:rPr>
              <a:t>HWCs</a:t>
            </a:r>
          </a:p>
        </p:txBody>
      </p:sp>
      <p:sp>
        <p:nvSpPr>
          <p:cNvPr id="3" name="Arrow: Down 2">
            <a:extLst>
              <a:ext uri="{FF2B5EF4-FFF2-40B4-BE49-F238E27FC236}">
                <a16:creationId xmlns="" xmlns:a16="http://schemas.microsoft.com/office/drawing/2014/main" id="{DB3F0DEF-4890-4A24-8042-EBA96B42F34C}"/>
              </a:ext>
            </a:extLst>
          </p:cNvPr>
          <p:cNvSpPr/>
          <p:nvPr/>
        </p:nvSpPr>
        <p:spPr>
          <a:xfrm flipV="1">
            <a:off x="3742626" y="2124379"/>
            <a:ext cx="172754" cy="6169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Arrow: Down 22">
            <a:extLst>
              <a:ext uri="{FF2B5EF4-FFF2-40B4-BE49-F238E27FC236}">
                <a16:creationId xmlns="" xmlns:a16="http://schemas.microsoft.com/office/drawing/2014/main" id="{02FB7776-5D7F-44E3-99B6-5FCE1A9178C9}"/>
              </a:ext>
            </a:extLst>
          </p:cNvPr>
          <p:cNvSpPr/>
          <p:nvPr/>
        </p:nvSpPr>
        <p:spPr>
          <a:xfrm>
            <a:off x="5253157" y="2147007"/>
            <a:ext cx="172754" cy="6169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71994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D5D94E-3A7E-4D9F-83F7-AAFE403FCA8F}"/>
              </a:ext>
            </a:extLst>
          </p:cNvPr>
          <p:cNvSpPr>
            <a:spLocks noGrp="1"/>
          </p:cNvSpPr>
          <p:nvPr>
            <p:ph type="title"/>
          </p:nvPr>
        </p:nvSpPr>
        <p:spPr>
          <a:xfrm>
            <a:off x="0" y="0"/>
            <a:ext cx="9144000" cy="520275"/>
          </a:xfrm>
          <a:solidFill>
            <a:schemeClr val="accent5">
              <a:lumMod val="20000"/>
              <a:lumOff val="80000"/>
            </a:schemeClr>
          </a:solidFill>
          <a:extLst>
            <a:ext uri="{91240B29-F687-4F45-9708-019B960494DF}">
              <a14:hiddenLine xmlns:a14="http://schemas.microsoft.com/office/drawing/2010/main" w="9525">
                <a:solidFill>
                  <a:srgbClr val="000000"/>
                </a:solidFill>
                <a:miter lim="800000"/>
                <a:headEnd/>
                <a:tailEnd/>
              </a14:hiddenLine>
            </a:ext>
          </a:extLst>
        </p:spPr>
        <p:txBody>
          <a:bodyPr vert="horz" lIns="68580" tIns="34290" rIns="68580" bIns="34290" rtlCol="0" anchor="ctr">
            <a:normAutofit/>
          </a:bodyPr>
          <a:lstStyle/>
          <a:p>
            <a:pPr>
              <a:lnSpc>
                <a:spcPct val="85000"/>
              </a:lnSpc>
            </a:pPr>
            <a:r>
              <a:rPr lang="en-IN" sz="2800" b="1" spc="-120" dirty="0">
                <a:latin typeface="Times New Roman" panose="02020603050405020304" pitchFamily="18" charset="0"/>
                <a:cs typeface="Times New Roman" panose="02020603050405020304" pitchFamily="18" charset="0"/>
              </a:rPr>
              <a:t>AYUSHMAN BHARAT</a:t>
            </a:r>
          </a:p>
        </p:txBody>
      </p:sp>
      <p:sp>
        <p:nvSpPr>
          <p:cNvPr id="3" name="Content Placeholder 2">
            <a:extLst>
              <a:ext uri="{FF2B5EF4-FFF2-40B4-BE49-F238E27FC236}">
                <a16:creationId xmlns="" xmlns:a16="http://schemas.microsoft.com/office/drawing/2014/main" id="{C6DC89AA-A311-47F6-B12E-F4BB9749FCAB}"/>
              </a:ext>
            </a:extLst>
          </p:cNvPr>
          <p:cNvSpPr>
            <a:spLocks noGrp="1"/>
          </p:cNvSpPr>
          <p:nvPr>
            <p:ph idx="1"/>
          </p:nvPr>
        </p:nvSpPr>
        <p:spPr>
          <a:xfrm>
            <a:off x="326177" y="647700"/>
            <a:ext cx="8458200" cy="4495800"/>
          </a:xfrm>
        </p:spPr>
        <p:txBody>
          <a:bodyPr rtlCol="0">
            <a:normAutofit/>
          </a:bodyPr>
          <a:lstStyle/>
          <a:p>
            <a:pPr marL="0" indent="0">
              <a:buNone/>
              <a:defRPr/>
            </a:pPr>
            <a:r>
              <a:rPr lang="en-US" sz="2400" b="1" dirty="0">
                <a:solidFill>
                  <a:schemeClr val="accent2">
                    <a:lumMod val="75000"/>
                  </a:schemeClr>
                </a:solidFill>
                <a:latin typeface="Times New Roman" panose="02020603050405020304" pitchFamily="18" charset="0"/>
                <a:ea typeface="Calibri" pitchFamily="34" charset="0"/>
                <a:cs typeface="Times New Roman" panose="02020603050405020304" pitchFamily="18" charset="0"/>
              </a:rPr>
              <a:t>Aims to provide holistic care – prevention, health promotion, primary, secondary &amp; tertiary care in an integrated manner</a:t>
            </a:r>
          </a:p>
          <a:p>
            <a:pPr>
              <a:defRPr/>
            </a:pPr>
            <a:endParaRPr lang="en-IN" sz="20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0D879A1-6445-4029-9F57-74A6A5BC0E17}" type="slidenum">
              <a:rPr lang="en-IN" smtClean="0"/>
              <a:pPr/>
              <a:t>13</a:t>
            </a:fld>
            <a:endParaRPr lang="en-IN"/>
          </a:p>
        </p:txBody>
      </p:sp>
      <p:pic>
        <p:nvPicPr>
          <p:cNvPr id="12295"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8757" y="1562100"/>
            <a:ext cx="3385620" cy="386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14301" y="1637672"/>
            <a:ext cx="4953000" cy="3785640"/>
          </a:xfrm>
          <a:prstGeom prst="rect">
            <a:avLst/>
          </a:prstGeom>
        </p:spPr>
        <p:txBody>
          <a:bodyPr wrap="square" lIns="91429" tIns="45714" rIns="91429" bIns="45714">
            <a:spAutoFit/>
          </a:bodyPr>
          <a:lstStyle/>
          <a:p>
            <a:pPr marL="285705" indent="-285705" algn="just">
              <a:buFont typeface="Arial" panose="020B0604020202020204" pitchFamily="34" charset="0"/>
              <a:buChar char="•"/>
              <a:defRPr/>
            </a:pPr>
            <a:r>
              <a:rPr lang="en-GB" sz="2400" b="1" dirty="0">
                <a:latin typeface="Times New Roman" panose="02020603050405020304" pitchFamily="18" charset="0"/>
                <a:cs typeface="Times New Roman" panose="02020603050405020304" pitchFamily="18" charset="0"/>
              </a:rPr>
              <a:t>Operationalizing 1.5 lakh Health and Wellness Centres - To Deliver Comprehensive Primary Health Care services including prevention and health promotion</a:t>
            </a:r>
          </a:p>
          <a:p>
            <a:pPr algn="just">
              <a:defRPr/>
            </a:pPr>
            <a:endParaRPr lang="en-GB" sz="2400" b="1" dirty="0">
              <a:latin typeface="Times New Roman" panose="02020603050405020304" pitchFamily="18" charset="0"/>
              <a:cs typeface="Times New Roman" panose="02020603050405020304" pitchFamily="18" charset="0"/>
            </a:endParaRPr>
          </a:p>
          <a:p>
            <a:pPr marL="285705" indent="-285705" algn="just">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Financial protection for secondary and tertiary care hospitalisation through Pradhan Mantri Jan Arogya Yojana (PMJAY)</a:t>
            </a:r>
          </a:p>
        </p:txBody>
      </p:sp>
    </p:spTree>
    <p:extLst>
      <p:ext uri="{BB962C8B-B14F-4D97-AF65-F5344CB8AC3E}">
        <p14:creationId xmlns:p14="http://schemas.microsoft.com/office/powerpoint/2010/main" val="2813590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0271" name="pgshape"/>
          <p:cNvSpPr/>
          <p:nvPr>
            <p:custDataLst>
              <p:tags r:id="rId2"/>
            </p:custDataLst>
          </p:nvPr>
        </p:nvSpPr>
        <p:spPr>
          <a:xfrm>
            <a:off x="-60069" y="4768704"/>
            <a:ext cx="9163715" cy="537127"/>
          </a:xfrm>
          <a:prstGeom prst="roundRect">
            <a:avLst/>
          </a:prstGeom>
          <a:solidFill>
            <a:schemeClr val="accent2">
              <a:lumMod val="40000"/>
              <a:lumOff val="60000"/>
            </a:schemeClr>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500" dirty="0">
              <a:solidFill>
                <a:prstClr val="white"/>
              </a:solidFill>
              <a:latin typeface="Garamond" panose="02020404030301010803" pitchFamily="18" charset="0"/>
            </a:endParaRPr>
          </a:p>
        </p:txBody>
      </p:sp>
      <p:sp>
        <p:nvSpPr>
          <p:cNvPr id="30279" name="pgshape"/>
          <p:cNvSpPr txBox="1"/>
          <p:nvPr>
            <p:custDataLst>
              <p:tags r:id="rId3"/>
            </p:custDataLst>
          </p:nvPr>
        </p:nvSpPr>
        <p:spPr>
          <a:xfrm>
            <a:off x="226975" y="4761156"/>
            <a:ext cx="767435" cy="375515"/>
          </a:xfrm>
          <a:prstGeom prst="rect">
            <a:avLst/>
          </a:prstGeom>
          <a:noFill/>
          <a:effectLst/>
        </p:spPr>
        <p:txBody>
          <a:bodyPr vert="horz" wrap="square" rtlCol="0" anchor="ctr" anchorCtr="0">
            <a:noAutofit/>
          </a:bodyPr>
          <a:lstStyle/>
          <a:p>
            <a:pPr algn="ctr" defTabSz="685800"/>
            <a:r>
              <a:rPr lang="en-US" sz="1500" b="1" dirty="0">
                <a:solidFill>
                  <a:prstClr val="black"/>
                </a:solidFill>
                <a:latin typeface="Garamond" panose="02020404030301010803" pitchFamily="18" charset="0"/>
              </a:rPr>
              <a:t>Feb 2018</a:t>
            </a:r>
            <a:endParaRPr lang="en-US" sz="1500" b="1" dirty="0">
              <a:solidFill>
                <a:srgbClr val="000000"/>
              </a:solidFill>
              <a:latin typeface="Garamond" panose="02020404030301010803" pitchFamily="18" charset="0"/>
            </a:endParaRPr>
          </a:p>
        </p:txBody>
      </p:sp>
      <p:sp>
        <p:nvSpPr>
          <p:cNvPr id="30285" name="pgshape"/>
          <p:cNvSpPr txBox="1"/>
          <p:nvPr>
            <p:custDataLst>
              <p:tags r:id="rId4"/>
            </p:custDataLst>
          </p:nvPr>
        </p:nvSpPr>
        <p:spPr>
          <a:xfrm>
            <a:off x="1092868" y="4816544"/>
            <a:ext cx="1012758" cy="342900"/>
          </a:xfrm>
          <a:prstGeom prst="rect">
            <a:avLst/>
          </a:prstGeom>
          <a:noFill/>
          <a:effectLst/>
        </p:spPr>
        <p:txBody>
          <a:bodyPr vert="horz" wrap="square" rtlCol="0" anchor="ctr" anchorCtr="0">
            <a:noAutofit/>
          </a:bodyPr>
          <a:lstStyle/>
          <a:p>
            <a:pPr algn="ctr" defTabSz="685800"/>
            <a:r>
              <a:rPr lang="en-US" sz="1500" b="1" dirty="0">
                <a:solidFill>
                  <a:prstClr val="black"/>
                </a:solidFill>
                <a:latin typeface="Garamond" panose="02020404030301010803" pitchFamily="18" charset="0"/>
              </a:rPr>
              <a:t>14</a:t>
            </a:r>
            <a:r>
              <a:rPr lang="en-US" sz="1500" b="1" baseline="30000" dirty="0">
                <a:solidFill>
                  <a:prstClr val="black"/>
                </a:solidFill>
                <a:latin typeface="Garamond" panose="02020404030301010803" pitchFamily="18" charset="0"/>
              </a:rPr>
              <a:t>th</a:t>
            </a:r>
            <a:r>
              <a:rPr lang="en-US" sz="1500" b="1" dirty="0">
                <a:solidFill>
                  <a:prstClr val="black"/>
                </a:solidFill>
                <a:latin typeface="Garamond" panose="02020404030301010803" pitchFamily="18" charset="0"/>
              </a:rPr>
              <a:t> April, </a:t>
            </a:r>
          </a:p>
          <a:p>
            <a:pPr algn="ctr" defTabSz="685800"/>
            <a:r>
              <a:rPr lang="en-US" sz="1500" b="1" dirty="0">
                <a:solidFill>
                  <a:prstClr val="black"/>
                </a:solidFill>
                <a:latin typeface="Garamond" panose="02020404030301010803" pitchFamily="18" charset="0"/>
              </a:rPr>
              <a:t>2018</a:t>
            </a:r>
            <a:endParaRPr lang="en-US" sz="1500" b="1" dirty="0">
              <a:solidFill>
                <a:srgbClr val="000000"/>
              </a:solidFill>
              <a:latin typeface="Garamond" panose="02020404030301010803" pitchFamily="18" charset="0"/>
            </a:endParaRPr>
          </a:p>
        </p:txBody>
      </p:sp>
      <p:sp>
        <p:nvSpPr>
          <p:cNvPr id="30287" name="pgshape"/>
          <p:cNvSpPr txBox="1"/>
          <p:nvPr>
            <p:custDataLst>
              <p:tags r:id="rId5"/>
            </p:custDataLst>
          </p:nvPr>
        </p:nvSpPr>
        <p:spPr>
          <a:xfrm>
            <a:off x="2221580" y="4830577"/>
            <a:ext cx="1205940" cy="254000"/>
          </a:xfrm>
          <a:prstGeom prst="rect">
            <a:avLst/>
          </a:prstGeom>
          <a:noFill/>
          <a:effectLst/>
        </p:spPr>
        <p:txBody>
          <a:bodyPr vert="horz" wrap="square" rtlCol="0" anchor="ctr" anchorCtr="0">
            <a:noAutofit/>
          </a:bodyPr>
          <a:lstStyle/>
          <a:p>
            <a:pPr algn="ctr" defTabSz="685800"/>
            <a:r>
              <a:rPr lang="en-US" sz="1500" b="1" dirty="0">
                <a:solidFill>
                  <a:prstClr val="black"/>
                </a:solidFill>
                <a:latin typeface="Garamond" panose="02020404030301010803" pitchFamily="18" charset="0"/>
              </a:rPr>
              <a:t>May </a:t>
            </a:r>
          </a:p>
          <a:p>
            <a:pPr algn="ctr" defTabSz="685800"/>
            <a:r>
              <a:rPr lang="en-US" sz="1500" b="1" dirty="0">
                <a:solidFill>
                  <a:prstClr val="black"/>
                </a:solidFill>
                <a:latin typeface="Garamond" panose="02020404030301010803" pitchFamily="18" charset="0"/>
              </a:rPr>
              <a:t>2018</a:t>
            </a:r>
          </a:p>
        </p:txBody>
      </p:sp>
      <p:sp>
        <p:nvSpPr>
          <p:cNvPr id="30289" name="pgshape"/>
          <p:cNvSpPr txBox="1"/>
          <p:nvPr>
            <p:custDataLst>
              <p:tags r:id="rId6"/>
            </p:custDataLst>
          </p:nvPr>
        </p:nvSpPr>
        <p:spPr>
          <a:xfrm>
            <a:off x="3451585" y="4801497"/>
            <a:ext cx="1108034" cy="342900"/>
          </a:xfrm>
          <a:prstGeom prst="rect">
            <a:avLst/>
          </a:prstGeom>
          <a:noFill/>
          <a:effectLst/>
        </p:spPr>
        <p:txBody>
          <a:bodyPr vert="horz" wrap="square" rtlCol="0" anchor="ctr" anchorCtr="0">
            <a:noAutofit/>
          </a:bodyPr>
          <a:lstStyle/>
          <a:p>
            <a:pPr algn="ctr" defTabSz="685800"/>
            <a:r>
              <a:rPr lang="en-US" sz="1500" b="1" dirty="0">
                <a:solidFill>
                  <a:srgbClr val="000000"/>
                </a:solidFill>
                <a:latin typeface="Garamond" panose="02020404030301010803" pitchFamily="18" charset="0"/>
              </a:rPr>
              <a:t>July  </a:t>
            </a:r>
          </a:p>
          <a:p>
            <a:pPr algn="ctr" defTabSz="685800"/>
            <a:r>
              <a:rPr lang="en-US" sz="1500" b="1" dirty="0">
                <a:solidFill>
                  <a:srgbClr val="000000"/>
                </a:solidFill>
                <a:latin typeface="Garamond" panose="02020404030301010803" pitchFamily="18" charset="0"/>
              </a:rPr>
              <a:t>2018</a:t>
            </a:r>
          </a:p>
        </p:txBody>
      </p:sp>
      <p:sp>
        <p:nvSpPr>
          <p:cNvPr id="30295" name="milestoneshape"/>
          <p:cNvSpPr txBox="1"/>
          <p:nvPr>
            <p:custDataLst>
              <p:tags r:id="rId7"/>
            </p:custDataLst>
          </p:nvPr>
        </p:nvSpPr>
        <p:spPr>
          <a:xfrm>
            <a:off x="3317956" y="961298"/>
            <a:ext cx="1700480" cy="1221489"/>
          </a:xfrm>
          <a:prstGeom prst="rect">
            <a:avLst/>
          </a:prstGeom>
          <a:solidFill>
            <a:schemeClr val="accent4">
              <a:lumMod val="20000"/>
              <a:lumOff val="80000"/>
            </a:schemeClr>
          </a:solidFill>
          <a:ln w="19050">
            <a:solidFill>
              <a:schemeClr val="accent5">
                <a:lumMod val="50000"/>
              </a:schemeClr>
            </a:solidFill>
            <a:prstDash val="sysDash"/>
          </a:ln>
          <a:effectLst/>
        </p:spPr>
        <p:txBody>
          <a:bodyPr vert="horz" wrap="square" lIns="66675" tIns="33338" rIns="66675" bIns="33338" rtlCol="0" anchor="b" anchorCtr="1">
            <a:spAutoFit/>
          </a:bodyPr>
          <a:lstStyle/>
          <a:p>
            <a:pPr algn="ctr" defTabSz="685800"/>
            <a:r>
              <a:rPr lang="en-US" sz="1500" b="1" dirty="0">
                <a:solidFill>
                  <a:prstClr val="black"/>
                </a:solidFill>
                <a:latin typeface="Garamond" panose="02020404030301010803" pitchFamily="18" charset="0"/>
              </a:rPr>
              <a:t>Operational Guidelines on Comprehensive Primary Health Care finalized </a:t>
            </a:r>
          </a:p>
        </p:txBody>
      </p:sp>
      <p:grpSp>
        <p:nvGrpSpPr>
          <p:cNvPr id="4" name="Group 3">
            <a:extLst>
              <a:ext uri="{FF2B5EF4-FFF2-40B4-BE49-F238E27FC236}">
                <a16:creationId xmlns="" xmlns:a16="http://schemas.microsoft.com/office/drawing/2014/main" id="{25C8D942-E295-432A-A351-F49E4522A702}"/>
              </a:ext>
            </a:extLst>
          </p:cNvPr>
          <p:cNvGrpSpPr/>
          <p:nvPr/>
        </p:nvGrpSpPr>
        <p:grpSpPr>
          <a:xfrm>
            <a:off x="4015399" y="2253568"/>
            <a:ext cx="539954" cy="2489418"/>
            <a:chOff x="5937069" y="4351866"/>
            <a:chExt cx="209550" cy="1405467"/>
          </a:xfrm>
          <a:solidFill>
            <a:schemeClr val="accent5">
              <a:lumMod val="75000"/>
            </a:schemeClr>
          </a:solidFill>
          <a:effectLst/>
        </p:grpSpPr>
        <p:cxnSp>
          <p:nvCxnSpPr>
            <p:cNvPr id="30302" name="milestoneshape"/>
            <p:cNvCxnSpPr/>
            <p:nvPr>
              <p:custDataLst>
                <p:tags r:id="rId23"/>
              </p:custDataLst>
            </p:nvPr>
          </p:nvCxnSpPr>
          <p:spPr>
            <a:xfrm>
              <a:off x="5937069" y="4351866"/>
              <a:ext cx="0" cy="1405467"/>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301" name="milestoneshape"/>
            <p:cNvSpPr/>
            <p:nvPr/>
          </p:nvSpPr>
          <p:spPr>
            <a:xfrm rot="16200000">
              <a:off x="5924369" y="4383616"/>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30304" name="milestoneshape"/>
          <p:cNvSpPr txBox="1"/>
          <p:nvPr>
            <p:custDataLst>
              <p:tags r:id="rId8"/>
            </p:custDataLst>
          </p:nvPr>
        </p:nvSpPr>
        <p:spPr>
          <a:xfrm>
            <a:off x="6085430" y="2204286"/>
            <a:ext cx="1671638" cy="759824"/>
          </a:xfrm>
          <a:prstGeom prst="rect">
            <a:avLst/>
          </a:prstGeom>
          <a:solidFill>
            <a:schemeClr val="accent6">
              <a:lumMod val="20000"/>
              <a:lumOff val="8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Operationalization of </a:t>
            </a:r>
            <a:r>
              <a:rPr lang="en-US" sz="1500" b="1" dirty="0" smtClean="0">
                <a:solidFill>
                  <a:srgbClr val="FF0000"/>
                </a:solidFill>
                <a:latin typeface="Garamond" panose="02020404030301010803" pitchFamily="18" charset="0"/>
              </a:rPr>
              <a:t>18157 </a:t>
            </a:r>
            <a:r>
              <a:rPr lang="en-US" sz="1500" b="1" dirty="0">
                <a:solidFill>
                  <a:prstClr val="black"/>
                </a:solidFill>
                <a:latin typeface="Garamond" panose="02020404030301010803" pitchFamily="18" charset="0"/>
              </a:rPr>
              <a:t>Health &amp; Wellness Centres</a:t>
            </a:r>
          </a:p>
        </p:txBody>
      </p:sp>
      <p:grpSp>
        <p:nvGrpSpPr>
          <p:cNvPr id="5" name="Group 4">
            <a:extLst>
              <a:ext uri="{FF2B5EF4-FFF2-40B4-BE49-F238E27FC236}">
                <a16:creationId xmlns="" xmlns:a16="http://schemas.microsoft.com/office/drawing/2014/main" id="{DFAF7D37-E2D4-43B4-A4FA-73727E135BA0}"/>
              </a:ext>
            </a:extLst>
          </p:cNvPr>
          <p:cNvGrpSpPr/>
          <p:nvPr/>
        </p:nvGrpSpPr>
        <p:grpSpPr>
          <a:xfrm>
            <a:off x="2843411" y="3795184"/>
            <a:ext cx="273981" cy="973520"/>
            <a:chOff x="4696097" y="5079999"/>
            <a:chExt cx="209550" cy="677334"/>
          </a:xfrm>
          <a:solidFill>
            <a:schemeClr val="accent5">
              <a:lumMod val="75000"/>
            </a:schemeClr>
          </a:solidFill>
          <a:effectLst/>
        </p:grpSpPr>
        <p:cxnSp>
          <p:nvCxnSpPr>
            <p:cNvPr id="30310" name="milestoneshape"/>
            <p:cNvCxnSpPr/>
            <p:nvPr>
              <p:custDataLst>
                <p:tags r:id="rId22"/>
              </p:custDataLst>
            </p:nvPr>
          </p:nvCxnSpPr>
          <p:spPr>
            <a:xfrm>
              <a:off x="4696097" y="5080000"/>
              <a:ext cx="0" cy="677333"/>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309" name="milestoneshape"/>
            <p:cNvSpPr/>
            <p:nvPr/>
          </p:nvSpPr>
          <p:spPr>
            <a:xfrm rot="16200000">
              <a:off x="4683397" y="5111749"/>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30312" name="milestoneshape"/>
          <p:cNvSpPr txBox="1"/>
          <p:nvPr>
            <p:custDataLst>
              <p:tags r:id="rId9"/>
            </p:custDataLst>
          </p:nvPr>
        </p:nvSpPr>
        <p:spPr>
          <a:xfrm>
            <a:off x="639793" y="1217652"/>
            <a:ext cx="2176697" cy="759824"/>
          </a:xfrm>
          <a:prstGeom prst="rect">
            <a:avLst/>
          </a:prstGeom>
          <a:solidFill>
            <a:schemeClr val="accent1">
              <a:lumMod val="20000"/>
              <a:lumOff val="8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Inauguration of 1</a:t>
            </a:r>
            <a:r>
              <a:rPr lang="en-US" sz="1500" b="1" baseline="30000" dirty="0">
                <a:solidFill>
                  <a:prstClr val="black"/>
                </a:solidFill>
                <a:latin typeface="Garamond" panose="02020404030301010803" pitchFamily="18" charset="0"/>
              </a:rPr>
              <a:t>st</a:t>
            </a:r>
            <a:r>
              <a:rPr lang="en-US" sz="1500" b="1" dirty="0">
                <a:solidFill>
                  <a:prstClr val="black"/>
                </a:solidFill>
                <a:latin typeface="Garamond" panose="02020404030301010803" pitchFamily="18" charset="0"/>
              </a:rPr>
              <a:t> HWC and CPHC Application at </a:t>
            </a:r>
            <a:r>
              <a:rPr lang="en-US" sz="1500" b="1" dirty="0" err="1">
                <a:solidFill>
                  <a:prstClr val="black"/>
                </a:solidFill>
                <a:latin typeface="Garamond" panose="02020404030301010803" pitchFamily="18" charset="0"/>
              </a:rPr>
              <a:t>Jangla</a:t>
            </a:r>
            <a:r>
              <a:rPr lang="en-US" sz="1500" b="1" dirty="0">
                <a:solidFill>
                  <a:prstClr val="black"/>
                </a:solidFill>
                <a:latin typeface="Garamond" panose="02020404030301010803" pitchFamily="18" charset="0"/>
              </a:rPr>
              <a:t>, Bijapur</a:t>
            </a:r>
          </a:p>
        </p:txBody>
      </p:sp>
      <p:grpSp>
        <p:nvGrpSpPr>
          <p:cNvPr id="9" name="Group 8">
            <a:extLst>
              <a:ext uri="{FF2B5EF4-FFF2-40B4-BE49-F238E27FC236}">
                <a16:creationId xmlns="" xmlns:a16="http://schemas.microsoft.com/office/drawing/2014/main" id="{13EC950F-0422-4C23-9466-E738917E02EC}"/>
              </a:ext>
            </a:extLst>
          </p:cNvPr>
          <p:cNvGrpSpPr/>
          <p:nvPr/>
        </p:nvGrpSpPr>
        <p:grpSpPr>
          <a:xfrm>
            <a:off x="1577828" y="2023075"/>
            <a:ext cx="542195" cy="2717889"/>
            <a:chOff x="4034246" y="4368799"/>
            <a:chExt cx="209550" cy="1388534"/>
          </a:xfrm>
          <a:solidFill>
            <a:schemeClr val="accent5">
              <a:lumMod val="75000"/>
            </a:schemeClr>
          </a:solidFill>
          <a:effectLst/>
        </p:grpSpPr>
        <p:cxnSp>
          <p:nvCxnSpPr>
            <p:cNvPr id="30319" name="milestoneshape"/>
            <p:cNvCxnSpPr/>
            <p:nvPr>
              <p:custDataLst>
                <p:tags r:id="rId21"/>
              </p:custDataLst>
            </p:nvPr>
          </p:nvCxnSpPr>
          <p:spPr>
            <a:xfrm>
              <a:off x="4034246" y="4368800"/>
              <a:ext cx="0" cy="1388533"/>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318" name="milestoneshape"/>
            <p:cNvSpPr/>
            <p:nvPr/>
          </p:nvSpPr>
          <p:spPr>
            <a:xfrm rot="16200000">
              <a:off x="4021546" y="4400549"/>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30339" name="milestoneshape"/>
          <p:cNvSpPr txBox="1"/>
          <p:nvPr>
            <p:custDataLst>
              <p:tags r:id="rId10"/>
            </p:custDataLst>
          </p:nvPr>
        </p:nvSpPr>
        <p:spPr>
          <a:xfrm>
            <a:off x="43620" y="2300068"/>
            <a:ext cx="1341191" cy="1221489"/>
          </a:xfrm>
          <a:prstGeom prst="rect">
            <a:avLst/>
          </a:prstGeom>
          <a:solidFill>
            <a:schemeClr val="bg2">
              <a:lumMod val="9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Budget announcement of HWCs </a:t>
            </a:r>
          </a:p>
          <a:p>
            <a:pPr algn="ctr" defTabSz="685800"/>
            <a:r>
              <a:rPr lang="en-US" sz="1500" b="1" dirty="0">
                <a:solidFill>
                  <a:prstClr val="black"/>
                </a:solidFill>
                <a:latin typeface="Garamond" panose="02020404030301010803" pitchFamily="18" charset="0"/>
              </a:rPr>
              <a:t>FY 2018-19 (Rs. 1200 Cr)</a:t>
            </a:r>
          </a:p>
        </p:txBody>
      </p:sp>
      <p:sp>
        <p:nvSpPr>
          <p:cNvPr id="2" name="Title 1"/>
          <p:cNvSpPr>
            <a:spLocks noGrp="1"/>
          </p:cNvSpPr>
          <p:nvPr>
            <p:ph type="title"/>
          </p:nvPr>
        </p:nvSpPr>
        <p:spPr>
          <a:xfrm>
            <a:off x="20424" y="374378"/>
            <a:ext cx="9074650" cy="357105"/>
          </a:xfrm>
          <a:solidFill>
            <a:schemeClr val="accent2">
              <a:lumMod val="40000"/>
              <a:lumOff val="60000"/>
            </a:schemeClr>
          </a:solidFill>
          <a:ln>
            <a:noFill/>
          </a:ln>
          <a:effectLst>
            <a:outerShdw blurRad="44450" dist="27940" dir="5400000" algn="ctr">
              <a:srgbClr val="000000">
                <a:alpha val="32000"/>
              </a:srgbClr>
            </a:outerShdw>
          </a:effectLst>
        </p:spPr>
        <p:txBody>
          <a:bodyPr>
            <a:noAutofit/>
          </a:bodyPr>
          <a:lstStyle/>
          <a:p>
            <a:pPr algn="ctr"/>
            <a:r>
              <a:rPr lang="en-US" sz="2700" b="1" dirty="0">
                <a:latin typeface="Arial" panose="020B0604020202020204" pitchFamily="34" charset="0"/>
                <a:cs typeface="Arial" panose="020B0604020202020204" pitchFamily="34" charset="0"/>
              </a:rPr>
              <a:t>Key Milestones  </a:t>
            </a:r>
          </a:p>
        </p:txBody>
      </p:sp>
      <p:sp>
        <p:nvSpPr>
          <p:cNvPr id="7" name="Slide Number Placeholder 6">
            <a:extLst>
              <a:ext uri="{FF2B5EF4-FFF2-40B4-BE49-F238E27FC236}">
                <a16:creationId xmlns="" xmlns:a16="http://schemas.microsoft.com/office/drawing/2014/main" id="{047E0A47-758B-48EE-8852-BEC2A6D6DB42}"/>
              </a:ext>
            </a:extLst>
          </p:cNvPr>
          <p:cNvSpPr>
            <a:spLocks noGrp="1"/>
          </p:cNvSpPr>
          <p:nvPr>
            <p:ph type="sldNum" sz="quarter" idx="12"/>
          </p:nvPr>
        </p:nvSpPr>
        <p:spPr>
          <a:xfrm>
            <a:off x="6457950" y="5172288"/>
            <a:ext cx="2057400" cy="273844"/>
          </a:xfrm>
          <a:effectLst/>
        </p:spPr>
        <p:txBody>
          <a:bodyPr/>
          <a:lstStyle/>
          <a:p>
            <a:pPr defTabSz="685800"/>
            <a:fld id="{1954C3D6-29D5-4A2C-8B86-CB2637BAEFC8}" type="slidenum">
              <a:rPr lang="en-US">
                <a:solidFill>
                  <a:prstClr val="black">
                    <a:tint val="75000"/>
                  </a:prstClr>
                </a:solidFill>
              </a:rPr>
              <a:pPr defTabSz="685800"/>
              <a:t>14</a:t>
            </a:fld>
            <a:endParaRPr lang="en-US" dirty="0">
              <a:solidFill>
                <a:prstClr val="black">
                  <a:tint val="75000"/>
                </a:prstClr>
              </a:solidFill>
            </a:endParaRPr>
          </a:p>
        </p:txBody>
      </p:sp>
      <p:sp>
        <p:nvSpPr>
          <p:cNvPr id="70" name="milestoneshape">
            <a:extLst>
              <a:ext uri="{FF2B5EF4-FFF2-40B4-BE49-F238E27FC236}">
                <a16:creationId xmlns="" xmlns:a16="http://schemas.microsoft.com/office/drawing/2014/main" id="{8367DCBE-4F8A-4A82-ADE8-7577AE4D7746}"/>
              </a:ext>
            </a:extLst>
          </p:cNvPr>
          <p:cNvSpPr txBox="1"/>
          <p:nvPr>
            <p:custDataLst>
              <p:tags r:id="rId11"/>
            </p:custDataLst>
          </p:nvPr>
        </p:nvSpPr>
        <p:spPr>
          <a:xfrm>
            <a:off x="2108594" y="2511825"/>
            <a:ext cx="1601622" cy="1221489"/>
          </a:xfrm>
          <a:prstGeom prst="rect">
            <a:avLst/>
          </a:prstGeom>
          <a:solidFill>
            <a:schemeClr val="accent2">
              <a:lumMod val="20000"/>
              <a:lumOff val="8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National Consultation on Comprehensive Primary Health Care</a:t>
            </a:r>
          </a:p>
        </p:txBody>
      </p:sp>
      <p:grpSp>
        <p:nvGrpSpPr>
          <p:cNvPr id="82" name="Group 81">
            <a:extLst>
              <a:ext uri="{FF2B5EF4-FFF2-40B4-BE49-F238E27FC236}">
                <a16:creationId xmlns="" xmlns:a16="http://schemas.microsoft.com/office/drawing/2014/main" id="{A62ADA39-6B68-47D4-A518-0BAA0C97559F}"/>
              </a:ext>
            </a:extLst>
          </p:cNvPr>
          <p:cNvGrpSpPr/>
          <p:nvPr/>
        </p:nvGrpSpPr>
        <p:grpSpPr>
          <a:xfrm>
            <a:off x="621200" y="3607969"/>
            <a:ext cx="491783" cy="1153187"/>
            <a:chOff x="4696097" y="5079999"/>
            <a:chExt cx="209550" cy="677334"/>
          </a:xfrm>
          <a:solidFill>
            <a:schemeClr val="accent5">
              <a:lumMod val="75000"/>
            </a:schemeClr>
          </a:solidFill>
          <a:effectLst/>
        </p:grpSpPr>
        <p:cxnSp>
          <p:nvCxnSpPr>
            <p:cNvPr id="83" name="milestoneshape">
              <a:extLst>
                <a:ext uri="{FF2B5EF4-FFF2-40B4-BE49-F238E27FC236}">
                  <a16:creationId xmlns="" xmlns:a16="http://schemas.microsoft.com/office/drawing/2014/main" id="{0ED1A609-AB05-4D4D-A04D-0E2E936B7707}"/>
                </a:ext>
              </a:extLst>
            </p:cNvPr>
            <p:cNvCxnSpPr/>
            <p:nvPr>
              <p:custDataLst>
                <p:tags r:id="rId20"/>
              </p:custDataLst>
            </p:nvPr>
          </p:nvCxnSpPr>
          <p:spPr>
            <a:xfrm>
              <a:off x="4696097" y="5080000"/>
              <a:ext cx="0" cy="677333"/>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4" name="milestoneshape">
              <a:extLst>
                <a:ext uri="{FF2B5EF4-FFF2-40B4-BE49-F238E27FC236}">
                  <a16:creationId xmlns="" xmlns:a16="http://schemas.microsoft.com/office/drawing/2014/main" id="{F3387C6F-D617-4008-9F5C-68F26E7F20A5}"/>
                </a:ext>
              </a:extLst>
            </p:cNvPr>
            <p:cNvSpPr/>
            <p:nvPr/>
          </p:nvSpPr>
          <p:spPr>
            <a:xfrm rot="16200000">
              <a:off x="4683397" y="5111749"/>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44" name="pgshape">
            <a:extLst>
              <a:ext uri="{FF2B5EF4-FFF2-40B4-BE49-F238E27FC236}">
                <a16:creationId xmlns="" xmlns:a16="http://schemas.microsoft.com/office/drawing/2014/main" id="{37058F08-9A52-4957-AF18-809ABF95D741}"/>
              </a:ext>
            </a:extLst>
          </p:cNvPr>
          <p:cNvSpPr txBox="1"/>
          <p:nvPr>
            <p:custDataLst>
              <p:tags r:id="rId12"/>
            </p:custDataLst>
          </p:nvPr>
        </p:nvSpPr>
        <p:spPr>
          <a:xfrm>
            <a:off x="6331811" y="4822293"/>
            <a:ext cx="1212942" cy="349996"/>
          </a:xfrm>
          <a:prstGeom prst="rect">
            <a:avLst/>
          </a:prstGeom>
          <a:noFill/>
          <a:effectLst/>
        </p:spPr>
        <p:txBody>
          <a:bodyPr vert="horz" wrap="square" rtlCol="0" anchor="ctr" anchorCtr="0">
            <a:noAutofit/>
          </a:bodyPr>
          <a:lstStyle/>
          <a:p>
            <a:pPr algn="ctr" defTabSz="685800"/>
            <a:r>
              <a:rPr lang="en-US" sz="1500" b="1" dirty="0" smtClean="0">
                <a:solidFill>
                  <a:srgbClr val="000000"/>
                </a:solidFill>
                <a:latin typeface="Garamond" panose="02020404030301010803" pitchFamily="18" charset="0"/>
              </a:rPr>
              <a:t>May 10</a:t>
            </a:r>
            <a:r>
              <a:rPr lang="en-US" sz="1500" b="1" baseline="30000" dirty="0" smtClean="0">
                <a:solidFill>
                  <a:srgbClr val="000000"/>
                </a:solidFill>
                <a:latin typeface="Garamond" panose="02020404030301010803" pitchFamily="18" charset="0"/>
              </a:rPr>
              <a:t>th</a:t>
            </a:r>
            <a:r>
              <a:rPr lang="en-US" sz="1500" b="1" dirty="0" smtClean="0">
                <a:solidFill>
                  <a:srgbClr val="000000"/>
                </a:solidFill>
                <a:latin typeface="Garamond" panose="02020404030301010803" pitchFamily="18" charset="0"/>
              </a:rPr>
              <a:t> </a:t>
            </a:r>
            <a:r>
              <a:rPr lang="en-US" sz="1500" b="1" dirty="0">
                <a:solidFill>
                  <a:srgbClr val="000000"/>
                </a:solidFill>
                <a:latin typeface="Garamond" panose="02020404030301010803" pitchFamily="18" charset="0"/>
              </a:rPr>
              <a:t>2019</a:t>
            </a:r>
          </a:p>
        </p:txBody>
      </p:sp>
      <p:grpSp>
        <p:nvGrpSpPr>
          <p:cNvPr id="50" name="Group 49">
            <a:extLst>
              <a:ext uri="{FF2B5EF4-FFF2-40B4-BE49-F238E27FC236}">
                <a16:creationId xmlns="" xmlns:a16="http://schemas.microsoft.com/office/drawing/2014/main" id="{F2BD6530-44DA-4166-8F2F-475193C1566A}"/>
              </a:ext>
            </a:extLst>
          </p:cNvPr>
          <p:cNvGrpSpPr/>
          <p:nvPr/>
        </p:nvGrpSpPr>
        <p:grpSpPr>
          <a:xfrm>
            <a:off x="8167243" y="2077803"/>
            <a:ext cx="564268" cy="2617227"/>
            <a:chOff x="5937069" y="4351866"/>
            <a:chExt cx="209550" cy="1405467"/>
          </a:xfrm>
          <a:solidFill>
            <a:schemeClr val="accent5">
              <a:lumMod val="75000"/>
            </a:schemeClr>
          </a:solidFill>
          <a:effectLst/>
        </p:grpSpPr>
        <p:cxnSp>
          <p:nvCxnSpPr>
            <p:cNvPr id="51" name="milestoneshape">
              <a:extLst>
                <a:ext uri="{FF2B5EF4-FFF2-40B4-BE49-F238E27FC236}">
                  <a16:creationId xmlns="" xmlns:a16="http://schemas.microsoft.com/office/drawing/2014/main" id="{992B49F7-DEAB-44CD-A774-46ED82258A89}"/>
                </a:ext>
              </a:extLst>
            </p:cNvPr>
            <p:cNvCxnSpPr/>
            <p:nvPr>
              <p:custDataLst>
                <p:tags r:id="rId19"/>
              </p:custDataLst>
            </p:nvPr>
          </p:nvCxnSpPr>
          <p:spPr>
            <a:xfrm>
              <a:off x="5937069" y="4351866"/>
              <a:ext cx="0" cy="1405467"/>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milestoneshape">
              <a:extLst>
                <a:ext uri="{FF2B5EF4-FFF2-40B4-BE49-F238E27FC236}">
                  <a16:creationId xmlns="" xmlns:a16="http://schemas.microsoft.com/office/drawing/2014/main" id="{763CD32C-06DE-4A29-BC47-629AC4209146}"/>
                </a:ext>
              </a:extLst>
            </p:cNvPr>
            <p:cNvSpPr/>
            <p:nvPr/>
          </p:nvSpPr>
          <p:spPr>
            <a:xfrm rot="16200000">
              <a:off x="5924369" y="4383616"/>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53" name="pgshape">
            <a:extLst>
              <a:ext uri="{FF2B5EF4-FFF2-40B4-BE49-F238E27FC236}">
                <a16:creationId xmlns="" xmlns:a16="http://schemas.microsoft.com/office/drawing/2014/main" id="{FC3DD220-5658-45C2-9659-4AE77492FF82}"/>
              </a:ext>
            </a:extLst>
          </p:cNvPr>
          <p:cNvSpPr txBox="1"/>
          <p:nvPr>
            <p:custDataLst>
              <p:tags r:id="rId13"/>
            </p:custDataLst>
          </p:nvPr>
        </p:nvSpPr>
        <p:spPr>
          <a:xfrm>
            <a:off x="7568819" y="4740963"/>
            <a:ext cx="1212942" cy="365906"/>
          </a:xfrm>
          <a:prstGeom prst="rect">
            <a:avLst/>
          </a:prstGeom>
          <a:noFill/>
          <a:effectLst/>
        </p:spPr>
        <p:txBody>
          <a:bodyPr vert="horz" wrap="square" rtlCol="0" anchor="ctr" anchorCtr="0">
            <a:noAutofit/>
          </a:bodyPr>
          <a:lstStyle/>
          <a:p>
            <a:pPr algn="ctr" defTabSz="685800"/>
            <a:r>
              <a:rPr lang="en-IN" sz="1500" b="1" dirty="0">
                <a:solidFill>
                  <a:srgbClr val="000000"/>
                </a:solidFill>
                <a:latin typeface="Garamond" panose="02020404030301010803" pitchFamily="18" charset="0"/>
              </a:rPr>
              <a:t>2</a:t>
            </a:r>
            <a:r>
              <a:rPr lang="en-US" sz="1500" b="1" dirty="0">
                <a:solidFill>
                  <a:srgbClr val="000000"/>
                </a:solidFill>
                <a:latin typeface="Garamond" panose="02020404030301010803" pitchFamily="18" charset="0"/>
              </a:rPr>
              <a:t>022</a:t>
            </a:r>
          </a:p>
        </p:txBody>
      </p:sp>
      <p:sp>
        <p:nvSpPr>
          <p:cNvPr id="54" name="milestoneshape">
            <a:extLst>
              <a:ext uri="{FF2B5EF4-FFF2-40B4-BE49-F238E27FC236}">
                <a16:creationId xmlns="" xmlns:a16="http://schemas.microsoft.com/office/drawing/2014/main" id="{F68B6883-4B48-4B7C-8666-E03CF5FE8A92}"/>
              </a:ext>
            </a:extLst>
          </p:cNvPr>
          <p:cNvSpPr txBox="1"/>
          <p:nvPr>
            <p:custDataLst>
              <p:tags r:id="rId14"/>
            </p:custDataLst>
          </p:nvPr>
        </p:nvSpPr>
        <p:spPr>
          <a:xfrm>
            <a:off x="7257223" y="1060983"/>
            <a:ext cx="1673287" cy="990657"/>
          </a:xfrm>
          <a:prstGeom prst="rect">
            <a:avLst/>
          </a:prstGeom>
          <a:solidFill>
            <a:schemeClr val="tx2">
              <a:lumMod val="20000"/>
              <a:lumOff val="8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Operationalization of 1.5 Lakh Health &amp; Wellness Centres</a:t>
            </a:r>
          </a:p>
        </p:txBody>
      </p:sp>
      <p:grpSp>
        <p:nvGrpSpPr>
          <p:cNvPr id="55" name="Group 54">
            <a:extLst>
              <a:ext uri="{FF2B5EF4-FFF2-40B4-BE49-F238E27FC236}">
                <a16:creationId xmlns="" xmlns:a16="http://schemas.microsoft.com/office/drawing/2014/main" id="{7177FC0E-E90F-4A6F-A3C6-75B994FB3C3E}"/>
              </a:ext>
            </a:extLst>
          </p:cNvPr>
          <p:cNvGrpSpPr/>
          <p:nvPr/>
        </p:nvGrpSpPr>
        <p:grpSpPr>
          <a:xfrm>
            <a:off x="6925740" y="2964109"/>
            <a:ext cx="410723" cy="1779962"/>
            <a:chOff x="4696097" y="5079999"/>
            <a:chExt cx="460599" cy="677334"/>
          </a:xfrm>
          <a:solidFill>
            <a:schemeClr val="accent5">
              <a:lumMod val="75000"/>
            </a:schemeClr>
          </a:solidFill>
          <a:effectLst/>
        </p:grpSpPr>
        <p:cxnSp>
          <p:nvCxnSpPr>
            <p:cNvPr id="56" name="milestoneshape">
              <a:extLst>
                <a:ext uri="{FF2B5EF4-FFF2-40B4-BE49-F238E27FC236}">
                  <a16:creationId xmlns="" xmlns:a16="http://schemas.microsoft.com/office/drawing/2014/main" id="{D37C94E0-AEFE-4F05-ABCE-8BE7C30DC391}"/>
                </a:ext>
              </a:extLst>
            </p:cNvPr>
            <p:cNvCxnSpPr/>
            <p:nvPr>
              <p:custDataLst>
                <p:tags r:id="rId18"/>
              </p:custDataLst>
            </p:nvPr>
          </p:nvCxnSpPr>
          <p:spPr>
            <a:xfrm>
              <a:off x="4696097" y="5080000"/>
              <a:ext cx="0" cy="677333"/>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milestoneshape">
              <a:extLst>
                <a:ext uri="{FF2B5EF4-FFF2-40B4-BE49-F238E27FC236}">
                  <a16:creationId xmlns="" xmlns:a16="http://schemas.microsoft.com/office/drawing/2014/main" id="{0B3CE55A-24FB-43C0-B968-77C314A8AA94}"/>
                </a:ext>
              </a:extLst>
            </p:cNvPr>
            <p:cNvSpPr/>
            <p:nvPr/>
          </p:nvSpPr>
          <p:spPr>
            <a:xfrm rot="16200000">
              <a:off x="4865152" y="4929996"/>
              <a:ext cx="141541" cy="441547"/>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pic>
        <p:nvPicPr>
          <p:cNvPr id="36" name="Picture 2">
            <a:extLst>
              <a:ext uri="{FF2B5EF4-FFF2-40B4-BE49-F238E27FC236}">
                <a16:creationId xmlns="" xmlns:a16="http://schemas.microsoft.com/office/drawing/2014/main" id="{86BC59F7-A4DC-4047-870B-7C61658A722C}"/>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375415" y="255622"/>
            <a:ext cx="729191" cy="62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7">
            <a:extLst>
              <a:ext uri="{FF2B5EF4-FFF2-40B4-BE49-F238E27FC236}">
                <a16:creationId xmlns="" xmlns:a16="http://schemas.microsoft.com/office/drawing/2014/main" id="{E56026B2-A1F9-485F-9A7A-288EA9B90922}"/>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0425" y="270554"/>
            <a:ext cx="538767" cy="6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milestoneshape">
            <a:extLst>
              <a:ext uri="{FF2B5EF4-FFF2-40B4-BE49-F238E27FC236}">
                <a16:creationId xmlns="" xmlns:a16="http://schemas.microsoft.com/office/drawing/2014/main" id="{C95ABBD2-0A19-46BA-919C-8B59DDAA45C9}"/>
              </a:ext>
            </a:extLst>
          </p:cNvPr>
          <p:cNvSpPr txBox="1"/>
          <p:nvPr>
            <p:custDataLst>
              <p:tags r:id="rId15"/>
            </p:custDataLst>
          </p:nvPr>
        </p:nvSpPr>
        <p:spPr>
          <a:xfrm>
            <a:off x="4640977" y="2492564"/>
            <a:ext cx="1339705" cy="528992"/>
          </a:xfrm>
          <a:prstGeom prst="rect">
            <a:avLst/>
          </a:prstGeom>
          <a:solidFill>
            <a:schemeClr val="bg2">
              <a:lumMod val="90000"/>
            </a:schemeClr>
          </a:solidFill>
          <a:ln w="19050">
            <a:solidFill>
              <a:schemeClr val="accent5">
                <a:lumMod val="50000"/>
              </a:schemeClr>
            </a:solidFill>
            <a:prstDash val="sysDash"/>
          </a:ln>
          <a:effectLst/>
        </p:spPr>
        <p:txBody>
          <a:bodyPr vert="horz" wrap="square" lIns="66675" tIns="33338" rIns="66675" bIns="33338" rtlCol="0" anchorCtr="0">
            <a:spAutoFit/>
          </a:bodyPr>
          <a:lstStyle/>
          <a:p>
            <a:pPr algn="ctr" defTabSz="685800"/>
            <a:r>
              <a:rPr lang="en-US" sz="1500" b="1" dirty="0">
                <a:solidFill>
                  <a:prstClr val="black"/>
                </a:solidFill>
                <a:latin typeface="Garamond" panose="02020404030301010803" pitchFamily="18" charset="0"/>
              </a:rPr>
              <a:t>FY 2019-20 (Rs. 1600 Cr)</a:t>
            </a:r>
          </a:p>
        </p:txBody>
      </p:sp>
      <p:grpSp>
        <p:nvGrpSpPr>
          <p:cNvPr id="39" name="Group 38">
            <a:extLst>
              <a:ext uri="{FF2B5EF4-FFF2-40B4-BE49-F238E27FC236}">
                <a16:creationId xmlns="" xmlns:a16="http://schemas.microsoft.com/office/drawing/2014/main" id="{4E7BE7B8-0C3B-4E0E-80A1-9B371026CBCC}"/>
              </a:ext>
            </a:extLst>
          </p:cNvPr>
          <p:cNvGrpSpPr/>
          <p:nvPr/>
        </p:nvGrpSpPr>
        <p:grpSpPr>
          <a:xfrm>
            <a:off x="5250996" y="3204226"/>
            <a:ext cx="397358" cy="1504511"/>
            <a:chOff x="4696097" y="5079999"/>
            <a:chExt cx="209550" cy="677334"/>
          </a:xfrm>
          <a:solidFill>
            <a:schemeClr val="accent5">
              <a:lumMod val="75000"/>
            </a:schemeClr>
          </a:solidFill>
          <a:effectLst/>
        </p:grpSpPr>
        <p:cxnSp>
          <p:nvCxnSpPr>
            <p:cNvPr id="40" name="milestoneshape">
              <a:extLst>
                <a:ext uri="{FF2B5EF4-FFF2-40B4-BE49-F238E27FC236}">
                  <a16:creationId xmlns="" xmlns:a16="http://schemas.microsoft.com/office/drawing/2014/main" id="{BA284357-DC24-42EE-857A-8012C0C65E99}"/>
                </a:ext>
              </a:extLst>
            </p:cNvPr>
            <p:cNvCxnSpPr/>
            <p:nvPr>
              <p:custDataLst>
                <p:tags r:id="rId17"/>
              </p:custDataLst>
            </p:nvPr>
          </p:nvCxnSpPr>
          <p:spPr>
            <a:xfrm>
              <a:off x="4696097" y="5080000"/>
              <a:ext cx="0" cy="677333"/>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milestoneshape">
              <a:extLst>
                <a:ext uri="{FF2B5EF4-FFF2-40B4-BE49-F238E27FC236}">
                  <a16:creationId xmlns="" xmlns:a16="http://schemas.microsoft.com/office/drawing/2014/main" id="{AF3843B5-9C16-45DA-9380-8A9B9908000E}"/>
                </a:ext>
              </a:extLst>
            </p:cNvPr>
            <p:cNvSpPr/>
            <p:nvPr/>
          </p:nvSpPr>
          <p:spPr>
            <a:xfrm rot="16200000">
              <a:off x="4683397" y="5111749"/>
              <a:ext cx="254000" cy="190500"/>
            </a:xfrm>
            <a:prstGeom prst="flowChartMerge">
              <a:avLst/>
            </a:prstGeom>
            <a:grp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2100" dirty="0">
                <a:solidFill>
                  <a:prstClr val="white"/>
                </a:solidFill>
              </a:endParaRPr>
            </a:p>
          </p:txBody>
        </p:sp>
      </p:grpSp>
      <p:sp>
        <p:nvSpPr>
          <p:cNvPr id="42" name="pgshape">
            <a:extLst>
              <a:ext uri="{FF2B5EF4-FFF2-40B4-BE49-F238E27FC236}">
                <a16:creationId xmlns="" xmlns:a16="http://schemas.microsoft.com/office/drawing/2014/main" id="{ABA914A4-3995-4047-BBA3-2D4185957989}"/>
              </a:ext>
            </a:extLst>
          </p:cNvPr>
          <p:cNvSpPr txBox="1"/>
          <p:nvPr>
            <p:custDataLst>
              <p:tags r:id="rId16"/>
            </p:custDataLst>
          </p:nvPr>
        </p:nvSpPr>
        <p:spPr>
          <a:xfrm>
            <a:off x="4649298" y="4745944"/>
            <a:ext cx="1234512" cy="454004"/>
          </a:xfrm>
          <a:prstGeom prst="rect">
            <a:avLst/>
          </a:prstGeom>
          <a:noFill/>
          <a:effectLst/>
        </p:spPr>
        <p:txBody>
          <a:bodyPr vert="horz" wrap="square" rtlCol="0" anchor="ctr" anchorCtr="0">
            <a:noAutofit/>
          </a:bodyPr>
          <a:lstStyle/>
          <a:p>
            <a:pPr algn="ctr" defTabSz="685800"/>
            <a:r>
              <a:rPr lang="en-US" sz="1500" b="1" dirty="0">
                <a:solidFill>
                  <a:srgbClr val="000000"/>
                </a:solidFill>
                <a:latin typeface="Garamond" panose="02020404030301010803" pitchFamily="18" charset="0"/>
              </a:rPr>
              <a:t>Feb</a:t>
            </a:r>
          </a:p>
          <a:p>
            <a:pPr algn="ctr" defTabSz="685800"/>
            <a:r>
              <a:rPr lang="en-US" sz="1500" b="1" dirty="0">
                <a:solidFill>
                  <a:srgbClr val="000000"/>
                </a:solidFill>
                <a:latin typeface="Garamond" panose="02020404030301010803" pitchFamily="18" charset="0"/>
              </a:rPr>
              <a:t>2019</a:t>
            </a:r>
          </a:p>
        </p:txBody>
      </p:sp>
    </p:spTree>
    <p:custDataLst>
      <p:tags r:id="rId1"/>
    </p:custDataLst>
    <p:extLst>
      <p:ext uri="{BB962C8B-B14F-4D97-AF65-F5344CB8AC3E}">
        <p14:creationId xmlns:p14="http://schemas.microsoft.com/office/powerpoint/2010/main" val="379113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AD75DAC2-4352-4428-9AEF-76AEA64FE458}"/>
              </a:ext>
            </a:extLst>
          </p:cNvPr>
          <p:cNvGraphicFramePr/>
          <p:nvPr>
            <p:extLst>
              <p:ext uri="{D42A27DB-BD31-4B8C-83A1-F6EECF244321}">
                <p14:modId xmlns:p14="http://schemas.microsoft.com/office/powerpoint/2010/main" val="652087959"/>
              </p:ext>
            </p:extLst>
          </p:nvPr>
        </p:nvGraphicFramePr>
        <p:xfrm>
          <a:off x="2022607" y="310568"/>
          <a:ext cx="7121393" cy="48200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12"/>
          </p:nvPr>
        </p:nvSpPr>
        <p:spPr/>
        <p:txBody>
          <a:bodyPr/>
          <a:lstStyle/>
          <a:p>
            <a:fld id="{1954C3D6-29D5-4A2C-8B86-CB2637BAEFC8}" type="slidenum">
              <a:rPr lang="en-US" smtClean="0">
                <a:solidFill>
                  <a:prstClr val="black">
                    <a:tint val="75000"/>
                  </a:prstClr>
                </a:solidFill>
              </a:rPr>
              <a:pPr/>
              <a:t>15</a:t>
            </a:fld>
            <a:endParaRPr lang="en-US" dirty="0">
              <a:solidFill>
                <a:prstClr val="black">
                  <a:tint val="75000"/>
                </a:prstClr>
              </a:solidFill>
            </a:endParaRPr>
          </a:p>
        </p:txBody>
      </p:sp>
      <p:sp>
        <p:nvSpPr>
          <p:cNvPr id="5" name="Title 1">
            <a:extLst>
              <a:ext uri="{FF2B5EF4-FFF2-40B4-BE49-F238E27FC236}">
                <a16:creationId xmlns:a16="http://schemas.microsoft.com/office/drawing/2014/main" xmlns="" id="{45479FED-810D-4D42-B998-29C4291FC018}"/>
              </a:ext>
            </a:extLst>
          </p:cNvPr>
          <p:cNvSpPr>
            <a:spLocks noGrp="1"/>
          </p:cNvSpPr>
          <p:nvPr>
            <p:ph type="title" idx="4294967295"/>
          </p:nvPr>
        </p:nvSpPr>
        <p:spPr>
          <a:xfrm>
            <a:off x="0" y="285750"/>
            <a:ext cx="1878013" cy="4681538"/>
          </a:xfrm>
          <a:solidFill>
            <a:schemeClr val="tx2">
              <a:lumMod val="20000"/>
              <a:lumOff val="80000"/>
            </a:schemeClr>
          </a:solidFill>
          <a:effectLst>
            <a:outerShdw blurRad="50800" dist="38100" dir="2700000" algn="tl" rotWithShape="0">
              <a:prstClr val="black">
                <a:alpha val="40000"/>
              </a:prstClr>
            </a:outerShdw>
          </a:effectLst>
        </p:spPr>
        <p:txBody>
          <a:bodyPr rtlCol="0">
            <a:normAutofit fontScale="90000"/>
          </a:bodyPr>
          <a:lstStyle/>
          <a:p>
            <a:pPr algn="ctr">
              <a:defRPr/>
            </a:pPr>
            <a:r>
              <a:rPr lang="en-IN" sz="1350" b="1" dirty="0">
                <a:solidFill>
                  <a:schemeClr val="tx2"/>
                </a:solidFill>
                <a:latin typeface="Cambria" pitchFamily="18" charset="0"/>
              </a:rPr>
              <a:t/>
            </a:r>
            <a:br>
              <a:rPr lang="en-IN" sz="1350" b="1"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350" dirty="0">
                <a:solidFill>
                  <a:schemeClr val="tx2"/>
                </a:solidFill>
                <a:latin typeface="Cambria" pitchFamily="18" charset="0"/>
              </a:rPr>
              <a:t/>
            </a:r>
            <a:br>
              <a:rPr lang="en-IN" sz="1350" dirty="0">
                <a:solidFill>
                  <a:schemeClr val="tx2"/>
                </a:solidFill>
                <a:latin typeface="Cambria" pitchFamily="18" charset="0"/>
              </a:rPr>
            </a:br>
            <a:r>
              <a:rPr lang="en-IN" sz="1875" dirty="0">
                <a:solidFill>
                  <a:schemeClr val="tx2"/>
                </a:solidFill>
                <a:latin typeface="Garamond" panose="02020404030301010803" pitchFamily="18" charset="0"/>
              </a:rPr>
              <a:t/>
            </a:r>
            <a:br>
              <a:rPr lang="en-IN" sz="1875" dirty="0">
                <a:solidFill>
                  <a:schemeClr val="tx2"/>
                </a:solidFill>
                <a:latin typeface="Garamond" panose="02020404030301010803" pitchFamily="18" charset="0"/>
              </a:rPr>
            </a:br>
            <a:r>
              <a:rPr lang="en-IN" sz="3000" b="1" dirty="0">
                <a:latin typeface="Garamond" panose="02020404030301010803" pitchFamily="18" charset="0"/>
              </a:rPr>
              <a:t>Key Elements to Roll out CPHC</a:t>
            </a:r>
            <a:r>
              <a:rPr lang="en-IN" sz="1875" b="1" dirty="0">
                <a:solidFill>
                  <a:schemeClr val="tx2"/>
                </a:solidFill>
                <a:latin typeface="Garamond" panose="02020404030301010803" pitchFamily="18" charset="0"/>
              </a:rPr>
              <a:t/>
            </a:r>
            <a:br>
              <a:rPr lang="en-IN" sz="1875" b="1" dirty="0">
                <a:solidFill>
                  <a:schemeClr val="tx2"/>
                </a:solidFill>
                <a:latin typeface="Garamond" panose="02020404030301010803" pitchFamily="18"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r>
              <a:rPr lang="en-IN" sz="2100" b="1" dirty="0">
                <a:solidFill>
                  <a:schemeClr val="tx2"/>
                </a:solidFill>
                <a:latin typeface="Century Gothic" panose="020B0502020202020204" pitchFamily="34" charset="0"/>
              </a:rPr>
              <a:t/>
            </a:r>
            <a:br>
              <a:rPr lang="en-IN" sz="2100" b="1" dirty="0">
                <a:solidFill>
                  <a:schemeClr val="tx2"/>
                </a:solidFill>
                <a:latin typeface="Century Gothic" panose="020B0502020202020204" pitchFamily="34" charset="0"/>
              </a:rPr>
            </a:br>
            <a:endParaRPr lang="en-IN" sz="2100" b="1" dirty="0">
              <a:solidFill>
                <a:schemeClr val="tx2"/>
              </a:solidFill>
              <a:latin typeface="Century Gothic" panose="020B0502020202020204" pitchFamily="34" charset="0"/>
            </a:endParaRPr>
          </a:p>
        </p:txBody>
      </p:sp>
      <p:pic>
        <p:nvPicPr>
          <p:cNvPr id="7" name="Picture 6">
            <a:extLst>
              <a:ext uri="{FF2B5EF4-FFF2-40B4-BE49-F238E27FC236}">
                <a16:creationId xmlns:a16="http://schemas.microsoft.com/office/drawing/2014/main" xmlns="" id="{A95F7DA1-ACFE-42B1-952C-9E9449E7D7C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112" y="366563"/>
            <a:ext cx="616744" cy="75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xmlns="" id="{6579324B-6EAE-4B4B-85E0-837968074C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23929" y="371117"/>
            <a:ext cx="875960" cy="75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813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786B7-36B9-49A9-8345-8A0CD727F474}"/>
              </a:ext>
            </a:extLst>
          </p:cNvPr>
          <p:cNvSpPr>
            <a:spLocks noGrp="1"/>
          </p:cNvSpPr>
          <p:nvPr>
            <p:ph type="title"/>
          </p:nvPr>
        </p:nvSpPr>
        <p:spPr>
          <a:xfrm>
            <a:off x="306749" y="285751"/>
            <a:ext cx="8039939" cy="761802"/>
          </a:xfrm>
          <a:solidFill>
            <a:schemeClr val="accent2">
              <a:lumMod val="40000"/>
              <a:lumOff val="60000"/>
            </a:schemeClr>
          </a:solidFill>
        </p:spPr>
        <p:txBody>
          <a:bodyPr vert="horz" lIns="68580" tIns="34290" rIns="68580" bIns="34290" rtlCol="0" anchor="ctr">
            <a:noAutofit/>
          </a:bodyPr>
          <a:lstStyle/>
          <a:p>
            <a:pPr algn="ctr" defTabSz="685800">
              <a:lnSpc>
                <a:spcPct val="85000"/>
              </a:lnSpc>
            </a:pPr>
            <a:r>
              <a:rPr lang="en-IN" sz="2700" b="1" spc="-38" dirty="0">
                <a:solidFill>
                  <a:schemeClr val="tx1">
                    <a:lumMod val="75000"/>
                    <a:lumOff val="25000"/>
                  </a:schemeClr>
                </a:solidFill>
                <a:latin typeface="Cambria" panose="02040503050406030204" pitchFamily="18" charset="0"/>
              </a:rPr>
              <a:t>HWC: Paradigm Shift at multiple policy and operational levels</a:t>
            </a:r>
          </a:p>
        </p:txBody>
      </p:sp>
      <p:sp>
        <p:nvSpPr>
          <p:cNvPr id="4" name="Content Placeholder 3">
            <a:extLst>
              <a:ext uri="{FF2B5EF4-FFF2-40B4-BE49-F238E27FC236}">
                <a16:creationId xmlns:a16="http://schemas.microsoft.com/office/drawing/2014/main" xmlns="" id="{6B886F5F-7BD5-4530-8CB1-CEAD002F4C34}"/>
              </a:ext>
            </a:extLst>
          </p:cNvPr>
          <p:cNvSpPr>
            <a:spLocks noGrp="1"/>
          </p:cNvSpPr>
          <p:nvPr>
            <p:ph sz="half" idx="2"/>
          </p:nvPr>
        </p:nvSpPr>
        <p:spPr>
          <a:xfrm>
            <a:off x="148819" y="1256789"/>
            <a:ext cx="4184642" cy="4172460"/>
          </a:xfrm>
          <a:solidFill>
            <a:schemeClr val="bg1">
              <a:lumMod val="95000"/>
            </a:schemeClr>
          </a:solidFill>
          <a:ln w="19050">
            <a:solidFill>
              <a:schemeClr val="tx1"/>
            </a:solidFill>
          </a:ln>
        </p:spPr>
        <p:txBody>
          <a:bodyPr>
            <a:noAutofit/>
          </a:bodyPr>
          <a:lstStyle/>
          <a:p>
            <a:pPr>
              <a:spcBef>
                <a:spcPts val="450"/>
              </a:spcBef>
            </a:pPr>
            <a:r>
              <a:rPr lang="en-IN" sz="1800" b="1" dirty="0">
                <a:latin typeface="Garamond" panose="02020404030301010803" pitchFamily="18" charset="0"/>
              </a:rPr>
              <a:t>Focus on curative care predominant</a:t>
            </a:r>
          </a:p>
          <a:p>
            <a:pPr>
              <a:spcBef>
                <a:spcPts val="450"/>
              </a:spcBef>
            </a:pPr>
            <a:endParaRPr lang="en-IN" sz="1800" b="1" dirty="0">
              <a:latin typeface="Garamond" panose="02020404030301010803" pitchFamily="18" charset="0"/>
            </a:endParaRPr>
          </a:p>
          <a:p>
            <a:pPr>
              <a:spcBef>
                <a:spcPts val="450"/>
              </a:spcBef>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Continuum of care only for maternal and child health</a:t>
            </a:r>
          </a:p>
          <a:p>
            <a:pPr>
              <a:spcBef>
                <a:spcPts val="450"/>
              </a:spcBef>
            </a:pPr>
            <a:endParaRPr lang="en-IN" sz="1800" b="1" dirty="0">
              <a:latin typeface="Garamond" panose="02020404030301010803" pitchFamily="18" charset="0"/>
            </a:endParaRPr>
          </a:p>
          <a:p>
            <a:pPr>
              <a:spcBef>
                <a:spcPts val="450"/>
              </a:spcBef>
            </a:pPr>
            <a:endParaRPr lang="en-IN" sz="1800" b="1" dirty="0">
              <a:latin typeface="Garamond" panose="02020404030301010803" pitchFamily="18" charset="0"/>
            </a:endParaRPr>
          </a:p>
          <a:p>
            <a:pPr>
              <a:spcBef>
                <a:spcPts val="450"/>
              </a:spcBef>
            </a:pPr>
            <a:endParaRPr lang="en-IN" sz="1800" b="1" dirty="0">
              <a:latin typeface="Garamond" panose="02020404030301010803" pitchFamily="18" charset="0"/>
            </a:endParaRPr>
          </a:p>
          <a:p>
            <a:pPr>
              <a:spcBef>
                <a:spcPts val="450"/>
              </a:spcBef>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HSC led by One or two Multipurpose workers, supported by ASHAs </a:t>
            </a:r>
          </a:p>
          <a:p>
            <a:pPr marL="0" indent="0">
              <a:spcBef>
                <a:spcPts val="450"/>
              </a:spcBef>
              <a:buNone/>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Supply of medicines and access to diagnostics at higher level facilities</a:t>
            </a:r>
          </a:p>
          <a:p>
            <a:pPr marL="0" indent="0">
              <a:spcBef>
                <a:spcPts val="450"/>
              </a:spcBef>
              <a:buNone/>
            </a:pPr>
            <a:endParaRPr lang="en-IN" sz="1500" b="1" dirty="0">
              <a:latin typeface="Garamond" panose="02020404030301010803" pitchFamily="18" charset="0"/>
            </a:endParaRPr>
          </a:p>
          <a:p>
            <a:pPr marL="0" indent="0">
              <a:spcBef>
                <a:spcPts val="450"/>
              </a:spcBef>
              <a:buNone/>
            </a:pPr>
            <a:endParaRPr lang="en-IN" sz="1500" b="1" dirty="0">
              <a:latin typeface="Garamond" panose="02020404030301010803" pitchFamily="18" charset="0"/>
            </a:endParaRPr>
          </a:p>
        </p:txBody>
      </p:sp>
      <p:sp>
        <p:nvSpPr>
          <p:cNvPr id="6" name="Content Placeholder 5">
            <a:extLst>
              <a:ext uri="{FF2B5EF4-FFF2-40B4-BE49-F238E27FC236}">
                <a16:creationId xmlns:a16="http://schemas.microsoft.com/office/drawing/2014/main" xmlns="" id="{E76689D2-D510-4902-8387-BB2A17FEFB8F}"/>
              </a:ext>
            </a:extLst>
          </p:cNvPr>
          <p:cNvSpPr>
            <a:spLocks noGrp="1"/>
          </p:cNvSpPr>
          <p:nvPr>
            <p:ph sz="quarter" idx="4"/>
          </p:nvPr>
        </p:nvSpPr>
        <p:spPr>
          <a:xfrm>
            <a:off x="4422913" y="1256789"/>
            <a:ext cx="4552927" cy="4172461"/>
          </a:xfrm>
          <a:solidFill>
            <a:schemeClr val="accent1">
              <a:lumMod val="20000"/>
              <a:lumOff val="80000"/>
            </a:schemeClr>
          </a:solidFill>
          <a:ln w="19050">
            <a:solidFill>
              <a:schemeClr val="tx1"/>
            </a:solidFill>
          </a:ln>
        </p:spPr>
        <p:txBody>
          <a:bodyPr>
            <a:noAutofit/>
          </a:bodyPr>
          <a:lstStyle/>
          <a:p>
            <a:pPr>
              <a:spcBef>
                <a:spcPts val="450"/>
              </a:spcBef>
            </a:pPr>
            <a:r>
              <a:rPr lang="en-IN" sz="1800" dirty="0">
                <a:latin typeface="Garamond" panose="02020404030301010803" pitchFamily="18" charset="0"/>
              </a:rPr>
              <a:t>Focus on </a:t>
            </a:r>
            <a:r>
              <a:rPr lang="en-IN" sz="1800" b="1" dirty="0">
                <a:latin typeface="Garamond" panose="02020404030301010803" pitchFamily="18" charset="0"/>
              </a:rPr>
              <a:t>Preventive and Promotive Health care</a:t>
            </a:r>
          </a:p>
          <a:p>
            <a:pPr marL="0" indent="0">
              <a:spcBef>
                <a:spcPts val="450"/>
              </a:spcBef>
              <a:buNone/>
            </a:pPr>
            <a:endParaRPr lang="en-IN" sz="1800" dirty="0">
              <a:latin typeface="Garamond" panose="02020404030301010803" pitchFamily="18" charset="0"/>
            </a:endParaRPr>
          </a:p>
          <a:p>
            <a:pPr>
              <a:spcBef>
                <a:spcPts val="450"/>
              </a:spcBef>
            </a:pPr>
            <a:r>
              <a:rPr lang="en-IN" sz="1800" dirty="0">
                <a:latin typeface="Garamond" panose="02020404030301010803" pitchFamily="18" charset="0"/>
              </a:rPr>
              <a:t>HWC teams to manage majority of conditions including  </a:t>
            </a:r>
            <a:r>
              <a:rPr lang="en-IN" sz="1800" b="1" dirty="0">
                <a:latin typeface="Garamond" panose="02020404030301010803" pitchFamily="18" charset="0"/>
              </a:rPr>
              <a:t>home and community based follow up</a:t>
            </a:r>
          </a:p>
          <a:p>
            <a:pPr>
              <a:spcBef>
                <a:spcPts val="450"/>
              </a:spcBef>
            </a:pPr>
            <a:r>
              <a:rPr lang="en-IN" sz="1800" b="1" dirty="0">
                <a:latin typeface="Garamond" panose="02020404030301010803" pitchFamily="18" charset="0"/>
              </a:rPr>
              <a:t>Continuum of care for expanded range of services </a:t>
            </a:r>
            <a:r>
              <a:rPr lang="en-IN" sz="1800" dirty="0">
                <a:latin typeface="Garamond" panose="02020404030301010803" pitchFamily="18" charset="0"/>
              </a:rPr>
              <a:t>and </a:t>
            </a:r>
            <a:r>
              <a:rPr lang="en-IN" sz="1800" b="1" dirty="0">
                <a:latin typeface="Garamond" panose="02020404030301010803" pitchFamily="18" charset="0"/>
              </a:rPr>
              <a:t>linkage with PMJAY</a:t>
            </a:r>
          </a:p>
          <a:p>
            <a:pPr marL="0" indent="0">
              <a:spcBef>
                <a:spcPts val="450"/>
              </a:spcBef>
              <a:buNone/>
            </a:pPr>
            <a:endParaRPr lang="en-IN" sz="1800" b="1" dirty="0">
              <a:latin typeface="Garamond" panose="02020404030301010803" pitchFamily="18" charset="0"/>
            </a:endParaRPr>
          </a:p>
          <a:p>
            <a:pPr>
              <a:spcBef>
                <a:spcPts val="450"/>
              </a:spcBef>
            </a:pPr>
            <a:r>
              <a:rPr lang="en-IN" sz="1800" dirty="0">
                <a:latin typeface="Garamond" panose="02020404030301010803" pitchFamily="18" charset="0"/>
              </a:rPr>
              <a:t>Adding a </a:t>
            </a:r>
            <a:r>
              <a:rPr lang="en-IN" sz="1800" b="1" dirty="0">
                <a:latin typeface="Garamond" panose="02020404030301010803" pitchFamily="18" charset="0"/>
              </a:rPr>
              <a:t>Community Health Officer </a:t>
            </a:r>
            <a:r>
              <a:rPr lang="en-IN" sz="1800" dirty="0">
                <a:latin typeface="Garamond" panose="02020404030301010803" pitchFamily="18" charset="0"/>
              </a:rPr>
              <a:t>(</a:t>
            </a:r>
            <a:r>
              <a:rPr lang="en-IN" sz="1800" b="1" dirty="0">
                <a:latin typeface="Garamond" panose="02020404030301010803" pitchFamily="18" charset="0"/>
              </a:rPr>
              <a:t>Mid Level Health Provider) at HSC – HWCs and multiskilling of primary health care </a:t>
            </a:r>
            <a:r>
              <a:rPr lang="en-IN" sz="1800" b="1" dirty="0" smtClean="0">
                <a:latin typeface="Garamond" panose="02020404030301010803" pitchFamily="18" charset="0"/>
              </a:rPr>
              <a:t>team</a:t>
            </a: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Dispensing of medicines including chronic care </a:t>
            </a:r>
            <a:r>
              <a:rPr lang="en-IN" sz="1800" dirty="0">
                <a:latin typeface="Garamond" panose="02020404030301010803" pitchFamily="18" charset="0"/>
              </a:rPr>
              <a:t>and </a:t>
            </a:r>
            <a:r>
              <a:rPr lang="en-IN" sz="1800" b="1" dirty="0">
                <a:latin typeface="Garamond" panose="02020404030301010803" pitchFamily="18" charset="0"/>
              </a:rPr>
              <a:t>essential diagnostics</a:t>
            </a:r>
          </a:p>
          <a:p>
            <a:pPr marL="0" indent="0">
              <a:spcBef>
                <a:spcPts val="450"/>
              </a:spcBef>
              <a:buNone/>
            </a:pPr>
            <a:endParaRPr lang="en-IN" sz="100" b="1" dirty="0">
              <a:latin typeface="Garamond" panose="02020404030301010803" pitchFamily="18" charset="0"/>
            </a:endParaRPr>
          </a:p>
          <a:p>
            <a:pPr>
              <a:spcBef>
                <a:spcPts val="450"/>
              </a:spcBef>
            </a:pPr>
            <a:endParaRPr lang="en-IN" sz="150" b="1" dirty="0">
              <a:latin typeface="Garamond" panose="02020404030301010803" pitchFamily="18" charset="0"/>
            </a:endParaRPr>
          </a:p>
        </p:txBody>
      </p:sp>
      <p:sp>
        <p:nvSpPr>
          <p:cNvPr id="3" name="Slide Number Placeholder 2"/>
          <p:cNvSpPr>
            <a:spLocks noGrp="1"/>
          </p:cNvSpPr>
          <p:nvPr>
            <p:ph type="sldNum" sz="quarter" idx="12"/>
          </p:nvPr>
        </p:nvSpPr>
        <p:spPr/>
        <p:txBody>
          <a:bodyPr/>
          <a:lstStyle/>
          <a:p>
            <a:fld id="{1954C3D6-29D5-4A2C-8B86-CB2637BAEFC8}" type="slidenum">
              <a:rPr lang="en-US" smtClean="0">
                <a:solidFill>
                  <a:prstClr val="black">
                    <a:tint val="75000"/>
                  </a:prstClr>
                </a:solidFill>
              </a:rPr>
              <a:pPr/>
              <a:t>16</a:t>
            </a:fld>
            <a:endParaRPr lang="en-US" dirty="0">
              <a:solidFill>
                <a:prstClr val="black">
                  <a:tint val="75000"/>
                </a:prstClr>
              </a:solidFill>
            </a:endParaRPr>
          </a:p>
        </p:txBody>
      </p:sp>
      <p:pic>
        <p:nvPicPr>
          <p:cNvPr id="7" name="Picture 2">
            <a:extLst>
              <a:ext uri="{FF2B5EF4-FFF2-40B4-BE49-F238E27FC236}">
                <a16:creationId xmlns:a16="http://schemas.microsoft.com/office/drawing/2014/main" xmlns="" id="{86BC59F7-A4DC-4047-870B-7C61658A7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565" y="297250"/>
            <a:ext cx="875960" cy="75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xmlns="" id="{E56026B2-A1F9-485F-9A7A-288EA9B9092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21" y="292696"/>
            <a:ext cx="616744" cy="75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623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786B7-36B9-49A9-8345-8A0CD727F474}"/>
              </a:ext>
            </a:extLst>
          </p:cNvPr>
          <p:cNvSpPr>
            <a:spLocks noGrp="1"/>
          </p:cNvSpPr>
          <p:nvPr>
            <p:ph type="title"/>
          </p:nvPr>
        </p:nvSpPr>
        <p:spPr>
          <a:xfrm>
            <a:off x="306749" y="355325"/>
            <a:ext cx="8616006" cy="700058"/>
          </a:xfrm>
          <a:solidFill>
            <a:schemeClr val="accent2">
              <a:lumMod val="40000"/>
              <a:lumOff val="60000"/>
            </a:schemeClr>
          </a:solidFill>
        </p:spPr>
        <p:txBody>
          <a:bodyPr vert="horz" lIns="68580" tIns="34290" rIns="68580" bIns="34290" rtlCol="0" anchor="ctr">
            <a:noAutofit/>
          </a:bodyPr>
          <a:lstStyle/>
          <a:p>
            <a:pPr algn="ctr" defTabSz="685800">
              <a:lnSpc>
                <a:spcPct val="85000"/>
              </a:lnSpc>
            </a:pPr>
            <a:r>
              <a:rPr lang="en-IN" sz="2700" b="1" spc="-38" dirty="0">
                <a:latin typeface="Cambria" panose="02040503050406030204" pitchFamily="18" charset="0"/>
              </a:rPr>
              <a:t>HWC: Paradigm Shift at multiple policy and</a:t>
            </a:r>
            <a:br>
              <a:rPr lang="en-IN" sz="2700" b="1" spc="-38" dirty="0">
                <a:latin typeface="Cambria" panose="02040503050406030204" pitchFamily="18" charset="0"/>
              </a:rPr>
            </a:br>
            <a:r>
              <a:rPr lang="en-IN" sz="2700" b="1" spc="-38" dirty="0">
                <a:latin typeface="Cambria" panose="02040503050406030204" pitchFamily="18" charset="0"/>
              </a:rPr>
              <a:t> operational levels</a:t>
            </a:r>
          </a:p>
        </p:txBody>
      </p:sp>
      <p:sp>
        <p:nvSpPr>
          <p:cNvPr id="4" name="Content Placeholder 3">
            <a:extLst>
              <a:ext uri="{FF2B5EF4-FFF2-40B4-BE49-F238E27FC236}">
                <a16:creationId xmlns:a16="http://schemas.microsoft.com/office/drawing/2014/main" xmlns="" id="{6B886F5F-7BD5-4530-8CB1-CEAD002F4C34}"/>
              </a:ext>
            </a:extLst>
          </p:cNvPr>
          <p:cNvSpPr>
            <a:spLocks noGrp="1"/>
          </p:cNvSpPr>
          <p:nvPr>
            <p:ph sz="half" idx="2"/>
          </p:nvPr>
        </p:nvSpPr>
        <p:spPr>
          <a:xfrm>
            <a:off x="208454" y="1320148"/>
            <a:ext cx="4194582" cy="4006715"/>
          </a:xfrm>
          <a:solidFill>
            <a:schemeClr val="bg1">
              <a:lumMod val="95000"/>
            </a:schemeClr>
          </a:solidFill>
          <a:ln w="19050">
            <a:solidFill>
              <a:schemeClr val="tx1"/>
            </a:solidFill>
          </a:ln>
        </p:spPr>
        <p:txBody>
          <a:bodyPr>
            <a:noAutofit/>
          </a:bodyPr>
          <a:lstStyle/>
          <a:p>
            <a:pPr>
              <a:spcBef>
                <a:spcPts val="450"/>
              </a:spcBef>
            </a:pPr>
            <a:r>
              <a:rPr lang="en-IN" sz="1800" b="1" dirty="0">
                <a:latin typeface="Garamond" panose="02020404030301010803" pitchFamily="18" charset="0"/>
              </a:rPr>
              <a:t>Limited use of technology in consultation and capacity building</a:t>
            </a:r>
          </a:p>
          <a:p>
            <a:pPr>
              <a:spcBef>
                <a:spcPts val="450"/>
              </a:spcBef>
            </a:pPr>
            <a:endParaRPr lang="en-IN" sz="1800" b="1" dirty="0">
              <a:latin typeface="Garamond" panose="02020404030301010803" pitchFamily="18" charset="0"/>
            </a:endParaRPr>
          </a:p>
          <a:p>
            <a:pPr marL="0" indent="0">
              <a:spcBef>
                <a:spcPts val="450"/>
              </a:spcBef>
              <a:buNone/>
            </a:pPr>
            <a:endParaRPr lang="en-IN" sz="1800" b="1" dirty="0">
              <a:latin typeface="Garamond" panose="02020404030301010803" pitchFamily="18" charset="0"/>
            </a:endParaRPr>
          </a:p>
          <a:p>
            <a:pPr marL="0" indent="0">
              <a:spcBef>
                <a:spcPts val="450"/>
              </a:spcBef>
              <a:buNone/>
            </a:pPr>
            <a:endParaRPr lang="en-IN" sz="1800" b="1" dirty="0">
              <a:latin typeface="Garamond" panose="02020404030301010803" pitchFamily="18" charset="0"/>
            </a:endParaRPr>
          </a:p>
          <a:p>
            <a:pPr marL="0" indent="0">
              <a:spcBef>
                <a:spcPts val="450"/>
              </a:spcBef>
              <a:buNone/>
            </a:pPr>
            <a:endParaRPr lang="en-IN" sz="1800" b="1" dirty="0">
              <a:latin typeface="Garamond" panose="02020404030301010803" pitchFamily="18" charset="0"/>
            </a:endParaRPr>
          </a:p>
          <a:p>
            <a:pPr marL="0" indent="0">
              <a:spcBef>
                <a:spcPts val="450"/>
              </a:spcBef>
              <a:buNone/>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Overcrowded secondary and tertiary centres / High loss to follow up/ High OOPE</a:t>
            </a:r>
          </a:p>
          <a:p>
            <a:pPr>
              <a:spcBef>
                <a:spcPts val="450"/>
              </a:spcBef>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Underused network of 1,50,000 peripheral facilities, selective care</a:t>
            </a:r>
          </a:p>
          <a:p>
            <a:pPr>
              <a:spcBef>
                <a:spcPts val="450"/>
              </a:spcBef>
            </a:pPr>
            <a:endParaRPr lang="en-IN" sz="1800" b="1" dirty="0">
              <a:latin typeface="Garamond" panose="02020404030301010803" pitchFamily="18" charset="0"/>
            </a:endParaRPr>
          </a:p>
          <a:p>
            <a:pPr marL="0" indent="0">
              <a:spcBef>
                <a:spcPts val="450"/>
              </a:spcBef>
              <a:buNone/>
            </a:pPr>
            <a:endParaRPr lang="en-IN" sz="1500" b="1" dirty="0">
              <a:latin typeface="Garamond" panose="02020404030301010803" pitchFamily="18" charset="0"/>
            </a:endParaRPr>
          </a:p>
        </p:txBody>
      </p:sp>
      <p:sp>
        <p:nvSpPr>
          <p:cNvPr id="6" name="Content Placeholder 5">
            <a:extLst>
              <a:ext uri="{FF2B5EF4-FFF2-40B4-BE49-F238E27FC236}">
                <a16:creationId xmlns:a16="http://schemas.microsoft.com/office/drawing/2014/main" xmlns="" id="{E76689D2-D510-4902-8387-BB2A17FEFB8F}"/>
              </a:ext>
            </a:extLst>
          </p:cNvPr>
          <p:cNvSpPr>
            <a:spLocks noGrp="1"/>
          </p:cNvSpPr>
          <p:nvPr>
            <p:ph sz="quarter" idx="4"/>
          </p:nvPr>
        </p:nvSpPr>
        <p:spPr>
          <a:xfrm>
            <a:off x="4594323" y="1320147"/>
            <a:ext cx="4491069" cy="4039529"/>
          </a:xfrm>
          <a:solidFill>
            <a:schemeClr val="accent1">
              <a:lumMod val="20000"/>
              <a:lumOff val="80000"/>
            </a:schemeClr>
          </a:solidFill>
          <a:ln w="19050">
            <a:solidFill>
              <a:schemeClr val="tx1"/>
            </a:solidFill>
          </a:ln>
        </p:spPr>
        <p:txBody>
          <a:bodyPr>
            <a:noAutofit/>
          </a:bodyPr>
          <a:lstStyle/>
          <a:p>
            <a:pPr>
              <a:spcBef>
                <a:spcPts val="450"/>
              </a:spcBef>
            </a:pPr>
            <a:r>
              <a:rPr lang="en-IN" sz="1800" b="1" dirty="0">
                <a:latin typeface="Garamond" panose="02020404030301010803" pitchFamily="18" charset="0"/>
              </a:rPr>
              <a:t>IT based application for continuum of care including linkage with PMJAY and development of electronic health record. </a:t>
            </a:r>
          </a:p>
          <a:p>
            <a:pPr marL="0" indent="0">
              <a:spcBef>
                <a:spcPts val="450"/>
              </a:spcBef>
              <a:buNone/>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ECHO for regular tele mentoring </a:t>
            </a:r>
            <a:r>
              <a:rPr lang="en-IN" sz="1800" dirty="0">
                <a:latin typeface="Garamond" panose="02020404030301010803" pitchFamily="18" charset="0"/>
              </a:rPr>
              <a:t>and </a:t>
            </a:r>
            <a:r>
              <a:rPr lang="en-IN" sz="1800" b="1" dirty="0">
                <a:latin typeface="Garamond" panose="02020404030301010803" pitchFamily="18" charset="0"/>
              </a:rPr>
              <a:t>Teleconsultation to avoid patient hardship</a:t>
            </a:r>
          </a:p>
          <a:p>
            <a:pPr marL="0" indent="0">
              <a:spcBef>
                <a:spcPts val="450"/>
              </a:spcBef>
              <a:buNone/>
            </a:pPr>
            <a:endParaRPr lang="en-IN" sz="1800" b="1" dirty="0">
              <a:latin typeface="Garamond" panose="02020404030301010803" pitchFamily="18" charset="0"/>
            </a:endParaRPr>
          </a:p>
          <a:p>
            <a:pPr marL="0" indent="0">
              <a:spcBef>
                <a:spcPts val="450"/>
              </a:spcBef>
              <a:buNone/>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Comprehensive care close to community, reduced OOPE, better compliance</a:t>
            </a:r>
          </a:p>
          <a:p>
            <a:pPr marL="0" indent="0">
              <a:spcBef>
                <a:spcPts val="450"/>
              </a:spcBef>
              <a:buNone/>
            </a:pPr>
            <a:endParaRPr lang="en-IN" sz="1800" b="1" dirty="0">
              <a:latin typeface="Garamond" panose="02020404030301010803" pitchFamily="18" charset="0"/>
            </a:endParaRPr>
          </a:p>
          <a:p>
            <a:pPr>
              <a:spcBef>
                <a:spcPts val="450"/>
              </a:spcBef>
            </a:pPr>
            <a:r>
              <a:rPr lang="en-IN" sz="1800" b="1" dirty="0">
                <a:latin typeface="Garamond" panose="02020404030301010803" pitchFamily="18" charset="0"/>
              </a:rPr>
              <a:t>Investment in infrastructure and branding. </a:t>
            </a:r>
          </a:p>
        </p:txBody>
      </p:sp>
      <p:sp>
        <p:nvSpPr>
          <p:cNvPr id="3" name="Slide Number Placeholder 2"/>
          <p:cNvSpPr>
            <a:spLocks noGrp="1"/>
          </p:cNvSpPr>
          <p:nvPr>
            <p:ph type="sldNum" sz="quarter" idx="12"/>
          </p:nvPr>
        </p:nvSpPr>
        <p:spPr/>
        <p:txBody>
          <a:bodyPr/>
          <a:lstStyle/>
          <a:p>
            <a:pPr>
              <a:defRPr/>
            </a:pPr>
            <a:fld id="{1954C3D6-29D5-4A2C-8B86-CB2637BAEFC8}" type="slidenum">
              <a:rPr lang="en-US" smtClean="0">
                <a:solidFill>
                  <a:prstClr val="black">
                    <a:tint val="75000"/>
                  </a:prstClr>
                </a:solidFill>
              </a:rPr>
              <a:pPr>
                <a:defRPr/>
              </a:pPr>
              <a:t>17</a:t>
            </a:fld>
            <a:endParaRPr lang="en-US">
              <a:solidFill>
                <a:prstClr val="black">
                  <a:tint val="75000"/>
                </a:prstClr>
              </a:solidFill>
            </a:endParaRPr>
          </a:p>
        </p:txBody>
      </p:sp>
      <p:pic>
        <p:nvPicPr>
          <p:cNvPr id="7" name="Picture 2">
            <a:extLst>
              <a:ext uri="{FF2B5EF4-FFF2-40B4-BE49-F238E27FC236}">
                <a16:creationId xmlns:a16="http://schemas.microsoft.com/office/drawing/2014/main" xmlns="" id="{86BC59F7-A4DC-4047-870B-7C61658A7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064" y="363022"/>
            <a:ext cx="799328" cy="6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xmlns="" id="{E56026B2-A1F9-485F-9A7A-288EA9B9092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112" y="366563"/>
            <a:ext cx="562790" cy="68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892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4887" y="377852"/>
            <a:ext cx="7414592" cy="509113"/>
          </a:xfrm>
          <a:solidFill>
            <a:schemeClr val="accent2">
              <a:lumMod val="40000"/>
              <a:lumOff val="60000"/>
            </a:schemeClr>
          </a:solidFill>
        </p:spPr>
        <p:txBody>
          <a:bodyPr vert="horz" lIns="68580" tIns="34290" rIns="68580" bIns="34290" rtlCol="0" anchor="ctr">
            <a:noAutofit/>
          </a:bodyPr>
          <a:lstStyle/>
          <a:p>
            <a:pPr algn="ctr"/>
            <a:r>
              <a:rPr lang="en-IN" sz="2700" b="1" dirty="0">
                <a:latin typeface="Cambria" panose="02040503050406030204" pitchFamily="18" charset="0"/>
              </a:rPr>
              <a:t>Service Packages </a:t>
            </a:r>
          </a:p>
        </p:txBody>
      </p:sp>
      <p:sp>
        <p:nvSpPr>
          <p:cNvPr id="5" name="Content Placeholder 4"/>
          <p:cNvSpPr>
            <a:spLocks noGrp="1"/>
          </p:cNvSpPr>
          <p:nvPr>
            <p:ph sz="half" idx="1"/>
          </p:nvPr>
        </p:nvSpPr>
        <p:spPr>
          <a:xfrm>
            <a:off x="134888" y="1382071"/>
            <a:ext cx="4432904" cy="2901463"/>
          </a:xfrm>
          <a:solidFill>
            <a:schemeClr val="accent6">
              <a:lumMod val="20000"/>
              <a:lumOff val="80000"/>
            </a:schemeClr>
          </a:solidFill>
          <a:ln w="28575">
            <a:solidFill>
              <a:schemeClr val="accent3">
                <a:lumMod val="75000"/>
              </a:schemeClr>
            </a:solidFill>
          </a:ln>
        </p:spPr>
        <p:txBody>
          <a:bodyPr>
            <a:noAutofit/>
          </a:bodyPr>
          <a:lstStyle/>
          <a:p>
            <a:pPr marL="0" indent="0" algn="just">
              <a:buNone/>
            </a:pPr>
            <a:r>
              <a:rPr lang="en-IN" altLang="en-US" sz="1725" b="1" dirty="0">
                <a:ln w="0"/>
                <a:latin typeface="Garamond" panose="02020404030301010803" pitchFamily="18" charset="0"/>
                <a:cs typeface="Times New Roman" panose="02020603050405020304" pitchFamily="18" charset="0"/>
              </a:rPr>
              <a:t>1. Care in Pregnancy and Child-birth.</a:t>
            </a:r>
          </a:p>
          <a:p>
            <a:pPr marL="0" indent="0" algn="just">
              <a:buNone/>
            </a:pPr>
            <a:r>
              <a:rPr lang="en-IN" altLang="en-US" sz="1725" b="1" dirty="0">
                <a:ln w="0"/>
                <a:latin typeface="Garamond" panose="02020404030301010803" pitchFamily="18" charset="0"/>
                <a:cs typeface="Times New Roman" panose="02020603050405020304" pitchFamily="18" charset="0"/>
              </a:rPr>
              <a:t>2. Neonatal and Infant Health Care Services</a:t>
            </a:r>
          </a:p>
          <a:p>
            <a:pPr marL="0" indent="0" algn="just">
              <a:buNone/>
            </a:pPr>
            <a:r>
              <a:rPr lang="en-IN" altLang="en-US" sz="1725" b="1" dirty="0">
                <a:ln w="0"/>
                <a:latin typeface="Garamond" panose="02020404030301010803" pitchFamily="18" charset="0"/>
                <a:cs typeface="Times New Roman" panose="02020603050405020304" pitchFamily="18" charset="0"/>
              </a:rPr>
              <a:t>3. Childhood and Adolescent Health Care Services.</a:t>
            </a:r>
          </a:p>
          <a:p>
            <a:pPr marL="0" indent="0" algn="just">
              <a:buNone/>
            </a:pPr>
            <a:r>
              <a:rPr lang="en-IN" altLang="en-US" sz="1725" b="1" dirty="0">
                <a:ln w="0"/>
                <a:latin typeface="Garamond" panose="02020404030301010803" pitchFamily="18" charset="0"/>
                <a:cs typeface="Times New Roman" panose="02020603050405020304" pitchFamily="18" charset="0"/>
              </a:rPr>
              <a:t>4. Family Planning, Contraceptive Services  and other Reproductive Health Care Services</a:t>
            </a:r>
          </a:p>
          <a:p>
            <a:pPr marL="0" indent="0" algn="just">
              <a:buNone/>
            </a:pPr>
            <a:r>
              <a:rPr lang="en-IN" altLang="en-US" sz="1725" b="1" dirty="0">
                <a:ln w="0"/>
                <a:latin typeface="Garamond" panose="02020404030301010803" pitchFamily="18" charset="0"/>
                <a:cs typeface="Times New Roman" panose="02020603050405020304" pitchFamily="18" charset="0"/>
              </a:rPr>
              <a:t>5. Management of  Communicable Diseases: National Health Programmes</a:t>
            </a:r>
          </a:p>
          <a:p>
            <a:pPr marL="0" indent="0" algn="just">
              <a:buNone/>
            </a:pPr>
            <a:r>
              <a:rPr lang="en-IN" altLang="en-US" sz="1725" b="1" dirty="0">
                <a:ln w="0"/>
                <a:latin typeface="Garamond" panose="02020404030301010803" pitchFamily="18" charset="0"/>
                <a:cs typeface="Times New Roman" panose="02020603050405020304" pitchFamily="18" charset="0"/>
              </a:rPr>
              <a:t>6. General Out-patient Care for Acute Simple Illnesses and Minor Ailments</a:t>
            </a:r>
          </a:p>
          <a:p>
            <a:pPr marL="342900" indent="-342900" algn="just">
              <a:buFont typeface="Calibri" panose="020F0502020204030204" pitchFamily="34" charset="0"/>
              <a:buAutoNum type="arabicPeriod"/>
            </a:pPr>
            <a:endParaRPr lang="en-IN" altLang="en-US" sz="1725" dirty="0">
              <a:ln w="0"/>
              <a:effectLst>
                <a:outerShdw blurRad="38100" dist="19050" dir="2700000" algn="tl" rotWithShape="0">
                  <a:schemeClr val="dk1">
                    <a:alpha val="40000"/>
                  </a:schemeClr>
                </a:outerShdw>
              </a:effectLst>
              <a:latin typeface="Garamond" panose="02020404030301010803" pitchFamily="18" charset="0"/>
              <a:cs typeface="Times New Roman" panose="02020603050405020304" pitchFamily="18" charset="0"/>
            </a:endParaRPr>
          </a:p>
          <a:p>
            <a:pPr algn="just"/>
            <a:endParaRPr lang="en-IN" sz="1725" dirty="0">
              <a:ln w="0"/>
              <a:effectLst>
                <a:outerShdw blurRad="38100" dist="19050" dir="2700000" algn="tl" rotWithShape="0">
                  <a:schemeClr val="dk1">
                    <a:alpha val="40000"/>
                  </a:schemeClr>
                </a:outerShdw>
              </a:effectLst>
              <a:latin typeface="Garamond" panose="02020404030301010803" pitchFamily="18" charset="0"/>
            </a:endParaRPr>
          </a:p>
        </p:txBody>
      </p:sp>
      <p:sp>
        <p:nvSpPr>
          <p:cNvPr id="7" name="Content Placeholder 6"/>
          <p:cNvSpPr>
            <a:spLocks noGrp="1"/>
          </p:cNvSpPr>
          <p:nvPr>
            <p:ph sz="half" idx="2"/>
          </p:nvPr>
        </p:nvSpPr>
        <p:spPr>
          <a:xfrm>
            <a:off x="4732203" y="1584485"/>
            <a:ext cx="4267684" cy="3844765"/>
          </a:xfrm>
          <a:solidFill>
            <a:schemeClr val="accent2">
              <a:lumMod val="20000"/>
              <a:lumOff val="80000"/>
            </a:schemeClr>
          </a:solidFill>
          <a:ln w="28575">
            <a:solidFill>
              <a:schemeClr val="accent3">
                <a:lumMod val="75000"/>
              </a:schemeClr>
            </a:solidFill>
          </a:ln>
        </p:spPr>
        <p:txBody>
          <a:bodyPr>
            <a:normAutofit/>
          </a:bodyPr>
          <a:lstStyle/>
          <a:p>
            <a:pPr marL="0" indent="0">
              <a:buNone/>
            </a:pPr>
            <a:r>
              <a:rPr lang="en-IN" altLang="en-US" sz="1725" b="1" dirty="0">
                <a:ln w="0"/>
                <a:latin typeface="Garamond" panose="02020404030301010803" pitchFamily="18" charset="0"/>
                <a:cs typeface="Times New Roman" panose="02020603050405020304" pitchFamily="18" charset="0"/>
              </a:rPr>
              <a:t>8. Basic Oral Health Care </a:t>
            </a:r>
          </a:p>
          <a:p>
            <a:pPr marL="0" indent="0">
              <a:buNone/>
            </a:pPr>
            <a:r>
              <a:rPr lang="en-IN" altLang="en-US" sz="1725" b="1" dirty="0">
                <a:ln w="0"/>
                <a:latin typeface="Garamond" panose="02020404030301010803" pitchFamily="18" charset="0"/>
                <a:cs typeface="Times New Roman" panose="02020603050405020304" pitchFamily="18" charset="0"/>
              </a:rPr>
              <a:t>9. Screening and Basic Management of Mental Health Ailments</a:t>
            </a:r>
          </a:p>
          <a:p>
            <a:pPr marL="0" indent="0">
              <a:buNone/>
            </a:pPr>
            <a:r>
              <a:rPr lang="en-IN" altLang="en-US" sz="1725" b="1" dirty="0">
                <a:ln w="0"/>
                <a:latin typeface="Garamond" panose="02020404030301010803" pitchFamily="18" charset="0"/>
                <a:cs typeface="Times New Roman" panose="02020603050405020304" pitchFamily="18" charset="0"/>
              </a:rPr>
              <a:t>10. Care for Common Ophthalmic and ENT Problem</a:t>
            </a:r>
          </a:p>
          <a:p>
            <a:pPr marL="0" indent="0">
              <a:buNone/>
            </a:pPr>
            <a:r>
              <a:rPr lang="en-IN" altLang="en-US" sz="1725" b="1" dirty="0">
                <a:ln w="0"/>
                <a:latin typeface="Garamond" panose="02020404030301010803" pitchFamily="18" charset="0"/>
                <a:cs typeface="Times New Roman" panose="02020603050405020304" pitchFamily="18" charset="0"/>
              </a:rPr>
              <a:t>11.Elderly and Palliative Health Care Services</a:t>
            </a:r>
          </a:p>
          <a:p>
            <a:pPr marL="0" indent="0">
              <a:buNone/>
            </a:pPr>
            <a:r>
              <a:rPr lang="en-IN" altLang="en-US" sz="1725" b="1" dirty="0">
                <a:ln w="0"/>
                <a:latin typeface="Garamond" panose="02020404030301010803" pitchFamily="18" charset="0"/>
                <a:cs typeface="Times New Roman" panose="02020603050405020304" pitchFamily="18" charset="0"/>
              </a:rPr>
              <a:t>12.Emergency Medical Services including Burns and Trauma</a:t>
            </a:r>
          </a:p>
        </p:txBody>
      </p:sp>
      <p:sp>
        <p:nvSpPr>
          <p:cNvPr id="17" name="Slide Number Placeholder 16"/>
          <p:cNvSpPr>
            <a:spLocks noGrp="1"/>
          </p:cNvSpPr>
          <p:nvPr>
            <p:ph type="sldNum" sz="quarter" idx="12"/>
          </p:nvPr>
        </p:nvSpPr>
        <p:spPr/>
        <p:txBody>
          <a:bodyPr/>
          <a:lstStyle/>
          <a:p>
            <a:fld id="{9341C648-684F-424C-AC37-C68ED7103093}" type="slidenum">
              <a:rPr lang="en-IN" sz="1200">
                <a:solidFill>
                  <a:prstClr val="black">
                    <a:tint val="75000"/>
                  </a:prstClr>
                </a:solidFill>
              </a:rPr>
              <a:pPr/>
              <a:t>18</a:t>
            </a:fld>
            <a:endParaRPr lang="en-IN" sz="1725" dirty="0">
              <a:solidFill>
                <a:prstClr val="black">
                  <a:tint val="75000"/>
                </a:prstClr>
              </a:solidFill>
            </a:endParaRPr>
          </a:p>
        </p:txBody>
      </p:sp>
      <p:sp>
        <p:nvSpPr>
          <p:cNvPr id="4" name="Text Placeholder 3"/>
          <p:cNvSpPr>
            <a:spLocks noGrp="1"/>
          </p:cNvSpPr>
          <p:nvPr>
            <p:ph type="body" idx="4294967295"/>
          </p:nvPr>
        </p:nvSpPr>
        <p:spPr>
          <a:xfrm>
            <a:off x="0" y="963613"/>
            <a:ext cx="4600575" cy="320675"/>
          </a:xfrm>
          <a:solidFill>
            <a:schemeClr val="accent5">
              <a:lumMod val="20000"/>
              <a:lumOff val="80000"/>
            </a:schemeClr>
          </a:solidFill>
        </p:spPr>
        <p:txBody>
          <a:bodyPr>
            <a:noAutofit/>
          </a:bodyPr>
          <a:lstStyle/>
          <a:p>
            <a:pPr marL="0" indent="0" algn="ctr">
              <a:buNone/>
            </a:pPr>
            <a:r>
              <a:rPr lang="en-IN" sz="1800" b="1" dirty="0">
                <a:latin typeface="Garamond" panose="02020404030301010803" pitchFamily="18" charset="0"/>
              </a:rPr>
              <a:t>Services made available  at HWC</a:t>
            </a:r>
          </a:p>
        </p:txBody>
      </p:sp>
      <p:pic>
        <p:nvPicPr>
          <p:cNvPr id="8" name="Picture 7">
            <a:extLst>
              <a:ext uri="{FF2B5EF4-FFF2-40B4-BE49-F238E27FC236}">
                <a16:creationId xmlns:a16="http://schemas.microsoft.com/office/drawing/2014/main" xmlns="" id="{4A0E1C27-0990-4334-B85F-0DB4E3A5D8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889" y="311781"/>
            <a:ext cx="616744" cy="65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xmlns="" id="{BDFD771F-462E-4B21-AC88-4AF9658D2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3927" y="311781"/>
            <a:ext cx="875960" cy="75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22BA0623-4F01-4110-854B-12C6B5B6EE92}"/>
              </a:ext>
            </a:extLst>
          </p:cNvPr>
          <p:cNvSpPr/>
          <p:nvPr/>
        </p:nvSpPr>
        <p:spPr>
          <a:xfrm>
            <a:off x="4732204" y="949696"/>
            <a:ext cx="4411796" cy="634789"/>
          </a:xfrm>
          <a:prstGeom prst="rect">
            <a:avLst/>
          </a:prstGeom>
          <a:solidFill>
            <a:schemeClr val="accent5">
              <a:lumMod val="20000"/>
              <a:lumOff val="80000"/>
            </a:schemeClr>
          </a:solidFill>
        </p:spPr>
        <p:txBody>
          <a:bodyPr wrap="square">
            <a:spAutoFit/>
          </a:bodyPr>
          <a:lstStyle/>
          <a:p>
            <a:pPr defTabSz="342900"/>
            <a:r>
              <a:rPr lang="en-IN" b="1" dirty="0">
                <a:solidFill>
                  <a:prstClr val="black"/>
                </a:solidFill>
                <a:latin typeface="Garamond" panose="02020404030301010803" pitchFamily="18" charset="0"/>
              </a:rPr>
              <a:t>Services</a:t>
            </a:r>
            <a:r>
              <a:rPr lang="en-IN" sz="1725" b="1" dirty="0">
                <a:solidFill>
                  <a:prstClr val="black"/>
                </a:solidFill>
                <a:latin typeface="Garamond" panose="02020404030301010803" pitchFamily="18" charset="0"/>
              </a:rPr>
              <a:t>* being added in incremental manner </a:t>
            </a:r>
          </a:p>
        </p:txBody>
      </p:sp>
      <p:sp>
        <p:nvSpPr>
          <p:cNvPr id="6" name="TextBox 5">
            <a:extLst>
              <a:ext uri="{FF2B5EF4-FFF2-40B4-BE49-F238E27FC236}">
                <a16:creationId xmlns:a16="http://schemas.microsoft.com/office/drawing/2014/main" xmlns="" id="{0451A237-078B-4430-8F86-52B19D8FA793}"/>
              </a:ext>
            </a:extLst>
          </p:cNvPr>
          <p:cNvSpPr txBox="1"/>
          <p:nvPr/>
        </p:nvSpPr>
        <p:spPr>
          <a:xfrm>
            <a:off x="134888" y="4283534"/>
            <a:ext cx="4432905" cy="1154162"/>
          </a:xfrm>
          <a:prstGeom prst="rect">
            <a:avLst/>
          </a:prstGeom>
          <a:solidFill>
            <a:schemeClr val="accent4">
              <a:lumMod val="20000"/>
              <a:lumOff val="80000"/>
            </a:schemeClr>
          </a:solidFill>
          <a:ln>
            <a:solidFill>
              <a:schemeClr val="tx1"/>
            </a:solidFill>
          </a:ln>
        </p:spPr>
        <p:txBody>
          <a:bodyPr wrap="square" rtlCol="0">
            <a:spAutoFit/>
          </a:bodyPr>
          <a:lstStyle/>
          <a:p>
            <a:pPr algn="just" defTabSz="342900"/>
            <a:r>
              <a:rPr lang="en-IN" altLang="en-US" sz="1725" b="1" i="1" dirty="0">
                <a:ln w="0"/>
                <a:solidFill>
                  <a:prstClr val="black"/>
                </a:solidFill>
                <a:latin typeface="Garamond" panose="02020404030301010803" pitchFamily="18" charset="0"/>
                <a:cs typeface="Times New Roman" panose="02020603050405020304" pitchFamily="18" charset="0"/>
              </a:rPr>
              <a:t>7. Screening, Prevention, Control and Management of Non-communicable Diseases and Chronic Communicable diseases like Tuberculosis and Leprosy</a:t>
            </a:r>
            <a:r>
              <a:rPr lang="en-IN" altLang="en-US" sz="1725" i="1" dirty="0">
                <a:ln w="0"/>
                <a:solidFill>
                  <a:prstClr val="black"/>
                </a:solidFill>
                <a:effectLst>
                  <a:outerShdw blurRad="38100" dist="19050" dir="2700000" algn="tl" rotWithShape="0">
                    <a:prstClr val="black">
                      <a:alpha val="40000"/>
                    </a:prstClr>
                  </a:outerShdw>
                </a:effectLst>
                <a:latin typeface="Garamond" panose="02020404030301010803" pitchFamily="18" charset="0"/>
                <a:cs typeface="Times New Roman" panose="02020603050405020304" pitchFamily="18" charset="0"/>
              </a:rPr>
              <a:t>.</a:t>
            </a:r>
          </a:p>
        </p:txBody>
      </p:sp>
      <p:sp>
        <p:nvSpPr>
          <p:cNvPr id="16" name="TextBox 15"/>
          <p:cNvSpPr txBox="1"/>
          <p:nvPr/>
        </p:nvSpPr>
        <p:spPr>
          <a:xfrm>
            <a:off x="4732204" y="4222023"/>
            <a:ext cx="3666207" cy="888705"/>
          </a:xfrm>
          <a:prstGeom prst="rect">
            <a:avLst/>
          </a:prstGeom>
          <a:noFill/>
        </p:spPr>
        <p:txBody>
          <a:bodyPr wrap="square" rtlCol="0">
            <a:spAutoFit/>
          </a:bodyPr>
          <a:lstStyle/>
          <a:p>
            <a:pPr defTabSz="342900"/>
            <a:endParaRPr lang="en-IN" sz="1725" b="1" i="1" dirty="0">
              <a:solidFill>
                <a:prstClr val="black"/>
              </a:solidFill>
              <a:latin typeface="Garamond" panose="02020404030301010803" pitchFamily="18" charset="0"/>
            </a:endParaRPr>
          </a:p>
          <a:p>
            <a:pPr defTabSz="342900"/>
            <a:r>
              <a:rPr lang="en-IN" sz="1725" b="1" i="1" dirty="0">
                <a:solidFill>
                  <a:prstClr val="black"/>
                </a:solidFill>
                <a:latin typeface="Garamond" panose="02020404030301010803" pitchFamily="18" charset="0"/>
              </a:rPr>
              <a:t>*Many states in south have started adding above services</a:t>
            </a:r>
          </a:p>
        </p:txBody>
      </p:sp>
    </p:spTree>
    <p:extLst>
      <p:ext uri="{BB962C8B-B14F-4D97-AF65-F5344CB8AC3E}">
        <p14:creationId xmlns:p14="http://schemas.microsoft.com/office/powerpoint/2010/main" val="2247596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0" name="Picture 69">
            <a:extLst>
              <a:ext uri="{FF2B5EF4-FFF2-40B4-BE49-F238E27FC236}">
                <a16:creationId xmlns="" xmlns:a16="http://schemas.microsoft.com/office/drawing/2014/main" id="{651D0BBC-6B08-4D9B-B749-FACB437949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655" y="352760"/>
            <a:ext cx="508994" cy="622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2">
            <a:extLst>
              <a:ext uri="{FF2B5EF4-FFF2-40B4-BE49-F238E27FC236}">
                <a16:creationId xmlns="" xmlns:a16="http://schemas.microsoft.com/office/drawing/2014/main" id="{A6879497-1F45-4D72-9565-87136D47D7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15351" y="285750"/>
            <a:ext cx="628650" cy="66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itle 1">
            <a:extLst>
              <a:ext uri="{FF2B5EF4-FFF2-40B4-BE49-F238E27FC236}">
                <a16:creationId xmlns="" xmlns:a16="http://schemas.microsoft.com/office/drawing/2014/main" id="{26127C1C-251A-4D8A-8733-CA5E26BEA449}"/>
              </a:ext>
            </a:extLst>
          </p:cNvPr>
          <p:cNvSpPr txBox="1">
            <a:spLocks/>
          </p:cNvSpPr>
          <p:nvPr/>
        </p:nvSpPr>
        <p:spPr>
          <a:xfrm>
            <a:off x="676666" y="0"/>
            <a:ext cx="7790668" cy="1033160"/>
          </a:xfrm>
          <a:prstGeom prst="rect">
            <a:avLst/>
          </a:prstGeom>
          <a:solidFill>
            <a:schemeClr val="accent2">
              <a:lumMod val="40000"/>
              <a:lumOff val="60000"/>
            </a:schemeClr>
          </a:solidFill>
        </p:spPr>
        <p:txBody>
          <a:bodyPr vert="horz" lIns="68580" tIns="34290" rIns="68580" bIns="34290" rtlCol="0" anchor="ctr">
            <a:noAutofit/>
          </a:bodyPr>
          <a:lstStyle>
            <a:lvl1pPr algn="ctr" defTabSz="914400">
              <a:lnSpc>
                <a:spcPct val="85000"/>
              </a:lnSpc>
              <a:spcBef>
                <a:spcPct val="0"/>
              </a:spcBef>
              <a:buNone/>
              <a:defRPr sz="4000" b="1" spc="-50" baseline="0">
                <a:solidFill>
                  <a:schemeClr val="tx1">
                    <a:lumMod val="75000"/>
                    <a:lumOff val="25000"/>
                  </a:schemeClr>
                </a:solidFill>
                <a:latin typeface="Cambria" panose="02040503050406030204" pitchFamily="18" charset="0"/>
                <a:ea typeface="+mj-ea"/>
                <a:cs typeface="+mj-cs"/>
              </a:defRPr>
            </a:lvl1pPr>
          </a:lstStyle>
          <a:p>
            <a:pPr defTabSz="685800"/>
            <a:r>
              <a:rPr lang="en-IN" sz="2700" spc="-38" dirty="0">
                <a:solidFill>
                  <a:prstClr val="black"/>
                </a:solidFill>
              </a:rPr>
              <a:t>Roll out Plan of </a:t>
            </a:r>
          </a:p>
          <a:p>
            <a:pPr defTabSz="685800"/>
            <a:r>
              <a:rPr lang="en-IN" sz="2700" spc="-38" dirty="0">
                <a:solidFill>
                  <a:prstClr val="black"/>
                </a:solidFill>
              </a:rPr>
              <a:t>Health and Wellness Centres </a:t>
            </a:r>
            <a:endParaRPr lang="en-US" sz="2700" spc="-38" dirty="0">
              <a:solidFill>
                <a:prstClr val="black"/>
              </a:solidFill>
            </a:endParaRPr>
          </a:p>
        </p:txBody>
      </p:sp>
      <p:graphicFrame>
        <p:nvGraphicFramePr>
          <p:cNvPr id="76" name="Chart 75">
            <a:extLst>
              <a:ext uri="{FF2B5EF4-FFF2-40B4-BE49-F238E27FC236}">
                <a16:creationId xmlns="" xmlns:a16="http://schemas.microsoft.com/office/drawing/2014/main" id="{408A2EEA-89BE-4503-B7BA-4D6BCA54F9A0}"/>
              </a:ext>
            </a:extLst>
          </p:cNvPr>
          <p:cNvGraphicFramePr>
            <a:graphicFrameLocks/>
          </p:cNvGraphicFramePr>
          <p:nvPr>
            <p:extLst>
              <p:ext uri="{D42A27DB-BD31-4B8C-83A1-F6EECF244321}">
                <p14:modId xmlns:p14="http://schemas.microsoft.com/office/powerpoint/2010/main" val="2964833293"/>
              </p:ext>
            </p:extLst>
          </p:nvPr>
        </p:nvGraphicFramePr>
        <p:xfrm>
          <a:off x="140844" y="1054617"/>
          <a:ext cx="8862312" cy="4273826"/>
        </p:xfrm>
        <a:graphic>
          <a:graphicData uri="http://schemas.openxmlformats.org/drawingml/2006/chart">
            <c:chart xmlns:c="http://schemas.openxmlformats.org/drawingml/2006/chart" xmlns:r="http://schemas.openxmlformats.org/officeDocument/2006/relationships" r:id="rId5"/>
          </a:graphicData>
        </a:graphic>
      </p:graphicFrame>
      <p:sp>
        <p:nvSpPr>
          <p:cNvPr id="3" name="Arrow: Bent-Up 2">
            <a:extLst>
              <a:ext uri="{FF2B5EF4-FFF2-40B4-BE49-F238E27FC236}">
                <a16:creationId xmlns="" xmlns:a16="http://schemas.microsoft.com/office/drawing/2014/main" id="{38F2FA95-4FB4-4D06-B98D-5FD28BB89D5F}"/>
              </a:ext>
            </a:extLst>
          </p:cNvPr>
          <p:cNvSpPr/>
          <p:nvPr/>
        </p:nvSpPr>
        <p:spPr>
          <a:xfrm>
            <a:off x="1916936" y="4028731"/>
            <a:ext cx="809538" cy="238004"/>
          </a:xfrm>
          <a:prstGeom prst="ben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4" name="Arrow: Bent-Up 3">
            <a:extLst>
              <a:ext uri="{FF2B5EF4-FFF2-40B4-BE49-F238E27FC236}">
                <a16:creationId xmlns="" xmlns:a16="http://schemas.microsoft.com/office/drawing/2014/main" id="{7A921815-AF46-46BF-A92D-AE9972EC4FEE}"/>
              </a:ext>
            </a:extLst>
          </p:cNvPr>
          <p:cNvSpPr/>
          <p:nvPr/>
        </p:nvSpPr>
        <p:spPr>
          <a:xfrm>
            <a:off x="6400800" y="1814340"/>
            <a:ext cx="834528" cy="355294"/>
          </a:xfrm>
          <a:prstGeom prst="bentUp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Slide Number Placeholder 1"/>
          <p:cNvSpPr>
            <a:spLocks noGrp="1"/>
          </p:cNvSpPr>
          <p:nvPr>
            <p:ph type="sldNum" sz="quarter" idx="12"/>
          </p:nvPr>
        </p:nvSpPr>
        <p:spPr/>
        <p:txBody>
          <a:bodyPr/>
          <a:lstStyle/>
          <a:p>
            <a:pPr defTabSz="685800"/>
            <a:fld id="{1954C3D6-29D5-4A2C-8B86-CB2637BAEFC8}" type="slidenum">
              <a:rPr lang="en-US">
                <a:solidFill>
                  <a:prstClr val="black">
                    <a:tint val="75000"/>
                  </a:prstClr>
                </a:solidFill>
                <a:latin typeface="Calibri" panose="020F0502020204030204"/>
              </a:rPr>
              <a:pPr defTabSz="685800"/>
              <a:t>19</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83998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p:cNvSpPr/>
          <p:nvPr/>
        </p:nvSpPr>
        <p:spPr>
          <a:xfrm>
            <a:off x="0" y="0"/>
            <a:ext cx="9101919" cy="595241"/>
          </a:xfrm>
          <a:prstGeom prst="rect">
            <a:avLst/>
          </a:prstGeom>
          <a:solidFill>
            <a:schemeClr val="accent5">
              <a:lumMod val="20000"/>
              <a:lumOff val="80000"/>
            </a:schemeClr>
          </a:solidFill>
        </p:spPr>
        <p:txBody>
          <a:bodyPr wrap="square" lIns="71323" tIns="35662" rIns="71323" bIns="35662">
            <a:spAutoFit/>
          </a:bodyPr>
          <a:lstStyle/>
          <a:p>
            <a:pPr algn="ctr"/>
            <a:r>
              <a:rPr lang="en-US" sz="3400" b="1" dirty="0">
                <a:solidFill>
                  <a:schemeClr val="accent1">
                    <a:lumMod val="50000"/>
                  </a:schemeClr>
                </a:solidFill>
                <a:latin typeface="Times New Roman" panose="02020603050405020304" pitchFamily="18" charset="0"/>
                <a:ea typeface="Arial" charset="0"/>
                <a:cs typeface="Times New Roman" panose="02020603050405020304" pitchFamily="18" charset="0"/>
              </a:rPr>
              <a:t>PM-JAY achievements</a:t>
            </a:r>
            <a:endParaRPr lang="en-IN" sz="3400" b="1" dirty="0">
              <a:solidFill>
                <a:schemeClr val="accent1">
                  <a:lumMod val="50000"/>
                </a:schemeClr>
              </a:solidFill>
              <a:latin typeface="Times New Roman" panose="02020603050405020304" pitchFamily="18" charset="0"/>
              <a:ea typeface="Arial"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522910939"/>
              </p:ext>
            </p:extLst>
          </p:nvPr>
        </p:nvGraphicFramePr>
        <p:xfrm>
          <a:off x="4209421" y="3113168"/>
          <a:ext cx="4646508" cy="2340157"/>
        </p:xfrm>
        <a:graphic>
          <a:graphicData uri="http://schemas.openxmlformats.org/drawingml/2006/table">
            <a:tbl>
              <a:tblPr firstRow="1" firstCol="1" bandRow="1"/>
              <a:tblGrid>
                <a:gridCol w="3029579">
                  <a:extLst>
                    <a:ext uri="{9D8B030D-6E8A-4147-A177-3AD203B41FA5}">
                      <a16:colId xmlns="" xmlns:a16="http://schemas.microsoft.com/office/drawing/2014/main" val="20000"/>
                    </a:ext>
                  </a:extLst>
                </a:gridCol>
                <a:gridCol w="1616929">
                  <a:extLst>
                    <a:ext uri="{9D8B030D-6E8A-4147-A177-3AD203B41FA5}">
                      <a16:colId xmlns="" xmlns:a16="http://schemas.microsoft.com/office/drawing/2014/main" val="20001"/>
                    </a:ext>
                  </a:extLst>
                </a:gridCol>
              </a:tblGrid>
              <a:tr h="240385">
                <a:tc gridSpan="2">
                  <a:txBody>
                    <a:bodyPr/>
                    <a:lstStyle/>
                    <a:p>
                      <a:pPr algn="ctr">
                        <a:spcAft>
                          <a:spcPts val="0"/>
                        </a:spcAft>
                      </a:pPr>
                      <a:r>
                        <a:rPr lang="en-US" sz="1800" b="1" dirty="0">
                          <a:solidFill>
                            <a:srgbClr val="000000"/>
                          </a:solidFill>
                          <a:effectLst/>
                          <a:latin typeface="Times New Roman" panose="02020603050405020304" pitchFamily="18" charset="0"/>
                          <a:ea typeface="Arial" charset="0"/>
                          <a:cs typeface="Times New Roman" panose="02020603050405020304" pitchFamily="18" charset="0"/>
                        </a:rPr>
                        <a:t>PMJAY Status till 05/05/2019 </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extLst>
                  <a:ext uri="{0D108BD9-81ED-4DB2-BD59-A6C34878D82A}">
                    <a16:rowId xmlns="" xmlns:a16="http://schemas.microsoft.com/office/drawing/2014/main" val="10000"/>
                  </a:ext>
                </a:extLst>
              </a:tr>
              <a:tr h="303358">
                <a:tc>
                  <a:txBody>
                    <a:bodyPr/>
                    <a:lstStyle/>
                    <a:p>
                      <a:pPr algn="ctr">
                        <a:spcAft>
                          <a:spcPts val="0"/>
                        </a:spcAft>
                      </a:pPr>
                      <a:r>
                        <a:rPr lang="en-US" sz="1800" b="1" dirty="0">
                          <a:solidFill>
                            <a:srgbClr val="000000"/>
                          </a:solidFill>
                          <a:effectLst/>
                          <a:latin typeface="Times New Roman" panose="02020603050405020304" pitchFamily="18" charset="0"/>
                          <a:ea typeface="Arial" charset="0"/>
                          <a:cs typeface="Times New Roman" panose="02020603050405020304" pitchFamily="18" charset="0"/>
                        </a:rPr>
                        <a:t>Metric</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en-US" sz="1800" b="1" dirty="0">
                          <a:solidFill>
                            <a:srgbClr val="000000"/>
                          </a:solidFill>
                          <a:effectLst/>
                          <a:latin typeface="Times New Roman" panose="02020603050405020304" pitchFamily="18" charset="0"/>
                          <a:ea typeface="Arial" charset="0"/>
                          <a:cs typeface="Times New Roman" panose="02020603050405020304" pitchFamily="18" charset="0"/>
                        </a:rPr>
                        <a:t>Overall</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0001"/>
                  </a:ext>
                </a:extLst>
              </a:tr>
              <a:tr h="284751">
                <a:tc>
                  <a:txBody>
                    <a:bodyPr/>
                    <a:lstStyle/>
                    <a:p>
                      <a:pP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E-Cards Issued</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3,21,66,096</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380448">
                <a:tc>
                  <a:txBody>
                    <a:bodyPr/>
                    <a:lstStyle/>
                    <a:p>
                      <a:pP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Beneficiaries Admitted in Hospital</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2,30,2925</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003"/>
                  </a:ext>
                </a:extLst>
              </a:tr>
              <a:tr h="380448">
                <a:tc>
                  <a:txBody>
                    <a:bodyPr/>
                    <a:lstStyle/>
                    <a:p>
                      <a:pP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Amount Authorized for Admissions</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Rs.3071.5 Cr</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380448">
                <a:tc>
                  <a:txBody>
                    <a:bodyPr/>
                    <a:lstStyle/>
                    <a:p>
                      <a:pP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Hospitals Empanelled</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a:spcAft>
                          <a:spcPts val="0"/>
                        </a:spcAft>
                      </a:pPr>
                      <a:r>
                        <a:rPr lang="en-US" sz="1800" dirty="0">
                          <a:solidFill>
                            <a:srgbClr val="000000"/>
                          </a:solidFill>
                          <a:effectLst/>
                          <a:latin typeface="Times New Roman" panose="02020603050405020304" pitchFamily="18" charset="0"/>
                          <a:ea typeface="Arial" charset="0"/>
                          <a:cs typeface="Times New Roman" panose="02020603050405020304" pitchFamily="18" charset="0"/>
                        </a:rPr>
                        <a:t>15,075</a:t>
                      </a:r>
                      <a:endParaRPr lang="en-US" sz="1800" dirty="0">
                        <a:effectLst/>
                        <a:latin typeface="Times New Roman" panose="02020603050405020304" pitchFamily="18" charset="0"/>
                        <a:ea typeface="Arial" charset="0"/>
                        <a:cs typeface="Times New Roman" panose="02020603050405020304" pitchFamily="18" charset="0"/>
                      </a:endParaRPr>
                    </a:p>
                  </a:txBody>
                  <a:tcPr marL="51435" marR="5143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10005"/>
                  </a:ext>
                </a:extLst>
              </a:tr>
            </a:tbl>
          </a:graphicData>
        </a:graphic>
      </p:graphicFrame>
      <p:grpSp>
        <p:nvGrpSpPr>
          <p:cNvPr id="13" name="Group 12"/>
          <p:cNvGrpSpPr/>
          <p:nvPr/>
        </p:nvGrpSpPr>
        <p:grpSpPr>
          <a:xfrm>
            <a:off x="6177851" y="845304"/>
            <a:ext cx="2757160" cy="497102"/>
            <a:chOff x="6659239" y="1134732"/>
            <a:chExt cx="3676213" cy="596522"/>
          </a:xfrm>
        </p:grpSpPr>
        <p:sp>
          <p:nvSpPr>
            <p:cNvPr id="14" name="Google Shape;70;p10"/>
            <p:cNvSpPr txBox="1"/>
            <p:nvPr/>
          </p:nvSpPr>
          <p:spPr>
            <a:xfrm>
              <a:off x="7539871" y="1178049"/>
              <a:ext cx="2795581" cy="553205"/>
            </a:xfrm>
            <a:prstGeom prst="rect">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2000"/>
              </a:pPr>
              <a:r>
                <a:rPr lang="en-US" dirty="0">
                  <a:solidFill>
                    <a:srgbClr val="000000"/>
                  </a:solidFill>
                  <a:latin typeface="Times New Roman" panose="02020603050405020304" pitchFamily="18" charset="0"/>
                  <a:ea typeface="Garamond"/>
                  <a:cs typeface="Times New Roman" panose="02020603050405020304" pitchFamily="18" charset="0"/>
                  <a:sym typeface="Garamond"/>
                </a:rPr>
                <a:t>States/UTs implementing</a:t>
              </a:r>
              <a:endParaRPr dirty="0">
                <a:solidFill>
                  <a:srgbClr val="000000"/>
                </a:solidFill>
                <a:latin typeface="Times New Roman" panose="02020603050405020304" pitchFamily="18" charset="0"/>
                <a:ea typeface="Garamond"/>
                <a:cs typeface="Times New Roman" panose="02020603050405020304" pitchFamily="18" charset="0"/>
                <a:sym typeface="Garamond"/>
              </a:endParaRPr>
            </a:p>
          </p:txBody>
        </p:sp>
        <p:sp>
          <p:nvSpPr>
            <p:cNvPr id="15" name="Google Shape;71;p10"/>
            <p:cNvSpPr txBox="1"/>
            <p:nvPr/>
          </p:nvSpPr>
          <p:spPr>
            <a:xfrm>
              <a:off x="6659239" y="1134732"/>
              <a:ext cx="1268322" cy="553205"/>
            </a:xfrm>
            <a:prstGeom prst="rect">
              <a:avLst/>
            </a:prstGeom>
            <a:noFill/>
            <a:ln w="9525" cap="flat" cmpd="sng">
              <a:noFill/>
              <a:prstDash val="solid"/>
              <a:round/>
              <a:headEnd type="none" w="sm" len="sm"/>
              <a:tailEnd type="none" w="sm" len="sm"/>
            </a:ln>
          </p:spPr>
          <p:txBody>
            <a:bodyPr spcFirstLastPara="1" wrap="square" lIns="9125" tIns="91425" rIns="9125" bIns="91425" anchor="ctr" anchorCtr="0">
              <a:noAutofit/>
            </a:bodyPr>
            <a:lstStyle/>
            <a:p>
              <a:pPr algn="ctr">
                <a:buClr>
                  <a:srgbClr val="000000"/>
                </a:buClr>
                <a:buSzPts val="2000"/>
              </a:pPr>
              <a:r>
                <a:rPr lang="en-US" sz="3100" b="1" dirty="0">
                  <a:solidFill>
                    <a:schemeClr val="tx2"/>
                  </a:solidFill>
                  <a:latin typeface="Times New Roman" panose="02020603050405020304" pitchFamily="18" charset="0"/>
                  <a:ea typeface="Garamond"/>
                  <a:cs typeface="Times New Roman" panose="02020603050405020304" pitchFamily="18" charset="0"/>
                  <a:sym typeface="Garamond"/>
                </a:rPr>
                <a:t>29</a:t>
              </a:r>
              <a:endParaRPr sz="3100" b="1" dirty="0">
                <a:solidFill>
                  <a:schemeClr val="tx2"/>
                </a:solidFill>
                <a:latin typeface="Times New Roman" panose="02020603050405020304" pitchFamily="18" charset="0"/>
                <a:ea typeface="Garamond"/>
                <a:cs typeface="Times New Roman" panose="02020603050405020304" pitchFamily="18" charset="0"/>
                <a:sym typeface="Garamond"/>
              </a:endParaRPr>
            </a:p>
          </p:txBody>
        </p:sp>
      </p:grpSp>
      <p:sp>
        <p:nvSpPr>
          <p:cNvPr id="2" name="TextBox 1"/>
          <p:cNvSpPr txBox="1"/>
          <p:nvPr/>
        </p:nvSpPr>
        <p:spPr>
          <a:xfrm>
            <a:off x="4057771" y="1485900"/>
            <a:ext cx="4877240" cy="1549348"/>
          </a:xfrm>
          <a:prstGeom prst="rect">
            <a:avLst/>
          </a:prstGeom>
          <a:noFill/>
        </p:spPr>
        <p:txBody>
          <a:bodyPr wrap="square" lIns="71323" tIns="35662" rIns="71323" bIns="35662" rtlCol="0">
            <a:spAutoFit/>
          </a:bodyPr>
          <a:lstStyle/>
          <a:p>
            <a:pPr algn="just"/>
            <a:r>
              <a:rPr lang="en-IN" sz="2400" b="1" dirty="0">
                <a:solidFill>
                  <a:schemeClr val="tx2"/>
                </a:solidFill>
                <a:latin typeface="Times New Roman" panose="02020603050405020304" pitchFamily="18" charset="0"/>
                <a:ea typeface="Garamond"/>
                <a:cs typeface="Times New Roman" panose="02020603050405020304" pitchFamily="18" charset="0"/>
              </a:rPr>
              <a:t>18</a:t>
            </a:r>
            <a:r>
              <a:rPr lang="en-IN" sz="2000" dirty="0">
                <a:solidFill>
                  <a:schemeClr val="tx2"/>
                </a:solidFill>
                <a:latin typeface="Times New Roman" panose="02020603050405020304" pitchFamily="18" charset="0"/>
                <a:ea typeface="Garamond"/>
                <a:cs typeface="Times New Roman" panose="02020603050405020304" pitchFamily="18" charset="0"/>
              </a:rPr>
              <a:t> </a:t>
            </a:r>
            <a:r>
              <a:rPr lang="en-IN" dirty="0">
                <a:solidFill>
                  <a:srgbClr val="000000"/>
                </a:solidFill>
                <a:latin typeface="Times New Roman" panose="02020603050405020304" pitchFamily="18" charset="0"/>
                <a:ea typeface="Garamond"/>
                <a:cs typeface="Times New Roman" panose="02020603050405020304" pitchFamily="18" charset="0"/>
              </a:rPr>
              <a:t>State/UT Governments have expanded PM-JAY coverage to additional beneficiaries at their own cost</a:t>
            </a:r>
          </a:p>
          <a:p>
            <a:pPr marL="267462" indent="-267462" algn="just">
              <a:buFont typeface="Arial" panose="020B0604020202020204" pitchFamily="34" charset="0"/>
              <a:buChar char="•"/>
            </a:pPr>
            <a:endParaRPr lang="en-IN" dirty="0">
              <a:solidFill>
                <a:srgbClr val="000000"/>
              </a:solidFill>
              <a:latin typeface="Times New Roman" panose="02020603050405020304" pitchFamily="18" charset="0"/>
              <a:ea typeface="Garamond"/>
              <a:cs typeface="Times New Roman" panose="02020603050405020304" pitchFamily="18" charset="0"/>
            </a:endParaRPr>
          </a:p>
          <a:p>
            <a:pPr algn="just"/>
            <a:r>
              <a:rPr lang="en-IN" dirty="0">
                <a:solidFill>
                  <a:srgbClr val="000000"/>
                </a:solidFill>
                <a:latin typeface="Times New Roman" panose="02020603050405020304" pitchFamily="18" charset="0"/>
                <a:ea typeface="Garamond"/>
                <a:cs typeface="Times New Roman" panose="02020603050405020304" pitchFamily="18" charset="0"/>
              </a:rPr>
              <a:t>A robust IT platform has been developed</a:t>
            </a:r>
          </a:p>
        </p:txBody>
      </p:sp>
      <p:pic>
        <p:nvPicPr>
          <p:cNvPr id="20" name="Picture 19">
            <a:extLst>
              <a:ext uri="{FF2B5EF4-FFF2-40B4-BE49-F238E27FC236}">
                <a16:creationId xmlns="" xmlns:a16="http://schemas.microsoft.com/office/drawing/2014/main" id="{3A320DAB-B7A1-478D-9AAF-7C131815E2F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147" b="1756"/>
          <a:stretch/>
        </p:blipFill>
        <p:spPr>
          <a:xfrm>
            <a:off x="313516" y="1012845"/>
            <a:ext cx="3503007" cy="4055842"/>
          </a:xfrm>
          <a:prstGeom prst="rect">
            <a:avLst/>
          </a:prstGeom>
        </p:spPr>
      </p:pic>
      <p:grpSp>
        <p:nvGrpSpPr>
          <p:cNvPr id="9" name="Group 8"/>
          <p:cNvGrpSpPr/>
          <p:nvPr/>
        </p:nvGrpSpPr>
        <p:grpSpPr>
          <a:xfrm>
            <a:off x="3733800" y="863353"/>
            <a:ext cx="2785577" cy="505008"/>
            <a:chOff x="2044798" y="1033561"/>
            <a:chExt cx="3714102" cy="606010"/>
          </a:xfrm>
        </p:grpSpPr>
        <p:sp>
          <p:nvSpPr>
            <p:cNvPr id="12" name="Google Shape;65;p10"/>
            <p:cNvSpPr txBox="1"/>
            <p:nvPr/>
          </p:nvSpPr>
          <p:spPr>
            <a:xfrm>
              <a:off x="2044798" y="1033561"/>
              <a:ext cx="1268322" cy="553205"/>
            </a:xfrm>
            <a:prstGeom prst="rect">
              <a:avLst/>
            </a:prstGeom>
            <a:noFill/>
            <a:ln w="9525" cap="flat" cmpd="sng">
              <a:noFill/>
              <a:prstDash val="solid"/>
              <a:round/>
              <a:headEnd type="none" w="sm" len="sm"/>
              <a:tailEnd type="none" w="sm" len="sm"/>
            </a:ln>
          </p:spPr>
          <p:txBody>
            <a:bodyPr spcFirstLastPara="1" wrap="square" lIns="9125" tIns="91425" rIns="9125" bIns="91425" anchor="ctr" anchorCtr="0">
              <a:noAutofit/>
            </a:bodyPr>
            <a:lstStyle/>
            <a:p>
              <a:pPr algn="ctr">
                <a:buClr>
                  <a:srgbClr val="000000"/>
                </a:buClr>
                <a:buSzPts val="2000"/>
              </a:pPr>
              <a:r>
                <a:rPr lang="en-US" sz="3100" b="1" dirty="0">
                  <a:solidFill>
                    <a:schemeClr val="tx2"/>
                  </a:solidFill>
                  <a:latin typeface="Times New Roman" panose="02020603050405020304" pitchFamily="18" charset="0"/>
                  <a:ea typeface="Garamond"/>
                  <a:cs typeface="Times New Roman" panose="02020603050405020304" pitchFamily="18" charset="0"/>
                  <a:sym typeface="Garamond"/>
                </a:rPr>
                <a:t>33 </a:t>
              </a:r>
              <a:endParaRPr sz="3100" b="1" dirty="0">
                <a:solidFill>
                  <a:schemeClr val="tx2"/>
                </a:solidFill>
                <a:latin typeface="Times New Roman" panose="02020603050405020304" pitchFamily="18" charset="0"/>
                <a:ea typeface="Garamond"/>
                <a:cs typeface="Times New Roman" panose="02020603050405020304" pitchFamily="18" charset="0"/>
                <a:sym typeface="Garamond"/>
              </a:endParaRPr>
            </a:p>
          </p:txBody>
        </p:sp>
        <p:sp>
          <p:nvSpPr>
            <p:cNvPr id="10" name="Google Shape;64;p10"/>
            <p:cNvSpPr txBox="1"/>
            <p:nvPr/>
          </p:nvSpPr>
          <p:spPr>
            <a:xfrm>
              <a:off x="2963319" y="1086366"/>
              <a:ext cx="2795581" cy="553205"/>
            </a:xfrm>
            <a:prstGeom prst="rect">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2000"/>
              </a:pPr>
              <a:r>
                <a:rPr lang="en-US" dirty="0">
                  <a:solidFill>
                    <a:srgbClr val="000000"/>
                  </a:solidFill>
                  <a:latin typeface="Times New Roman" panose="02020603050405020304" pitchFamily="18" charset="0"/>
                  <a:ea typeface="Garamond"/>
                  <a:cs typeface="Times New Roman" panose="02020603050405020304" pitchFamily="18" charset="0"/>
                  <a:sym typeface="Garamond"/>
                </a:rPr>
                <a:t>States/UTs signed MoUs </a:t>
              </a:r>
              <a:endParaRPr dirty="0">
                <a:solidFill>
                  <a:srgbClr val="000000"/>
                </a:solidFill>
                <a:latin typeface="Times New Roman" panose="02020603050405020304" pitchFamily="18" charset="0"/>
                <a:ea typeface="Garamond"/>
                <a:cs typeface="Times New Roman" panose="02020603050405020304" pitchFamily="18" charset="0"/>
                <a:sym typeface="Garamond"/>
              </a:endParaRPr>
            </a:p>
          </p:txBody>
        </p:sp>
      </p:grpSp>
      <p:sp>
        <p:nvSpPr>
          <p:cNvPr id="22" name="Rectangle 21">
            <a:extLst>
              <a:ext uri="{FF2B5EF4-FFF2-40B4-BE49-F238E27FC236}">
                <a16:creationId xmlns="" xmlns:a16="http://schemas.microsoft.com/office/drawing/2014/main" id="{738B3712-FB6C-4D84-A75C-B2AF511F0E8C}"/>
              </a:ext>
            </a:extLst>
          </p:cNvPr>
          <p:cNvSpPr/>
          <p:nvPr/>
        </p:nvSpPr>
        <p:spPr>
          <a:xfrm>
            <a:off x="42081" y="4673582"/>
            <a:ext cx="411480" cy="245526"/>
          </a:xfrm>
          <a:prstGeom prst="rect">
            <a:avLst/>
          </a:prstGeom>
          <a:solidFill>
            <a:srgbClr val="F38B3A"/>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US" sz="1600" b="1" dirty="0">
                <a:latin typeface="Times New Roman" panose="02020603050405020304" pitchFamily="18" charset="0"/>
                <a:cs typeface="Times New Roman" panose="02020603050405020304" pitchFamily="18" charset="0"/>
              </a:rPr>
              <a:t>17</a:t>
            </a:r>
            <a:endParaRPr lang="en-IN" b="1" dirty="0">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 xmlns:a16="http://schemas.microsoft.com/office/drawing/2014/main" id="{3E534DCF-64D7-4FBB-861E-A6502723B460}"/>
              </a:ext>
            </a:extLst>
          </p:cNvPr>
          <p:cNvSpPr/>
          <p:nvPr/>
        </p:nvSpPr>
        <p:spPr>
          <a:xfrm>
            <a:off x="0" y="5169441"/>
            <a:ext cx="411480" cy="245526"/>
          </a:xfrm>
          <a:prstGeom prst="rect">
            <a:avLst/>
          </a:prstGeom>
          <a:solidFill>
            <a:srgbClr val="AEDD8E"/>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US" sz="1600" b="1" dirty="0">
                <a:latin typeface="Times New Roman" panose="02020603050405020304" pitchFamily="18" charset="0"/>
                <a:cs typeface="Times New Roman" panose="02020603050405020304" pitchFamily="18" charset="0"/>
              </a:rPr>
              <a:t>09</a:t>
            </a:r>
            <a:endParaRPr lang="en-IN" sz="1600" b="1"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 xmlns:a16="http://schemas.microsoft.com/office/drawing/2014/main" id="{EE70A60D-1B27-4BD7-BBE1-75EA385E454E}"/>
              </a:ext>
            </a:extLst>
          </p:cNvPr>
          <p:cNvSpPr/>
          <p:nvPr/>
        </p:nvSpPr>
        <p:spPr>
          <a:xfrm>
            <a:off x="1945200" y="4664396"/>
            <a:ext cx="411480" cy="222130"/>
          </a:xfrm>
          <a:prstGeom prst="rect">
            <a:avLst/>
          </a:prstGeom>
          <a:solidFill>
            <a:srgbClr val="4393C4"/>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US" sz="1600" b="1" dirty="0">
                <a:latin typeface="Times New Roman" panose="02020603050405020304" pitchFamily="18" charset="0"/>
                <a:cs typeface="Times New Roman" panose="02020603050405020304" pitchFamily="18" charset="0"/>
              </a:rPr>
              <a:t>07</a:t>
            </a:r>
            <a:endParaRPr lang="en-IN" b="1"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 xmlns:a16="http://schemas.microsoft.com/office/drawing/2014/main" id="{FF0A03A8-C4E4-456E-8C46-E62644ECAFB9}"/>
              </a:ext>
            </a:extLst>
          </p:cNvPr>
          <p:cNvSpPr/>
          <p:nvPr/>
        </p:nvSpPr>
        <p:spPr>
          <a:xfrm>
            <a:off x="1796565" y="5174531"/>
            <a:ext cx="411480" cy="245526"/>
          </a:xfrm>
          <a:prstGeom prst="rect">
            <a:avLst/>
          </a:prstGeom>
          <a:solidFill>
            <a:srgbClr val="FEF833"/>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US" b="1" dirty="0">
                <a:solidFill>
                  <a:schemeClr val="tx1"/>
                </a:solidFill>
                <a:latin typeface="Times New Roman" panose="02020603050405020304" pitchFamily="18" charset="0"/>
                <a:cs typeface="Times New Roman" panose="02020603050405020304" pitchFamily="18" charset="0"/>
              </a:rPr>
              <a:t>03</a:t>
            </a:r>
            <a:endParaRPr lang="en-IN" b="1" dirty="0">
              <a:solidFill>
                <a:schemeClr val="tx1"/>
              </a:solidFill>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 xmlns:a16="http://schemas.microsoft.com/office/drawing/2014/main" id="{A41A55E7-DD31-418B-96E7-97F717BFD213}"/>
              </a:ext>
            </a:extLst>
          </p:cNvPr>
          <p:cNvSpPr txBox="1"/>
          <p:nvPr/>
        </p:nvSpPr>
        <p:spPr>
          <a:xfrm>
            <a:off x="467591" y="4719668"/>
            <a:ext cx="1597429" cy="349019"/>
          </a:xfrm>
          <a:prstGeom prst="rect">
            <a:avLst/>
          </a:prstGeom>
          <a:noFill/>
        </p:spPr>
        <p:txBody>
          <a:bodyPr wrap="square" lIns="71323" tIns="35662" rIns="71323" bIns="35662" rtlCol="0">
            <a:spAutoFit/>
          </a:bodyPr>
          <a:lstStyle/>
          <a:p>
            <a:r>
              <a:rPr lang="en-IN" dirty="0">
                <a:latin typeface="Times New Roman" panose="02020603050405020304" pitchFamily="18" charset="0"/>
                <a:cs typeface="Times New Roman" panose="02020603050405020304" pitchFamily="18" charset="0"/>
              </a:rPr>
              <a:t>Trust Mode</a:t>
            </a:r>
          </a:p>
        </p:txBody>
      </p:sp>
      <p:sp>
        <p:nvSpPr>
          <p:cNvPr id="27" name="TextBox 26">
            <a:extLst>
              <a:ext uri="{FF2B5EF4-FFF2-40B4-BE49-F238E27FC236}">
                <a16:creationId xmlns="" xmlns:a16="http://schemas.microsoft.com/office/drawing/2014/main" id="{7F148BDB-47BB-4048-A736-D2E4F529FD00}"/>
              </a:ext>
            </a:extLst>
          </p:cNvPr>
          <p:cNvSpPr txBox="1"/>
          <p:nvPr/>
        </p:nvSpPr>
        <p:spPr>
          <a:xfrm>
            <a:off x="515980" y="5102424"/>
            <a:ext cx="1597429" cy="626018"/>
          </a:xfrm>
          <a:prstGeom prst="rect">
            <a:avLst/>
          </a:prstGeom>
          <a:noFill/>
        </p:spPr>
        <p:txBody>
          <a:bodyPr wrap="square" lIns="71323" tIns="35662" rIns="71323" bIns="35662" rtlCol="0">
            <a:spAutoFit/>
          </a:bodyPr>
          <a:lstStyle/>
          <a:p>
            <a:r>
              <a:rPr lang="en-IN" dirty="0">
                <a:latin typeface="Times New Roman" panose="02020603050405020304" pitchFamily="18" charset="0"/>
                <a:cs typeface="Times New Roman" panose="02020603050405020304" pitchFamily="18" charset="0"/>
              </a:rPr>
              <a:t>Insurance Mode</a:t>
            </a:r>
          </a:p>
        </p:txBody>
      </p:sp>
      <p:sp>
        <p:nvSpPr>
          <p:cNvPr id="28" name="TextBox 27">
            <a:extLst>
              <a:ext uri="{FF2B5EF4-FFF2-40B4-BE49-F238E27FC236}">
                <a16:creationId xmlns="" xmlns:a16="http://schemas.microsoft.com/office/drawing/2014/main" id="{903136D2-6AAE-44EB-A044-B5C444ED48FF}"/>
              </a:ext>
            </a:extLst>
          </p:cNvPr>
          <p:cNvSpPr txBox="1"/>
          <p:nvPr/>
        </p:nvSpPr>
        <p:spPr>
          <a:xfrm>
            <a:off x="2433046" y="4670310"/>
            <a:ext cx="1597429" cy="349019"/>
          </a:xfrm>
          <a:prstGeom prst="rect">
            <a:avLst/>
          </a:prstGeom>
          <a:noFill/>
        </p:spPr>
        <p:txBody>
          <a:bodyPr wrap="square" lIns="71323" tIns="35662" rIns="71323" bIns="35662" rtlCol="0">
            <a:spAutoFit/>
          </a:bodyPr>
          <a:lstStyle/>
          <a:p>
            <a:r>
              <a:rPr lang="en-IN" dirty="0">
                <a:latin typeface="Times New Roman" panose="02020603050405020304" pitchFamily="18" charset="0"/>
                <a:cs typeface="Times New Roman" panose="02020603050405020304" pitchFamily="18" charset="0"/>
              </a:rPr>
              <a:t>Mixed Mode</a:t>
            </a:r>
          </a:p>
        </p:txBody>
      </p:sp>
      <p:sp>
        <p:nvSpPr>
          <p:cNvPr id="29" name="TextBox 28">
            <a:extLst>
              <a:ext uri="{FF2B5EF4-FFF2-40B4-BE49-F238E27FC236}">
                <a16:creationId xmlns="" xmlns:a16="http://schemas.microsoft.com/office/drawing/2014/main" id="{4A9FC3C1-5CED-4DF0-9E54-985005E9AFCB}"/>
              </a:ext>
            </a:extLst>
          </p:cNvPr>
          <p:cNvSpPr txBox="1"/>
          <p:nvPr/>
        </p:nvSpPr>
        <p:spPr>
          <a:xfrm>
            <a:off x="2399428" y="5068687"/>
            <a:ext cx="1721929" cy="626018"/>
          </a:xfrm>
          <a:prstGeom prst="rect">
            <a:avLst/>
          </a:prstGeom>
          <a:noFill/>
        </p:spPr>
        <p:txBody>
          <a:bodyPr wrap="square" lIns="71323" tIns="35662" rIns="71323" bIns="35662" rtlCol="0">
            <a:spAutoFit/>
          </a:bodyPr>
          <a:lstStyle/>
          <a:p>
            <a:r>
              <a:rPr lang="en-IN" dirty="0">
                <a:latin typeface="Times New Roman" panose="02020603050405020304" pitchFamily="18" charset="0"/>
                <a:cs typeface="Times New Roman" panose="02020603050405020304" pitchFamily="18" charset="0"/>
              </a:rPr>
              <a:t>MoU yet to be signed</a:t>
            </a:r>
          </a:p>
        </p:txBody>
      </p:sp>
    </p:spTree>
    <p:extLst>
      <p:ext uri="{BB962C8B-B14F-4D97-AF65-F5344CB8AC3E}">
        <p14:creationId xmlns:p14="http://schemas.microsoft.com/office/powerpoint/2010/main" val="1294476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6" name="Title 25"/>
          <p:cNvSpPr>
            <a:spLocks noGrp="1"/>
          </p:cNvSpPr>
          <p:nvPr>
            <p:ph type="ctrTitle"/>
          </p:nvPr>
        </p:nvSpPr>
        <p:spPr>
          <a:xfrm>
            <a:off x="0" y="28201"/>
            <a:ext cx="9144000" cy="523208"/>
          </a:xfrm>
          <a:solidFill>
            <a:schemeClr val="accent5">
              <a:lumMod val="40000"/>
              <a:lumOff val="60000"/>
            </a:schemeClr>
          </a:solidFill>
        </p:spPr>
        <p:txBody>
          <a:bodyPr wrap="square" lIns="91429" tIns="45714" rIns="91429" bIns="45714" rtlCol="0">
            <a:spAutoFit/>
          </a:bodyPr>
          <a:lstStyle/>
          <a:p>
            <a:r>
              <a:rPr lang="en-IN" sz="2800" b="1" dirty="0">
                <a:latin typeface="Times New Roman" panose="02020603050405020304" pitchFamily="18" charset="0"/>
                <a:ea typeface="+mn-ea"/>
                <a:cs typeface="Times New Roman" pitchFamily="18" charset="0"/>
              </a:rPr>
              <a:t>National Health Mission (NHM)</a:t>
            </a:r>
          </a:p>
        </p:txBody>
      </p:sp>
      <p:sp>
        <p:nvSpPr>
          <p:cNvPr id="4" name="Slide Number Placeholder 3"/>
          <p:cNvSpPr>
            <a:spLocks noGrp="1"/>
          </p:cNvSpPr>
          <p:nvPr>
            <p:ph type="sldNum" sz="quarter" idx="12"/>
          </p:nvPr>
        </p:nvSpPr>
        <p:spPr/>
        <p:txBody>
          <a:bodyPr/>
          <a:lstStyle/>
          <a:p>
            <a:fld id="{B0D879A1-6445-4029-9F57-74A6A5BC0E17}" type="slidenum">
              <a:rPr lang="en-IN" smtClean="0"/>
              <a:pPr/>
              <a:t>21</a:t>
            </a:fld>
            <a:endParaRPr lang="en-IN"/>
          </a:p>
        </p:txBody>
      </p:sp>
      <p:graphicFrame>
        <p:nvGraphicFramePr>
          <p:cNvPr id="3" name="Diagram 2"/>
          <p:cNvGraphicFramePr/>
          <p:nvPr>
            <p:extLst>
              <p:ext uri="{D42A27DB-BD31-4B8C-83A1-F6EECF244321}">
                <p14:modId xmlns:p14="http://schemas.microsoft.com/office/powerpoint/2010/main" val="2878351867"/>
              </p:ext>
            </p:extLst>
          </p:nvPr>
        </p:nvGraphicFramePr>
        <p:xfrm>
          <a:off x="-1836712" y="551409"/>
          <a:ext cx="12889432" cy="51144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71332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2" name="Picture 21" descr="G:\CRM -8\CRM_photo graph\Meerut Photos - Rakesh\20141111_122620.jpg"/>
          <p:cNvPicPr/>
          <p:nvPr/>
        </p:nvPicPr>
        <p:blipFill>
          <a:blip r:embed="rId3" cstate="print"/>
          <a:srcRect/>
          <a:stretch>
            <a:fillRect/>
          </a:stretch>
        </p:blipFill>
        <p:spPr bwMode="auto">
          <a:xfrm>
            <a:off x="1106661" y="3474292"/>
            <a:ext cx="1946672" cy="1075532"/>
          </a:xfrm>
          <a:prstGeom prst="rect">
            <a:avLst/>
          </a:prstGeom>
          <a:ln w="25400">
            <a:solidFill>
              <a:schemeClr val="accent1"/>
            </a:solidFill>
          </a:ln>
          <a:effectLst>
            <a:outerShdw blurRad="292100" dist="139700" dir="2700000" algn="tl" rotWithShape="0">
              <a:srgbClr val="333333">
                <a:alpha val="65000"/>
              </a:srgbClr>
            </a:outerShdw>
          </a:effectLst>
        </p:spPr>
      </p:pic>
      <p:sp>
        <p:nvSpPr>
          <p:cNvPr id="26627" name="TextBox 3"/>
          <p:cNvSpPr txBox="1">
            <a:spLocks noChangeArrowheads="1"/>
          </p:cNvSpPr>
          <p:nvPr/>
        </p:nvSpPr>
        <p:spPr bwMode="auto">
          <a:xfrm>
            <a:off x="228600" y="2593304"/>
            <a:ext cx="3371047" cy="79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altLang="en-US" sz="1600" b="1" dirty="0">
                <a:latin typeface="Times New Roman" panose="02020603050405020304" pitchFamily="18" charset="0"/>
                <a:cs typeface="Times New Roman" panose="02020603050405020304" pitchFamily="18" charset="0"/>
              </a:rPr>
              <a:t>Additional Human Resources excluding 10 lakh ASHAs &amp;               Mid-</a:t>
            </a:r>
            <a:r>
              <a:rPr lang="en-US" altLang="en-US" sz="1600" b="1" dirty="0" err="1">
                <a:latin typeface="Times New Roman" panose="02020603050405020304" pitchFamily="18" charset="0"/>
                <a:cs typeface="Times New Roman" panose="02020603050405020304" pitchFamily="18" charset="0"/>
              </a:rPr>
              <a:t>Wifery</a:t>
            </a:r>
            <a:r>
              <a:rPr lang="en-US" altLang="en-US" sz="1600" b="1" dirty="0">
                <a:latin typeface="Times New Roman" panose="02020603050405020304" pitchFamily="18" charset="0"/>
                <a:cs typeface="Times New Roman" panose="02020603050405020304" pitchFamily="18" charset="0"/>
              </a:rPr>
              <a:t> Cadre in 21 States</a:t>
            </a:r>
          </a:p>
        </p:txBody>
      </p:sp>
      <p:sp>
        <p:nvSpPr>
          <p:cNvPr id="26628" name="TextBox 5"/>
          <p:cNvSpPr txBox="1">
            <a:spLocks noChangeArrowheads="1"/>
          </p:cNvSpPr>
          <p:nvPr/>
        </p:nvSpPr>
        <p:spPr bwMode="auto">
          <a:xfrm>
            <a:off x="3599660" y="2595576"/>
            <a:ext cx="2333625" cy="30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altLang="en-US" sz="1600" b="1" dirty="0">
                <a:solidFill>
                  <a:srgbClr val="000000"/>
                </a:solidFill>
                <a:latin typeface="Times New Roman" panose="02020603050405020304" pitchFamily="18" charset="0"/>
                <a:cs typeface="Times New Roman" panose="02020603050405020304" pitchFamily="18" charset="0"/>
              </a:rPr>
              <a:t>New Constructions</a:t>
            </a:r>
          </a:p>
        </p:txBody>
      </p:sp>
      <p:sp>
        <p:nvSpPr>
          <p:cNvPr id="26629" name="TextBox 7"/>
          <p:cNvSpPr txBox="1">
            <a:spLocks noChangeArrowheads="1"/>
          </p:cNvSpPr>
          <p:nvPr/>
        </p:nvSpPr>
        <p:spPr bwMode="auto">
          <a:xfrm>
            <a:off x="5933303" y="2602515"/>
            <a:ext cx="2619375" cy="30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altLang="en-US" sz="1600" b="1" dirty="0">
                <a:solidFill>
                  <a:srgbClr val="000000"/>
                </a:solidFill>
                <a:latin typeface="Times New Roman" panose="02020603050405020304" pitchFamily="18" charset="0"/>
                <a:cs typeface="Times New Roman" panose="02020603050405020304" pitchFamily="18" charset="0"/>
              </a:rPr>
              <a:t>Renovation</a:t>
            </a:r>
            <a:r>
              <a:rPr lang="en-US" altLang="en-US" sz="1600" b="1" i="1" dirty="0">
                <a:solidFill>
                  <a:srgbClr val="000000"/>
                </a:solidFill>
                <a:latin typeface="Times New Roman" panose="02020603050405020304" pitchFamily="18" charset="0"/>
                <a:cs typeface="Times New Roman" panose="02020603050405020304" pitchFamily="18" charset="0"/>
              </a:rPr>
              <a:t>/ Upgradations</a:t>
            </a:r>
          </a:p>
        </p:txBody>
      </p:sp>
      <p:sp>
        <p:nvSpPr>
          <p:cNvPr id="26631" name="TextBox 11"/>
          <p:cNvSpPr txBox="1">
            <a:spLocks noChangeArrowheads="1"/>
          </p:cNvSpPr>
          <p:nvPr/>
        </p:nvSpPr>
        <p:spPr bwMode="auto">
          <a:xfrm>
            <a:off x="2924112" y="4999071"/>
            <a:ext cx="3202084" cy="30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altLang="en-US" sz="1600" b="1" dirty="0">
                <a:solidFill>
                  <a:srgbClr val="000000"/>
                </a:solidFill>
                <a:latin typeface="Times New Roman" panose="02020603050405020304" pitchFamily="18" charset="0"/>
                <a:cs typeface="Times New Roman" panose="02020603050405020304" pitchFamily="18" charset="0"/>
              </a:rPr>
              <a:t>FRUs </a:t>
            </a:r>
            <a:r>
              <a:rPr lang="en-US" altLang="en-US" sz="1600" b="1" dirty="0" err="1">
                <a:solidFill>
                  <a:srgbClr val="000000"/>
                </a:solidFill>
                <a:latin typeface="Times New Roman" panose="02020603050405020304" pitchFamily="18" charset="0"/>
                <a:cs typeface="Times New Roman" panose="02020603050405020304" pitchFamily="18" charset="0"/>
              </a:rPr>
              <a:t>operationalized</a:t>
            </a:r>
            <a:r>
              <a:rPr lang="en-US" altLang="en-US" sz="1600" b="1" dirty="0">
                <a:solidFill>
                  <a:srgbClr val="000000"/>
                </a:solidFill>
                <a:latin typeface="Times New Roman" panose="02020603050405020304" pitchFamily="18" charset="0"/>
                <a:cs typeface="Times New Roman" panose="02020603050405020304" pitchFamily="18" charset="0"/>
              </a:rPr>
              <a:t> </a:t>
            </a:r>
          </a:p>
        </p:txBody>
      </p:sp>
      <p:sp>
        <p:nvSpPr>
          <p:cNvPr id="26632" name="TextBox 13"/>
          <p:cNvSpPr txBox="1">
            <a:spLocks noChangeArrowheads="1"/>
          </p:cNvSpPr>
          <p:nvPr/>
        </p:nvSpPr>
        <p:spPr bwMode="auto">
          <a:xfrm>
            <a:off x="6021607" y="4898791"/>
            <a:ext cx="2531070" cy="79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altLang="en-US" sz="1600" b="1" dirty="0">
                <a:solidFill>
                  <a:srgbClr val="000000"/>
                </a:solidFill>
                <a:latin typeface="Times New Roman" panose="02020603050405020304" pitchFamily="18" charset="0"/>
                <a:cs typeface="Times New Roman" panose="02020603050405020304" pitchFamily="18" charset="0"/>
              </a:rPr>
              <a:t>PHCs made 24X7</a:t>
            </a:r>
          </a:p>
          <a:p>
            <a:pPr algn="ctr"/>
            <a:r>
              <a:rPr lang="en-US" altLang="en-US" sz="1600" b="1" dirty="0">
                <a:solidFill>
                  <a:srgbClr val="00B050"/>
                </a:solidFill>
                <a:latin typeface="Times New Roman" panose="02020603050405020304" pitchFamily="18" charset="0"/>
                <a:cs typeface="Times New Roman" panose="02020603050405020304" pitchFamily="18" charset="0"/>
              </a:rPr>
              <a:t>3 </a:t>
            </a:r>
            <a:r>
              <a:rPr lang="en-IN" altLang="en-US" sz="1600" b="1" dirty="0">
                <a:solidFill>
                  <a:srgbClr val="00B050"/>
                </a:solidFill>
                <a:latin typeface="Times New Roman" panose="02020603050405020304" pitchFamily="18" charset="0"/>
                <a:cs typeface="Times New Roman" panose="02020603050405020304" pitchFamily="18" charset="0"/>
              </a:rPr>
              <a:t>fold increase over baseline</a:t>
            </a:r>
            <a:endParaRPr lang="en-US" altLang="en-US" sz="1600" b="1" dirty="0">
              <a:solidFill>
                <a:srgbClr val="00B05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302806" y="2212022"/>
            <a:ext cx="1865313"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defTabSz="571381" eaLnBrk="0" hangingPunct="0">
              <a:defRPr/>
            </a:pPr>
            <a:r>
              <a:rPr lang="en-US" b="1" dirty="0">
                <a:solidFill>
                  <a:prstClr val="white"/>
                </a:solidFill>
                <a:latin typeface="Times New Roman" panose="02020603050405020304" pitchFamily="18" charset="0"/>
                <a:cs typeface="Times New Roman" panose="02020603050405020304" pitchFamily="18" charset="0"/>
              </a:rPr>
              <a:t>About 2.34 lakh</a:t>
            </a:r>
          </a:p>
        </p:txBody>
      </p:sp>
      <p:pic>
        <p:nvPicPr>
          <p:cNvPr id="29698" name="Picture 2" descr="https://pmsma.nhp.gov.in/wp-content/gallery/gujrat/gujrat-41.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Lst>
          </a:blip>
          <a:srcRect/>
          <a:stretch>
            <a:fillRect/>
          </a:stretch>
        </p:blipFill>
        <p:spPr bwMode="auto">
          <a:xfrm>
            <a:off x="1106661" y="786599"/>
            <a:ext cx="2223493" cy="1347391"/>
          </a:xfrm>
          <a:prstGeom prst="rect">
            <a:avLst/>
          </a:prstGeom>
          <a:ln w="25400">
            <a:solidFill>
              <a:schemeClr val="accent1"/>
            </a:solidFill>
          </a:ln>
          <a:effectLst>
            <a:outerShdw blurRad="292100" dist="139700" dir="2700000" algn="tl" rotWithShape="0">
              <a:srgbClr val="333333">
                <a:alpha val="65000"/>
              </a:srgbClr>
            </a:outerShdw>
          </a:effectLst>
          <a:extLst/>
        </p:spPr>
      </p:pic>
      <p:sp>
        <p:nvSpPr>
          <p:cNvPr id="16" name="Rectangle 15"/>
          <p:cNvSpPr/>
          <p:nvPr/>
        </p:nvSpPr>
        <p:spPr>
          <a:xfrm>
            <a:off x="3809014" y="2261223"/>
            <a:ext cx="1865313"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eaLnBrk="0" hangingPunct="0">
              <a:defRPr/>
            </a:pPr>
            <a:r>
              <a:rPr lang="en-US" b="1" dirty="0">
                <a:solidFill>
                  <a:prstClr val="white"/>
                </a:solidFill>
                <a:latin typeface="Times New Roman" panose="02020603050405020304" pitchFamily="18" charset="0"/>
                <a:cs typeface="Times New Roman" panose="02020603050405020304" pitchFamily="18" charset="0"/>
              </a:rPr>
              <a:t>Over 31811</a:t>
            </a:r>
          </a:p>
        </p:txBody>
      </p:sp>
      <p:sp>
        <p:nvSpPr>
          <p:cNvPr id="18" name="Rectangle 17"/>
          <p:cNvSpPr/>
          <p:nvPr/>
        </p:nvSpPr>
        <p:spPr>
          <a:xfrm>
            <a:off x="6311305" y="2275113"/>
            <a:ext cx="1864320"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eaLnBrk="0" hangingPunct="0">
              <a:defRPr/>
            </a:pPr>
            <a:r>
              <a:rPr lang="en-US" b="1" dirty="0">
                <a:solidFill>
                  <a:prstClr val="white"/>
                </a:solidFill>
                <a:latin typeface="Times New Roman" panose="02020603050405020304" pitchFamily="18" charset="0"/>
                <a:cs typeface="Times New Roman" panose="02020603050405020304" pitchFamily="18" charset="0"/>
              </a:rPr>
              <a:t>Over  38547</a:t>
            </a:r>
          </a:p>
        </p:txBody>
      </p:sp>
      <p:sp>
        <p:nvSpPr>
          <p:cNvPr id="23" name="Rectangle 22"/>
          <p:cNvSpPr/>
          <p:nvPr/>
        </p:nvSpPr>
        <p:spPr>
          <a:xfrm>
            <a:off x="1093558" y="4587496"/>
            <a:ext cx="1865313"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eaLnBrk="0" hangingPunct="0">
              <a:defRPr/>
            </a:pPr>
            <a:r>
              <a:rPr lang="en-US" b="1" dirty="0">
                <a:solidFill>
                  <a:prstClr val="white"/>
                </a:solidFill>
                <a:latin typeface="Times New Roman" panose="02020603050405020304" pitchFamily="18" charset="0"/>
                <a:cs typeface="Times New Roman" panose="02020603050405020304" pitchFamily="18" charset="0"/>
              </a:rPr>
              <a:t>Over 25000</a:t>
            </a:r>
          </a:p>
        </p:txBody>
      </p:sp>
      <p:sp>
        <p:nvSpPr>
          <p:cNvPr id="24" name="Rectangle 23"/>
          <p:cNvSpPr/>
          <p:nvPr/>
        </p:nvSpPr>
        <p:spPr>
          <a:xfrm>
            <a:off x="3786034" y="4579748"/>
            <a:ext cx="1865313"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eaLnBrk="0" hangingPunct="0">
              <a:defRPr/>
            </a:pPr>
            <a:r>
              <a:rPr lang="en-US" b="1" dirty="0">
                <a:solidFill>
                  <a:prstClr val="white"/>
                </a:solidFill>
                <a:latin typeface="Times New Roman" panose="02020603050405020304" pitchFamily="18" charset="0"/>
                <a:cs typeface="Times New Roman" panose="02020603050405020304" pitchFamily="18" charset="0"/>
              </a:rPr>
              <a:t>Around 3104</a:t>
            </a:r>
          </a:p>
        </p:txBody>
      </p:sp>
      <p:sp>
        <p:nvSpPr>
          <p:cNvPr id="25" name="Rectangle 24"/>
          <p:cNvSpPr/>
          <p:nvPr/>
        </p:nvSpPr>
        <p:spPr>
          <a:xfrm>
            <a:off x="6385114" y="4477877"/>
            <a:ext cx="1865313" cy="334699"/>
          </a:xfrm>
          <a:prstGeom prst="rect">
            <a:avLst/>
          </a:prstGeom>
        </p:spPr>
        <p:style>
          <a:lnRef idx="3">
            <a:schemeClr val="lt1"/>
          </a:lnRef>
          <a:fillRef idx="1">
            <a:schemeClr val="accent1"/>
          </a:fillRef>
          <a:effectRef idx="1">
            <a:schemeClr val="accent1"/>
          </a:effectRef>
          <a:fontRef idx="minor">
            <a:schemeClr val="lt1"/>
          </a:fontRef>
        </p:style>
        <p:txBody>
          <a:bodyPr lIns="57141" tIns="28571" rIns="57141" bIns="28571">
            <a:spAutoFit/>
          </a:bodyPr>
          <a:lstStyle/>
          <a:p>
            <a:pPr algn="ctr" eaLnBrk="0" hangingPunct="0">
              <a:defRPr/>
            </a:pPr>
            <a:r>
              <a:rPr lang="en-US" b="1" dirty="0">
                <a:solidFill>
                  <a:prstClr val="white"/>
                </a:solidFill>
                <a:latin typeface="Times New Roman" panose="02020603050405020304" pitchFamily="18" charset="0"/>
                <a:cs typeface="Times New Roman" panose="02020603050405020304" pitchFamily="18" charset="0"/>
              </a:rPr>
              <a:t>Around 9930</a:t>
            </a:r>
          </a:p>
        </p:txBody>
      </p:sp>
      <p:pic>
        <p:nvPicPr>
          <p:cNvPr id="26" name="Picture 13" descr="K:\DCIM\111___11\IMG_2070.JPG"/>
          <p:cNvPicPr>
            <a:picLocks noChangeAspect="1" noChangeArrowheads="1"/>
          </p:cNvPicPr>
          <p:nvPr/>
        </p:nvPicPr>
        <p:blipFill>
          <a:blip r:embed="rId6" cstate="print"/>
          <a:srcRect/>
          <a:stretch>
            <a:fillRect/>
          </a:stretch>
        </p:blipFill>
        <p:spPr bwMode="auto">
          <a:xfrm>
            <a:off x="3801572" y="3262410"/>
            <a:ext cx="1880196" cy="1118196"/>
          </a:xfrm>
          <a:prstGeom prst="rect">
            <a:avLst/>
          </a:prstGeom>
          <a:ln w="25400">
            <a:solidFill>
              <a:schemeClr val="accent1"/>
            </a:solidFill>
          </a:ln>
          <a:effectLst>
            <a:outerShdw blurRad="292100" dist="139700" dir="2700000" algn="tl" rotWithShape="0">
              <a:srgbClr val="333333">
                <a:alpha val="65000"/>
              </a:srgbClr>
            </a:outerShdw>
          </a:effectLst>
        </p:spPr>
      </p:pic>
      <p:pic>
        <p:nvPicPr>
          <p:cNvPr id="27" name="Picture 26"/>
          <p:cNvPicPr/>
          <p:nvPr/>
        </p:nvPicPr>
        <p:blipFill rotWithShape="1">
          <a:blip r:embed="rId7" cstate="print"/>
          <a:srcRect b="30169"/>
          <a:stretch/>
        </p:blipFill>
        <p:spPr bwMode="auto">
          <a:xfrm>
            <a:off x="6312105" y="850872"/>
            <a:ext cx="1931789" cy="1218869"/>
          </a:xfrm>
          <a:prstGeom prst="rect">
            <a:avLst/>
          </a:prstGeom>
          <a:ln w="25400">
            <a:solidFill>
              <a:schemeClr val="accent1"/>
            </a:solidFill>
          </a:ln>
          <a:effectLst>
            <a:outerShdw blurRad="292100" dist="139700" dir="2700000" algn="tl" rotWithShape="0">
              <a:srgbClr val="333333">
                <a:alpha val="65000"/>
              </a:srgbClr>
            </a:outerShdw>
          </a:effectLst>
        </p:spPr>
      </p:pic>
      <p:pic>
        <p:nvPicPr>
          <p:cNvPr id="28" name="Picture 9" descr="C:\Users\S\Desktop\Photographs 14-7-14 Presentation\Kathewadi\DSC06277.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Lst>
          </a:blip>
          <a:srcRect l="17260" t="20273" r="6216" b="26063"/>
          <a:stretch/>
        </p:blipFill>
        <p:spPr bwMode="auto">
          <a:xfrm>
            <a:off x="3673912" y="759693"/>
            <a:ext cx="2089548" cy="1365745"/>
          </a:xfrm>
          <a:prstGeom prst="rect">
            <a:avLst/>
          </a:prstGeom>
          <a:ln w="25400">
            <a:solidFill>
              <a:schemeClr val="accent1"/>
            </a:solidFill>
          </a:ln>
          <a:effectLst>
            <a:outerShdw blurRad="292100" dist="139700" dir="2700000" algn="tl" rotWithShape="0">
              <a:srgbClr val="333333">
                <a:alpha val="65000"/>
              </a:srgbClr>
            </a:outerShdw>
          </a:effectLst>
        </p:spPr>
      </p:pic>
      <p:sp>
        <p:nvSpPr>
          <p:cNvPr id="20" name="Rectangle 19"/>
          <p:cNvSpPr/>
          <p:nvPr/>
        </p:nvSpPr>
        <p:spPr>
          <a:xfrm>
            <a:off x="3325313" y="5296987"/>
            <a:ext cx="2574982" cy="303921"/>
          </a:xfrm>
          <a:prstGeom prst="rect">
            <a:avLst/>
          </a:prstGeom>
        </p:spPr>
        <p:txBody>
          <a:bodyPr wrap="none" lIns="57141" tIns="28571" rIns="57141" bIns="28571">
            <a:spAutoFit/>
          </a:bodyPr>
          <a:lstStyle/>
          <a:p>
            <a:pPr algn="ctr" defTabSz="571381"/>
            <a:r>
              <a:rPr lang="en-US" altLang="en-US" sz="1600" b="1" dirty="0">
                <a:solidFill>
                  <a:srgbClr val="00B050"/>
                </a:solidFill>
                <a:latin typeface="Times New Roman" panose="02020603050405020304" pitchFamily="18" charset="0"/>
                <a:cs typeface="Times New Roman" panose="02020603050405020304" pitchFamily="18" charset="0"/>
              </a:rPr>
              <a:t>3 </a:t>
            </a:r>
            <a:r>
              <a:rPr lang="en-IN" altLang="en-US" sz="1600" b="1" dirty="0">
                <a:solidFill>
                  <a:srgbClr val="00B050"/>
                </a:solidFill>
                <a:latin typeface="Times New Roman" panose="02020603050405020304" pitchFamily="18" charset="0"/>
                <a:cs typeface="Times New Roman" panose="02020603050405020304" pitchFamily="18" charset="0"/>
              </a:rPr>
              <a:t>fold increase over baseline</a:t>
            </a:r>
            <a:endParaRPr lang="en-US" altLang="en-US" sz="1600" b="1" dirty="0">
              <a:solidFill>
                <a:srgbClr val="00B050"/>
              </a:solidFill>
              <a:latin typeface="Times New Roman" panose="02020603050405020304" pitchFamily="18" charset="0"/>
              <a:cs typeface="Times New Roman" panose="02020603050405020304" pitchFamily="18" charset="0"/>
            </a:endParaRPr>
          </a:p>
        </p:txBody>
      </p:sp>
      <p:sp>
        <p:nvSpPr>
          <p:cNvPr id="21" name="TextBox 9"/>
          <p:cNvSpPr txBox="1">
            <a:spLocks noChangeArrowheads="1"/>
          </p:cNvSpPr>
          <p:nvPr/>
        </p:nvSpPr>
        <p:spPr bwMode="auto">
          <a:xfrm>
            <a:off x="750902" y="4924799"/>
            <a:ext cx="2279830" cy="30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7141" tIns="28571" rIns="57141" bIns="28571">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571381"/>
            <a:r>
              <a:rPr lang="en-US" altLang="en-US" sz="1600" b="1" dirty="0">
                <a:solidFill>
                  <a:srgbClr val="000000"/>
                </a:solidFill>
                <a:latin typeface="Times New Roman" panose="02020603050405020304" pitchFamily="18" charset="0"/>
                <a:cs typeface="Times New Roman" panose="02020603050405020304" pitchFamily="18" charset="0"/>
              </a:rPr>
              <a:t>Ambulances operational</a:t>
            </a:r>
          </a:p>
        </p:txBody>
      </p:sp>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01925" y="3235987"/>
            <a:ext cx="1748498" cy="1200632"/>
          </a:xfrm>
          <a:prstGeom prst="rect">
            <a:avLst/>
          </a:prstGeom>
          <a:ln w="25400">
            <a:solidFill>
              <a:schemeClr val="accent1"/>
            </a:solidFill>
          </a:ln>
          <a:effectLst>
            <a:outerShdw blurRad="292100" dist="139700" dir="2700000" algn="tl" rotWithShape="0">
              <a:srgbClr val="333333">
                <a:alpha val="65000"/>
              </a:srgbClr>
            </a:outerShdw>
          </a:effectLst>
        </p:spPr>
      </p:pic>
      <p:sp>
        <p:nvSpPr>
          <p:cNvPr id="4" name="TextBox 3"/>
          <p:cNvSpPr txBox="1"/>
          <p:nvPr/>
        </p:nvSpPr>
        <p:spPr>
          <a:xfrm>
            <a:off x="0" y="-38099"/>
            <a:ext cx="9143999" cy="523208"/>
          </a:xfrm>
          <a:prstGeom prst="rect">
            <a:avLst/>
          </a:prstGeom>
          <a:solidFill>
            <a:schemeClr val="accent5">
              <a:lumMod val="40000"/>
              <a:lumOff val="60000"/>
            </a:schemeClr>
          </a:solidFill>
        </p:spPr>
        <p:txBody>
          <a:bodyPr wrap="square" lIns="91429" tIns="45714" rIns="91429" bIns="45714" rtlCol="0">
            <a:spAutoFit/>
          </a:bodyPr>
          <a:lstStyle/>
          <a:p>
            <a:pPr algn="ctr">
              <a:spcBef>
                <a:spcPct val="0"/>
              </a:spcBef>
            </a:pPr>
            <a:r>
              <a:rPr lang="en-GB" sz="2800" b="1" dirty="0">
                <a:latin typeface="Times New Roman" panose="02020603050405020304" pitchFamily="18" charset="0"/>
                <a:cs typeface="Times New Roman" pitchFamily="18" charset="0"/>
              </a:rPr>
              <a:t>Interventions under NHM</a:t>
            </a:r>
            <a:endParaRPr lang="en-US" sz="2800" b="1" dirty="0">
              <a:latin typeface="Times New Roman" panose="02020603050405020304"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0D879A1-6445-4029-9F57-74A6A5BC0E17}" type="slidenum">
              <a:rPr lang="en-IN" smtClean="0">
                <a:latin typeface="Times New Roman" panose="02020603050405020304" pitchFamily="18" charset="0"/>
                <a:cs typeface="Times New Roman" panose="02020603050405020304" pitchFamily="18" charset="0"/>
              </a:rPr>
              <a:pPr/>
              <a:t>22</a:t>
            </a:fld>
            <a:endParaRPr lang="en-I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75451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D070714-A51B-B140-96E9-AA554BCBC224}"/>
              </a:ext>
            </a:extLst>
          </p:cNvPr>
          <p:cNvSpPr>
            <a:spLocks noGrp="1"/>
          </p:cNvSpPr>
          <p:nvPr>
            <p:ph idx="1"/>
          </p:nvPr>
        </p:nvSpPr>
        <p:spPr>
          <a:xfrm>
            <a:off x="495300" y="142622"/>
            <a:ext cx="8153400" cy="5160573"/>
          </a:xfrm>
        </p:spPr>
        <p:txBody>
          <a:bodyPr>
            <a:normAutofit/>
          </a:bodyPr>
          <a:lstStyle/>
          <a:p>
            <a:pPr marL="0" indent="0">
              <a:spcBef>
                <a:spcPct val="0"/>
              </a:spcBef>
              <a:buNone/>
              <a:defRPr/>
            </a:pPr>
            <a:r>
              <a:rPr lang="en-IN" sz="3333" b="1" dirty="0" smtClean="0">
                <a:latin typeface="Baghdad" pitchFamily="2" charset="-78"/>
                <a:ea typeface="+mj-ea"/>
                <a:cs typeface="Baghdad" pitchFamily="2" charset="-78"/>
              </a:rPr>
              <a:t>Free Drugs Service Initiative : </a:t>
            </a:r>
            <a:r>
              <a:rPr lang="en-IN" sz="3200" b="1" dirty="0" smtClean="0">
                <a:latin typeface="Baghdad" pitchFamily="2" charset="-78"/>
                <a:ea typeface="+mj-ea"/>
                <a:cs typeface="Baghdad" pitchFamily="2" charset="-78"/>
              </a:rPr>
              <a:t>Essential Medicines </a:t>
            </a:r>
            <a:endParaRPr lang="en-IN" sz="18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defRPr/>
            </a:pPr>
            <a:endParaRPr lang="en-IN" sz="2000" b="1" dirty="0">
              <a:solidFill>
                <a:prstClr val="black"/>
              </a:solidFill>
              <a:latin typeface="Batang" panose="02030600000101010101" pitchFamily="18" charset="-127"/>
              <a:ea typeface="Batang" panose="02030600000101010101" pitchFamily="18" charset="-127"/>
            </a:endParaRPr>
          </a:p>
          <a:p>
            <a:pPr marL="0" indent="0" algn="just">
              <a:spcBef>
                <a:spcPts val="0"/>
              </a:spcBef>
              <a:buNone/>
              <a:defRPr/>
            </a:pPr>
            <a:endParaRPr lang="en-IN" sz="2000" b="1" dirty="0">
              <a:solidFill>
                <a:prstClr val="black"/>
              </a:solidFill>
              <a:latin typeface="Batang" panose="02030600000101010101" pitchFamily="18" charset="-127"/>
              <a:ea typeface="Batang" panose="02030600000101010101" pitchFamily="18" charset="-127"/>
            </a:endParaRPr>
          </a:p>
          <a:p>
            <a:pPr marL="0" indent="0" algn="just">
              <a:spcBef>
                <a:spcPts val="0"/>
              </a:spcBef>
              <a:buNone/>
              <a:defRPr/>
            </a:pPr>
            <a:endParaRPr lang="en-IN" sz="2000" b="1" dirty="0">
              <a:solidFill>
                <a:prstClr val="black"/>
              </a:solidFill>
              <a:latin typeface="Batang" panose="02030600000101010101" pitchFamily="18" charset="-127"/>
              <a:ea typeface="Batang" panose="02030600000101010101" pitchFamily="18" charset="-127"/>
            </a:endParaRPr>
          </a:p>
          <a:p>
            <a:pPr algn="just">
              <a:spcBef>
                <a:spcPts val="0"/>
              </a:spcBef>
              <a:buFont typeface="Wingdings" pitchFamily="2" charset="2"/>
              <a:buChar char="ü"/>
              <a:defRPr/>
            </a:pPr>
            <a:r>
              <a:rPr lang="en-IN" sz="2000" b="1" dirty="0">
                <a:solidFill>
                  <a:srgbClr val="0070C0"/>
                </a:solidFill>
                <a:latin typeface="Batang" panose="02030600000101010101" pitchFamily="18" charset="-127"/>
                <a:ea typeface="Batang" panose="02030600000101010101" pitchFamily="18" charset="-127"/>
              </a:rPr>
              <a:t> Flexibility with the State / UT to increase the number of medicines in EML as per disease burden.</a:t>
            </a:r>
          </a:p>
          <a:p>
            <a:pPr algn="just">
              <a:spcBef>
                <a:spcPts val="0"/>
              </a:spcBef>
              <a:buFont typeface="Wingdings" pitchFamily="2" charset="2"/>
              <a:buChar char="ü"/>
              <a:defRPr/>
            </a:pPr>
            <a:r>
              <a:rPr lang="en-IN" sz="2000" b="1" dirty="0">
                <a:solidFill>
                  <a:srgbClr val="0070C0"/>
                </a:solidFill>
                <a:latin typeface="Batang" panose="02030600000101010101" pitchFamily="18" charset="-127"/>
                <a:ea typeface="Batang" panose="02030600000101010101" pitchFamily="18" charset="-127"/>
                <a:hlinkClick r:id="" action="ppaction://noaction"/>
              </a:rPr>
              <a:t>31 States / UTs </a:t>
            </a:r>
            <a:r>
              <a:rPr lang="en-IN" sz="2000" b="1" dirty="0">
                <a:solidFill>
                  <a:srgbClr val="0070C0"/>
                </a:solidFill>
                <a:latin typeface="Batang" panose="02030600000101010101" pitchFamily="18" charset="-127"/>
                <a:ea typeface="Batang" panose="02030600000101010101" pitchFamily="18" charset="-127"/>
              </a:rPr>
              <a:t>have facility wise EML.</a:t>
            </a:r>
          </a:p>
          <a:p>
            <a:pPr algn="just">
              <a:spcBef>
                <a:spcPts val="0"/>
              </a:spcBef>
              <a:buFont typeface="Wingdings" pitchFamily="2" charset="2"/>
              <a:buChar char="ü"/>
              <a:defRPr/>
            </a:pPr>
            <a:r>
              <a:rPr lang="en-IN" sz="2000" b="1" dirty="0">
                <a:solidFill>
                  <a:srgbClr val="0070C0"/>
                </a:solidFill>
                <a:latin typeface="Batang" panose="02030600000101010101" pitchFamily="18" charset="-127"/>
                <a:ea typeface="Batang" panose="02030600000101010101" pitchFamily="18" charset="-127"/>
              </a:rPr>
              <a:t>FDSI guidelines suggests EML to be displayed at each facility. </a:t>
            </a:r>
          </a:p>
          <a:p>
            <a:pPr marL="0" indent="0" algn="just">
              <a:spcBef>
                <a:spcPts val="0"/>
              </a:spcBef>
              <a:buNone/>
              <a:defRPr/>
            </a:pPr>
            <a:endParaRPr lang="en-US" sz="2000" b="1" dirty="0">
              <a:solidFill>
                <a:srgbClr val="0070C0"/>
              </a:solidFill>
              <a:latin typeface="Batang" panose="02030600000101010101" pitchFamily="18" charset="-127"/>
              <a:ea typeface="Batang" panose="02030600000101010101" pitchFamily="18" charset="-127"/>
            </a:endParaRPr>
          </a:p>
        </p:txBody>
      </p:sp>
      <p:sp>
        <p:nvSpPr>
          <p:cNvPr id="2" name="Slide Number Placeholder 1">
            <a:extLst>
              <a:ext uri="{FF2B5EF4-FFF2-40B4-BE49-F238E27FC236}">
                <a16:creationId xmlns:a16="http://schemas.microsoft.com/office/drawing/2014/main" xmlns="" id="{A929F29E-2800-C248-AA3C-7E8350865EDE}"/>
              </a:ext>
            </a:extLst>
          </p:cNvPr>
          <p:cNvSpPr>
            <a:spLocks noGrp="1"/>
          </p:cNvSpPr>
          <p:nvPr>
            <p:ph type="sldNum" sz="quarter" idx="12"/>
          </p:nvPr>
        </p:nvSpPr>
        <p:spPr/>
        <p:txBody>
          <a:bodyPr/>
          <a:lstStyle/>
          <a:p>
            <a:fld id="{91C88C1C-DED5-4318-9235-6DB032139449}" type="slidenum">
              <a:rPr lang="en-IN" smtClean="0">
                <a:solidFill>
                  <a:prstClr val="black">
                    <a:tint val="75000"/>
                  </a:prstClr>
                </a:solidFill>
              </a:rPr>
              <a:pPr/>
              <a:t>23</a:t>
            </a:fld>
            <a:endParaRPr lang="en-IN">
              <a:solidFill>
                <a:prstClr val="black">
                  <a:tint val="75000"/>
                </a:prstClr>
              </a:solidFill>
            </a:endParaRPr>
          </a:p>
        </p:txBody>
      </p:sp>
      <p:graphicFrame>
        <p:nvGraphicFramePr>
          <p:cNvPr id="4" name="Table 3">
            <a:extLst>
              <a:ext uri="{FF2B5EF4-FFF2-40B4-BE49-F238E27FC236}">
                <a16:creationId xmlns:a16="http://schemas.microsoft.com/office/drawing/2014/main" xmlns="" id="{CB0D1301-85C3-474D-AC20-30E4AAE3223B}"/>
              </a:ext>
            </a:extLst>
          </p:cNvPr>
          <p:cNvGraphicFramePr>
            <a:graphicFrameLocks noGrp="1"/>
          </p:cNvGraphicFramePr>
          <p:nvPr>
            <p:extLst>
              <p:ext uri="{D42A27DB-BD31-4B8C-83A1-F6EECF244321}">
                <p14:modId xmlns:p14="http://schemas.microsoft.com/office/powerpoint/2010/main" val="690851563"/>
              </p:ext>
            </p:extLst>
          </p:nvPr>
        </p:nvGraphicFramePr>
        <p:xfrm>
          <a:off x="1219200" y="1409700"/>
          <a:ext cx="6572250" cy="1997964"/>
        </p:xfrm>
        <a:graphic>
          <a:graphicData uri="http://schemas.openxmlformats.org/drawingml/2006/table">
            <a:tbl>
              <a:tblPr firstRow="1" bandRow="1">
                <a:tableStyleId>{5C22544A-7EE6-4342-B048-85BDC9FD1C3A}</a:tableStyleId>
              </a:tblPr>
              <a:tblGrid>
                <a:gridCol w="3420380">
                  <a:extLst>
                    <a:ext uri="{9D8B030D-6E8A-4147-A177-3AD203B41FA5}">
                      <a16:colId xmlns:a16="http://schemas.microsoft.com/office/drawing/2014/main" xmlns="" val="1321313442"/>
                    </a:ext>
                  </a:extLst>
                </a:gridCol>
                <a:gridCol w="3151870">
                  <a:extLst>
                    <a:ext uri="{9D8B030D-6E8A-4147-A177-3AD203B41FA5}">
                      <a16:colId xmlns:a16="http://schemas.microsoft.com/office/drawing/2014/main" xmlns="" val="1437940346"/>
                    </a:ext>
                  </a:extLst>
                </a:gridCol>
              </a:tblGrid>
              <a:tr h="584200">
                <a:tc>
                  <a:txBody>
                    <a:bodyPr/>
                    <a:lstStyle/>
                    <a:p>
                      <a:pPr marL="457200">
                        <a:lnSpc>
                          <a:spcPct val="115000"/>
                        </a:lnSpc>
                        <a:spcAft>
                          <a:spcPts val="0"/>
                        </a:spcAft>
                      </a:pPr>
                      <a:r>
                        <a:rPr lang="en-IN" sz="1700" b="1" dirty="0">
                          <a:effectLst/>
                          <a:latin typeface="Batang" panose="02030600000101010101" pitchFamily="18" charset="-127"/>
                          <a:ea typeface="Batang" panose="02030600000101010101" pitchFamily="18" charset="-127"/>
                        </a:rPr>
                        <a:t>Type of Facility</a:t>
                      </a:r>
                      <a:endParaRPr lang="en-IN" sz="1700" b="1" dirty="0">
                        <a:effectLst/>
                        <a:latin typeface="Batang" panose="02030600000101010101" pitchFamily="18" charset="-127"/>
                        <a:ea typeface="Batang" panose="02030600000101010101" pitchFamily="18" charset="-127"/>
                        <a:cs typeface="Mangal"/>
                      </a:endParaRPr>
                    </a:p>
                  </a:txBody>
                  <a:tcPr marL="57150" marR="57150" marT="0" marB="0"/>
                </a:tc>
                <a:tc>
                  <a:txBody>
                    <a:bodyPr/>
                    <a:lstStyle/>
                    <a:p>
                      <a:pPr marL="457200">
                        <a:lnSpc>
                          <a:spcPct val="115000"/>
                        </a:lnSpc>
                        <a:spcAft>
                          <a:spcPts val="0"/>
                        </a:spcAft>
                      </a:pPr>
                      <a:r>
                        <a:rPr lang="en-IN" sz="1700" b="1" dirty="0">
                          <a:effectLst/>
                          <a:latin typeface="Batang" panose="02030600000101010101" pitchFamily="18" charset="-127"/>
                          <a:ea typeface="Batang" panose="02030600000101010101" pitchFamily="18" charset="-127"/>
                        </a:rPr>
                        <a:t>Indicative number of Medicines / Formulations </a:t>
                      </a:r>
                      <a:endParaRPr lang="en-IN" sz="1700" b="1" dirty="0">
                        <a:effectLst/>
                        <a:latin typeface="Batang" panose="02030600000101010101" pitchFamily="18" charset="-127"/>
                        <a:ea typeface="Batang" panose="02030600000101010101" pitchFamily="18" charset="-127"/>
                        <a:cs typeface="Mangal"/>
                      </a:endParaRPr>
                    </a:p>
                  </a:txBody>
                  <a:tcPr marL="57150" marR="57150" marT="0" marB="0"/>
                </a:tc>
                <a:extLst>
                  <a:ext uri="{0D108BD9-81ED-4DB2-BD59-A6C34878D82A}">
                    <a16:rowId xmlns:a16="http://schemas.microsoft.com/office/drawing/2014/main" xmlns="" val="2640146442"/>
                  </a:ext>
                </a:extLst>
              </a:tr>
              <a:tr h="350520">
                <a:tc>
                  <a:txBody>
                    <a:bodyPr/>
                    <a:lstStyle/>
                    <a:p>
                      <a:pPr marL="457200">
                        <a:lnSpc>
                          <a:spcPct val="115000"/>
                        </a:lnSpc>
                        <a:spcAft>
                          <a:spcPts val="0"/>
                        </a:spcAft>
                      </a:pPr>
                      <a:r>
                        <a:rPr lang="en-IN" sz="2000" b="1" dirty="0">
                          <a:effectLst/>
                          <a:latin typeface="Batang" panose="02030600000101010101" pitchFamily="18" charset="-127"/>
                          <a:ea typeface="Batang" panose="02030600000101010101" pitchFamily="18" charset="-127"/>
                        </a:rPr>
                        <a:t>SHC</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tc>
                  <a:txBody>
                    <a:bodyPr/>
                    <a:lstStyle/>
                    <a:p>
                      <a:pPr marL="457200" algn="ctr">
                        <a:lnSpc>
                          <a:spcPct val="115000"/>
                        </a:lnSpc>
                        <a:spcAft>
                          <a:spcPts val="0"/>
                        </a:spcAft>
                      </a:pPr>
                      <a:r>
                        <a:rPr lang="en-IN" sz="2000" b="1" dirty="0">
                          <a:effectLst/>
                          <a:latin typeface="Batang" panose="02030600000101010101" pitchFamily="18" charset="-127"/>
                          <a:ea typeface="Batang" panose="02030600000101010101" pitchFamily="18" charset="-127"/>
                        </a:rPr>
                        <a:t>57</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extLst>
                  <a:ext uri="{0D108BD9-81ED-4DB2-BD59-A6C34878D82A}">
                    <a16:rowId xmlns:a16="http://schemas.microsoft.com/office/drawing/2014/main" xmlns="" val="3631245750"/>
                  </a:ext>
                </a:extLst>
              </a:tr>
              <a:tr h="350520">
                <a:tc>
                  <a:txBody>
                    <a:bodyPr/>
                    <a:lstStyle/>
                    <a:p>
                      <a:pPr marL="457200">
                        <a:lnSpc>
                          <a:spcPct val="115000"/>
                        </a:lnSpc>
                        <a:spcAft>
                          <a:spcPts val="0"/>
                        </a:spcAft>
                      </a:pPr>
                      <a:r>
                        <a:rPr lang="en-IN" sz="2000" b="1" dirty="0">
                          <a:effectLst/>
                          <a:latin typeface="Batang" panose="02030600000101010101" pitchFamily="18" charset="-127"/>
                          <a:ea typeface="Batang" panose="02030600000101010101" pitchFamily="18" charset="-127"/>
                        </a:rPr>
                        <a:t>PHC</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tc>
                  <a:txBody>
                    <a:bodyPr/>
                    <a:lstStyle/>
                    <a:p>
                      <a:pPr marL="457200" algn="ctr">
                        <a:lnSpc>
                          <a:spcPct val="115000"/>
                        </a:lnSpc>
                        <a:spcAft>
                          <a:spcPts val="0"/>
                        </a:spcAft>
                      </a:pPr>
                      <a:r>
                        <a:rPr lang="en-IN" sz="2000" b="1" dirty="0">
                          <a:effectLst/>
                          <a:latin typeface="Batang" panose="02030600000101010101" pitchFamily="18" charset="-127"/>
                          <a:ea typeface="Batang" panose="02030600000101010101" pitchFamily="18" charset="-127"/>
                        </a:rPr>
                        <a:t>285</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extLst>
                  <a:ext uri="{0D108BD9-81ED-4DB2-BD59-A6C34878D82A}">
                    <a16:rowId xmlns:a16="http://schemas.microsoft.com/office/drawing/2014/main" xmlns="" val="2503346720"/>
                  </a:ext>
                </a:extLst>
              </a:tr>
              <a:tr h="350520">
                <a:tc>
                  <a:txBody>
                    <a:bodyPr/>
                    <a:lstStyle/>
                    <a:p>
                      <a:pPr marL="457200">
                        <a:lnSpc>
                          <a:spcPct val="115000"/>
                        </a:lnSpc>
                        <a:spcAft>
                          <a:spcPts val="0"/>
                        </a:spcAft>
                      </a:pPr>
                      <a:r>
                        <a:rPr lang="en-IN" sz="2000" b="1" dirty="0">
                          <a:effectLst/>
                          <a:latin typeface="Batang" panose="02030600000101010101" pitchFamily="18" charset="-127"/>
                          <a:ea typeface="Batang" panose="02030600000101010101" pitchFamily="18" charset="-127"/>
                        </a:rPr>
                        <a:t>CHC </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tc>
                  <a:txBody>
                    <a:bodyPr/>
                    <a:lstStyle/>
                    <a:p>
                      <a:pPr marL="457200" algn="ctr">
                        <a:lnSpc>
                          <a:spcPct val="115000"/>
                        </a:lnSpc>
                        <a:spcAft>
                          <a:spcPts val="0"/>
                        </a:spcAft>
                      </a:pPr>
                      <a:r>
                        <a:rPr lang="en-IN" sz="2000" b="1" dirty="0">
                          <a:effectLst/>
                          <a:latin typeface="Batang" panose="02030600000101010101" pitchFamily="18" charset="-127"/>
                          <a:ea typeface="Batang" panose="02030600000101010101" pitchFamily="18" charset="-127"/>
                        </a:rPr>
                        <a:t>455</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extLst>
                  <a:ext uri="{0D108BD9-81ED-4DB2-BD59-A6C34878D82A}">
                    <a16:rowId xmlns:a16="http://schemas.microsoft.com/office/drawing/2014/main" xmlns="" val="2144096131"/>
                  </a:ext>
                </a:extLst>
              </a:tr>
              <a:tr h="350520">
                <a:tc>
                  <a:txBody>
                    <a:bodyPr/>
                    <a:lstStyle/>
                    <a:p>
                      <a:pPr marL="457200">
                        <a:lnSpc>
                          <a:spcPct val="115000"/>
                        </a:lnSpc>
                        <a:spcAft>
                          <a:spcPts val="0"/>
                        </a:spcAft>
                      </a:pPr>
                      <a:r>
                        <a:rPr lang="en-IN" sz="2000" b="1" dirty="0">
                          <a:effectLst/>
                          <a:latin typeface="Batang" panose="02030600000101010101" pitchFamily="18" charset="-127"/>
                          <a:ea typeface="Batang" panose="02030600000101010101" pitchFamily="18" charset="-127"/>
                        </a:rPr>
                        <a:t>DH</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tc>
                  <a:txBody>
                    <a:bodyPr/>
                    <a:lstStyle/>
                    <a:p>
                      <a:pPr marL="457200" algn="ctr">
                        <a:lnSpc>
                          <a:spcPct val="115000"/>
                        </a:lnSpc>
                        <a:spcAft>
                          <a:spcPts val="0"/>
                        </a:spcAft>
                      </a:pPr>
                      <a:r>
                        <a:rPr lang="en-IN" sz="2000" b="1" dirty="0">
                          <a:effectLst/>
                          <a:latin typeface="Batang" panose="02030600000101010101" pitchFamily="18" charset="-127"/>
                          <a:ea typeface="Batang" panose="02030600000101010101" pitchFamily="18" charset="-127"/>
                        </a:rPr>
                        <a:t>544</a:t>
                      </a:r>
                      <a:endParaRPr lang="en-IN" sz="2000" b="1" dirty="0">
                        <a:effectLst/>
                        <a:latin typeface="Batang" panose="02030600000101010101" pitchFamily="18" charset="-127"/>
                        <a:ea typeface="Batang" panose="02030600000101010101" pitchFamily="18" charset="-127"/>
                        <a:cs typeface="Mangal"/>
                      </a:endParaRPr>
                    </a:p>
                  </a:txBody>
                  <a:tcPr marL="57150" marR="57150" marT="0" marB="0"/>
                </a:tc>
                <a:extLst>
                  <a:ext uri="{0D108BD9-81ED-4DB2-BD59-A6C34878D82A}">
                    <a16:rowId xmlns:a16="http://schemas.microsoft.com/office/drawing/2014/main" xmlns="" val="441898891"/>
                  </a:ext>
                </a:extLst>
              </a:tr>
            </a:tbl>
          </a:graphicData>
        </a:graphic>
      </p:graphicFrame>
      <p:cxnSp>
        <p:nvCxnSpPr>
          <p:cNvPr id="5" name="Straight Connector 4">
            <a:extLst>
              <a:ext uri="{FF2B5EF4-FFF2-40B4-BE49-F238E27FC236}">
                <a16:creationId xmlns:a16="http://schemas.microsoft.com/office/drawing/2014/main" xmlns="" id="{E0E733B8-3D09-654B-9773-B7111738E0AC}"/>
              </a:ext>
            </a:extLst>
          </p:cNvPr>
          <p:cNvCxnSpPr/>
          <p:nvPr/>
        </p:nvCxnSpPr>
        <p:spPr>
          <a:xfrm>
            <a:off x="762000" y="637253"/>
            <a:ext cx="76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496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00B89F7F-7C91-9649-851B-3E5B5D65894F}"/>
              </a:ext>
            </a:extLst>
          </p:cNvPr>
          <p:cNvSpPr txBox="1"/>
          <p:nvPr/>
        </p:nvSpPr>
        <p:spPr>
          <a:xfrm>
            <a:off x="941597" y="5416901"/>
            <a:ext cx="7230803" cy="297454"/>
          </a:xfrm>
          <a:prstGeom prst="rect">
            <a:avLst/>
          </a:prstGeom>
          <a:noFill/>
        </p:spPr>
        <p:txBody>
          <a:bodyPr wrap="square" rtlCol="0">
            <a:spAutoFit/>
          </a:bodyPr>
          <a:lstStyle/>
          <a:p>
            <a:pPr defTabSz="761970"/>
            <a:r>
              <a:rPr lang="en-US" sz="1333" dirty="0">
                <a:solidFill>
                  <a:prstClr val="black"/>
                </a:solidFill>
              </a:rPr>
              <a:t>Source : Central DVDMS portal as on 6.04.2019</a:t>
            </a:r>
          </a:p>
        </p:txBody>
      </p:sp>
      <p:graphicFrame>
        <p:nvGraphicFramePr>
          <p:cNvPr id="7" name="Chart 6">
            <a:extLst>
              <a:ext uri="{FF2B5EF4-FFF2-40B4-BE49-F238E27FC236}">
                <a16:creationId xmlns:a16="http://schemas.microsoft.com/office/drawing/2014/main" xmlns="" id="{9DDCF46D-B4BF-4840-A67C-F10A2C24CB69}"/>
              </a:ext>
            </a:extLst>
          </p:cNvPr>
          <p:cNvGraphicFramePr>
            <a:graphicFrameLocks/>
          </p:cNvGraphicFramePr>
          <p:nvPr>
            <p:extLst/>
          </p:nvPr>
        </p:nvGraphicFramePr>
        <p:xfrm>
          <a:off x="941597" y="902983"/>
          <a:ext cx="7350817" cy="4545943"/>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a:extLst>
              <a:ext uri="{FF2B5EF4-FFF2-40B4-BE49-F238E27FC236}">
                <a16:creationId xmlns:a16="http://schemas.microsoft.com/office/drawing/2014/main" xmlns="" id="{3C408FC6-92CA-6B43-A8B0-2D326852586E}"/>
              </a:ext>
            </a:extLst>
          </p:cNvPr>
          <p:cNvCxnSpPr/>
          <p:nvPr/>
        </p:nvCxnSpPr>
        <p:spPr>
          <a:xfrm>
            <a:off x="762000" y="898249"/>
            <a:ext cx="76200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xmlns="" id="{856EA8A3-E23F-4144-A484-91300A18701A}"/>
              </a:ext>
            </a:extLst>
          </p:cNvPr>
          <p:cNvSpPr/>
          <p:nvPr/>
        </p:nvSpPr>
        <p:spPr>
          <a:xfrm>
            <a:off x="762000" y="0"/>
            <a:ext cx="7620000" cy="1015663"/>
          </a:xfrm>
          <a:prstGeom prst="rect">
            <a:avLst/>
          </a:prstGeom>
        </p:spPr>
        <p:txBody>
          <a:bodyPr wrap="square">
            <a:spAutoFit/>
          </a:bodyPr>
          <a:lstStyle/>
          <a:p>
            <a:pPr defTabSz="761970"/>
            <a:r>
              <a:rPr lang="en-IN" sz="3000" b="1" dirty="0">
                <a:solidFill>
                  <a:prstClr val="black"/>
                </a:solidFill>
                <a:latin typeface="Baghdad" pitchFamily="2" charset="-78"/>
                <a:ea typeface="+mj-ea"/>
                <a:cs typeface="Baghdad" pitchFamily="2" charset="-78"/>
              </a:rPr>
              <a:t>Number of Medicines in EML – as reported on DVDMS dashboard </a:t>
            </a:r>
            <a:endParaRPr lang="en-US" sz="3000" b="1" dirty="0">
              <a:solidFill>
                <a:prstClr val="black"/>
              </a:solidFill>
              <a:latin typeface="Baghdad" pitchFamily="2" charset="-78"/>
              <a:ea typeface="+mj-ea"/>
              <a:cs typeface="Baghdad" pitchFamily="2" charset="-78"/>
            </a:endParaRPr>
          </a:p>
        </p:txBody>
      </p:sp>
      <p:sp>
        <p:nvSpPr>
          <p:cNvPr id="3" name="Slide Number Placeholder 2">
            <a:extLst>
              <a:ext uri="{FF2B5EF4-FFF2-40B4-BE49-F238E27FC236}">
                <a16:creationId xmlns:a16="http://schemas.microsoft.com/office/drawing/2014/main" xmlns="" id="{97CA4C6B-74F6-5445-A592-2AD59F88CEC4}"/>
              </a:ext>
            </a:extLst>
          </p:cNvPr>
          <p:cNvSpPr>
            <a:spLocks noGrp="1"/>
          </p:cNvSpPr>
          <p:nvPr>
            <p:ph type="sldNum" sz="quarter" idx="12"/>
          </p:nvPr>
        </p:nvSpPr>
        <p:spPr>
          <a:xfrm>
            <a:off x="6556833" y="5386910"/>
            <a:ext cx="1714500" cy="304271"/>
          </a:xfrm>
        </p:spPr>
        <p:txBody>
          <a:bodyPr/>
          <a:lstStyle/>
          <a:p>
            <a:fld id="{D2399CEC-DBF7-6141-95EF-4D8C96770D0F}" type="slidenum">
              <a:rPr lang="en-US" sz="875">
                <a:solidFill>
                  <a:prstClr val="black">
                    <a:tint val="75000"/>
                  </a:prstClr>
                </a:solidFill>
              </a:rPr>
              <a:pPr/>
              <a:t>24</a:t>
            </a:fld>
            <a:endParaRPr lang="en-US" sz="875" dirty="0">
              <a:solidFill>
                <a:prstClr val="black">
                  <a:tint val="75000"/>
                </a:prstClr>
              </a:solidFill>
            </a:endParaRPr>
          </a:p>
        </p:txBody>
      </p:sp>
    </p:spTree>
    <p:extLst>
      <p:ext uri="{BB962C8B-B14F-4D97-AF65-F5344CB8AC3E}">
        <p14:creationId xmlns:p14="http://schemas.microsoft.com/office/powerpoint/2010/main" val="10866708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E3E0579-F64F-0547-851A-AC2A4CB33EF0}"/>
              </a:ext>
            </a:extLst>
          </p:cNvPr>
          <p:cNvSpPr>
            <a:spLocks noGrp="1"/>
          </p:cNvSpPr>
          <p:nvPr>
            <p:ph idx="1"/>
          </p:nvPr>
        </p:nvSpPr>
        <p:spPr>
          <a:xfrm>
            <a:off x="911593" y="232893"/>
            <a:ext cx="7200800" cy="5190569"/>
          </a:xfrm>
        </p:spPr>
        <p:txBody>
          <a:bodyPr>
            <a:normAutofit/>
          </a:bodyPr>
          <a:lstStyle/>
          <a:p>
            <a:pPr marL="0" indent="0" algn="just">
              <a:spcBef>
                <a:spcPts val="0"/>
              </a:spcBef>
              <a:buNone/>
              <a:defRPr/>
            </a:pPr>
            <a:r>
              <a:rPr lang="en-IN" sz="3333" b="1" dirty="0">
                <a:latin typeface="Baghdad" pitchFamily="2" charset="-78"/>
                <a:ea typeface="+mj-ea"/>
                <a:cs typeface="Baghdad" pitchFamily="2" charset="-78"/>
              </a:rPr>
              <a:t>As on today :</a:t>
            </a:r>
          </a:p>
          <a:p>
            <a:pPr marL="0" indent="0" algn="just">
              <a:spcBef>
                <a:spcPts val="0"/>
              </a:spcBef>
              <a:buNone/>
              <a:defRPr/>
            </a:pPr>
            <a:endParaRPr lang="en-US" sz="1667" dirty="0">
              <a:latin typeface="Batang" panose="02030600000101010101" pitchFamily="18" charset="-127"/>
              <a:ea typeface="Batang" panose="02030600000101010101" pitchFamily="18" charset="-127"/>
            </a:endParaRPr>
          </a:p>
          <a:p>
            <a:pPr algn="just">
              <a:spcBef>
                <a:spcPts val="0"/>
              </a:spcBef>
              <a:spcAft>
                <a:spcPts val="1000"/>
              </a:spcAft>
              <a:buFont typeface="Wingdings" pitchFamily="2" charset="2"/>
              <a:buChar char="ü"/>
              <a:defRPr/>
            </a:pPr>
            <a:r>
              <a:rPr lang="en-GB" b="1" u="sng" dirty="0">
                <a:solidFill>
                  <a:srgbClr val="0070C0"/>
                </a:solidFill>
                <a:latin typeface="Batang" panose="02030600000101010101" pitchFamily="18" charset="-127"/>
                <a:ea typeface="Batang" panose="02030600000101010101" pitchFamily="18" charset="-127"/>
                <a:hlinkClick r:id="" action="ppaction://noaction"/>
              </a:rPr>
              <a:t>15 States </a:t>
            </a:r>
            <a:r>
              <a:rPr lang="en-GB" b="1" dirty="0">
                <a:solidFill>
                  <a:srgbClr val="0070C0"/>
                </a:solidFill>
                <a:latin typeface="Batang" panose="02030600000101010101" pitchFamily="18" charset="-127"/>
                <a:ea typeface="Batang" panose="02030600000101010101" pitchFamily="18" charset="-127"/>
              </a:rPr>
              <a:t>have implemented DVDMS (CDAC) </a:t>
            </a:r>
          </a:p>
          <a:p>
            <a:pPr algn="just">
              <a:spcBef>
                <a:spcPts val="0"/>
              </a:spcBef>
              <a:spcAft>
                <a:spcPts val="1000"/>
              </a:spcAft>
              <a:buFont typeface="Wingdings" pitchFamily="2" charset="2"/>
              <a:buChar char="ü"/>
              <a:defRPr/>
            </a:pPr>
            <a:r>
              <a:rPr lang="en-GB" b="1" dirty="0">
                <a:solidFill>
                  <a:srgbClr val="0070C0"/>
                </a:solidFill>
                <a:latin typeface="Batang" panose="02030600000101010101" pitchFamily="18" charset="-127"/>
                <a:ea typeface="Batang" panose="02030600000101010101" pitchFamily="18" charset="-127"/>
              </a:rPr>
              <a:t>3 States are in the process of implementing DVDMS -Sikkim, Arunachal Pradesh and Assam.</a:t>
            </a:r>
          </a:p>
          <a:p>
            <a:pPr algn="just">
              <a:spcBef>
                <a:spcPts val="0"/>
              </a:spcBef>
              <a:spcAft>
                <a:spcPts val="1000"/>
              </a:spcAft>
              <a:buFont typeface="Wingdings" pitchFamily="2" charset="2"/>
              <a:buChar char="ü"/>
              <a:defRPr/>
            </a:pPr>
            <a:r>
              <a:rPr lang="en-GB" b="1" dirty="0">
                <a:solidFill>
                  <a:srgbClr val="0070C0"/>
                </a:solidFill>
                <a:latin typeface="Batang" panose="02030600000101010101" pitchFamily="18" charset="-127"/>
                <a:ea typeface="Batang" panose="02030600000101010101" pitchFamily="18" charset="-127"/>
                <a:hlinkClick r:id="" action="ppaction://noaction"/>
              </a:rPr>
              <a:t>9 States and 1 UT </a:t>
            </a:r>
            <a:r>
              <a:rPr lang="en-US" b="1" dirty="0">
                <a:solidFill>
                  <a:srgbClr val="0070C0"/>
                </a:solidFill>
                <a:latin typeface="Batang" panose="02030600000101010101" pitchFamily="18" charset="-127"/>
                <a:ea typeface="Batang" panose="02030600000101010101" pitchFamily="18" charset="-127"/>
              </a:rPr>
              <a:t>have systems other than DVDMS.</a:t>
            </a:r>
          </a:p>
          <a:p>
            <a:pPr lvl="1" algn="just">
              <a:spcBef>
                <a:spcPts val="0"/>
              </a:spcBef>
              <a:spcAft>
                <a:spcPts val="1000"/>
              </a:spcAft>
              <a:buFont typeface="Courier New" panose="02070309020205020404" pitchFamily="49" charset="0"/>
              <a:buChar char="o"/>
              <a:defRPr/>
            </a:pPr>
            <a:r>
              <a:rPr lang="en-GB" sz="2000" b="1" dirty="0">
                <a:solidFill>
                  <a:srgbClr val="0070C0"/>
                </a:solidFill>
                <a:latin typeface="Batang" panose="02030600000101010101" pitchFamily="18" charset="-127"/>
                <a:ea typeface="Batang" panose="02030600000101010101" pitchFamily="18" charset="-127"/>
              </a:rPr>
              <a:t>Tamil Nadu, Odisha, Karnataka, Haryana, Kerala, West Bengal and Goa are yet to integrate data with the Central DVDMS Dashboard. </a:t>
            </a:r>
          </a:p>
          <a:p>
            <a:pPr algn="just">
              <a:spcBef>
                <a:spcPts val="0"/>
              </a:spcBef>
              <a:spcAft>
                <a:spcPts val="1000"/>
              </a:spcAft>
              <a:buFont typeface="Wingdings" pitchFamily="2" charset="2"/>
              <a:buChar char="ü"/>
              <a:defRPr/>
            </a:pPr>
            <a:r>
              <a:rPr lang="en-US" b="1" dirty="0">
                <a:solidFill>
                  <a:srgbClr val="0070C0"/>
                </a:solidFill>
                <a:latin typeface="Batang" panose="02030600000101010101" pitchFamily="18" charset="-127"/>
                <a:ea typeface="Batang" panose="02030600000101010101" pitchFamily="18" charset="-127"/>
              </a:rPr>
              <a:t>One common application has been proposed for the remaining 6 UTs.</a:t>
            </a:r>
          </a:p>
          <a:p>
            <a:pPr algn="just">
              <a:spcBef>
                <a:spcPts val="0"/>
              </a:spcBef>
              <a:spcAft>
                <a:spcPts val="1000"/>
              </a:spcAft>
              <a:buFont typeface="Wingdings" pitchFamily="2" charset="2"/>
              <a:buChar char="ü"/>
              <a:defRPr/>
            </a:pPr>
            <a:r>
              <a:rPr lang="en-GB" b="1" dirty="0">
                <a:solidFill>
                  <a:srgbClr val="0070C0"/>
                </a:solidFill>
                <a:latin typeface="Batang" panose="02030600000101010101" pitchFamily="18" charset="-127"/>
                <a:ea typeface="Batang" panose="02030600000101010101" pitchFamily="18" charset="-127"/>
              </a:rPr>
              <a:t>Only 2 States without an IT backed medicine supply chain system - Mizoram &amp; Nagaland.</a:t>
            </a:r>
            <a:endParaRPr lang="en-GB" sz="2000" b="1" dirty="0">
              <a:solidFill>
                <a:srgbClr val="0070C0"/>
              </a:solidFill>
              <a:latin typeface="Batang" panose="02030600000101010101" pitchFamily="18" charset="-127"/>
              <a:ea typeface="Batang" panose="02030600000101010101" pitchFamily="18" charset="-127"/>
            </a:endParaRPr>
          </a:p>
        </p:txBody>
      </p:sp>
      <p:sp>
        <p:nvSpPr>
          <p:cNvPr id="2" name="Slide Number Placeholder 1">
            <a:extLst>
              <a:ext uri="{FF2B5EF4-FFF2-40B4-BE49-F238E27FC236}">
                <a16:creationId xmlns:a16="http://schemas.microsoft.com/office/drawing/2014/main" xmlns="" id="{2A1FA923-5AB1-CF47-B95D-FA3DDAF3F314}"/>
              </a:ext>
            </a:extLst>
          </p:cNvPr>
          <p:cNvSpPr>
            <a:spLocks noGrp="1"/>
          </p:cNvSpPr>
          <p:nvPr>
            <p:ph type="sldNum" sz="quarter" idx="12"/>
          </p:nvPr>
        </p:nvSpPr>
        <p:spPr/>
        <p:txBody>
          <a:bodyPr/>
          <a:lstStyle/>
          <a:p>
            <a:fld id="{91C88C1C-DED5-4318-9235-6DB032139449}" type="slidenum">
              <a:rPr lang="en-IN" smtClean="0">
                <a:solidFill>
                  <a:prstClr val="black">
                    <a:tint val="75000"/>
                  </a:prstClr>
                </a:solidFill>
              </a:rPr>
              <a:pPr/>
              <a:t>25</a:t>
            </a:fld>
            <a:endParaRPr lang="en-IN">
              <a:solidFill>
                <a:prstClr val="black">
                  <a:tint val="75000"/>
                </a:prstClr>
              </a:solidFill>
            </a:endParaRPr>
          </a:p>
        </p:txBody>
      </p:sp>
      <p:cxnSp>
        <p:nvCxnSpPr>
          <p:cNvPr id="4" name="Straight Connector 3">
            <a:extLst>
              <a:ext uri="{FF2B5EF4-FFF2-40B4-BE49-F238E27FC236}">
                <a16:creationId xmlns:a16="http://schemas.microsoft.com/office/drawing/2014/main" xmlns="" id="{4EA4B89E-2DD5-B049-A350-9CD746798283}"/>
              </a:ext>
            </a:extLst>
          </p:cNvPr>
          <p:cNvCxnSpPr/>
          <p:nvPr/>
        </p:nvCxnSpPr>
        <p:spPr>
          <a:xfrm>
            <a:off x="762000" y="637253"/>
            <a:ext cx="76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1978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60F91BB-1D65-2742-99E1-C4FD12693E7C}"/>
              </a:ext>
            </a:extLst>
          </p:cNvPr>
          <p:cNvSpPr>
            <a:spLocks noGrp="1"/>
          </p:cNvSpPr>
          <p:nvPr>
            <p:ph idx="1"/>
          </p:nvPr>
        </p:nvSpPr>
        <p:spPr>
          <a:xfrm>
            <a:off x="808067" y="0"/>
            <a:ext cx="7484346" cy="5715000"/>
          </a:xfrm>
        </p:spPr>
        <p:txBody>
          <a:bodyPr>
            <a:normAutofit/>
          </a:bodyPr>
          <a:lstStyle/>
          <a:p>
            <a:pPr marL="0" indent="0">
              <a:spcBef>
                <a:spcPct val="0"/>
              </a:spcBef>
              <a:buNone/>
              <a:defRPr/>
            </a:pPr>
            <a:r>
              <a:rPr lang="en-IN" sz="3167" b="1" dirty="0">
                <a:latin typeface="Baghdad" pitchFamily="2" charset="-78"/>
                <a:ea typeface="+mj-ea"/>
                <a:cs typeface="Baghdad" pitchFamily="2" charset="-78"/>
              </a:rPr>
              <a:t>Setting up a system for Prescription Audit</a:t>
            </a:r>
          </a:p>
          <a:p>
            <a:pPr marL="0" indent="0" algn="just">
              <a:lnSpc>
                <a:spcPct val="80000"/>
              </a:lnSpc>
              <a:spcBef>
                <a:spcPts val="0"/>
              </a:spcBef>
              <a:buNone/>
              <a:defRPr/>
            </a:pPr>
            <a:endParaRPr lang="en-IN" b="1" dirty="0">
              <a:latin typeface="Batang" panose="02030600000101010101" pitchFamily="18" charset="-127"/>
              <a:ea typeface="Batang" panose="02030600000101010101" pitchFamily="18" charset="-127"/>
            </a:endParaRPr>
          </a:p>
          <a:p>
            <a:pPr algn="just">
              <a:spcBef>
                <a:spcPts val="0"/>
              </a:spcBef>
              <a:buFont typeface="Wingdings" pitchFamily="2" charset="2"/>
              <a:buChar char="ü"/>
              <a:defRPr/>
            </a:pPr>
            <a:r>
              <a:rPr lang="en-IN" b="1" u="sng" dirty="0">
                <a:solidFill>
                  <a:srgbClr val="0070C0"/>
                </a:solidFill>
                <a:latin typeface="Batang" panose="02030600000101010101" pitchFamily="18" charset="-127"/>
                <a:ea typeface="Batang" panose="02030600000101010101" pitchFamily="18" charset="-127"/>
              </a:rPr>
              <a:t> </a:t>
            </a:r>
            <a:r>
              <a:rPr lang="en-US" b="1" u="sng" dirty="0">
                <a:solidFill>
                  <a:srgbClr val="0070C0"/>
                </a:solidFill>
                <a:latin typeface="Batang" panose="02030600000101010101" pitchFamily="18" charset="-127"/>
                <a:ea typeface="Batang" panose="02030600000101010101" pitchFamily="18" charset="-127"/>
                <a:cs typeface="Baghdad"/>
                <a:hlinkClick r:id="" action="ppaction://noaction">
                  <a:extLst>
                    <a:ext uri="{A12FA001-AC4F-418D-AE19-62706E023703}">
                      <ahyp:hlinkClr xmlns:ahyp="http://schemas.microsoft.com/office/drawing/2018/hyperlinkcolor" xmlns="" val="tx"/>
                    </a:ext>
                  </a:extLst>
                </a:hlinkClick>
              </a:rPr>
              <a:t>14 States </a:t>
            </a:r>
            <a:r>
              <a:rPr lang="en-US" b="1" dirty="0">
                <a:solidFill>
                  <a:srgbClr val="0070C0"/>
                </a:solidFill>
                <a:latin typeface="Batang" panose="02030600000101010101" pitchFamily="18" charset="-127"/>
                <a:ea typeface="Batang" panose="02030600000101010101" pitchFamily="18" charset="-127"/>
                <a:cs typeface="Baghdad"/>
                <a:hlinkClick r:id="" action="ppaction://noaction"/>
              </a:rPr>
              <a:t>/ UTs </a:t>
            </a:r>
            <a:r>
              <a:rPr lang="en-US" b="1" dirty="0">
                <a:solidFill>
                  <a:srgbClr val="0070C0"/>
                </a:solidFill>
                <a:latin typeface="Batang" panose="02030600000101010101" pitchFamily="18" charset="-127"/>
                <a:ea typeface="Batang" panose="02030600000101010101" pitchFamily="18" charset="-127"/>
                <a:cs typeface="Baghdad"/>
              </a:rPr>
              <a:t>have initiated the process.</a:t>
            </a:r>
          </a:p>
          <a:p>
            <a:pPr marL="0" indent="0">
              <a:buNone/>
            </a:pPr>
            <a:endParaRPr lang="en-IN" b="1" dirty="0">
              <a:cs typeface="Baghdad"/>
            </a:endParaRPr>
          </a:p>
          <a:p>
            <a:pPr algn="just">
              <a:spcBef>
                <a:spcPts val="0"/>
              </a:spcBef>
              <a:buFont typeface="Wingdings" pitchFamily="2" charset="2"/>
              <a:buChar char="ü"/>
              <a:defRPr/>
            </a:pPr>
            <a:r>
              <a:rPr lang="en-IN" b="1" dirty="0">
                <a:solidFill>
                  <a:srgbClr val="0070C0"/>
                </a:solidFill>
                <a:latin typeface="Batang" panose="02030600000101010101" pitchFamily="18" charset="-127"/>
                <a:ea typeface="Batang" panose="02030600000101010101" pitchFamily="18" charset="-127"/>
                <a:cs typeface="Baghdad"/>
              </a:rPr>
              <a:t> “</a:t>
            </a:r>
            <a:r>
              <a:rPr lang="en-US" b="1" u="sng" dirty="0">
                <a:solidFill>
                  <a:srgbClr val="0070C0"/>
                </a:solidFill>
                <a:latin typeface="Batang" panose="02030600000101010101" pitchFamily="18" charset="-127"/>
                <a:ea typeface="Batang" panose="02030600000101010101" pitchFamily="18" charset="-127"/>
                <a:cs typeface="Baghdad"/>
              </a:rPr>
              <a:t>Every physician should prescribe drugs with generic names legibly and preferably in capital letters and he/she shall ensure that there is a rational prescription and use of drugs </a:t>
            </a:r>
            <a:r>
              <a:rPr lang="en-US" b="1" dirty="0">
                <a:solidFill>
                  <a:srgbClr val="0070C0"/>
                </a:solidFill>
                <a:latin typeface="Batang" panose="02030600000101010101" pitchFamily="18" charset="-127"/>
                <a:ea typeface="Batang" panose="02030600000101010101" pitchFamily="18" charset="-127"/>
                <a:cs typeface="Baghdad"/>
              </a:rPr>
              <a:t>.</a:t>
            </a:r>
            <a:r>
              <a:rPr lang="en-IN" b="1" dirty="0">
                <a:solidFill>
                  <a:srgbClr val="0070C0"/>
                </a:solidFill>
                <a:latin typeface="Batang" panose="02030600000101010101" pitchFamily="18" charset="-127"/>
                <a:ea typeface="Batang" panose="02030600000101010101" pitchFamily="18" charset="-127"/>
                <a:cs typeface="Baghdad"/>
              </a:rPr>
              <a:t>”</a:t>
            </a:r>
          </a:p>
          <a:p>
            <a:pPr lvl="1" algn="just">
              <a:spcBef>
                <a:spcPts val="0"/>
              </a:spcBef>
              <a:buFont typeface="Courier New" panose="02070309020205020404" pitchFamily="49" charset="0"/>
              <a:buChar char="o"/>
              <a:defRPr/>
            </a:pPr>
            <a:r>
              <a:rPr lang="en-IN" sz="1667" b="1" dirty="0">
                <a:solidFill>
                  <a:srgbClr val="0070C0"/>
                </a:solidFill>
                <a:latin typeface="Batang" panose="02030600000101010101" pitchFamily="18" charset="-127"/>
                <a:ea typeface="Batang" panose="02030600000101010101" pitchFamily="18" charset="-127"/>
                <a:cs typeface="Baghdad"/>
              </a:rPr>
              <a:t>Code of (Professional Conduct, Etiquette and Ethics) Regulations 2002.</a:t>
            </a:r>
          </a:p>
          <a:p>
            <a:pPr marL="380985" lvl="1" indent="0" algn="just">
              <a:spcBef>
                <a:spcPts val="0"/>
              </a:spcBef>
              <a:buNone/>
              <a:defRPr/>
            </a:pPr>
            <a:endParaRPr lang="en-IN" b="1" dirty="0">
              <a:solidFill>
                <a:srgbClr val="0070C0"/>
              </a:solidFill>
              <a:latin typeface="Batang" panose="02030600000101010101" pitchFamily="18" charset="-127"/>
              <a:ea typeface="Batang" panose="02030600000101010101" pitchFamily="18" charset="-127"/>
              <a:cs typeface="Baghdad"/>
            </a:endParaRPr>
          </a:p>
          <a:p>
            <a:pPr algn="just">
              <a:lnSpc>
                <a:spcPct val="100000"/>
              </a:lnSpc>
              <a:spcBef>
                <a:spcPts val="0"/>
              </a:spcBef>
              <a:buFont typeface="Wingdings" pitchFamily="2" charset="2"/>
              <a:buChar char="ü"/>
              <a:defRPr/>
            </a:pPr>
            <a:r>
              <a:rPr lang="en-IN" b="1" dirty="0">
                <a:solidFill>
                  <a:srgbClr val="0070C0"/>
                </a:solidFill>
                <a:latin typeface="Batang" panose="02030600000101010101" pitchFamily="18" charset="-127"/>
                <a:ea typeface="Batang" panose="02030600000101010101" pitchFamily="18" charset="-127"/>
                <a:cs typeface="Baghdad"/>
              </a:rPr>
              <a:t>Advisory issued by </a:t>
            </a:r>
            <a:r>
              <a:rPr lang="en-IN" b="1" dirty="0" err="1">
                <a:solidFill>
                  <a:srgbClr val="0070C0"/>
                </a:solidFill>
                <a:latin typeface="Batang" panose="02030600000101010101" pitchFamily="18" charset="-127"/>
                <a:ea typeface="Batang" panose="02030600000101010101" pitchFamily="18" charset="-127"/>
                <a:cs typeface="Baghdad"/>
              </a:rPr>
              <a:t>MoHFW</a:t>
            </a:r>
            <a:r>
              <a:rPr lang="en-IN" b="1" dirty="0">
                <a:solidFill>
                  <a:srgbClr val="0070C0"/>
                </a:solidFill>
                <a:latin typeface="Batang" panose="02030600000101010101" pitchFamily="18" charset="-127"/>
                <a:ea typeface="Batang" panose="02030600000101010101" pitchFamily="18" charset="-127"/>
                <a:cs typeface="Baghdad"/>
              </a:rPr>
              <a:t> to both central Government facilities/institutions and to States/UTs for compliance.</a:t>
            </a:r>
          </a:p>
          <a:p>
            <a:pPr marL="0" indent="0" algn="just">
              <a:spcBef>
                <a:spcPts val="0"/>
              </a:spcBef>
              <a:buNone/>
              <a:defRPr/>
            </a:pPr>
            <a:endParaRPr lang="en-IN" sz="2000" b="1" dirty="0">
              <a:solidFill>
                <a:srgbClr val="0070C0"/>
              </a:solidFill>
              <a:latin typeface="Batang" panose="02030600000101010101" pitchFamily="18" charset="-127"/>
              <a:ea typeface="Batang" panose="02030600000101010101" pitchFamily="18" charset="-127"/>
              <a:cs typeface="Baghdad"/>
            </a:endParaRPr>
          </a:p>
        </p:txBody>
      </p:sp>
      <p:sp>
        <p:nvSpPr>
          <p:cNvPr id="2" name="Slide Number Placeholder 1">
            <a:extLst>
              <a:ext uri="{FF2B5EF4-FFF2-40B4-BE49-F238E27FC236}">
                <a16:creationId xmlns:a16="http://schemas.microsoft.com/office/drawing/2014/main" xmlns="" id="{7D3119A2-3AF9-8D43-9D72-12251E7E9DDB}"/>
              </a:ext>
            </a:extLst>
          </p:cNvPr>
          <p:cNvSpPr>
            <a:spLocks noGrp="1"/>
          </p:cNvSpPr>
          <p:nvPr>
            <p:ph type="sldNum" sz="quarter" idx="12"/>
          </p:nvPr>
        </p:nvSpPr>
        <p:spPr/>
        <p:txBody>
          <a:bodyPr/>
          <a:lstStyle/>
          <a:p>
            <a:fld id="{91C88C1C-DED5-4318-9235-6DB032139449}" type="slidenum">
              <a:rPr lang="en-IN" smtClean="0">
                <a:solidFill>
                  <a:prstClr val="black">
                    <a:tint val="75000"/>
                  </a:prstClr>
                </a:solidFill>
              </a:rPr>
              <a:pPr/>
              <a:t>26</a:t>
            </a:fld>
            <a:endParaRPr lang="en-IN">
              <a:solidFill>
                <a:prstClr val="black">
                  <a:tint val="75000"/>
                </a:prstClr>
              </a:solidFill>
            </a:endParaRPr>
          </a:p>
        </p:txBody>
      </p:sp>
      <p:cxnSp>
        <p:nvCxnSpPr>
          <p:cNvPr id="4" name="Straight Connector 3">
            <a:extLst>
              <a:ext uri="{FF2B5EF4-FFF2-40B4-BE49-F238E27FC236}">
                <a16:creationId xmlns:a16="http://schemas.microsoft.com/office/drawing/2014/main" xmlns="" id="{E02D792A-5991-744B-93B4-2B7FDA819C5B}"/>
              </a:ext>
            </a:extLst>
          </p:cNvPr>
          <p:cNvCxnSpPr/>
          <p:nvPr/>
        </p:nvCxnSpPr>
        <p:spPr>
          <a:xfrm>
            <a:off x="762000" y="877280"/>
            <a:ext cx="76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2399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61B926-CDC4-1348-BD00-3437ADEE0E1E}"/>
              </a:ext>
            </a:extLst>
          </p:cNvPr>
          <p:cNvSpPr>
            <a:spLocks noGrp="1"/>
          </p:cNvSpPr>
          <p:nvPr>
            <p:ph idx="1"/>
          </p:nvPr>
        </p:nvSpPr>
        <p:spPr>
          <a:xfrm>
            <a:off x="762000" y="113770"/>
            <a:ext cx="7260807" cy="5370596"/>
          </a:xfrm>
        </p:spPr>
        <p:txBody>
          <a:bodyPr>
            <a:normAutofit/>
          </a:bodyPr>
          <a:lstStyle/>
          <a:p>
            <a:pPr marL="0" indent="0">
              <a:buNone/>
            </a:pPr>
            <a:r>
              <a:rPr lang="en-IN" sz="3333" b="1" dirty="0">
                <a:latin typeface="Baghdad" pitchFamily="2" charset="-78"/>
                <a:ea typeface="+mj-ea"/>
                <a:cs typeface="Baghdad" pitchFamily="2" charset="-78"/>
              </a:rPr>
              <a:t>Grievance Redressal Systems:</a:t>
            </a:r>
          </a:p>
          <a:p>
            <a:pPr marL="578092" indent="-48946" algn="just">
              <a:buFont typeface="Wingdings" pitchFamily="2" charset="2"/>
              <a:buChar char="ü"/>
            </a:pPr>
            <a:r>
              <a:rPr lang="en-IN" b="1" dirty="0">
                <a:solidFill>
                  <a:srgbClr val="0070C0"/>
                </a:solidFill>
                <a:latin typeface="Batang" panose="02030600000101010101" pitchFamily="18" charset="-127"/>
                <a:ea typeface="Batang" panose="02030600000101010101" pitchFamily="18" charset="-127"/>
                <a:cs typeface="Baghdad"/>
                <a:hlinkClick r:id="" action="ppaction://noaction"/>
              </a:rPr>
              <a:t>19 States / UTs </a:t>
            </a:r>
            <a:r>
              <a:rPr lang="en-IN" b="1" dirty="0">
                <a:solidFill>
                  <a:srgbClr val="0070C0"/>
                </a:solidFill>
                <a:latin typeface="Batang" panose="02030600000101010101" pitchFamily="18" charset="-127"/>
                <a:ea typeface="Batang" panose="02030600000101010101" pitchFamily="18" charset="-127"/>
                <a:cs typeface="Baghdad"/>
              </a:rPr>
              <a:t>have a mechanism in place.</a:t>
            </a:r>
          </a:p>
          <a:p>
            <a:pPr marL="529146" indent="0" algn="just">
              <a:buNone/>
            </a:pPr>
            <a:endParaRPr lang="en-IN" sz="2667" b="1" dirty="0">
              <a:latin typeface="Batang" panose="02030600000101010101" pitchFamily="18" charset="-127"/>
              <a:ea typeface="Batang" panose="02030600000101010101" pitchFamily="18" charset="-127"/>
            </a:endParaRPr>
          </a:p>
          <a:p>
            <a:pPr marL="0" indent="0">
              <a:lnSpc>
                <a:spcPct val="100000"/>
              </a:lnSpc>
              <a:buNone/>
            </a:pPr>
            <a:r>
              <a:rPr lang="en-IN" sz="3333" b="1" dirty="0">
                <a:latin typeface="Baghdad" pitchFamily="2" charset="-78"/>
                <a:ea typeface="+mj-ea"/>
                <a:cs typeface="Baghdad" pitchFamily="2" charset="-78"/>
              </a:rPr>
              <a:t>Quality Assurance:</a:t>
            </a:r>
          </a:p>
          <a:p>
            <a:pPr algn="just">
              <a:lnSpc>
                <a:spcPct val="120000"/>
              </a:lnSpc>
              <a:spcBef>
                <a:spcPts val="520"/>
              </a:spcBef>
            </a:pPr>
            <a:r>
              <a:rPr lang="en-IN" sz="1600" b="1" dirty="0">
                <a:latin typeface="Baghdad" pitchFamily="2" charset="-78"/>
                <a:cs typeface="Baghdad" pitchFamily="2" charset="-78"/>
              </a:rPr>
              <a:t>Results of National Drug Survey 2014-16 : </a:t>
            </a:r>
          </a:p>
          <a:p>
            <a:pPr algn="just">
              <a:lnSpc>
                <a:spcPct val="120000"/>
              </a:lnSpc>
              <a:spcBef>
                <a:spcPts val="520"/>
              </a:spcBef>
            </a:pPr>
            <a:r>
              <a:rPr lang="en-IN" sz="1600" b="1" dirty="0">
                <a:latin typeface="Baghdad" pitchFamily="2" charset="-78"/>
                <a:cs typeface="Baghdad" pitchFamily="2" charset="-78"/>
              </a:rPr>
              <a:t>Not of Standard Quality (NSQ) medicines in retail outlets : 3%.</a:t>
            </a:r>
          </a:p>
          <a:p>
            <a:pPr algn="just">
              <a:lnSpc>
                <a:spcPct val="120000"/>
              </a:lnSpc>
              <a:spcBef>
                <a:spcPts val="520"/>
              </a:spcBef>
            </a:pPr>
            <a:r>
              <a:rPr lang="en-IN" sz="1600" b="1" dirty="0">
                <a:latin typeface="Baghdad" pitchFamily="2" charset="-78"/>
                <a:cs typeface="Baghdad" pitchFamily="2" charset="-78"/>
              </a:rPr>
              <a:t>NSQ in public health facilities : 10%.</a:t>
            </a:r>
          </a:p>
          <a:p>
            <a:pPr algn="just">
              <a:lnSpc>
                <a:spcPct val="120000"/>
              </a:lnSpc>
              <a:spcBef>
                <a:spcPts val="520"/>
              </a:spcBef>
            </a:pPr>
            <a:r>
              <a:rPr lang="en-US" sz="1600" b="1" dirty="0">
                <a:latin typeface="Baghdad" pitchFamily="2" charset="-78"/>
                <a:cs typeface="Baghdad" pitchFamily="2" charset="-78"/>
                <a:hlinkClick r:id="" action="ppaction://noaction"/>
              </a:rPr>
              <a:t>14 States</a:t>
            </a:r>
            <a:r>
              <a:rPr lang="en-US" sz="1600" b="1" dirty="0">
                <a:latin typeface="Baghdad" pitchFamily="2" charset="-78"/>
                <a:cs typeface="Baghdad" pitchFamily="2" charset="-78"/>
              </a:rPr>
              <a:t> with NSQ % greater than the national average.</a:t>
            </a:r>
          </a:p>
          <a:p>
            <a:pPr marL="449263" indent="0" algn="just">
              <a:lnSpc>
                <a:spcPct val="120000"/>
              </a:lnSpc>
              <a:spcBef>
                <a:spcPts val="520"/>
              </a:spcBef>
              <a:buFont typeface="Wingdings" panose="05000000000000000000" pitchFamily="2" charset="2"/>
              <a:buChar char="ü"/>
            </a:pPr>
            <a:r>
              <a:rPr lang="en-US" sz="1600" b="1" dirty="0" smtClean="0">
                <a:latin typeface="Baghdad" pitchFamily="2" charset="-78"/>
                <a:cs typeface="Baghdad" pitchFamily="2" charset="-78"/>
              </a:rPr>
              <a:t>	Quality </a:t>
            </a:r>
            <a:r>
              <a:rPr lang="en-US" sz="1600" b="1" dirty="0">
                <a:latin typeface="Baghdad" pitchFamily="2" charset="-78"/>
                <a:cs typeface="Baghdad" pitchFamily="2" charset="-78"/>
              </a:rPr>
              <a:t>testing by NABL accredited lab is available in 28 </a:t>
            </a:r>
            <a:r>
              <a:rPr lang="en-US" sz="1600" b="1" dirty="0">
                <a:latin typeface="Baghdad" pitchFamily="2" charset="-78"/>
                <a:cs typeface="Baghdad" pitchFamily="2" charset="-78"/>
                <a:hlinkClick r:id="" action="ppaction://noaction"/>
              </a:rPr>
              <a:t>States</a:t>
            </a:r>
            <a:r>
              <a:rPr lang="en-US" sz="1600" b="1" dirty="0">
                <a:latin typeface="Baghdad" pitchFamily="2" charset="-78"/>
                <a:cs typeface="Baghdad" pitchFamily="2" charset="-78"/>
              </a:rPr>
              <a:t> / UTs.</a:t>
            </a:r>
            <a:endParaRPr lang="en-IN" sz="1600" b="1" dirty="0">
              <a:latin typeface="Baghdad" pitchFamily="2" charset="-78"/>
              <a:cs typeface="Baghdad" pitchFamily="2" charset="-78"/>
            </a:endParaRPr>
          </a:p>
        </p:txBody>
      </p:sp>
      <p:sp>
        <p:nvSpPr>
          <p:cNvPr id="2" name="Slide Number Placeholder 1">
            <a:extLst>
              <a:ext uri="{FF2B5EF4-FFF2-40B4-BE49-F238E27FC236}">
                <a16:creationId xmlns:a16="http://schemas.microsoft.com/office/drawing/2014/main" xmlns="" id="{0FA80254-F79C-7441-AAAB-D0FFB6FF9FCD}"/>
              </a:ext>
            </a:extLst>
          </p:cNvPr>
          <p:cNvSpPr>
            <a:spLocks noGrp="1"/>
          </p:cNvSpPr>
          <p:nvPr>
            <p:ph type="sldNum" sz="quarter" idx="12"/>
          </p:nvPr>
        </p:nvSpPr>
        <p:spPr/>
        <p:txBody>
          <a:bodyPr/>
          <a:lstStyle/>
          <a:p>
            <a:fld id="{91C88C1C-DED5-4318-9235-6DB032139449}" type="slidenum">
              <a:rPr lang="en-IN" smtClean="0">
                <a:solidFill>
                  <a:prstClr val="black">
                    <a:tint val="75000"/>
                  </a:prstClr>
                </a:solidFill>
              </a:rPr>
              <a:pPr/>
              <a:t>27</a:t>
            </a:fld>
            <a:endParaRPr lang="en-IN">
              <a:solidFill>
                <a:prstClr val="black">
                  <a:tint val="75000"/>
                </a:prstClr>
              </a:solidFill>
            </a:endParaRPr>
          </a:p>
        </p:txBody>
      </p:sp>
      <p:cxnSp>
        <p:nvCxnSpPr>
          <p:cNvPr id="4" name="Straight Connector 3">
            <a:extLst>
              <a:ext uri="{FF2B5EF4-FFF2-40B4-BE49-F238E27FC236}">
                <a16:creationId xmlns:a16="http://schemas.microsoft.com/office/drawing/2014/main" xmlns="" id="{2D929A18-9D70-F34B-81AE-7E9E82B10383}"/>
              </a:ext>
            </a:extLst>
          </p:cNvPr>
          <p:cNvCxnSpPr/>
          <p:nvPr/>
        </p:nvCxnSpPr>
        <p:spPr>
          <a:xfrm>
            <a:off x="762000" y="577247"/>
            <a:ext cx="762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xmlns="" id="{1A220DD0-164B-714F-8CA2-F65E4E7BFD32}"/>
              </a:ext>
            </a:extLst>
          </p:cNvPr>
          <p:cNvCxnSpPr/>
          <p:nvPr/>
        </p:nvCxnSpPr>
        <p:spPr>
          <a:xfrm>
            <a:off x="762000" y="2095500"/>
            <a:ext cx="76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2012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2" name="Title 1"/>
          <p:cNvSpPr>
            <a:spLocks noGrp="1"/>
          </p:cNvSpPr>
          <p:nvPr>
            <p:ph type="title"/>
          </p:nvPr>
        </p:nvSpPr>
        <p:spPr>
          <a:xfrm>
            <a:off x="762000" y="0"/>
            <a:ext cx="6858000" cy="635000"/>
          </a:xfrm>
        </p:spPr>
        <p:txBody>
          <a:bodyPr>
            <a:normAutofit fontScale="90000"/>
          </a:bodyPr>
          <a:lstStyle/>
          <a:p>
            <a:pPr>
              <a:spcBef>
                <a:spcPts val="833"/>
              </a:spcBef>
            </a:pPr>
            <a:r>
              <a:rPr lang="en-US" sz="3333" b="1" dirty="0">
                <a:latin typeface="Baghdad" pitchFamily="2" charset="-78"/>
                <a:cs typeface="Baghdad" pitchFamily="2" charset="-78"/>
              </a:rPr>
              <a:t>Free Diagnostics Service Initiative</a:t>
            </a:r>
          </a:p>
        </p:txBody>
      </p:sp>
      <p:sp>
        <p:nvSpPr>
          <p:cNvPr id="3" name="Content Placeholder 2"/>
          <p:cNvSpPr>
            <a:spLocks noGrp="1"/>
          </p:cNvSpPr>
          <p:nvPr>
            <p:ph idx="1"/>
          </p:nvPr>
        </p:nvSpPr>
        <p:spPr>
          <a:xfrm>
            <a:off x="76200" y="1638300"/>
            <a:ext cx="8763000" cy="4368767"/>
          </a:xfrm>
          <a:solidFill>
            <a:schemeClr val="accent4">
              <a:lumMod val="20000"/>
              <a:lumOff val="80000"/>
            </a:schemeClr>
          </a:solidFill>
        </p:spPr>
        <p:txBody>
          <a:bodyPr>
            <a:noAutofit/>
          </a:bodyPr>
          <a:lstStyle/>
          <a:p>
            <a:pPr algn="just">
              <a:spcBef>
                <a:spcPts val="520"/>
              </a:spcBef>
            </a:pPr>
            <a:endParaRPr lang="en-US" sz="2167" dirty="0">
              <a:latin typeface="Baghdad" pitchFamily="2" charset="-78"/>
              <a:cs typeface="Baghdad" pitchFamily="2" charset="-78"/>
            </a:endParaRPr>
          </a:p>
          <a:p>
            <a:pPr algn="just">
              <a:spcBef>
                <a:spcPts val="520"/>
              </a:spcBef>
            </a:pPr>
            <a:endParaRPr lang="en-US" sz="2167" dirty="0">
              <a:latin typeface="Baghdad" pitchFamily="2" charset="-78"/>
              <a:cs typeface="Baghdad" pitchFamily="2" charset="-78"/>
            </a:endParaRPr>
          </a:p>
          <a:p>
            <a:pPr marL="0" indent="0" algn="just">
              <a:spcBef>
                <a:spcPts val="520"/>
              </a:spcBef>
              <a:buNone/>
            </a:pPr>
            <a:endParaRPr lang="en-US" sz="2167" dirty="0">
              <a:latin typeface="Baghdad" pitchFamily="2" charset="-78"/>
              <a:cs typeface="Baghdad" pitchFamily="2" charset="-78"/>
            </a:endParaRPr>
          </a:p>
          <a:p>
            <a:pPr algn="just">
              <a:lnSpc>
                <a:spcPct val="120000"/>
              </a:lnSpc>
              <a:spcBef>
                <a:spcPts val="520"/>
              </a:spcBef>
            </a:pPr>
            <a:r>
              <a:rPr lang="en-US" sz="1600" b="1" dirty="0">
                <a:latin typeface="Baghdad" pitchFamily="2" charset="-78"/>
                <a:cs typeface="Baghdad" pitchFamily="2" charset="-78"/>
              </a:rPr>
              <a:t>Gujarat, Rajasthan and Andhra Pradesh are providing all tests listed in the FDI guidelines.</a:t>
            </a:r>
          </a:p>
          <a:p>
            <a:pPr algn="just">
              <a:lnSpc>
                <a:spcPct val="120000"/>
              </a:lnSpc>
              <a:spcBef>
                <a:spcPts val="520"/>
              </a:spcBef>
            </a:pPr>
            <a:r>
              <a:rPr lang="en-US" sz="1600" b="1" dirty="0">
                <a:latin typeface="Baghdad" pitchFamily="2" charset="-78"/>
                <a:cs typeface="Baghdad" pitchFamily="2" charset="-78"/>
              </a:rPr>
              <a:t>Andhra Pradesh (under PPP) and Telangana (in-house) have implemented a hub and spoke model for laboratory services. </a:t>
            </a:r>
          </a:p>
          <a:p>
            <a:pPr algn="just">
              <a:lnSpc>
                <a:spcPct val="120000"/>
              </a:lnSpc>
              <a:spcBef>
                <a:spcPts val="520"/>
              </a:spcBef>
            </a:pPr>
            <a:r>
              <a:rPr lang="en-US" sz="1600" b="1" dirty="0">
                <a:latin typeface="Baghdad" pitchFamily="2" charset="-78"/>
                <a:cs typeface="Baghdad" pitchFamily="2" charset="-78"/>
              </a:rPr>
              <a:t>Rajasthan is also using hub and spoke model for the outsourced advanced tests. </a:t>
            </a:r>
          </a:p>
          <a:p>
            <a:pPr algn="just">
              <a:lnSpc>
                <a:spcPct val="120000"/>
              </a:lnSpc>
              <a:spcBef>
                <a:spcPts val="520"/>
              </a:spcBef>
            </a:pPr>
            <a:r>
              <a:rPr lang="en-US" sz="1600" b="1" dirty="0">
                <a:latin typeface="Baghdad" pitchFamily="2" charset="-78"/>
                <a:cs typeface="Baghdad" pitchFamily="2" charset="-78"/>
              </a:rPr>
              <a:t>In Gujarat, samples for few tests are transported to the district central laboratory from all health facilities.</a:t>
            </a:r>
          </a:p>
          <a:p>
            <a:pPr algn="just">
              <a:lnSpc>
                <a:spcPct val="120000"/>
              </a:lnSpc>
              <a:spcBef>
                <a:spcPts val="520"/>
              </a:spcBef>
            </a:pPr>
            <a:r>
              <a:rPr lang="en-US" sz="1600" b="1" dirty="0">
                <a:solidFill>
                  <a:srgbClr val="FF0000"/>
                </a:solidFill>
                <a:latin typeface="Baghdad" pitchFamily="2" charset="-78"/>
                <a:cs typeface="Baghdad" pitchFamily="2" charset="-78"/>
              </a:rPr>
              <a:t>Nagaland, Uttarakhand, Mizoram and Arunachal Pradesh are yet to implement Free Diagnostics Service Initiative. </a:t>
            </a:r>
          </a:p>
          <a:p>
            <a:pPr algn="just">
              <a:spcBef>
                <a:spcPts val="520"/>
              </a:spcBef>
            </a:pPr>
            <a:endParaRPr lang="en-US" sz="2000" dirty="0">
              <a:latin typeface="Baghdad" pitchFamily="2" charset="-78"/>
              <a:cs typeface="Baghdad" pitchFamily="2" charset="-78"/>
            </a:endParaRPr>
          </a:p>
          <a:p>
            <a:pPr algn="just">
              <a:spcBef>
                <a:spcPts val="520"/>
              </a:spcBef>
            </a:pPr>
            <a:endParaRPr lang="en-US" sz="2167" dirty="0">
              <a:latin typeface="Baghdad" pitchFamily="2" charset="-78"/>
              <a:cs typeface="Baghdad" pitchFamily="2" charset="-78"/>
            </a:endParaRPr>
          </a:p>
          <a:p>
            <a:pPr algn="just">
              <a:spcBef>
                <a:spcPts val="520"/>
              </a:spcBef>
            </a:pPr>
            <a:endParaRPr lang="en-US" sz="2167" dirty="0">
              <a:latin typeface="Arial Narrow" pitchFamily="34" charset="0"/>
            </a:endParaRPr>
          </a:p>
          <a:p>
            <a:pPr algn="just">
              <a:spcBef>
                <a:spcPts val="520"/>
              </a:spcBef>
            </a:pPr>
            <a:endParaRPr lang="en-US" sz="2167" dirty="0">
              <a:latin typeface="Arial Narrow" pitchFamily="34" charset="0"/>
            </a:endParaRPr>
          </a:p>
        </p:txBody>
      </p:sp>
      <p:sp>
        <p:nvSpPr>
          <p:cNvPr id="6" name="Slide Number Placeholder 5">
            <a:extLst>
              <a:ext uri="{FF2B5EF4-FFF2-40B4-BE49-F238E27FC236}">
                <a16:creationId xmlns:a16="http://schemas.microsoft.com/office/drawing/2014/main" xmlns="" id="{AAA5285E-2EEC-F043-9817-F62FB68F1E69}"/>
              </a:ext>
            </a:extLst>
          </p:cNvPr>
          <p:cNvSpPr>
            <a:spLocks noGrp="1"/>
          </p:cNvSpPr>
          <p:nvPr>
            <p:ph type="sldNum" sz="quarter" idx="12"/>
          </p:nvPr>
        </p:nvSpPr>
        <p:spPr/>
        <p:txBody>
          <a:bodyPr/>
          <a:lstStyle/>
          <a:p>
            <a:fld id="{91C88C1C-DED5-4318-9235-6DB032139449}" type="slidenum">
              <a:rPr lang="en-IN" smtClean="0">
                <a:solidFill>
                  <a:prstClr val="black">
                    <a:tint val="75000"/>
                  </a:prstClr>
                </a:solidFill>
              </a:rPr>
              <a:pPr/>
              <a:t>28</a:t>
            </a:fld>
            <a:endParaRPr lang="en-IN">
              <a:solidFill>
                <a:prstClr val="black">
                  <a:tint val="75000"/>
                </a:prstClr>
              </a:solidFill>
            </a:endParaRPr>
          </a:p>
        </p:txBody>
      </p:sp>
      <p:graphicFrame>
        <p:nvGraphicFramePr>
          <p:cNvPr id="4" name="Table 3">
            <a:extLst>
              <a:ext uri="{FF2B5EF4-FFF2-40B4-BE49-F238E27FC236}">
                <a16:creationId xmlns:a16="http://schemas.microsoft.com/office/drawing/2014/main" xmlns="" id="{A91BFED2-E045-644F-A274-20B84032F8BB}"/>
              </a:ext>
            </a:extLst>
          </p:cNvPr>
          <p:cNvGraphicFramePr>
            <a:graphicFrameLocks noGrp="1"/>
          </p:cNvGraphicFramePr>
          <p:nvPr>
            <p:extLst/>
          </p:nvPr>
        </p:nvGraphicFramePr>
        <p:xfrm>
          <a:off x="2032000" y="635000"/>
          <a:ext cx="5080000" cy="1769532"/>
        </p:xfrm>
        <a:graphic>
          <a:graphicData uri="http://schemas.openxmlformats.org/drawingml/2006/table">
            <a:tbl>
              <a:tblPr firstRow="1" bandRow="1">
                <a:tableStyleId>{5C22544A-7EE6-4342-B048-85BDC9FD1C3A}</a:tableStyleId>
              </a:tblPr>
              <a:tblGrid>
                <a:gridCol w="2540000">
                  <a:extLst>
                    <a:ext uri="{9D8B030D-6E8A-4147-A177-3AD203B41FA5}">
                      <a16:colId xmlns:a16="http://schemas.microsoft.com/office/drawing/2014/main" xmlns="" val="969213019"/>
                    </a:ext>
                  </a:extLst>
                </a:gridCol>
                <a:gridCol w="2540000">
                  <a:extLst>
                    <a:ext uri="{9D8B030D-6E8A-4147-A177-3AD203B41FA5}">
                      <a16:colId xmlns:a16="http://schemas.microsoft.com/office/drawing/2014/main" xmlns="" val="117755262"/>
                    </a:ext>
                  </a:extLst>
                </a:gridCol>
              </a:tblGrid>
              <a:tr h="533400">
                <a:tc>
                  <a:txBody>
                    <a:bodyPr/>
                    <a:lstStyle/>
                    <a:p>
                      <a:pPr algn="ctr"/>
                      <a:r>
                        <a:rPr lang="en-US" sz="1500" dirty="0">
                          <a:latin typeface="Baghdad" pitchFamily="2" charset="-78"/>
                          <a:cs typeface="Baghdad" pitchFamily="2" charset="-78"/>
                        </a:rPr>
                        <a:t>Type of Facility </a:t>
                      </a:r>
                    </a:p>
                  </a:txBody>
                  <a:tcPr marL="76200" marR="76200" marT="38100" marB="38100"/>
                </a:tc>
                <a:tc>
                  <a:txBody>
                    <a:bodyPr/>
                    <a:lstStyle/>
                    <a:p>
                      <a:r>
                        <a:rPr lang="en-US" sz="1500" dirty="0">
                          <a:latin typeface="Baghdad" pitchFamily="2" charset="-78"/>
                          <a:cs typeface="Baghdad" pitchFamily="2" charset="-78"/>
                        </a:rPr>
                        <a:t>Indicative number of Tests</a:t>
                      </a:r>
                    </a:p>
                  </a:txBody>
                  <a:tcPr marL="76200" marR="76200" marT="38100" marB="38100"/>
                </a:tc>
                <a:extLst>
                  <a:ext uri="{0D108BD9-81ED-4DB2-BD59-A6C34878D82A}">
                    <a16:rowId xmlns:a16="http://schemas.microsoft.com/office/drawing/2014/main" xmlns="" val="213954634"/>
                  </a:ext>
                </a:extLst>
              </a:tr>
              <a:tr h="309033">
                <a:tc>
                  <a:txBody>
                    <a:bodyPr/>
                    <a:lstStyle/>
                    <a:p>
                      <a:pPr marL="457200">
                        <a:lnSpc>
                          <a:spcPct val="115000"/>
                        </a:lnSpc>
                        <a:spcAft>
                          <a:spcPts val="0"/>
                        </a:spcAft>
                      </a:pPr>
                      <a:r>
                        <a:rPr lang="en-IN" sz="1500" b="1" dirty="0">
                          <a:effectLst/>
                          <a:latin typeface="Baghdad" pitchFamily="2" charset="-78"/>
                          <a:ea typeface="Batang" panose="02030600000101010101" pitchFamily="18" charset="-127"/>
                          <a:cs typeface="Baghdad" pitchFamily="2" charset="-78"/>
                        </a:rPr>
                        <a:t>SHC</a:t>
                      </a:r>
                    </a:p>
                  </a:txBody>
                  <a:tcPr marL="57150" marR="57150" marT="0" marB="0"/>
                </a:tc>
                <a:tc>
                  <a:txBody>
                    <a:bodyPr/>
                    <a:lstStyle/>
                    <a:p>
                      <a:pPr algn="ctr"/>
                      <a:r>
                        <a:rPr lang="en-US" sz="1500" dirty="0">
                          <a:latin typeface="Baghdad" pitchFamily="2" charset="-78"/>
                          <a:cs typeface="Baghdad" pitchFamily="2" charset="-78"/>
                        </a:rPr>
                        <a:t>7</a:t>
                      </a:r>
                    </a:p>
                  </a:txBody>
                  <a:tcPr marL="76200" marR="76200" marT="38100" marB="38100"/>
                </a:tc>
                <a:extLst>
                  <a:ext uri="{0D108BD9-81ED-4DB2-BD59-A6C34878D82A}">
                    <a16:rowId xmlns:a16="http://schemas.microsoft.com/office/drawing/2014/main" xmlns="" val="1375024975"/>
                  </a:ext>
                </a:extLst>
              </a:tr>
              <a:tr h="309033">
                <a:tc>
                  <a:txBody>
                    <a:bodyPr/>
                    <a:lstStyle/>
                    <a:p>
                      <a:pPr marL="457200">
                        <a:lnSpc>
                          <a:spcPct val="115000"/>
                        </a:lnSpc>
                        <a:spcAft>
                          <a:spcPts val="0"/>
                        </a:spcAft>
                      </a:pPr>
                      <a:r>
                        <a:rPr lang="en-IN" sz="1500" b="1" dirty="0">
                          <a:effectLst/>
                          <a:latin typeface="Baghdad" pitchFamily="2" charset="-78"/>
                          <a:ea typeface="Batang" panose="02030600000101010101" pitchFamily="18" charset="-127"/>
                          <a:cs typeface="Baghdad" pitchFamily="2" charset="-78"/>
                        </a:rPr>
                        <a:t>PHC</a:t>
                      </a:r>
                    </a:p>
                  </a:txBody>
                  <a:tcPr marL="57150" marR="57150" marT="0" marB="0"/>
                </a:tc>
                <a:tc>
                  <a:txBody>
                    <a:bodyPr/>
                    <a:lstStyle/>
                    <a:p>
                      <a:pPr algn="ctr"/>
                      <a:r>
                        <a:rPr lang="en-US" sz="1500" dirty="0">
                          <a:latin typeface="Baghdad" pitchFamily="2" charset="-78"/>
                          <a:cs typeface="Baghdad" pitchFamily="2" charset="-78"/>
                        </a:rPr>
                        <a:t>19</a:t>
                      </a:r>
                    </a:p>
                  </a:txBody>
                  <a:tcPr marL="76200" marR="76200" marT="38100" marB="38100"/>
                </a:tc>
                <a:extLst>
                  <a:ext uri="{0D108BD9-81ED-4DB2-BD59-A6C34878D82A}">
                    <a16:rowId xmlns:a16="http://schemas.microsoft.com/office/drawing/2014/main" xmlns="" val="1040212647"/>
                  </a:ext>
                </a:extLst>
              </a:tr>
              <a:tr h="309033">
                <a:tc>
                  <a:txBody>
                    <a:bodyPr/>
                    <a:lstStyle/>
                    <a:p>
                      <a:pPr marL="457200">
                        <a:lnSpc>
                          <a:spcPct val="115000"/>
                        </a:lnSpc>
                        <a:spcAft>
                          <a:spcPts val="0"/>
                        </a:spcAft>
                      </a:pPr>
                      <a:r>
                        <a:rPr lang="en-IN" sz="1500" b="1" dirty="0">
                          <a:effectLst/>
                          <a:latin typeface="Baghdad" pitchFamily="2" charset="-78"/>
                          <a:ea typeface="Batang" panose="02030600000101010101" pitchFamily="18" charset="-127"/>
                          <a:cs typeface="Baghdad" pitchFamily="2" charset="-78"/>
                        </a:rPr>
                        <a:t>CHC</a:t>
                      </a:r>
                    </a:p>
                  </a:txBody>
                  <a:tcPr marL="57150" marR="57150" marT="0" marB="0"/>
                </a:tc>
                <a:tc>
                  <a:txBody>
                    <a:bodyPr/>
                    <a:lstStyle/>
                    <a:p>
                      <a:pPr algn="ctr"/>
                      <a:r>
                        <a:rPr lang="en-US" sz="1500" dirty="0">
                          <a:latin typeface="Baghdad" pitchFamily="2" charset="-78"/>
                          <a:cs typeface="Baghdad" pitchFamily="2" charset="-78"/>
                        </a:rPr>
                        <a:t>39</a:t>
                      </a:r>
                    </a:p>
                  </a:txBody>
                  <a:tcPr marL="76200" marR="76200" marT="38100" marB="38100"/>
                </a:tc>
                <a:extLst>
                  <a:ext uri="{0D108BD9-81ED-4DB2-BD59-A6C34878D82A}">
                    <a16:rowId xmlns:a16="http://schemas.microsoft.com/office/drawing/2014/main" xmlns="" val="1342152305"/>
                  </a:ext>
                </a:extLst>
              </a:tr>
              <a:tr h="309033">
                <a:tc>
                  <a:txBody>
                    <a:bodyPr/>
                    <a:lstStyle/>
                    <a:p>
                      <a:pPr marL="457200">
                        <a:lnSpc>
                          <a:spcPct val="115000"/>
                        </a:lnSpc>
                        <a:spcAft>
                          <a:spcPts val="0"/>
                        </a:spcAft>
                      </a:pPr>
                      <a:r>
                        <a:rPr lang="en-IN" sz="1500" b="1" dirty="0">
                          <a:effectLst/>
                          <a:latin typeface="Baghdad" pitchFamily="2" charset="-78"/>
                          <a:ea typeface="Batang" panose="02030600000101010101" pitchFamily="18" charset="-127"/>
                          <a:cs typeface="Baghdad" pitchFamily="2" charset="-78"/>
                        </a:rPr>
                        <a:t>DH</a:t>
                      </a:r>
                    </a:p>
                  </a:txBody>
                  <a:tcPr marL="57150" marR="57150" marT="0" marB="0"/>
                </a:tc>
                <a:tc>
                  <a:txBody>
                    <a:bodyPr/>
                    <a:lstStyle/>
                    <a:p>
                      <a:pPr algn="ctr"/>
                      <a:r>
                        <a:rPr lang="en-US" sz="1500" dirty="0">
                          <a:latin typeface="Baghdad" pitchFamily="2" charset="-78"/>
                          <a:cs typeface="Baghdad" pitchFamily="2" charset="-78"/>
                        </a:rPr>
                        <a:t>56</a:t>
                      </a:r>
                    </a:p>
                  </a:txBody>
                  <a:tcPr marL="76200" marR="76200" marT="38100" marB="38100"/>
                </a:tc>
                <a:extLst>
                  <a:ext uri="{0D108BD9-81ED-4DB2-BD59-A6C34878D82A}">
                    <a16:rowId xmlns:a16="http://schemas.microsoft.com/office/drawing/2014/main" xmlns="" val="1045890169"/>
                  </a:ext>
                </a:extLst>
              </a:tr>
            </a:tbl>
          </a:graphicData>
        </a:graphic>
      </p:graphicFrame>
      <p:cxnSp>
        <p:nvCxnSpPr>
          <p:cNvPr id="5" name="Straight Connector 4">
            <a:extLst>
              <a:ext uri="{FF2B5EF4-FFF2-40B4-BE49-F238E27FC236}">
                <a16:creationId xmlns:a16="http://schemas.microsoft.com/office/drawing/2014/main" xmlns="" id="{A0A9327E-F7E2-1F4F-BCA0-B7E45E0CBBEC}"/>
              </a:ext>
            </a:extLst>
          </p:cNvPr>
          <p:cNvCxnSpPr/>
          <p:nvPr/>
        </p:nvCxnSpPr>
        <p:spPr>
          <a:xfrm>
            <a:off x="762000" y="517240"/>
            <a:ext cx="76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38099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B338670-D70A-014C-8AF7-11ECDD5F6550}"/>
              </a:ext>
            </a:extLst>
          </p:cNvPr>
          <p:cNvSpPr>
            <a:spLocks noGrp="1"/>
          </p:cNvSpPr>
          <p:nvPr>
            <p:ph idx="1"/>
          </p:nvPr>
        </p:nvSpPr>
        <p:spPr>
          <a:xfrm>
            <a:off x="304800" y="429276"/>
            <a:ext cx="8382000" cy="5017740"/>
          </a:xfrm>
        </p:spPr>
        <p:txBody>
          <a:bodyPr>
            <a:normAutofit/>
          </a:bodyPr>
          <a:lstStyle/>
          <a:p>
            <a:pPr algn="just">
              <a:lnSpc>
                <a:spcPct val="120000"/>
              </a:lnSpc>
            </a:pPr>
            <a:r>
              <a:rPr lang="en-US" sz="2000" b="1" dirty="0">
                <a:latin typeface="Baghdad" pitchFamily="2" charset="-78"/>
                <a:cs typeface="Baghdad" pitchFamily="2" charset="-78"/>
              </a:rPr>
              <a:t>All States to fast-track implementation of DVDMS – </a:t>
            </a:r>
            <a:r>
              <a:rPr lang="en-US" sz="2000" b="1" dirty="0" err="1">
                <a:latin typeface="Baghdad" pitchFamily="2" charset="-78"/>
                <a:cs typeface="Baghdad" pitchFamily="2" charset="-78"/>
              </a:rPr>
              <a:t>upto</a:t>
            </a:r>
            <a:r>
              <a:rPr lang="en-US" sz="2000" b="1" dirty="0">
                <a:latin typeface="Baghdad" pitchFamily="2" charset="-78"/>
                <a:cs typeface="Baghdad" pitchFamily="2" charset="-78"/>
              </a:rPr>
              <a:t> HWC – PHC / SC level.</a:t>
            </a:r>
          </a:p>
          <a:p>
            <a:pPr algn="just">
              <a:lnSpc>
                <a:spcPct val="120000"/>
              </a:lnSpc>
            </a:pPr>
            <a:r>
              <a:rPr lang="en-US" sz="2000" b="1" dirty="0">
                <a:latin typeface="Baghdad" pitchFamily="2" charset="-78"/>
                <a:cs typeface="Baghdad" pitchFamily="2" charset="-78"/>
              </a:rPr>
              <a:t>States to ensure data integration with the Central DVDMS dashboard. (</a:t>
            </a:r>
            <a:r>
              <a:rPr lang="en-GB" sz="2000" b="1" dirty="0">
                <a:latin typeface="Baghdad" pitchFamily="2" charset="-78"/>
                <a:cs typeface="Baghdad" pitchFamily="2" charset="-78"/>
              </a:rPr>
              <a:t>Tamil Nadu, Odisha, Karnataka, Haryana, Kerala, West Bengal and Goa)</a:t>
            </a:r>
            <a:endParaRPr lang="en-US" sz="2000" b="1" dirty="0">
              <a:latin typeface="Baghdad" pitchFamily="2" charset="-78"/>
              <a:cs typeface="Baghdad" pitchFamily="2" charset="-78"/>
            </a:endParaRPr>
          </a:p>
          <a:p>
            <a:pPr algn="just">
              <a:lnSpc>
                <a:spcPct val="120000"/>
              </a:lnSpc>
            </a:pPr>
            <a:r>
              <a:rPr lang="en-US" sz="2000" b="1" dirty="0">
                <a:latin typeface="Baghdad" pitchFamily="2" charset="-78"/>
                <a:cs typeface="Baghdad" pitchFamily="2" charset="-78"/>
              </a:rPr>
              <a:t>Ensure Point of Care Diagnostics at HWC-PHC : 62 and HWC-SHC :15 tests – Hub and Spoke Model.</a:t>
            </a:r>
          </a:p>
          <a:p>
            <a:pPr algn="just">
              <a:lnSpc>
                <a:spcPct val="120000"/>
              </a:lnSpc>
            </a:pPr>
            <a:r>
              <a:rPr lang="en-US" sz="2000" b="1" dirty="0">
                <a:latin typeface="Baghdad" pitchFamily="2" charset="-78"/>
                <a:cs typeface="Baghdad" pitchFamily="2" charset="-78"/>
              </a:rPr>
              <a:t>Expansion of facility level EML : Include medicines for expanded service packages.</a:t>
            </a:r>
            <a:r>
              <a:rPr lang="en-GB" sz="2000" b="1" dirty="0">
                <a:latin typeface="Baghdad" pitchFamily="2" charset="-78"/>
                <a:cs typeface="Baghdad" pitchFamily="2" charset="-78"/>
              </a:rPr>
              <a:t> </a:t>
            </a:r>
          </a:p>
          <a:p>
            <a:pPr lvl="1" algn="just">
              <a:lnSpc>
                <a:spcPct val="120000"/>
              </a:lnSpc>
              <a:buFont typeface="Wingdings" pitchFamily="2" charset="2"/>
              <a:buChar char="ü"/>
            </a:pPr>
            <a:r>
              <a:rPr lang="en-GB" sz="2000" b="1" dirty="0">
                <a:latin typeface="Baghdad" pitchFamily="2" charset="-78"/>
                <a:cs typeface="Baghdad" pitchFamily="2" charset="-78"/>
              </a:rPr>
              <a:t>Same medicines to be made available at all levels of care (</a:t>
            </a:r>
            <a:r>
              <a:rPr lang="en-GB" sz="2000" b="1" dirty="0" err="1">
                <a:latin typeface="Baghdad" pitchFamily="2" charset="-78"/>
                <a:cs typeface="Baghdad" pitchFamily="2" charset="-78"/>
              </a:rPr>
              <a:t>i.e</a:t>
            </a:r>
            <a:r>
              <a:rPr lang="en-GB" sz="2000" b="1" dirty="0">
                <a:latin typeface="Baghdad" pitchFamily="2" charset="-78"/>
                <a:cs typeface="Baghdad" pitchFamily="2" charset="-78"/>
              </a:rPr>
              <a:t>, SHC-PHC-CHC-DH) to improve treatment compliance.</a:t>
            </a:r>
            <a:endParaRPr lang="en-US" sz="2000" b="1" dirty="0">
              <a:latin typeface="Baghdad" pitchFamily="2" charset="-78"/>
              <a:cs typeface="Baghdad" pitchFamily="2" charset="-78"/>
            </a:endParaRPr>
          </a:p>
          <a:p>
            <a:pPr marL="0" indent="0" algn="just">
              <a:lnSpc>
                <a:spcPct val="120000"/>
              </a:lnSpc>
              <a:buNone/>
            </a:pPr>
            <a:endParaRPr lang="en-US" b="1" dirty="0">
              <a:latin typeface="Batang" panose="02030600000101010101" pitchFamily="18" charset="-127"/>
              <a:ea typeface="Batang" panose="02030600000101010101" pitchFamily="18" charset="-127"/>
            </a:endParaRPr>
          </a:p>
        </p:txBody>
      </p:sp>
      <p:sp>
        <p:nvSpPr>
          <p:cNvPr id="6" name="Slide Number Placeholder 5">
            <a:extLst>
              <a:ext uri="{FF2B5EF4-FFF2-40B4-BE49-F238E27FC236}">
                <a16:creationId xmlns:a16="http://schemas.microsoft.com/office/drawing/2014/main" xmlns="" id="{0F22C438-7C8C-1148-B407-94B7B984D2FE}"/>
              </a:ext>
            </a:extLst>
          </p:cNvPr>
          <p:cNvSpPr>
            <a:spLocks noGrp="1"/>
          </p:cNvSpPr>
          <p:nvPr>
            <p:ph type="sldNum" sz="quarter" idx="12"/>
          </p:nvPr>
        </p:nvSpPr>
        <p:spPr/>
        <p:txBody>
          <a:bodyPr/>
          <a:lstStyle/>
          <a:p>
            <a:fld id="{91C88C1C-DED5-4318-9235-6DB032139449}" type="slidenum">
              <a:rPr lang="en-IN" smtClean="0"/>
              <a:t>29</a:t>
            </a:fld>
            <a:endParaRPr lang="en-IN"/>
          </a:p>
        </p:txBody>
      </p:sp>
    </p:spTree>
    <p:extLst>
      <p:ext uri="{BB962C8B-B14F-4D97-AF65-F5344CB8AC3E}">
        <p14:creationId xmlns:p14="http://schemas.microsoft.com/office/powerpoint/2010/main" val="41050877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D879A1-6445-4029-9F57-74A6A5BC0E17}" type="slidenum">
              <a:rPr lang="en-IN" smtClean="0"/>
              <a:pPr/>
              <a:t>30</a:t>
            </a:fld>
            <a:endParaRPr lang="en-IN"/>
          </a:p>
        </p:txBody>
      </p:sp>
      <p:sp>
        <p:nvSpPr>
          <p:cNvPr id="3" name="TextBox 2"/>
          <p:cNvSpPr txBox="1"/>
          <p:nvPr/>
        </p:nvSpPr>
        <p:spPr>
          <a:xfrm>
            <a:off x="838200" y="1181100"/>
            <a:ext cx="7848600" cy="3139321"/>
          </a:xfrm>
          <a:prstGeom prst="rect">
            <a:avLst/>
          </a:prstGeom>
          <a:solidFill>
            <a:schemeClr val="accent4">
              <a:lumMod val="20000"/>
              <a:lumOff val="80000"/>
            </a:schemeClr>
          </a:solidFill>
        </p:spPr>
        <p:txBody>
          <a:bodyPr wrap="square" rtlCol="0">
            <a:spAutoFit/>
          </a:bodyPr>
          <a:lstStyle/>
          <a:p>
            <a:endParaRPr lang="en-IN" b="1" dirty="0"/>
          </a:p>
          <a:p>
            <a:r>
              <a:rPr lang="en-IN" sz="2000" b="1" dirty="0">
                <a:latin typeface="Baghdad" pitchFamily="2" charset="-78"/>
                <a:cs typeface="Baghdad" pitchFamily="2" charset="-78"/>
              </a:rPr>
              <a:t>BMMP has been implemented in 27 States/UTs: 21 States/UTs in PPP mode (Andhra Pradesh, Arunachal Pradesh, Assam, Chhattisgarh, Jammu and Kashmir, Jharkhand, Kerala, Madhya Pradesh, Maharashtra, Meghalaya, Mizoram, Nagaland, Puducherry, Punjab, Rajasthan, Telangana, Tripura, Uttar Pradesh, West Bengal, Goa and Manipur) </a:t>
            </a:r>
          </a:p>
          <a:p>
            <a:endParaRPr lang="en-IN" sz="2000" b="1" dirty="0">
              <a:latin typeface="Baghdad" pitchFamily="2" charset="-78"/>
              <a:cs typeface="Baghdad" pitchFamily="2" charset="-78"/>
            </a:endParaRPr>
          </a:p>
          <a:p>
            <a:r>
              <a:rPr lang="en-IN" sz="2000" b="1" dirty="0">
                <a:latin typeface="Baghdad" pitchFamily="2" charset="-78"/>
                <a:cs typeface="Baghdad" pitchFamily="2" charset="-78"/>
              </a:rPr>
              <a:t>In-house in 6 States/UTs (Daman &amp; Diu, Dadra &amp;Nagar Haveli, Delhi, </a:t>
            </a:r>
            <a:r>
              <a:rPr lang="en-IN" sz="2000" b="1" dirty="0" err="1">
                <a:latin typeface="Baghdad" pitchFamily="2" charset="-78"/>
                <a:cs typeface="Baghdad" pitchFamily="2" charset="-78"/>
              </a:rPr>
              <a:t>Gujrat</a:t>
            </a:r>
            <a:r>
              <a:rPr lang="en-IN" sz="2000" b="1" dirty="0">
                <a:latin typeface="Baghdad" pitchFamily="2" charset="-78"/>
                <a:cs typeface="Baghdad" pitchFamily="2" charset="-78"/>
              </a:rPr>
              <a:t>, Tamil Nadu, </a:t>
            </a:r>
            <a:r>
              <a:rPr lang="en-IN" sz="2000" b="1" dirty="0" err="1">
                <a:latin typeface="Baghdad" pitchFamily="2" charset="-78"/>
                <a:cs typeface="Baghdad" pitchFamily="2" charset="-78"/>
              </a:rPr>
              <a:t>Lakshwadeep</a:t>
            </a:r>
            <a:r>
              <a:rPr lang="en-IN" sz="2000" b="1" dirty="0">
                <a:latin typeface="Baghdad" pitchFamily="2" charset="-78"/>
                <a:cs typeface="Baghdad" pitchFamily="2" charset="-78"/>
              </a:rPr>
              <a:t> </a:t>
            </a:r>
          </a:p>
        </p:txBody>
      </p:sp>
      <p:sp>
        <p:nvSpPr>
          <p:cNvPr id="4" name="TextBox 3"/>
          <p:cNvSpPr txBox="1"/>
          <p:nvPr/>
        </p:nvSpPr>
        <p:spPr>
          <a:xfrm>
            <a:off x="228600" y="388429"/>
            <a:ext cx="7772400" cy="579710"/>
          </a:xfrm>
          <a:prstGeom prst="rect">
            <a:avLst/>
          </a:prstGeom>
          <a:noFill/>
        </p:spPr>
        <p:txBody>
          <a:bodyPr wrap="square" rtlCol="0">
            <a:spAutoFit/>
          </a:bodyPr>
          <a:lstStyle/>
          <a:p>
            <a:r>
              <a:rPr lang="en-IN" sz="3167" b="1" dirty="0">
                <a:latin typeface="Baghdad" pitchFamily="2" charset="-78"/>
                <a:ea typeface="+mj-ea"/>
                <a:cs typeface="Baghdad" pitchFamily="2" charset="-78"/>
              </a:rPr>
              <a:t>BMMP : </a:t>
            </a:r>
          </a:p>
        </p:txBody>
      </p:sp>
    </p:spTree>
    <p:extLst>
      <p:ext uri="{BB962C8B-B14F-4D97-AF65-F5344CB8AC3E}">
        <p14:creationId xmlns:p14="http://schemas.microsoft.com/office/powerpoint/2010/main" val="19104702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D879A1-6445-4029-9F57-74A6A5BC0E17}" type="slidenum">
              <a:rPr lang="en-IN" smtClean="0"/>
              <a:pPr/>
              <a:t>31</a:t>
            </a:fld>
            <a:endParaRPr lang="en-IN"/>
          </a:p>
        </p:txBody>
      </p:sp>
      <p:sp>
        <p:nvSpPr>
          <p:cNvPr id="3" name="TextBox 2"/>
          <p:cNvSpPr txBox="1"/>
          <p:nvPr/>
        </p:nvSpPr>
        <p:spPr>
          <a:xfrm>
            <a:off x="609600" y="1485900"/>
            <a:ext cx="7848600" cy="2677656"/>
          </a:xfrm>
          <a:prstGeom prst="rect">
            <a:avLst/>
          </a:prstGeom>
          <a:solidFill>
            <a:schemeClr val="accent4">
              <a:lumMod val="20000"/>
              <a:lumOff val="80000"/>
            </a:schemeClr>
          </a:solidFill>
        </p:spPr>
        <p:txBody>
          <a:bodyPr wrap="square" rtlCol="0">
            <a:spAutoFit/>
          </a:bodyPr>
          <a:lstStyle/>
          <a:p>
            <a:r>
              <a:rPr lang="en-IN" sz="2400" b="1" dirty="0"/>
              <a:t>To award </a:t>
            </a:r>
            <a:r>
              <a:rPr lang="en-IN" sz="2400" b="1" dirty="0" smtClean="0"/>
              <a:t>those facilities displaying outstanding </a:t>
            </a:r>
            <a:r>
              <a:rPr lang="en-IN" sz="2400" b="1" dirty="0" err="1" smtClean="0"/>
              <a:t>swacchta</a:t>
            </a:r>
            <a:r>
              <a:rPr lang="en-IN" sz="2400" b="1" dirty="0" smtClean="0"/>
              <a:t> and infection control protocols for promotion of cleanliness, hygiene and good infection control practices.</a:t>
            </a:r>
          </a:p>
          <a:p>
            <a:endParaRPr lang="en-IN" sz="2400" b="1" dirty="0"/>
          </a:p>
          <a:p>
            <a:r>
              <a:rPr lang="en-IN" sz="2400" b="1" dirty="0" smtClean="0"/>
              <a:t>Almost 27,000 facilities assessed</a:t>
            </a:r>
            <a:r>
              <a:rPr lang="en-IN" sz="2400" b="1" dirty="0"/>
              <a:t>, </a:t>
            </a:r>
            <a:r>
              <a:rPr lang="en-IN" sz="2400" b="1" dirty="0" smtClean="0"/>
              <a:t>2,885 public health facilities including 271 DHs</a:t>
            </a:r>
            <a:r>
              <a:rPr lang="en-IN" sz="2400" b="1" dirty="0"/>
              <a:t>, </a:t>
            </a:r>
            <a:r>
              <a:rPr lang="en-IN" sz="2400" b="1" dirty="0" smtClean="0"/>
              <a:t>748 SDH/CHCs, 1,724 PHCs and </a:t>
            </a:r>
            <a:r>
              <a:rPr lang="en-IN" sz="2400" b="1" dirty="0"/>
              <a:t>142 </a:t>
            </a:r>
            <a:r>
              <a:rPr lang="en-IN" sz="2400" b="1" dirty="0" smtClean="0"/>
              <a:t>Urban health facilities have been awarded</a:t>
            </a:r>
            <a:r>
              <a:rPr lang="en-IN" sz="2400" b="1" dirty="0"/>
              <a:t>.</a:t>
            </a:r>
          </a:p>
        </p:txBody>
      </p:sp>
      <p:sp>
        <p:nvSpPr>
          <p:cNvPr id="4" name="TextBox 3"/>
          <p:cNvSpPr txBox="1"/>
          <p:nvPr/>
        </p:nvSpPr>
        <p:spPr>
          <a:xfrm>
            <a:off x="304800" y="266700"/>
            <a:ext cx="7772400" cy="579710"/>
          </a:xfrm>
          <a:prstGeom prst="rect">
            <a:avLst/>
          </a:prstGeom>
          <a:noFill/>
        </p:spPr>
        <p:txBody>
          <a:bodyPr wrap="square" rtlCol="0">
            <a:spAutoFit/>
          </a:bodyPr>
          <a:lstStyle/>
          <a:p>
            <a:r>
              <a:rPr lang="en-IN" sz="3167" b="1" dirty="0" err="1" smtClean="0">
                <a:latin typeface="Baghdad" pitchFamily="2" charset="-78"/>
                <a:ea typeface="+mj-ea"/>
                <a:cs typeface="Baghdad" pitchFamily="2" charset="-78"/>
              </a:rPr>
              <a:t>Kayakalp</a:t>
            </a:r>
            <a:r>
              <a:rPr lang="en-IN" sz="3167" b="1" dirty="0" smtClean="0">
                <a:latin typeface="Baghdad" pitchFamily="2" charset="-78"/>
                <a:ea typeface="+mj-ea"/>
                <a:cs typeface="Baghdad" pitchFamily="2" charset="-78"/>
              </a:rPr>
              <a:t> </a:t>
            </a:r>
            <a:r>
              <a:rPr lang="en-IN" sz="3167" b="1" dirty="0">
                <a:latin typeface="Baghdad" pitchFamily="2" charset="-78"/>
                <a:ea typeface="+mj-ea"/>
                <a:cs typeface="Baghdad" pitchFamily="2" charset="-78"/>
              </a:rPr>
              <a:t>: </a:t>
            </a:r>
          </a:p>
        </p:txBody>
      </p:sp>
    </p:spTree>
    <p:extLst>
      <p:ext uri="{BB962C8B-B14F-4D97-AF65-F5344CB8AC3E}">
        <p14:creationId xmlns:p14="http://schemas.microsoft.com/office/powerpoint/2010/main" val="21817464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0D879A1-6445-4029-9F57-74A6A5BC0E17}" type="slidenum">
              <a:rPr lang="en-IN" smtClean="0"/>
              <a:pPr/>
              <a:t>32</a:t>
            </a:fld>
            <a:endParaRPr lang="en-IN"/>
          </a:p>
        </p:txBody>
      </p:sp>
      <p:sp>
        <p:nvSpPr>
          <p:cNvPr id="3" name="TextBox 2"/>
          <p:cNvSpPr txBox="1"/>
          <p:nvPr/>
        </p:nvSpPr>
        <p:spPr>
          <a:xfrm>
            <a:off x="228600" y="1181100"/>
            <a:ext cx="8686800" cy="3416320"/>
          </a:xfrm>
          <a:prstGeom prst="rect">
            <a:avLst/>
          </a:prstGeom>
          <a:solidFill>
            <a:schemeClr val="accent4">
              <a:lumMod val="20000"/>
              <a:lumOff val="80000"/>
            </a:schemeClr>
          </a:solidFill>
        </p:spPr>
        <p:txBody>
          <a:bodyPr wrap="square" rtlCol="0">
            <a:spAutoFit/>
          </a:bodyPr>
          <a:lstStyle/>
          <a:p>
            <a:pPr algn="just"/>
            <a:r>
              <a:rPr lang="en-IN" sz="2400" b="1" dirty="0"/>
              <a:t>J</a:t>
            </a:r>
            <a:r>
              <a:rPr lang="en-IN" sz="2400" b="1" dirty="0" smtClean="0"/>
              <a:t>oint </a:t>
            </a:r>
            <a:r>
              <a:rPr lang="en-IN" sz="2400" b="1" dirty="0"/>
              <a:t>initiative of Ministry of Health </a:t>
            </a:r>
            <a:r>
              <a:rPr lang="en-IN" sz="2400" b="1" dirty="0" smtClean="0"/>
              <a:t>and Family </a:t>
            </a:r>
            <a:r>
              <a:rPr lang="en-IN" sz="2400" b="1" dirty="0"/>
              <a:t>Welfare (MoHFW) and </a:t>
            </a:r>
            <a:r>
              <a:rPr lang="en-IN" sz="2400" b="1" dirty="0" smtClean="0"/>
              <a:t>Ministry of </a:t>
            </a:r>
            <a:r>
              <a:rPr lang="en-IN" sz="2400" b="1" dirty="0"/>
              <a:t>Drinking Water and </a:t>
            </a:r>
            <a:r>
              <a:rPr lang="en-IN" sz="2400" b="1" dirty="0" smtClean="0"/>
              <a:t>Sanitation (MDWS). </a:t>
            </a:r>
          </a:p>
          <a:p>
            <a:pPr algn="just"/>
            <a:r>
              <a:rPr lang="en-IN" sz="2400" b="1" dirty="0" smtClean="0"/>
              <a:t>One SDH / CHC  </a:t>
            </a:r>
            <a:r>
              <a:rPr lang="en-IN" sz="2400" b="1" dirty="0"/>
              <a:t>in each of the </a:t>
            </a:r>
            <a:r>
              <a:rPr lang="en-IN" sz="2400" b="1" dirty="0" smtClean="0"/>
              <a:t>Open Defecation </a:t>
            </a:r>
            <a:r>
              <a:rPr lang="en-IN" sz="2400" b="1" dirty="0"/>
              <a:t>Free (ODF) blocks to </a:t>
            </a:r>
            <a:r>
              <a:rPr lang="en-IN" sz="2400" b="1" dirty="0" smtClean="0"/>
              <a:t>receive additional </a:t>
            </a:r>
            <a:r>
              <a:rPr lang="en-IN" sz="2400" b="1" dirty="0"/>
              <a:t>funding of </a:t>
            </a:r>
            <a:r>
              <a:rPr lang="en-IN" sz="2400" b="1" dirty="0" err="1" smtClean="0"/>
              <a:t>Rs</a:t>
            </a:r>
            <a:r>
              <a:rPr lang="en-IN" sz="2400" b="1" dirty="0" smtClean="0"/>
              <a:t>. </a:t>
            </a:r>
            <a:r>
              <a:rPr lang="en-IN" sz="2400" b="1" dirty="0"/>
              <a:t>10 </a:t>
            </a:r>
            <a:r>
              <a:rPr lang="en-IN" sz="2400" b="1" dirty="0" smtClean="0"/>
              <a:t>lakhs.</a:t>
            </a:r>
          </a:p>
          <a:p>
            <a:pPr algn="just"/>
            <a:r>
              <a:rPr lang="en-IN" sz="2400" b="1" dirty="0" smtClean="0"/>
              <a:t>MDWS </a:t>
            </a:r>
            <a:r>
              <a:rPr lang="en-IN" sz="2400" b="1" dirty="0"/>
              <a:t>to enable </a:t>
            </a:r>
            <a:r>
              <a:rPr lang="en-IN" sz="2400" b="1" dirty="0" smtClean="0"/>
              <a:t>Gram </a:t>
            </a:r>
            <a:r>
              <a:rPr lang="en-IN" sz="2400" b="1" dirty="0" err="1" smtClean="0"/>
              <a:t>Panchayats</a:t>
            </a:r>
            <a:r>
              <a:rPr lang="en-IN" sz="2400" b="1" dirty="0" smtClean="0"/>
              <a:t> </a:t>
            </a:r>
            <a:r>
              <a:rPr lang="en-IN" sz="2400" b="1" dirty="0"/>
              <a:t>where </a:t>
            </a:r>
            <a:r>
              <a:rPr lang="en-IN" sz="2400" b="1" dirty="0" err="1"/>
              <a:t>Kayakalp</a:t>
            </a:r>
            <a:r>
              <a:rPr lang="en-IN" sz="2400" b="1" dirty="0"/>
              <a:t> </a:t>
            </a:r>
            <a:r>
              <a:rPr lang="en-IN" sz="2400" b="1" dirty="0" smtClean="0"/>
              <a:t>awarded SDH/PHCs </a:t>
            </a:r>
            <a:r>
              <a:rPr lang="en-IN" sz="2400" b="1" dirty="0"/>
              <a:t>are located to become ODF.</a:t>
            </a:r>
          </a:p>
          <a:p>
            <a:pPr algn="just"/>
            <a:r>
              <a:rPr lang="en-IN" sz="2400" b="1" dirty="0"/>
              <a:t>Further MDWS to build capacity </a:t>
            </a:r>
            <a:r>
              <a:rPr lang="en-IN" sz="2400" b="1" dirty="0" smtClean="0"/>
              <a:t>through training </a:t>
            </a:r>
            <a:r>
              <a:rPr lang="en-IN" sz="2400" b="1" dirty="0"/>
              <a:t>in Water, Sanitation and </a:t>
            </a:r>
            <a:r>
              <a:rPr lang="en-IN" sz="2400" b="1" dirty="0" smtClean="0"/>
              <a:t>Hygiene (WASH</a:t>
            </a:r>
            <a:r>
              <a:rPr lang="en-IN" sz="2400" b="1" dirty="0"/>
              <a:t>) to nominees from such CHCs</a:t>
            </a:r>
          </a:p>
          <a:p>
            <a:pPr algn="just"/>
            <a:r>
              <a:rPr lang="en-IN" sz="2400" b="1" dirty="0"/>
              <a:t>and PHCs.</a:t>
            </a:r>
          </a:p>
        </p:txBody>
      </p:sp>
      <p:sp>
        <p:nvSpPr>
          <p:cNvPr id="4" name="TextBox 3"/>
          <p:cNvSpPr txBox="1"/>
          <p:nvPr/>
        </p:nvSpPr>
        <p:spPr>
          <a:xfrm>
            <a:off x="228600" y="190500"/>
            <a:ext cx="7772400" cy="579710"/>
          </a:xfrm>
          <a:prstGeom prst="rect">
            <a:avLst/>
          </a:prstGeom>
          <a:noFill/>
        </p:spPr>
        <p:txBody>
          <a:bodyPr wrap="square" rtlCol="0">
            <a:spAutoFit/>
          </a:bodyPr>
          <a:lstStyle/>
          <a:p>
            <a:r>
              <a:rPr lang="en-IN" sz="3200" b="1" dirty="0" err="1"/>
              <a:t>Swachh</a:t>
            </a:r>
            <a:r>
              <a:rPr lang="en-IN" sz="3200" b="1" dirty="0"/>
              <a:t> </a:t>
            </a:r>
            <a:r>
              <a:rPr lang="en-IN" sz="3200" b="1" dirty="0" err="1"/>
              <a:t>Swasth</a:t>
            </a:r>
            <a:r>
              <a:rPr lang="en-IN" sz="3200" b="1" dirty="0"/>
              <a:t> </a:t>
            </a:r>
            <a:r>
              <a:rPr lang="en-IN" sz="3200" b="1" dirty="0" err="1"/>
              <a:t>Sarvatra</a:t>
            </a:r>
            <a:r>
              <a:rPr lang="en-IN" sz="3200" b="1" dirty="0"/>
              <a:t> </a:t>
            </a:r>
            <a:r>
              <a:rPr lang="en-IN" sz="3200" b="1" dirty="0" smtClean="0"/>
              <a:t>(SSS) </a:t>
            </a:r>
            <a:r>
              <a:rPr lang="en-IN" sz="3167" b="1" dirty="0" smtClean="0">
                <a:latin typeface="Baghdad" pitchFamily="2" charset="-78"/>
                <a:ea typeface="+mj-ea"/>
                <a:cs typeface="Baghdad" pitchFamily="2" charset="-78"/>
              </a:rPr>
              <a:t>: </a:t>
            </a:r>
            <a:endParaRPr lang="en-IN" sz="3167" b="1" dirty="0">
              <a:latin typeface="Baghdad" pitchFamily="2" charset="-78"/>
              <a:ea typeface="+mj-ea"/>
              <a:cs typeface="Baghdad" pitchFamily="2" charset="-78"/>
            </a:endParaRPr>
          </a:p>
        </p:txBody>
      </p:sp>
    </p:spTree>
    <p:extLst>
      <p:ext uri="{BB962C8B-B14F-4D97-AF65-F5344CB8AC3E}">
        <p14:creationId xmlns:p14="http://schemas.microsoft.com/office/powerpoint/2010/main" val="31764394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 xmlns:a16="http://schemas.microsoft.com/office/drawing/2014/main" id="{A9F529C3-C941-49FD-8C67-82F134F64BD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5715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 xmlns:a16="http://schemas.microsoft.com/office/drawing/2014/main" id="{20586029-32A0-47E5-9AEC-AE3ABA6B94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7759" y="400050"/>
            <a:ext cx="8428482" cy="491490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descr="Image result for thanky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453537"/>
            <a:ext cx="3971037" cy="2807922"/>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 xmlns:a16="http://schemas.microsoft.com/office/drawing/2014/main" id="{8C730EAB-A532-4295-A302-FB4B90DB9F5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559968" y="952500"/>
            <a:ext cx="0" cy="3810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rotWithShape="1">
          <a:blip r:embed="rId4" cstate="print"/>
          <a:srcRect l="13860" t="4516"/>
          <a:stretch/>
        </p:blipFill>
        <p:spPr bwMode="auto">
          <a:xfrm>
            <a:off x="4690362" y="558913"/>
            <a:ext cx="3971037" cy="4597172"/>
          </a:xfrm>
          <a:prstGeom prst="rect">
            <a:avLst/>
          </a:prstGeom>
          <a:noFill/>
        </p:spPr>
      </p:pic>
      <p:sp>
        <p:nvSpPr>
          <p:cNvPr id="2" name="Slide Number Placeholder 1"/>
          <p:cNvSpPr>
            <a:spLocks noGrp="1"/>
          </p:cNvSpPr>
          <p:nvPr>
            <p:ph type="sldNum" sz="quarter" idx="12"/>
          </p:nvPr>
        </p:nvSpPr>
        <p:spPr/>
        <p:txBody>
          <a:bodyPr vert="horz" lIns="91440" tIns="45720" rIns="91440" bIns="45720" rtlCol="0" anchor="ctr">
            <a:normAutofit/>
          </a:bodyPr>
          <a:lstStyle/>
          <a:p>
            <a:pPr defTabSz="914400">
              <a:spcAft>
                <a:spcPts val="600"/>
              </a:spcAft>
            </a:pPr>
            <a:fld id="{B0D879A1-6445-4029-9F57-74A6A5BC0E17}" type="slidenum">
              <a:rPr lang="en-US" smtClean="0"/>
              <a:pPr defTabSz="914400">
                <a:spcAft>
                  <a:spcPts val="600"/>
                </a:spcAft>
              </a:pPr>
              <a:t>33</a:t>
            </a:fld>
            <a:endParaRPr lang="en-US"/>
          </a:p>
        </p:txBody>
      </p:sp>
      <p:sp>
        <p:nvSpPr>
          <p:cNvPr id="4" name="AutoShape 2" descr="Image result for national health mission mother and child"/>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9" tIns="45714" rIns="91429" bIns="45714" numCol="1" anchor="t" anchorCtr="0" compatLnSpc="1">
            <a:prstTxWarp prst="textNoShape">
              <a:avLst/>
            </a:prstTxWarp>
          </a:bodyPr>
          <a:lstStyle/>
          <a:p>
            <a:endParaRPr lang="en-IN"/>
          </a:p>
        </p:txBody>
      </p:sp>
    </p:spTree>
    <p:extLst>
      <p:ext uri="{BB962C8B-B14F-4D97-AF65-F5344CB8AC3E}">
        <p14:creationId xmlns:p14="http://schemas.microsoft.com/office/powerpoint/2010/main" val="18889547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66" y="-342900"/>
            <a:ext cx="7871883" cy="1104636"/>
          </a:xfrm>
        </p:spPr>
        <p:txBody>
          <a:bodyPr>
            <a:normAutofit/>
          </a:bodyPr>
          <a:lstStyle/>
          <a:p>
            <a:r>
              <a:rPr lang="en-US" sz="2800" b="1" dirty="0" err="1">
                <a:latin typeface="Times New Roman" panose="02020603050405020304" pitchFamily="18" charset="0"/>
                <a:cs typeface="Times New Roman" panose="02020603050405020304" pitchFamily="18" charset="0"/>
              </a:rPr>
              <a:t>Programme</a:t>
            </a:r>
            <a:r>
              <a:rPr lang="en-US" sz="2800" b="1" dirty="0">
                <a:latin typeface="Times New Roman" panose="02020603050405020304" pitchFamily="18" charset="0"/>
                <a:cs typeface="Times New Roman" panose="02020603050405020304" pitchFamily="18" charset="0"/>
              </a:rPr>
              <a:t> Specific Data Sets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3548115"/>
              </p:ext>
            </p:extLst>
          </p:nvPr>
        </p:nvGraphicFramePr>
        <p:xfrm>
          <a:off x="-16933" y="524933"/>
          <a:ext cx="9160933" cy="5414898"/>
        </p:xfrm>
        <a:graphic>
          <a:graphicData uri="http://schemas.openxmlformats.org/drawingml/2006/table">
            <a:tbl>
              <a:tblPr firstRow="1" bandRow="1">
                <a:tableStyleId>{7DF18680-E054-41AD-8BC1-D1AEF772440D}</a:tableStyleId>
              </a:tblPr>
              <a:tblGrid>
                <a:gridCol w="414914">
                  <a:extLst>
                    <a:ext uri="{9D8B030D-6E8A-4147-A177-3AD203B41FA5}">
                      <a16:colId xmlns="" xmlns:a16="http://schemas.microsoft.com/office/drawing/2014/main" val="20000"/>
                    </a:ext>
                  </a:extLst>
                </a:gridCol>
                <a:gridCol w="806544">
                  <a:extLst>
                    <a:ext uri="{9D8B030D-6E8A-4147-A177-3AD203B41FA5}">
                      <a16:colId xmlns="" xmlns:a16="http://schemas.microsoft.com/office/drawing/2014/main" val="20001"/>
                    </a:ext>
                  </a:extLst>
                </a:gridCol>
                <a:gridCol w="6598877">
                  <a:extLst>
                    <a:ext uri="{9D8B030D-6E8A-4147-A177-3AD203B41FA5}">
                      <a16:colId xmlns="" xmlns:a16="http://schemas.microsoft.com/office/drawing/2014/main" val="20002"/>
                    </a:ext>
                  </a:extLst>
                </a:gridCol>
                <a:gridCol w="1340598">
                  <a:extLst>
                    <a:ext uri="{9D8B030D-6E8A-4147-A177-3AD203B41FA5}">
                      <a16:colId xmlns="" xmlns:a16="http://schemas.microsoft.com/office/drawing/2014/main" val="20003"/>
                    </a:ext>
                  </a:extLst>
                </a:gridCol>
              </a:tblGrid>
              <a:tr h="630260">
                <a:tc>
                  <a:txBody>
                    <a:bodyPr/>
                    <a:lstStyle/>
                    <a:p>
                      <a:r>
                        <a:rPr lang="en-US" sz="1800" b="1" dirty="0"/>
                        <a:t>S no</a:t>
                      </a:r>
                    </a:p>
                  </a:txBody>
                  <a:tcPr marL="68580" marR="68580" marT="38100" marB="38100"/>
                </a:tc>
                <a:tc>
                  <a:txBody>
                    <a:bodyPr/>
                    <a:lstStyle/>
                    <a:p>
                      <a:r>
                        <a:rPr lang="en-US" sz="1800" b="1" dirty="0" err="1"/>
                        <a:t>Programmes</a:t>
                      </a:r>
                      <a:endParaRPr lang="en-US" sz="1800" b="1" dirty="0"/>
                    </a:p>
                  </a:txBody>
                  <a:tcPr marL="68580" marR="68580" marT="38100" marB="38100"/>
                </a:tc>
                <a:tc>
                  <a:txBody>
                    <a:bodyPr/>
                    <a:lstStyle/>
                    <a:p>
                      <a:r>
                        <a:rPr lang="en-US" sz="1800" b="1" dirty="0"/>
                        <a:t>Indicators</a:t>
                      </a:r>
                    </a:p>
                  </a:txBody>
                  <a:tcPr marL="68580" marR="68580" marT="38100" marB="38100"/>
                </a:tc>
                <a:tc>
                  <a:txBody>
                    <a:bodyPr/>
                    <a:lstStyle/>
                    <a:p>
                      <a:r>
                        <a:rPr lang="en-US" sz="1800" b="1" dirty="0"/>
                        <a:t>Latest</a:t>
                      </a:r>
                      <a:r>
                        <a:rPr lang="en-US" sz="1800" b="1" baseline="0" dirty="0"/>
                        <a:t> Available</a:t>
                      </a:r>
                      <a:endParaRPr lang="en-US" sz="1800" b="1" dirty="0"/>
                    </a:p>
                  </a:txBody>
                  <a:tcPr marL="68580" marR="68580" marT="38100" marB="38100"/>
                </a:tc>
                <a:extLst>
                  <a:ext uri="{0D108BD9-81ED-4DB2-BD59-A6C34878D82A}">
                    <a16:rowId xmlns="" xmlns:a16="http://schemas.microsoft.com/office/drawing/2014/main" val="10000"/>
                  </a:ext>
                </a:extLst>
              </a:tr>
              <a:tr h="3673956">
                <a:tc>
                  <a:txBody>
                    <a:bodyPr/>
                    <a:lstStyle/>
                    <a:p>
                      <a:pPr>
                        <a:buFontTx/>
                        <a:buNone/>
                      </a:pPr>
                      <a:r>
                        <a:rPr lang="en-US" sz="1800" b="1" dirty="0"/>
                        <a:t>4</a:t>
                      </a:r>
                    </a:p>
                  </a:txBody>
                  <a:tcPr marL="68580" marR="68580" marT="38100" marB="38100"/>
                </a:tc>
                <a:tc>
                  <a:txBody>
                    <a:bodyPr/>
                    <a:lstStyle/>
                    <a:p>
                      <a:r>
                        <a:rPr lang="en-US" sz="1800" b="1" dirty="0"/>
                        <a:t>RCH</a:t>
                      </a:r>
                    </a:p>
                  </a:txBody>
                  <a:tcPr marL="68580" marR="68580" marT="38100" marB="38100"/>
                </a:tc>
                <a:tc>
                  <a:txBody>
                    <a:bodyPr/>
                    <a:lstStyle/>
                    <a:p>
                      <a:pPr marL="285750" indent="-285750" algn="just">
                        <a:buFont typeface="Arial" pitchFamily="34" charset="0"/>
                        <a:buChar char="•"/>
                      </a:pPr>
                      <a:r>
                        <a:rPr lang="en-IN" sz="1800" b="1" dirty="0">
                          <a:solidFill>
                            <a:srgbClr val="000000"/>
                          </a:solidFill>
                        </a:rPr>
                        <a:t>Maternal Death Surveillance and Response (MDSR) Report.</a:t>
                      </a:r>
                    </a:p>
                    <a:p>
                      <a:pPr marL="285750" indent="-285750" algn="just">
                        <a:buFont typeface="Arial" pitchFamily="34" charset="0"/>
                        <a:buChar char="•"/>
                      </a:pPr>
                      <a:r>
                        <a:rPr lang="en-IN" sz="1800" b="1" dirty="0">
                          <a:solidFill>
                            <a:srgbClr val="000000"/>
                          </a:solidFill>
                        </a:rPr>
                        <a:t>Trainings report (SBA, Daksh, </a:t>
                      </a:r>
                      <a:r>
                        <a:rPr lang="en-IN" sz="1800" b="1" dirty="0" err="1">
                          <a:solidFill>
                            <a:srgbClr val="000000"/>
                          </a:solidFill>
                        </a:rPr>
                        <a:t>Dakshta</a:t>
                      </a:r>
                      <a:r>
                        <a:rPr lang="en-IN" sz="1800" b="1" dirty="0">
                          <a:solidFill>
                            <a:srgbClr val="000000"/>
                          </a:solidFill>
                        </a:rPr>
                        <a:t>, RTI/STI, </a:t>
                      </a:r>
                      <a:r>
                        <a:rPr lang="en-IN" sz="1800" b="1" dirty="0" err="1">
                          <a:solidFill>
                            <a:srgbClr val="000000"/>
                          </a:solidFill>
                        </a:rPr>
                        <a:t>EmOC</a:t>
                      </a:r>
                      <a:r>
                        <a:rPr lang="en-IN" sz="1800" b="1" dirty="0">
                          <a:solidFill>
                            <a:srgbClr val="000000"/>
                          </a:solidFill>
                        </a:rPr>
                        <a:t>, LSAS, </a:t>
                      </a:r>
                      <a:r>
                        <a:rPr lang="en-IN" sz="1800" b="1" dirty="0" err="1">
                          <a:solidFill>
                            <a:srgbClr val="000000"/>
                          </a:solidFill>
                        </a:rPr>
                        <a:t>BeMOC</a:t>
                      </a:r>
                      <a:r>
                        <a:rPr lang="en-IN" sz="1800" b="1" dirty="0">
                          <a:solidFill>
                            <a:srgbClr val="000000"/>
                          </a:solidFill>
                        </a:rPr>
                        <a:t>.</a:t>
                      </a:r>
                      <a:endParaRPr lang="en-IN" sz="1800" b="1" dirty="0"/>
                    </a:p>
                    <a:p>
                      <a:pPr marL="285750" lvl="0" indent="-285750" algn="just">
                        <a:buFont typeface="Arial" pitchFamily="34" charset="0"/>
                        <a:buChar char="•"/>
                      </a:pPr>
                      <a:r>
                        <a:rPr lang="en-IN" sz="1800" b="1" dirty="0">
                          <a:solidFill>
                            <a:srgbClr val="000000"/>
                          </a:solidFill>
                        </a:rPr>
                        <a:t>Comprehensive Abortion Care .</a:t>
                      </a:r>
                    </a:p>
                    <a:p>
                      <a:pPr marL="285750" lvl="0" indent="-285750" algn="just">
                        <a:buFont typeface="Arial" pitchFamily="34" charset="0"/>
                        <a:buChar char="•"/>
                      </a:pPr>
                      <a:r>
                        <a:rPr lang="en-IN" sz="1800" b="1" dirty="0">
                          <a:solidFill>
                            <a:srgbClr val="000000"/>
                          </a:solidFill>
                        </a:rPr>
                        <a:t>Number of JSY beneficiaries.</a:t>
                      </a:r>
                      <a:endParaRPr lang="en-IN" sz="1800" b="1" dirty="0"/>
                    </a:p>
                    <a:p>
                      <a:pPr marL="285750" lvl="0" indent="-285750" algn="just">
                        <a:buFont typeface="Arial" pitchFamily="34" charset="0"/>
                        <a:buChar char="•"/>
                      </a:pPr>
                      <a:r>
                        <a:rPr lang="en-IN" sz="1800" b="1" dirty="0">
                          <a:solidFill>
                            <a:srgbClr val="000000"/>
                          </a:solidFill>
                        </a:rPr>
                        <a:t>Facility Based - SNCU, NRC Report.</a:t>
                      </a:r>
                      <a:endParaRPr lang="en-IN" sz="1800" b="1" dirty="0"/>
                    </a:p>
                    <a:p>
                      <a:pPr marL="285750" lvl="0" indent="-285750" algn="just">
                        <a:buFont typeface="Arial" pitchFamily="34" charset="0"/>
                        <a:buChar char="•"/>
                      </a:pPr>
                      <a:r>
                        <a:rPr lang="en-IN" sz="1800" b="1" dirty="0">
                          <a:solidFill>
                            <a:srgbClr val="000000"/>
                          </a:solidFill>
                        </a:rPr>
                        <a:t>Community Based (HBNC etc.)</a:t>
                      </a:r>
                    </a:p>
                    <a:p>
                      <a:pPr marL="285750" lvl="0" indent="-285750" algn="just">
                        <a:buFont typeface="Arial" pitchFamily="34" charset="0"/>
                        <a:buChar char="•"/>
                      </a:pPr>
                      <a:r>
                        <a:rPr lang="en-IN" sz="1800" b="1" dirty="0" err="1">
                          <a:solidFill>
                            <a:srgbClr val="000000"/>
                          </a:solidFill>
                        </a:rPr>
                        <a:t>Rashtriya</a:t>
                      </a:r>
                      <a:r>
                        <a:rPr lang="en-IN" sz="1800" b="1" dirty="0">
                          <a:solidFill>
                            <a:srgbClr val="000000"/>
                          </a:solidFill>
                        </a:rPr>
                        <a:t> Bal </a:t>
                      </a:r>
                      <a:r>
                        <a:rPr lang="en-IN" sz="1800" b="1" dirty="0" err="1">
                          <a:solidFill>
                            <a:srgbClr val="000000"/>
                          </a:solidFill>
                        </a:rPr>
                        <a:t>Swasthya</a:t>
                      </a:r>
                      <a:r>
                        <a:rPr lang="en-IN" sz="1800" b="1" dirty="0">
                          <a:solidFill>
                            <a:srgbClr val="000000"/>
                          </a:solidFill>
                        </a:rPr>
                        <a:t> </a:t>
                      </a:r>
                      <a:r>
                        <a:rPr lang="en-IN" sz="1800" b="1" dirty="0" err="1">
                          <a:solidFill>
                            <a:srgbClr val="000000"/>
                          </a:solidFill>
                        </a:rPr>
                        <a:t>Karyakram</a:t>
                      </a:r>
                      <a:r>
                        <a:rPr lang="en-IN" sz="1800" b="1" dirty="0">
                          <a:solidFill>
                            <a:srgbClr val="000000"/>
                          </a:solidFill>
                        </a:rPr>
                        <a:t>  (RBSK).</a:t>
                      </a:r>
                      <a:endParaRPr lang="en-IN" sz="1800" b="1" dirty="0"/>
                    </a:p>
                    <a:p>
                      <a:pPr marL="285750" lvl="0" indent="-285750" algn="just">
                        <a:buFont typeface="Arial" pitchFamily="34" charset="0"/>
                        <a:buChar char="•"/>
                      </a:pPr>
                      <a:r>
                        <a:rPr lang="en-IN" sz="1800" b="1" dirty="0">
                          <a:solidFill>
                            <a:srgbClr val="000000"/>
                          </a:solidFill>
                        </a:rPr>
                        <a:t>Mothers’ Absolute Affection (MAA).</a:t>
                      </a:r>
                      <a:endParaRPr lang="en-IN" sz="1800" b="1" dirty="0"/>
                    </a:p>
                    <a:p>
                      <a:pPr marL="285750" lvl="0" indent="-285750" algn="just">
                        <a:buFont typeface="Arial" pitchFamily="34" charset="0"/>
                        <a:buChar char="•"/>
                      </a:pPr>
                      <a:r>
                        <a:rPr lang="en-IN" sz="1800" b="1" dirty="0">
                          <a:solidFill>
                            <a:srgbClr val="000000"/>
                          </a:solidFill>
                        </a:rPr>
                        <a:t>Peer educator selection and training Status.</a:t>
                      </a:r>
                      <a:endParaRPr lang="en-IN" sz="1800" b="1" dirty="0"/>
                    </a:p>
                    <a:p>
                      <a:pPr marL="285750" lvl="0" indent="-285750" algn="just">
                        <a:buFont typeface="Arial" pitchFamily="34" charset="0"/>
                        <a:buChar char="•"/>
                      </a:pPr>
                      <a:r>
                        <a:rPr lang="en-IN" sz="1800" b="1" dirty="0">
                          <a:solidFill>
                            <a:srgbClr val="000000"/>
                          </a:solidFill>
                        </a:rPr>
                        <a:t>Menstrual Hygiene Scheme coverage. </a:t>
                      </a:r>
                      <a:endParaRPr lang="en-IN" sz="1800" b="1" dirty="0"/>
                    </a:p>
                    <a:p>
                      <a:pPr marL="285750" lvl="0" indent="-285750" algn="just">
                        <a:buFont typeface="Arial" pitchFamily="34" charset="0"/>
                        <a:buChar char="•"/>
                      </a:pPr>
                      <a:r>
                        <a:rPr lang="en-IN" sz="1800" b="1" dirty="0">
                          <a:solidFill>
                            <a:srgbClr val="000000"/>
                          </a:solidFill>
                        </a:rPr>
                        <a:t>Adolescent Friendly health service trainings of MOs, ANMs, and counsellors.</a:t>
                      </a:r>
                      <a:endParaRPr lang="en-IN" sz="1800" b="1" dirty="0"/>
                    </a:p>
                  </a:txBody>
                  <a:tcPr marL="68580" marR="68580" marT="38100" marB="38100"/>
                </a:tc>
                <a:tc>
                  <a:txBody>
                    <a:bodyPr/>
                    <a:lstStyle/>
                    <a:p>
                      <a:r>
                        <a:rPr lang="en-US" sz="1800" b="1" dirty="0"/>
                        <a:t>Quarterly</a:t>
                      </a:r>
                    </a:p>
                  </a:txBody>
                  <a:tcPr marL="68580" marR="68580" marT="38100" marB="38100"/>
                </a:tc>
                <a:extLst>
                  <a:ext uri="{0D108BD9-81ED-4DB2-BD59-A6C34878D82A}">
                    <a16:rowId xmlns="" xmlns:a16="http://schemas.microsoft.com/office/drawing/2014/main" val="10001"/>
                  </a:ext>
                </a:extLst>
              </a:tr>
              <a:tr h="1110682">
                <a:tc>
                  <a:txBody>
                    <a:bodyPr/>
                    <a:lstStyle/>
                    <a:p>
                      <a:r>
                        <a:rPr lang="en-US" sz="1800" b="1" dirty="0"/>
                        <a:t>5</a:t>
                      </a:r>
                    </a:p>
                  </a:txBody>
                  <a:tcPr marL="68580" marR="68580" marT="38100" marB="38100"/>
                </a:tc>
                <a:tc>
                  <a:txBody>
                    <a:bodyPr/>
                    <a:lstStyle/>
                    <a:p>
                      <a:endParaRPr lang="en-IN" b="1"/>
                    </a:p>
                  </a:txBody>
                  <a:tcPr marL="68580" marR="68580" marT="38100" marB="38100"/>
                </a:tc>
                <a:tc>
                  <a:txBody>
                    <a:bodyPr/>
                    <a:lstStyle/>
                    <a:p>
                      <a:pPr marL="285750" lvl="0" indent="-285750">
                        <a:buFont typeface="Arial" pitchFamily="34" charset="0"/>
                        <a:buChar char="•"/>
                      </a:pPr>
                      <a:r>
                        <a:rPr lang="en-IN" sz="1800" b="1" dirty="0">
                          <a:solidFill>
                            <a:srgbClr val="000000"/>
                          </a:solidFill>
                        </a:rPr>
                        <a:t>Infrastructure  of SNCU, NBSU, NBCC, NRC.</a:t>
                      </a:r>
                      <a:endParaRPr lang="en-IN" sz="1800" b="1" dirty="0"/>
                    </a:p>
                    <a:p>
                      <a:pPr marL="285750" indent="-285750">
                        <a:buFont typeface="Arial" pitchFamily="34" charset="0"/>
                        <a:buChar char="•"/>
                      </a:pPr>
                      <a:r>
                        <a:rPr lang="en-IN" sz="1800" b="1" dirty="0">
                          <a:solidFill>
                            <a:srgbClr val="000000"/>
                          </a:solidFill>
                        </a:rPr>
                        <a:t>Intensified Diarrhoea Control Fortnight (IDCF).</a:t>
                      </a:r>
                    </a:p>
                    <a:p>
                      <a:pPr marL="285750" lvl="0" indent="-285750">
                        <a:buFont typeface="Arial" pitchFamily="34" charset="0"/>
                        <a:buChar char="•"/>
                      </a:pPr>
                      <a:r>
                        <a:rPr lang="en-IN" sz="1800" b="1" dirty="0">
                          <a:solidFill>
                            <a:srgbClr val="000000"/>
                          </a:solidFill>
                        </a:rPr>
                        <a:t>National Deworming Day (NDD)</a:t>
                      </a:r>
                    </a:p>
                  </a:txBody>
                  <a:tcPr marL="68580" marR="68580" marT="38100" marB="38100"/>
                </a:tc>
                <a:tc>
                  <a:txBody>
                    <a:bodyPr/>
                    <a:lstStyle/>
                    <a:p>
                      <a:r>
                        <a:rPr lang="en-US" b="1" dirty="0"/>
                        <a:t>Annual</a:t>
                      </a:r>
                      <a:endParaRPr lang="en-IN" b="1" dirty="0"/>
                    </a:p>
                  </a:txBody>
                  <a:tcPr marL="68580" marR="68580" marT="38100" marB="38100"/>
                </a:tc>
                <a:extLst>
                  <a:ext uri="{0D108BD9-81ED-4DB2-BD59-A6C34878D82A}">
                    <a16:rowId xmlns=""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B0D879A1-6445-4029-9F57-74A6A5BC0E17}" type="slidenum">
              <a:rPr lang="en-IN" smtClean="0"/>
              <a:pPr/>
              <a:t>34</a:t>
            </a:fld>
            <a:endParaRPr lang="en-IN"/>
          </a:p>
        </p:txBody>
      </p:sp>
    </p:spTree>
    <p:extLst>
      <p:ext uri="{BB962C8B-B14F-4D97-AF65-F5344CB8AC3E}">
        <p14:creationId xmlns:p14="http://schemas.microsoft.com/office/powerpoint/2010/main" val="7215824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 xmlns:a16="http://schemas.microsoft.com/office/drawing/2014/main" id="{C06E278F-11D5-5242-966C-15AA3A923756}"/>
              </a:ext>
            </a:extLst>
          </p:cNvPr>
          <p:cNvSpPr txBox="1">
            <a:spLocks/>
          </p:cNvSpPr>
          <p:nvPr/>
        </p:nvSpPr>
        <p:spPr>
          <a:xfrm>
            <a:off x="6192390" y="1479303"/>
            <a:ext cx="2853148" cy="769442"/>
          </a:xfrm>
          <a:prstGeom prst="rect">
            <a:avLst/>
          </a:prstGeom>
        </p:spPr>
        <p:txBody>
          <a:bodyPr vert="horz" lIns="71323" tIns="35662" rIns="71323" bIns="3566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800" b="1" dirty="0">
                <a:latin typeface="Times New Roman" panose="02020603050405020304" pitchFamily="18" charset="0"/>
                <a:cs typeface="Times New Roman" panose="02020603050405020304" pitchFamily="18" charset="0"/>
              </a:rPr>
              <a:t>Decadal Growth Rate- </a:t>
            </a:r>
            <a:r>
              <a:rPr lang="en-US" sz="1800" dirty="0">
                <a:latin typeface="Times New Roman" panose="02020603050405020304" pitchFamily="18" charset="0"/>
                <a:cs typeface="Times New Roman" panose="02020603050405020304" pitchFamily="18" charset="0"/>
              </a:rPr>
              <a:t>declined from 21.54% in 1991-2000 to 17.64% during 2001-11 (census India -2011).</a:t>
            </a:r>
          </a:p>
        </p:txBody>
      </p:sp>
      <p:sp>
        <p:nvSpPr>
          <p:cNvPr id="3" name="TextBox 2">
            <a:extLst>
              <a:ext uri="{FF2B5EF4-FFF2-40B4-BE49-F238E27FC236}">
                <a16:creationId xmlns="" xmlns:a16="http://schemas.microsoft.com/office/drawing/2014/main" id="{7421E210-8086-4F4E-9B32-F92926018F17}"/>
              </a:ext>
            </a:extLst>
          </p:cNvPr>
          <p:cNvSpPr txBox="1"/>
          <p:nvPr/>
        </p:nvSpPr>
        <p:spPr>
          <a:xfrm>
            <a:off x="0" y="1"/>
            <a:ext cx="9143999" cy="606210"/>
          </a:xfrm>
          <a:prstGeom prst="rect">
            <a:avLst/>
          </a:prstGeom>
          <a:solidFill>
            <a:schemeClr val="accent5">
              <a:lumMod val="40000"/>
              <a:lumOff val="60000"/>
            </a:schemeClr>
          </a:solidFill>
        </p:spPr>
        <p:txBody>
          <a:bodyPr vert="horz" lIns="68580" tIns="34290" rIns="68580" bIns="34290" rtlCol="0" anchor="ctr">
            <a:normAutofit fontScale="97500"/>
          </a:bodyPr>
          <a:lstStyle>
            <a:defPPr>
              <a:defRPr lang="en-US"/>
            </a:defPPr>
            <a:lvl1pPr algn="ctr">
              <a:lnSpc>
                <a:spcPct val="85000"/>
              </a:lnSpc>
              <a:spcBef>
                <a:spcPct val="0"/>
              </a:spcBef>
              <a:buNone/>
              <a:defRPr sz="2800" b="1" spc="-120" baseline="0">
                <a:latin typeface="Times New Roman" panose="02020603050405020304" pitchFamily="18" charset="0"/>
                <a:cs typeface="Times New Roman" panose="02020603050405020304" pitchFamily="18"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vl6pPr>
              <a:defRPr>
                <a:latin typeface="Arial" panose="020B0604020202020204" pitchFamily="34" charset="0"/>
                <a:cs typeface="Arial" panose="020B0604020202020204" pitchFamily="34" charset="0"/>
              </a:defRPr>
            </a:lvl6pPr>
            <a:lvl7pPr>
              <a:defRPr>
                <a:latin typeface="Arial" panose="020B0604020202020204" pitchFamily="34" charset="0"/>
                <a:cs typeface="Arial" panose="020B0604020202020204" pitchFamily="34" charset="0"/>
              </a:defRPr>
            </a:lvl7pPr>
            <a:lvl8pPr>
              <a:defRPr>
                <a:latin typeface="Arial" panose="020B0604020202020204" pitchFamily="34" charset="0"/>
                <a:cs typeface="Arial" panose="020B0604020202020204" pitchFamily="34" charset="0"/>
              </a:defRPr>
            </a:lvl8pPr>
            <a:lvl9pPr>
              <a:defRPr>
                <a:latin typeface="Arial" panose="020B0604020202020204" pitchFamily="34" charset="0"/>
                <a:cs typeface="Arial" panose="020B0604020202020204" pitchFamily="34" charset="0"/>
              </a:defRPr>
            </a:lvl9pPr>
          </a:lstStyle>
          <a:p>
            <a:r>
              <a:rPr lang="en-US" sz="3200" dirty="0"/>
              <a:t>Reproductive Health: Key Initiatives and Results</a:t>
            </a:r>
          </a:p>
        </p:txBody>
      </p:sp>
      <p:graphicFrame>
        <p:nvGraphicFramePr>
          <p:cNvPr id="4" name="Diagram 3">
            <a:extLst>
              <a:ext uri="{FF2B5EF4-FFF2-40B4-BE49-F238E27FC236}">
                <a16:creationId xmlns="" xmlns:a16="http://schemas.microsoft.com/office/drawing/2014/main" id="{61A39985-D11C-774D-90AC-573149990FD7}"/>
              </a:ext>
            </a:extLst>
          </p:cNvPr>
          <p:cNvGraphicFramePr/>
          <p:nvPr>
            <p:extLst/>
          </p:nvPr>
        </p:nvGraphicFramePr>
        <p:xfrm>
          <a:off x="614338" y="637253"/>
          <a:ext cx="4854244" cy="4920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Arrow 4">
            <a:extLst>
              <a:ext uri="{FF2B5EF4-FFF2-40B4-BE49-F238E27FC236}">
                <a16:creationId xmlns="" xmlns:a16="http://schemas.microsoft.com/office/drawing/2014/main" id="{409D846E-0C61-2C49-9EB4-486FF88D89A9}"/>
              </a:ext>
            </a:extLst>
          </p:cNvPr>
          <p:cNvSpPr/>
          <p:nvPr/>
        </p:nvSpPr>
        <p:spPr>
          <a:xfrm>
            <a:off x="5468582" y="1820772"/>
            <a:ext cx="587829" cy="2656907"/>
          </a:xfrm>
          <a:prstGeom prst="rightArrow">
            <a:avLst>
              <a:gd name="adj1" fmla="val 50000"/>
              <a:gd name="adj2" fmla="val 42473"/>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E45A5B99-41CC-D342-B32C-71AC95BD6333}"/>
              </a:ext>
            </a:extLst>
          </p:cNvPr>
          <p:cNvSpPr txBox="1"/>
          <p:nvPr/>
        </p:nvSpPr>
        <p:spPr>
          <a:xfrm>
            <a:off x="6201934" y="714808"/>
            <a:ext cx="2933311" cy="626018"/>
          </a:xfrm>
          <a:prstGeom prst="rect">
            <a:avLst/>
          </a:prstGeom>
          <a:noFill/>
        </p:spPr>
        <p:txBody>
          <a:bodyPr wrap="square" lIns="71323" tIns="35662" rIns="71323" bIns="35662" rtlCol="0">
            <a:spAutoFit/>
          </a:bodyPr>
          <a:lstStyle/>
          <a:p>
            <a:pPr algn="just"/>
            <a:r>
              <a:rPr lang="en-US" b="1" dirty="0">
                <a:latin typeface="Times New Roman" panose="02020603050405020304" pitchFamily="18" charset="0"/>
                <a:cs typeface="Times New Roman" panose="02020603050405020304" pitchFamily="18" charset="0"/>
              </a:rPr>
              <a:t>Total Fertility Rate (TFR)- </a:t>
            </a:r>
            <a:r>
              <a:rPr lang="en-US" dirty="0">
                <a:latin typeface="Times New Roman" panose="02020603050405020304" pitchFamily="18" charset="0"/>
                <a:cs typeface="Times New Roman" panose="02020603050405020304" pitchFamily="18" charset="0"/>
              </a:rPr>
              <a:t>2.2 in 2016 (NFHS IV).</a:t>
            </a:r>
          </a:p>
        </p:txBody>
      </p:sp>
      <p:sp>
        <p:nvSpPr>
          <p:cNvPr id="7" name="Rectangle 6">
            <a:extLst>
              <a:ext uri="{FF2B5EF4-FFF2-40B4-BE49-F238E27FC236}">
                <a16:creationId xmlns="" xmlns:a16="http://schemas.microsoft.com/office/drawing/2014/main" id="{E088B0B2-043C-C244-9CAA-BF9D7834F1FF}"/>
              </a:ext>
            </a:extLst>
          </p:cNvPr>
          <p:cNvSpPr/>
          <p:nvPr/>
        </p:nvSpPr>
        <p:spPr>
          <a:xfrm>
            <a:off x="6201934" y="2838206"/>
            <a:ext cx="2860404" cy="903017"/>
          </a:xfrm>
          <a:prstGeom prst="rect">
            <a:avLst/>
          </a:prstGeom>
        </p:spPr>
        <p:txBody>
          <a:bodyPr wrap="square" lIns="71323" tIns="35662" rIns="71323" bIns="35662">
            <a:spAutoFit/>
          </a:bodyPr>
          <a:lstStyle/>
          <a:p>
            <a:pPr algn="just"/>
            <a:r>
              <a:rPr lang="en-US" b="1" dirty="0">
                <a:latin typeface="Times New Roman" panose="02020603050405020304" pitchFamily="18" charset="0"/>
                <a:cs typeface="Times New Roman" panose="02020603050405020304" pitchFamily="18" charset="0"/>
              </a:rPr>
              <a:t>Spacing</a:t>
            </a:r>
            <a:r>
              <a:rPr lang="en-US" dirty="0">
                <a:latin typeface="Times New Roman" panose="02020603050405020304" pitchFamily="18" charset="0"/>
                <a:cs typeface="Times New Roman" panose="02020603050405020304" pitchFamily="18" charset="0"/>
              </a:rPr>
              <a:t> between Births improved from 42.6% (2012) to 51.9% (2016) (SRS).</a:t>
            </a:r>
          </a:p>
        </p:txBody>
      </p:sp>
      <p:sp>
        <p:nvSpPr>
          <p:cNvPr id="8" name="Rectangle 7">
            <a:extLst>
              <a:ext uri="{FF2B5EF4-FFF2-40B4-BE49-F238E27FC236}">
                <a16:creationId xmlns="" xmlns:a16="http://schemas.microsoft.com/office/drawing/2014/main" id="{BD3A3CD2-8EDC-B943-942D-FD8C47020364}"/>
              </a:ext>
            </a:extLst>
          </p:cNvPr>
          <p:cNvSpPr/>
          <p:nvPr/>
        </p:nvSpPr>
        <p:spPr>
          <a:xfrm>
            <a:off x="6201934" y="3752941"/>
            <a:ext cx="2853147" cy="903017"/>
          </a:xfrm>
          <a:prstGeom prst="rect">
            <a:avLst/>
          </a:prstGeom>
        </p:spPr>
        <p:txBody>
          <a:bodyPr wrap="square" lIns="71323" tIns="35662" rIns="71323" bIns="35662">
            <a:spAutoFit/>
          </a:bodyPr>
          <a:lstStyle/>
          <a:p>
            <a:pPr algn="just"/>
            <a:r>
              <a:rPr lang="en-US" dirty="0">
                <a:latin typeface="Times New Roman" panose="02020603050405020304" pitchFamily="18" charset="0"/>
                <a:cs typeface="Times New Roman" panose="02020603050405020304" pitchFamily="18" charset="0"/>
              </a:rPr>
              <a:t>Current </a:t>
            </a:r>
            <a:r>
              <a:rPr lang="en-US" b="1" dirty="0">
                <a:latin typeface="Times New Roman" panose="02020603050405020304" pitchFamily="18" charset="0"/>
                <a:cs typeface="Times New Roman" panose="02020603050405020304" pitchFamily="18" charset="0"/>
              </a:rPr>
              <a:t>modern contraceptive usage </a:t>
            </a:r>
            <a:r>
              <a:rPr lang="en-US" dirty="0">
                <a:latin typeface="Times New Roman" panose="02020603050405020304" pitchFamily="18" charset="0"/>
                <a:cs typeface="Times New Roman" panose="02020603050405020304" pitchFamily="18" charset="0"/>
              </a:rPr>
              <a:t>is 47.8% (NFHS IV). </a:t>
            </a:r>
          </a:p>
        </p:txBody>
      </p:sp>
      <p:sp>
        <p:nvSpPr>
          <p:cNvPr id="9" name="Rectangle 8">
            <a:extLst>
              <a:ext uri="{FF2B5EF4-FFF2-40B4-BE49-F238E27FC236}">
                <a16:creationId xmlns="" xmlns:a16="http://schemas.microsoft.com/office/drawing/2014/main" id="{68432FD1-2F49-EA4E-ACBB-8C268F2C2664}"/>
              </a:ext>
            </a:extLst>
          </p:cNvPr>
          <p:cNvSpPr/>
          <p:nvPr/>
        </p:nvSpPr>
        <p:spPr>
          <a:xfrm>
            <a:off x="6238387" y="4787094"/>
            <a:ext cx="2860404" cy="903017"/>
          </a:xfrm>
          <a:prstGeom prst="rect">
            <a:avLst/>
          </a:prstGeom>
        </p:spPr>
        <p:txBody>
          <a:bodyPr wrap="square" lIns="71323" tIns="35662" rIns="71323" bIns="35662">
            <a:spAutoFit/>
          </a:bodyPr>
          <a:lstStyle/>
          <a:p>
            <a:pPr algn="just"/>
            <a:r>
              <a:rPr lang="en-US" b="1" dirty="0">
                <a:latin typeface="Times New Roman" panose="02020603050405020304" pitchFamily="18" charset="0"/>
                <a:cs typeface="Times New Roman" panose="02020603050405020304" pitchFamily="18" charset="0"/>
              </a:rPr>
              <a:t>24 States/UTs </a:t>
            </a:r>
            <a:r>
              <a:rPr lang="en-US" dirty="0">
                <a:latin typeface="Times New Roman" panose="02020603050405020304" pitchFamily="18" charset="0"/>
                <a:cs typeface="Times New Roman" panose="02020603050405020304" pitchFamily="18" charset="0"/>
              </a:rPr>
              <a:t>have achieved replacement level of TFR (i.e. 2.1).</a:t>
            </a:r>
          </a:p>
        </p:txBody>
      </p:sp>
      <p:sp>
        <p:nvSpPr>
          <p:cNvPr id="12" name="Rectangle 11">
            <a:extLst>
              <a:ext uri="{FF2B5EF4-FFF2-40B4-BE49-F238E27FC236}">
                <a16:creationId xmlns="" xmlns:a16="http://schemas.microsoft.com/office/drawing/2014/main" id="{9D5FCFAD-BA50-A641-A488-21F621031298}"/>
              </a:ext>
            </a:extLst>
          </p:cNvPr>
          <p:cNvSpPr/>
          <p:nvPr/>
        </p:nvSpPr>
        <p:spPr>
          <a:xfrm>
            <a:off x="-71321" y="2440459"/>
            <a:ext cx="1464914" cy="903017"/>
          </a:xfrm>
          <a:prstGeom prst="rect">
            <a:avLst/>
          </a:prstGeom>
        </p:spPr>
        <p:txBody>
          <a:bodyPr wrap="none" lIns="71323" tIns="35662" rIns="71323" bIns="35662">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Strategies</a:t>
            </a:r>
          </a:p>
          <a:p>
            <a:pPr algn="ctr"/>
            <a:r>
              <a:rPr lang="en-US" b="1" dirty="0">
                <a:solidFill>
                  <a:srgbClr val="002060"/>
                </a:solidFill>
                <a:latin typeface="Times New Roman" panose="02020603050405020304" pitchFamily="18" charset="0"/>
                <a:cs typeface="Times New Roman" panose="02020603050405020304" pitchFamily="18" charset="0"/>
              </a:rPr>
              <a:t> and </a:t>
            </a:r>
          </a:p>
          <a:p>
            <a:pPr algn="ctr"/>
            <a:r>
              <a:rPr lang="en-US" b="1" dirty="0">
                <a:solidFill>
                  <a:srgbClr val="002060"/>
                </a:solidFill>
                <a:latin typeface="Times New Roman" panose="02020603050405020304" pitchFamily="18" charset="0"/>
                <a:cs typeface="Times New Roman" panose="02020603050405020304" pitchFamily="18" charset="0"/>
              </a:rPr>
              <a:t>Interventions</a:t>
            </a:r>
            <a:endParaRPr lang="en-US" dirty="0">
              <a:latin typeface="Times New Roman" panose="02020603050405020304" pitchFamily="18" charset="0"/>
              <a:cs typeface="Times New Roman" panose="02020603050405020304" pitchFamily="18" charset="0"/>
            </a:endParaRPr>
          </a:p>
        </p:txBody>
      </p:sp>
      <p:sp>
        <p:nvSpPr>
          <p:cNvPr id="11" name="Slide Number Placeholder 10"/>
          <p:cNvSpPr>
            <a:spLocks noGrp="1"/>
          </p:cNvSpPr>
          <p:nvPr>
            <p:ph type="sldNum" sz="quarter" idx="12"/>
          </p:nvPr>
        </p:nvSpPr>
        <p:spPr/>
        <p:txBody>
          <a:bodyPr/>
          <a:lstStyle/>
          <a:p>
            <a:fld id="{B0D879A1-6445-4029-9F57-74A6A5BC0E17}" type="slidenum">
              <a:rPr lang="en-IN" smtClean="0">
                <a:latin typeface="Times New Roman" panose="02020603050405020304" pitchFamily="18" charset="0"/>
                <a:cs typeface="Times New Roman" panose="02020603050405020304" pitchFamily="18" charset="0"/>
              </a:rPr>
              <a:pPr/>
              <a:t>35</a:t>
            </a:fld>
            <a:endParaRPr lang="en-I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5546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1D4A841-EF75-BC4B-9C1D-3EB72D93547A}"/>
              </a:ext>
            </a:extLst>
          </p:cNvPr>
          <p:cNvSpPr txBox="1"/>
          <p:nvPr/>
        </p:nvSpPr>
        <p:spPr>
          <a:xfrm>
            <a:off x="0" y="0"/>
            <a:ext cx="9144000" cy="792984"/>
          </a:xfrm>
          <a:prstGeom prst="rect">
            <a:avLst/>
          </a:prstGeom>
          <a:solidFill>
            <a:schemeClr val="accent5">
              <a:lumMod val="40000"/>
              <a:lumOff val="60000"/>
            </a:schemeClr>
          </a:solidFill>
        </p:spPr>
        <p:txBody>
          <a:bodyPr vert="horz" lIns="68580" tIns="34290" rIns="68580" bIns="34290" rtlCol="0" anchor="ctr">
            <a:normAutofit fontScale="97500"/>
          </a:bodyPr>
          <a:lstStyle>
            <a:defPPr>
              <a:defRPr lang="en-US"/>
            </a:defPPr>
            <a:lvl1pPr algn="ctr">
              <a:lnSpc>
                <a:spcPct val="85000"/>
              </a:lnSpc>
              <a:spcBef>
                <a:spcPct val="0"/>
              </a:spcBef>
              <a:buNone/>
              <a:defRPr sz="2800" b="1" spc="-120" baseline="0">
                <a:latin typeface="Times New Roman" panose="02020603050405020304" pitchFamily="18" charset="0"/>
                <a:cs typeface="Times New Roman" panose="02020603050405020304" pitchFamily="18"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vl6pPr>
              <a:defRPr>
                <a:latin typeface="Arial" panose="020B0604020202020204" pitchFamily="34" charset="0"/>
                <a:cs typeface="Arial" panose="020B0604020202020204" pitchFamily="34" charset="0"/>
              </a:defRPr>
            </a:lvl6pPr>
            <a:lvl7pPr>
              <a:defRPr>
                <a:latin typeface="Arial" panose="020B0604020202020204" pitchFamily="34" charset="0"/>
                <a:cs typeface="Arial" panose="020B0604020202020204" pitchFamily="34" charset="0"/>
              </a:defRPr>
            </a:lvl7pPr>
            <a:lvl8pPr>
              <a:defRPr>
                <a:latin typeface="Arial" panose="020B0604020202020204" pitchFamily="34" charset="0"/>
                <a:cs typeface="Arial" panose="020B0604020202020204" pitchFamily="34" charset="0"/>
              </a:defRPr>
            </a:lvl8pPr>
            <a:lvl9pPr>
              <a:defRPr>
                <a:latin typeface="Arial" panose="020B0604020202020204" pitchFamily="34" charset="0"/>
                <a:cs typeface="Arial" panose="020B0604020202020204" pitchFamily="34" charset="0"/>
              </a:defRPr>
            </a:lvl9pPr>
          </a:lstStyle>
          <a:p>
            <a:r>
              <a:rPr lang="en-US" dirty="0"/>
              <a:t>Maternal Health: Key Initiatives &amp; Results</a:t>
            </a:r>
          </a:p>
        </p:txBody>
      </p:sp>
      <p:sp>
        <p:nvSpPr>
          <p:cNvPr id="6" name="TextBox 5">
            <a:extLst>
              <a:ext uri="{FF2B5EF4-FFF2-40B4-BE49-F238E27FC236}">
                <a16:creationId xmlns="" xmlns:a16="http://schemas.microsoft.com/office/drawing/2014/main" id="{A74FC7F7-FC48-A748-A231-6D4336C38AA7}"/>
              </a:ext>
            </a:extLst>
          </p:cNvPr>
          <p:cNvSpPr txBox="1"/>
          <p:nvPr/>
        </p:nvSpPr>
        <p:spPr>
          <a:xfrm>
            <a:off x="85866" y="1187860"/>
            <a:ext cx="6162533" cy="4103893"/>
          </a:xfrm>
          <a:prstGeom prst="rect">
            <a:avLst/>
          </a:prstGeom>
          <a:noFill/>
          <a:ln w="25400">
            <a:solidFill>
              <a:schemeClr val="accent1"/>
            </a:solidFill>
          </a:ln>
        </p:spPr>
        <p:txBody>
          <a:bodyPr wrap="square" lIns="71323" tIns="35662" rIns="71323" bIns="35662" rtlCol="0" anchor="ctr">
            <a:spAutoFit/>
          </a:bodyPr>
          <a:lstStyle/>
          <a:p>
            <a:pPr marL="342900" indent="-342900">
              <a:buFont typeface="Arial" pitchFamily="34" charset="0"/>
              <a:buChar char="•"/>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Janani Surksha Yojana (JSY)</a:t>
            </a:r>
          </a:p>
          <a:p>
            <a:pPr algn="just"/>
            <a:r>
              <a:rPr lang="en-US" sz="20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lgn="just">
              <a:buFont typeface="Arial" pitchFamily="34" charset="0"/>
              <a:buChar char="•"/>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Janani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Shishu</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Suraksha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Karyakram</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(JSSK) </a:t>
            </a:r>
          </a:p>
          <a:p>
            <a:pPr algn="just"/>
            <a:r>
              <a:rPr lang="en-US" sz="20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lgn="just">
              <a:buFont typeface="Arial" pitchFamily="34" charset="0"/>
              <a:buChar char="•"/>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Strengthening FRUs, Delivery Points &amp; MCH Wings</a:t>
            </a:r>
          </a:p>
          <a:p>
            <a:endParaRPr lang="en-US" sz="20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buFont typeface="Arial" pitchFamily="34" charset="0"/>
              <a:buChar char="•"/>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Pradhan  Mantri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Surakshit</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Matritva</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Abhiyan (PMSMA)</a:t>
            </a:r>
          </a:p>
          <a:p>
            <a:pPr algn="just"/>
            <a:r>
              <a:rPr lang="en-US" sz="20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n-IN" sz="2000" b="1" dirty="0">
              <a:solidFill>
                <a:schemeClr val="accent2">
                  <a:lumMod val="50000"/>
                </a:schemeClr>
              </a:solidFill>
              <a:latin typeface="Times New Roman" panose="02020603050405020304" pitchFamily="18" charset="0"/>
              <a:cs typeface="Times New Roman" panose="02020603050405020304" pitchFamily="18" charset="0"/>
            </a:endParaRPr>
          </a:p>
          <a:p>
            <a:pPr marL="342900" indent="-342900" algn="just">
              <a:buFont typeface="Arial" pitchFamily="34" charset="0"/>
              <a:buChar char="•"/>
            </a:pPr>
            <a:r>
              <a:rPr lang="en-IN"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LaQshya</a:t>
            </a:r>
            <a:r>
              <a:rPr lang="en-IN"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Labour Room and Maternity OT Quality Improvement Initiative</a:t>
            </a:r>
            <a:endParaRPr lang="en-IN" sz="2000" b="1" dirty="0">
              <a:solidFill>
                <a:schemeClr val="accent2">
                  <a:lumMod val="50000"/>
                </a:schemeClr>
              </a:solidFill>
              <a:latin typeface="Times New Roman" panose="02020603050405020304" pitchFamily="18" charset="0"/>
              <a:cs typeface="Times New Roman" panose="02020603050405020304" pitchFamily="18" charset="0"/>
            </a:endParaRPr>
          </a:p>
          <a:p>
            <a:pPr algn="just"/>
            <a:endParaRPr lang="en-US" sz="22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Slide Number Placeholder 11"/>
          <p:cNvSpPr>
            <a:spLocks noGrp="1"/>
          </p:cNvSpPr>
          <p:nvPr>
            <p:ph type="sldNum" sz="quarter" idx="12"/>
          </p:nvPr>
        </p:nvSpPr>
        <p:spPr/>
        <p:txBody>
          <a:bodyPr/>
          <a:lstStyle/>
          <a:p>
            <a:fld id="{B0D879A1-6445-4029-9F57-74A6A5BC0E17}" type="slidenum">
              <a:rPr lang="en-IN" smtClean="0"/>
              <a:pPr/>
              <a:t>36</a:t>
            </a:fld>
            <a:endParaRPr lang="en-IN" dirty="0"/>
          </a:p>
        </p:txBody>
      </p:sp>
      <p:sp>
        <p:nvSpPr>
          <p:cNvPr id="4" name="TextBox 3"/>
          <p:cNvSpPr txBox="1"/>
          <p:nvPr/>
        </p:nvSpPr>
        <p:spPr>
          <a:xfrm>
            <a:off x="6409082" y="1346980"/>
            <a:ext cx="2421835" cy="3785652"/>
          </a:xfrm>
          <a:prstGeom prst="rect">
            <a:avLst/>
          </a:prstGeom>
          <a:noFill/>
          <a:ln>
            <a:solidFill>
              <a:srgbClr val="002060"/>
            </a:solidFill>
          </a:ln>
        </p:spPr>
        <p:txBody>
          <a:bodyPr wrap="square" rtlCol="0">
            <a:spAutoFit/>
          </a:bodyPr>
          <a:lstStyle/>
          <a:p>
            <a:pPr marL="342900" indent="-342900">
              <a:buFont typeface="Arial" pitchFamily="34" charset="0"/>
              <a:buChar char="•"/>
            </a:pPr>
            <a:r>
              <a:rPr lang="en-US" sz="2400" b="1" dirty="0">
                <a:solidFill>
                  <a:prstClr val="black"/>
                </a:solidFill>
                <a:latin typeface="Times New Roman" panose="02020603050405020304" pitchFamily="18" charset="0"/>
                <a:cs typeface="Times New Roman" panose="02020603050405020304" pitchFamily="18" charset="0"/>
              </a:rPr>
              <a:t>MMR in India declined </a:t>
            </a:r>
            <a:r>
              <a:rPr lang="en-US" sz="2400" b="1" dirty="0">
                <a:latin typeface="Times New Roman" panose="02020603050405020304" pitchFamily="18" charset="0"/>
                <a:cs typeface="Times New Roman" panose="02020603050405020304" pitchFamily="18" charset="0"/>
              </a:rPr>
              <a:t>59 %</a:t>
            </a:r>
            <a:r>
              <a:rPr lang="en-US" sz="2400" b="1" dirty="0">
                <a:solidFill>
                  <a:srgbClr val="C00000"/>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rPr>
              <a:t>faster than the global </a:t>
            </a:r>
            <a:r>
              <a:rPr lang="en-US" sz="2400" b="1" dirty="0">
                <a:latin typeface="Times New Roman" panose="02020603050405020304" pitchFamily="18" charset="0"/>
                <a:cs typeface="Times New Roman" panose="02020603050405020304" pitchFamily="18" charset="0"/>
              </a:rPr>
              <a:t>MMR</a:t>
            </a:r>
          </a:p>
          <a:p>
            <a:endParaRPr lang="en-US" sz="2400" b="1" dirty="0">
              <a:latin typeface="Times New Roman" panose="02020603050405020304" pitchFamily="18" charset="0"/>
              <a:cs typeface="Times New Roman" panose="02020603050405020304" pitchFamily="18" charset="0"/>
            </a:endParaRPr>
          </a:p>
          <a:p>
            <a:pPr marL="342900" indent="-342900">
              <a:buFont typeface="Arial" pitchFamily="34" charset="0"/>
              <a:buChar char="•"/>
            </a:pPr>
            <a:r>
              <a:rPr lang="en-US" sz="2400" b="1" dirty="0">
                <a:latin typeface="Times New Roman" panose="02020603050405020304" pitchFamily="18" charset="0"/>
                <a:cs typeface="Times New Roman" panose="02020603050405020304" pitchFamily="18" charset="0"/>
              </a:rPr>
              <a:t>MMR reduced from 556 in 1990 to 130 in 2014-15</a:t>
            </a:r>
          </a:p>
        </p:txBody>
      </p:sp>
    </p:spTree>
    <p:extLst>
      <p:ext uri="{BB962C8B-B14F-4D97-AF65-F5344CB8AC3E}">
        <p14:creationId xmlns:p14="http://schemas.microsoft.com/office/powerpoint/2010/main" val="1462368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80BE0F1-6254-4D43-9E6C-560B893DC1CB}"/>
              </a:ext>
            </a:extLst>
          </p:cNvPr>
          <p:cNvSpPr/>
          <p:nvPr/>
        </p:nvSpPr>
        <p:spPr>
          <a:xfrm>
            <a:off x="0" y="697261"/>
            <a:ext cx="3424151" cy="379797"/>
          </a:xfrm>
          <a:prstGeom prst="rect">
            <a:avLst/>
          </a:prstGeom>
        </p:spPr>
        <p:txBody>
          <a:bodyPr wrap="square" lIns="71323" tIns="35662" rIns="71323" bIns="35662">
            <a:spAutoFit/>
          </a:bodyPr>
          <a:lstStyle/>
          <a:p>
            <a:pPr algn="just"/>
            <a:r>
              <a:rPr lang="en-US" sz="2000" b="1" dirty="0">
                <a:solidFill>
                  <a:srgbClr val="002060"/>
                </a:solidFill>
                <a:latin typeface="Times New Roman" panose="02020603050405020304" pitchFamily="18" charset="0"/>
                <a:cs typeface="Times New Roman" panose="02020603050405020304" pitchFamily="18" charset="0"/>
              </a:rPr>
              <a:t>Essential Newborn Care</a:t>
            </a:r>
          </a:p>
        </p:txBody>
      </p:sp>
      <p:sp>
        <p:nvSpPr>
          <p:cNvPr id="3" name="Rectangle 2">
            <a:extLst>
              <a:ext uri="{FF2B5EF4-FFF2-40B4-BE49-F238E27FC236}">
                <a16:creationId xmlns="" xmlns:a16="http://schemas.microsoft.com/office/drawing/2014/main" id="{43DBAA60-3826-D748-A67B-451A583426C9}"/>
              </a:ext>
            </a:extLst>
          </p:cNvPr>
          <p:cNvSpPr/>
          <p:nvPr/>
        </p:nvSpPr>
        <p:spPr>
          <a:xfrm>
            <a:off x="40161" y="1740355"/>
            <a:ext cx="3394813" cy="687574"/>
          </a:xfrm>
          <a:prstGeom prst="rect">
            <a:avLst/>
          </a:prstGeom>
        </p:spPr>
        <p:txBody>
          <a:bodyPr wrap="square" lIns="71323" tIns="35662" rIns="71323" bIns="35662">
            <a:spAutoFit/>
          </a:bodyPr>
          <a:lstStyle/>
          <a:p>
            <a:pPr algn="just" eaLnBrk="0" fontAlgn="base" hangingPunct="0">
              <a:spcBef>
                <a:spcPct val="0"/>
              </a:spcBef>
              <a:spcAft>
                <a:spcPct val="0"/>
              </a:spcAft>
            </a:pPr>
            <a:r>
              <a:rPr lang="en-US" sz="2000" b="1" dirty="0">
                <a:solidFill>
                  <a:srgbClr val="002060"/>
                </a:solidFill>
                <a:latin typeface="Times New Roman" panose="02020603050405020304" pitchFamily="18" charset="0"/>
                <a:cs typeface="Times New Roman" panose="02020603050405020304" pitchFamily="18" charset="0"/>
              </a:rPr>
              <a:t>Home Based Newborn Care (HBNC)</a:t>
            </a:r>
            <a:r>
              <a:rPr lang="en-US" sz="2000" b="1" i="1" dirty="0">
                <a:solidFill>
                  <a:srgbClr val="002060"/>
                </a:solidFill>
                <a:latin typeface="Times New Roman" panose="02020603050405020304" pitchFamily="18" charset="0"/>
                <a:cs typeface="Times New Roman" panose="02020603050405020304" pitchFamily="18" charset="0"/>
              </a:rPr>
              <a:t> </a:t>
            </a:r>
          </a:p>
        </p:txBody>
      </p:sp>
      <p:sp>
        <p:nvSpPr>
          <p:cNvPr id="4" name="Rectangle 3">
            <a:extLst>
              <a:ext uri="{FF2B5EF4-FFF2-40B4-BE49-F238E27FC236}">
                <a16:creationId xmlns="" xmlns:a16="http://schemas.microsoft.com/office/drawing/2014/main" id="{EAB62AF1-F067-ED4F-BB1F-8C966417134D}"/>
              </a:ext>
            </a:extLst>
          </p:cNvPr>
          <p:cNvSpPr/>
          <p:nvPr/>
        </p:nvSpPr>
        <p:spPr>
          <a:xfrm>
            <a:off x="6553199" y="1119658"/>
            <a:ext cx="2406327" cy="1272349"/>
          </a:xfrm>
          <a:prstGeom prst="rect">
            <a:avLst/>
          </a:prstGeom>
        </p:spPr>
        <p:txBody>
          <a:bodyPr wrap="square" lIns="71323" tIns="35662" rIns="71323" bIns="35662">
            <a:spAutoFit/>
          </a:bodyPr>
          <a:lstStyle/>
          <a:p>
            <a:pPr algn="just" eaLnBrk="0" fontAlgn="base" hangingPunct="0">
              <a:spcBef>
                <a:spcPct val="0"/>
              </a:spcBef>
              <a:spcAft>
                <a:spcPct val="0"/>
              </a:spcAft>
            </a:pPr>
            <a:r>
              <a:rPr lang="en-US" sz="2000" b="1" dirty="0">
                <a:solidFill>
                  <a:srgbClr val="002060"/>
                </a:solidFill>
                <a:latin typeface="Times New Roman" panose="02020603050405020304" pitchFamily="18" charset="0"/>
                <a:cs typeface="Times New Roman" panose="02020603050405020304" pitchFamily="18" charset="0"/>
              </a:rPr>
              <a:t>Home Based Care of Young Children (HBYC)</a:t>
            </a:r>
          </a:p>
          <a:p>
            <a:pPr algn="just" eaLnBrk="0" fontAlgn="base" hangingPunct="0">
              <a:spcBef>
                <a:spcPct val="0"/>
              </a:spcBef>
              <a:spcAft>
                <a:spcPct val="0"/>
              </a:spcAft>
            </a:pP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B163B55C-931A-4D43-9C08-B5C232EB2125}"/>
              </a:ext>
            </a:extLst>
          </p:cNvPr>
          <p:cNvSpPr/>
          <p:nvPr/>
        </p:nvSpPr>
        <p:spPr>
          <a:xfrm>
            <a:off x="3532608" y="697260"/>
            <a:ext cx="2779619" cy="1918680"/>
          </a:xfrm>
          <a:prstGeom prst="rect">
            <a:avLst/>
          </a:prstGeom>
        </p:spPr>
        <p:txBody>
          <a:bodyPr wrap="square" lIns="71323" tIns="35662" rIns="71323" bIns="35662">
            <a:spAutoFit/>
          </a:bodyPr>
          <a:lstStyle/>
          <a:p>
            <a:pPr algn="just"/>
            <a:r>
              <a:rPr lang="en-US" sz="2000" b="1" dirty="0">
                <a:solidFill>
                  <a:srgbClr val="002060"/>
                </a:solidFill>
                <a:latin typeface="Times New Roman" panose="02020603050405020304" pitchFamily="18" charset="0"/>
                <a:cs typeface="Times New Roman" panose="02020603050405020304" pitchFamily="18" charset="0"/>
              </a:rPr>
              <a:t>Mother’s Absolute Affection (MAA)</a:t>
            </a:r>
          </a:p>
          <a:p>
            <a:pPr algn="just"/>
            <a:r>
              <a:rPr lang="en-US" sz="2000" b="1" dirty="0">
                <a:solidFill>
                  <a:schemeClr val="accent2">
                    <a:lumMod val="50000"/>
                  </a:schemeClr>
                </a:solidFill>
                <a:latin typeface="Times New Roman" panose="02020603050405020304" pitchFamily="18" charset="0"/>
                <a:cs typeface="Times New Roman" panose="02020603050405020304" pitchFamily="18" charset="0"/>
              </a:rPr>
              <a:t>Promotional activities for Breastfeeding/ Complementary feeding.</a:t>
            </a:r>
            <a:endParaRPr lang="en-IN" sz="20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 xmlns:a16="http://schemas.microsoft.com/office/drawing/2014/main" id="{F03F7283-51AA-7543-B226-E3CD7A803B62}"/>
              </a:ext>
            </a:extLst>
          </p:cNvPr>
          <p:cNvSpPr/>
          <p:nvPr/>
        </p:nvSpPr>
        <p:spPr>
          <a:xfrm>
            <a:off x="0" y="2781822"/>
            <a:ext cx="3387928" cy="687574"/>
          </a:xfrm>
          <a:prstGeom prst="rect">
            <a:avLst/>
          </a:prstGeom>
        </p:spPr>
        <p:txBody>
          <a:bodyPr wrap="square" lIns="71323" tIns="35662" rIns="71323" bIns="35662">
            <a:spAutoFit/>
          </a:bodyPr>
          <a:lstStyle/>
          <a:p>
            <a:r>
              <a:rPr lang="en-US" sz="2000" b="1" dirty="0">
                <a:solidFill>
                  <a:srgbClr val="002060"/>
                </a:solidFill>
                <a:latin typeface="Times New Roman" panose="02020603050405020304" pitchFamily="18" charset="0"/>
                <a:cs typeface="Times New Roman" panose="02020603050405020304" pitchFamily="18" charset="0"/>
              </a:rPr>
              <a:t>Intensified Diarrhoea Control Fortnight (IDCF) </a:t>
            </a:r>
          </a:p>
        </p:txBody>
      </p:sp>
      <p:sp>
        <p:nvSpPr>
          <p:cNvPr id="9" name="Rectangle 8">
            <a:extLst>
              <a:ext uri="{FF2B5EF4-FFF2-40B4-BE49-F238E27FC236}">
                <a16:creationId xmlns="" xmlns:a16="http://schemas.microsoft.com/office/drawing/2014/main" id="{3EDFFF27-EF36-8844-BC3A-E70F957CF132}"/>
              </a:ext>
            </a:extLst>
          </p:cNvPr>
          <p:cNvSpPr/>
          <p:nvPr/>
        </p:nvSpPr>
        <p:spPr>
          <a:xfrm>
            <a:off x="20879" y="3989897"/>
            <a:ext cx="3351128" cy="687574"/>
          </a:xfrm>
          <a:prstGeom prst="rect">
            <a:avLst/>
          </a:prstGeom>
        </p:spPr>
        <p:txBody>
          <a:bodyPr wrap="square" lIns="71323" tIns="35662" rIns="71323" bIns="35662">
            <a:spAutoFit/>
          </a:bodyPr>
          <a:lstStyle/>
          <a:p>
            <a:pPr algn="just"/>
            <a:r>
              <a:rPr lang="en-US" sz="2000" b="1" dirty="0">
                <a:solidFill>
                  <a:srgbClr val="002060"/>
                </a:solidFill>
                <a:latin typeface="Times New Roman" panose="02020603050405020304" pitchFamily="18" charset="0"/>
                <a:cs typeface="Times New Roman" panose="02020603050405020304" pitchFamily="18" charset="0"/>
              </a:rPr>
              <a:t>National Deworming Day (NDD) </a:t>
            </a:r>
          </a:p>
        </p:txBody>
      </p:sp>
      <p:sp>
        <p:nvSpPr>
          <p:cNvPr id="10" name="Rectangle 9">
            <a:extLst>
              <a:ext uri="{FF2B5EF4-FFF2-40B4-BE49-F238E27FC236}">
                <a16:creationId xmlns="" xmlns:a16="http://schemas.microsoft.com/office/drawing/2014/main" id="{16A4836A-54BF-1F4D-80BA-0FC8B7246BAC}"/>
              </a:ext>
            </a:extLst>
          </p:cNvPr>
          <p:cNvSpPr/>
          <p:nvPr/>
        </p:nvSpPr>
        <p:spPr>
          <a:xfrm>
            <a:off x="3493673" y="3111738"/>
            <a:ext cx="2779619" cy="1764792"/>
          </a:xfrm>
          <a:prstGeom prst="rect">
            <a:avLst/>
          </a:prstGeom>
        </p:spPr>
        <p:txBody>
          <a:bodyPr wrap="square" lIns="71323" tIns="35662" rIns="71323" bIns="35662">
            <a:spAutoFit/>
          </a:bodyPr>
          <a:lstStyle/>
          <a:p>
            <a:pPr algn="just"/>
            <a:r>
              <a:rPr lang="en-IN" sz="2000" b="1" dirty="0">
                <a:solidFill>
                  <a:srgbClr val="002060"/>
                </a:solidFill>
                <a:latin typeface="Times New Roman" panose="02020603050405020304" pitchFamily="18" charset="0"/>
                <a:cs typeface="Times New Roman" panose="02020603050405020304" pitchFamily="18" charset="0"/>
              </a:rPr>
              <a:t>Screening and management of children with 4Ds- RBSK program</a:t>
            </a:r>
          </a:p>
          <a:p>
            <a:pPr algn="just"/>
            <a:endParaRPr lang="en-IN" sz="1200" b="1" dirty="0">
              <a:solidFill>
                <a:srgbClr val="002060"/>
              </a:solidFill>
              <a:latin typeface="Times New Roman" panose="02020603050405020304" pitchFamily="18" charset="0"/>
              <a:cs typeface="Times New Roman" panose="02020603050405020304" pitchFamily="18" charset="0"/>
            </a:endParaRPr>
          </a:p>
          <a:p>
            <a:pPr algn="just"/>
            <a:endParaRPr lang="en-US" dirty="0">
              <a:solidFill>
                <a:srgbClr val="00B050"/>
              </a:solidFill>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 xmlns:a16="http://schemas.microsoft.com/office/drawing/2014/main" id="{511CA41A-4E42-0E43-8EBE-EA043A99CFD3}"/>
              </a:ext>
            </a:extLst>
          </p:cNvPr>
          <p:cNvCxnSpPr/>
          <p:nvPr/>
        </p:nvCxnSpPr>
        <p:spPr>
          <a:xfrm flipH="1">
            <a:off x="3424151" y="697260"/>
            <a:ext cx="25408" cy="4221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7CE0F3C8-509D-824D-8848-88A1153DC9B4}"/>
              </a:ext>
            </a:extLst>
          </p:cNvPr>
          <p:cNvCxnSpPr/>
          <p:nvPr/>
        </p:nvCxnSpPr>
        <p:spPr>
          <a:xfrm flipH="1">
            <a:off x="6312227" y="697458"/>
            <a:ext cx="45703" cy="4221469"/>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 xmlns:a16="http://schemas.microsoft.com/office/drawing/2014/main" id="{68C1A0AA-1FCF-CD49-B657-E6CA5249AD06}"/>
              </a:ext>
            </a:extLst>
          </p:cNvPr>
          <p:cNvSpPr txBox="1"/>
          <p:nvPr/>
        </p:nvSpPr>
        <p:spPr>
          <a:xfrm>
            <a:off x="0" y="-5218"/>
            <a:ext cx="9144000" cy="602418"/>
          </a:xfrm>
          <a:prstGeom prst="rect">
            <a:avLst/>
          </a:prstGeom>
          <a:solidFill>
            <a:schemeClr val="accent5">
              <a:lumMod val="40000"/>
              <a:lumOff val="60000"/>
            </a:schemeClr>
          </a:solidFill>
        </p:spPr>
        <p:txBody>
          <a:bodyPr vert="horz" lIns="68580" tIns="34290" rIns="68580" bIns="34290" rtlCol="0" anchor="ctr">
            <a:normAutofit fontScale="97500"/>
          </a:bodyPr>
          <a:lstStyle>
            <a:defPPr>
              <a:defRPr lang="en-US"/>
            </a:defPPr>
            <a:lvl1pPr algn="ctr">
              <a:lnSpc>
                <a:spcPct val="85000"/>
              </a:lnSpc>
              <a:spcBef>
                <a:spcPct val="0"/>
              </a:spcBef>
              <a:buNone/>
              <a:defRPr sz="2800" b="1" spc="-120" baseline="0">
                <a:latin typeface="Times New Roman" panose="02020603050405020304" pitchFamily="18" charset="0"/>
                <a:cs typeface="Times New Roman" panose="02020603050405020304" pitchFamily="18"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vl6pPr>
              <a:defRPr>
                <a:latin typeface="Arial" panose="020B0604020202020204" pitchFamily="34" charset="0"/>
                <a:cs typeface="Arial" panose="020B0604020202020204" pitchFamily="34" charset="0"/>
              </a:defRPr>
            </a:lvl6pPr>
            <a:lvl7pPr>
              <a:defRPr>
                <a:latin typeface="Arial" panose="020B0604020202020204" pitchFamily="34" charset="0"/>
                <a:cs typeface="Arial" panose="020B0604020202020204" pitchFamily="34" charset="0"/>
              </a:defRPr>
            </a:lvl7pPr>
            <a:lvl8pPr>
              <a:defRPr>
                <a:latin typeface="Arial" panose="020B0604020202020204" pitchFamily="34" charset="0"/>
                <a:cs typeface="Arial" panose="020B0604020202020204" pitchFamily="34" charset="0"/>
              </a:defRPr>
            </a:lvl8pPr>
            <a:lvl9pPr>
              <a:defRPr>
                <a:latin typeface="Arial" panose="020B0604020202020204" pitchFamily="34" charset="0"/>
                <a:cs typeface="Arial" panose="020B0604020202020204" pitchFamily="34" charset="0"/>
              </a:defRPr>
            </a:lvl9pPr>
          </a:lstStyle>
          <a:p>
            <a:r>
              <a:rPr lang="en-US" dirty="0"/>
              <a:t>Child Health: Key &amp; Recent Initiatives</a:t>
            </a:r>
          </a:p>
        </p:txBody>
      </p:sp>
      <p:sp>
        <p:nvSpPr>
          <p:cNvPr id="18" name="TextBox 17">
            <a:extLst>
              <a:ext uri="{FF2B5EF4-FFF2-40B4-BE49-F238E27FC236}">
                <a16:creationId xmlns="" xmlns:a16="http://schemas.microsoft.com/office/drawing/2014/main" id="{CD34085A-D79A-0845-8723-FA57F55C0989}"/>
              </a:ext>
            </a:extLst>
          </p:cNvPr>
          <p:cNvSpPr txBox="1"/>
          <p:nvPr/>
        </p:nvSpPr>
        <p:spPr>
          <a:xfrm>
            <a:off x="6553199" y="672313"/>
            <a:ext cx="1764125" cy="687574"/>
          </a:xfrm>
          <a:prstGeom prst="rect">
            <a:avLst/>
          </a:prstGeom>
          <a:noFill/>
        </p:spPr>
        <p:txBody>
          <a:bodyPr wrap="square" lIns="71323" tIns="35662" rIns="71323" bIns="35662" rtlCol="0">
            <a:spAutoFit/>
          </a:bodyPr>
          <a:lstStyle/>
          <a:p>
            <a:r>
              <a:rPr lang="en-US" sz="2000" b="1" dirty="0">
                <a:solidFill>
                  <a:srgbClr val="002060"/>
                </a:solidFill>
                <a:latin typeface="Times New Roman" panose="02020603050405020304" pitchFamily="18" charset="0"/>
                <a:cs typeface="Times New Roman" panose="02020603050405020304" pitchFamily="18" charset="0"/>
              </a:rPr>
              <a:t>New Initiatives</a:t>
            </a:r>
          </a:p>
        </p:txBody>
      </p:sp>
      <p:sp>
        <p:nvSpPr>
          <p:cNvPr id="19" name="Rectangle 18">
            <a:extLst>
              <a:ext uri="{FF2B5EF4-FFF2-40B4-BE49-F238E27FC236}">
                <a16:creationId xmlns="" xmlns:a16="http://schemas.microsoft.com/office/drawing/2014/main" id="{97017008-DFEB-1F4E-8793-8B6046EB448C}"/>
              </a:ext>
            </a:extLst>
          </p:cNvPr>
          <p:cNvSpPr/>
          <p:nvPr/>
        </p:nvSpPr>
        <p:spPr>
          <a:xfrm>
            <a:off x="6494416" y="3827354"/>
            <a:ext cx="2523892" cy="1303127"/>
          </a:xfrm>
          <a:prstGeom prst="rect">
            <a:avLst/>
          </a:prstGeom>
        </p:spPr>
        <p:txBody>
          <a:bodyPr wrap="square" lIns="71323" tIns="35662" rIns="71323" bIns="35662">
            <a:spAutoFit/>
          </a:bodyPr>
          <a:lstStyle/>
          <a:p>
            <a:pPr algn="just"/>
            <a:r>
              <a:rPr lang="en-IN" sz="20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Preventive and curative mechanisms through a 6X6X6 strategy</a:t>
            </a:r>
            <a:endParaRPr lang="en-US" sz="20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20" name="Picture 24">
            <a:extLst>
              <a:ext uri="{FF2B5EF4-FFF2-40B4-BE49-F238E27FC236}">
                <a16:creationId xmlns="" xmlns:a16="http://schemas.microsoft.com/office/drawing/2014/main" id="{E2173C60-305C-9F4E-8238-F4ECB4370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530" y="2297571"/>
            <a:ext cx="940522" cy="84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 xmlns:a16="http://schemas.microsoft.com/office/drawing/2014/main" id="{C4C0BDF8-A937-544B-BF48-1BBF78DD8791}"/>
              </a:ext>
            </a:extLst>
          </p:cNvPr>
          <p:cNvSpPr/>
          <p:nvPr/>
        </p:nvSpPr>
        <p:spPr>
          <a:xfrm>
            <a:off x="6535541" y="3163372"/>
            <a:ext cx="2383848" cy="687574"/>
          </a:xfrm>
          <a:prstGeom prst="rect">
            <a:avLst/>
          </a:prstGeom>
        </p:spPr>
        <p:txBody>
          <a:bodyPr wrap="square" lIns="71323" tIns="35662" rIns="71323" bIns="35662">
            <a:spAutoFit/>
          </a:bodyPr>
          <a:lstStyle/>
          <a:p>
            <a:pPr algn="ctr"/>
            <a:r>
              <a:rPr lang="en-IN"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AMB Launched in April’ 2018 </a:t>
            </a: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67010" y="3000786"/>
            <a:ext cx="144104" cy="379797"/>
          </a:xfrm>
          <a:prstGeom prst="rect">
            <a:avLst/>
          </a:prstGeom>
          <a:noFill/>
        </p:spPr>
        <p:txBody>
          <a:bodyPr wrap="none" lIns="71323" tIns="35662" rIns="71323" bIns="35662" rtlCol="0">
            <a:spAutoFit/>
          </a:bodyPr>
          <a:lstStyle/>
          <a:p>
            <a:endParaRPr lang="en-IN" sz="2000" dirty="0">
              <a:latin typeface="Times New Roman" panose="02020603050405020304" pitchFamily="18" charset="0"/>
              <a:cs typeface="Times New Roman" panose="02020603050405020304" pitchFamily="18" charset="0"/>
            </a:endParaRPr>
          </a:p>
        </p:txBody>
      </p:sp>
      <p:sp>
        <p:nvSpPr>
          <p:cNvPr id="22" name="Slide Number Placeholder 21"/>
          <p:cNvSpPr>
            <a:spLocks noGrp="1"/>
          </p:cNvSpPr>
          <p:nvPr>
            <p:ph type="sldNum" sz="quarter" idx="12"/>
          </p:nvPr>
        </p:nvSpPr>
        <p:spPr/>
        <p:txBody>
          <a:bodyPr/>
          <a:lstStyle/>
          <a:p>
            <a:fld id="{B0D879A1-6445-4029-9F57-74A6A5BC0E17}" type="slidenum">
              <a:rPr lang="en-IN" sz="1400" smtClean="0">
                <a:latin typeface="Times New Roman" panose="02020603050405020304" pitchFamily="18" charset="0"/>
                <a:cs typeface="Times New Roman" panose="02020603050405020304" pitchFamily="18" charset="0"/>
              </a:rPr>
              <a:pPr/>
              <a:t>37</a:t>
            </a:fld>
            <a:endParaRPr lang="en-IN" sz="1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C6644325-C1B4-467B-B4D8-BC40CC316F38}"/>
              </a:ext>
            </a:extLst>
          </p:cNvPr>
          <p:cNvSpPr txBox="1"/>
          <p:nvPr/>
        </p:nvSpPr>
        <p:spPr>
          <a:xfrm>
            <a:off x="0" y="5061794"/>
            <a:ext cx="9067801" cy="1077218"/>
          </a:xfrm>
          <a:prstGeom prst="rect">
            <a:avLst/>
          </a:prstGeom>
          <a:noFill/>
        </p:spPr>
        <p:txBody>
          <a:bodyPr wrap="square" rtlCol="0">
            <a:spAutoFit/>
          </a:bodyPr>
          <a:lstStyle/>
          <a:p>
            <a:pPr algn="ctr" defTabSz="342884">
              <a:defRPr/>
            </a:pPr>
            <a:r>
              <a:rPr lang="en-IN"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U5MR reduced from 126 in 1992 to 39 in 2015-16</a:t>
            </a:r>
          </a:p>
          <a:p>
            <a:pPr algn="ctr"/>
            <a:endParaRPr lang="en-IN"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8054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D48AAFB2-3739-4343-ACFA-806D1332ADC2}"/>
              </a:ext>
            </a:extLst>
          </p:cNvPr>
          <p:cNvSpPr txBox="1"/>
          <p:nvPr/>
        </p:nvSpPr>
        <p:spPr>
          <a:xfrm>
            <a:off x="0" y="-20012"/>
            <a:ext cx="9143994" cy="657265"/>
          </a:xfrm>
          <a:prstGeom prst="rect">
            <a:avLst/>
          </a:prstGeom>
          <a:solidFill>
            <a:schemeClr val="accent5">
              <a:lumMod val="40000"/>
              <a:lumOff val="60000"/>
            </a:schemeClr>
          </a:solidFill>
        </p:spPr>
        <p:txBody>
          <a:bodyPr vert="horz" lIns="68580" tIns="34290" rIns="68580" bIns="34290" rtlCol="0" anchor="ctr">
            <a:normAutofit fontScale="97500"/>
          </a:bodyPr>
          <a:lstStyle>
            <a:defPPr>
              <a:defRPr lang="en-US"/>
            </a:defPPr>
            <a:lvl1pPr algn="ctr">
              <a:lnSpc>
                <a:spcPct val="85000"/>
              </a:lnSpc>
              <a:spcBef>
                <a:spcPct val="0"/>
              </a:spcBef>
              <a:buNone/>
              <a:defRPr sz="2800" b="1" spc="-120" baseline="0">
                <a:latin typeface="Times New Roman" panose="02020603050405020304" pitchFamily="18" charset="0"/>
                <a:cs typeface="Times New Roman" panose="02020603050405020304" pitchFamily="18"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vl6pPr>
              <a:defRPr>
                <a:latin typeface="Arial" panose="020B0604020202020204" pitchFamily="34" charset="0"/>
                <a:cs typeface="Arial" panose="020B0604020202020204" pitchFamily="34" charset="0"/>
              </a:defRPr>
            </a:lvl6pPr>
            <a:lvl7pPr>
              <a:defRPr>
                <a:latin typeface="Arial" panose="020B0604020202020204" pitchFamily="34" charset="0"/>
                <a:cs typeface="Arial" panose="020B0604020202020204" pitchFamily="34" charset="0"/>
              </a:defRPr>
            </a:lvl7pPr>
            <a:lvl8pPr>
              <a:defRPr>
                <a:latin typeface="Arial" panose="020B0604020202020204" pitchFamily="34" charset="0"/>
                <a:cs typeface="Arial" panose="020B0604020202020204" pitchFamily="34" charset="0"/>
              </a:defRPr>
            </a:lvl8pPr>
            <a:lvl9pPr>
              <a:defRPr>
                <a:latin typeface="Arial" panose="020B0604020202020204" pitchFamily="34" charset="0"/>
                <a:cs typeface="Arial" panose="020B0604020202020204" pitchFamily="34" charset="0"/>
              </a:defRPr>
            </a:lvl9pPr>
          </a:lstStyle>
          <a:p>
            <a:r>
              <a:rPr lang="en-US" sz="3000" dirty="0"/>
              <a:t>Initiatives to Strengthen Immunization</a:t>
            </a:r>
          </a:p>
        </p:txBody>
      </p:sp>
      <p:sp>
        <p:nvSpPr>
          <p:cNvPr id="3" name="Rectangle 2">
            <a:extLst>
              <a:ext uri="{FF2B5EF4-FFF2-40B4-BE49-F238E27FC236}">
                <a16:creationId xmlns="" xmlns:a16="http://schemas.microsoft.com/office/drawing/2014/main" id="{2970B938-C183-5649-9B0E-6F797E166AE4}"/>
              </a:ext>
            </a:extLst>
          </p:cNvPr>
          <p:cNvSpPr/>
          <p:nvPr/>
        </p:nvSpPr>
        <p:spPr>
          <a:xfrm>
            <a:off x="128888" y="1195608"/>
            <a:ext cx="4281074" cy="4519392"/>
          </a:xfrm>
          <a:prstGeom prst="rect">
            <a:avLst/>
          </a:prstGeom>
        </p:spPr>
        <p:txBody>
          <a:bodyPr wrap="square" lIns="71323" tIns="35662" rIns="71323" bIns="35662">
            <a:spAutoFit/>
          </a:bodyPr>
          <a:lstStyle/>
          <a:p>
            <a:pPr marL="307086" indent="-257556" algn="just">
              <a:spcBef>
                <a:spcPts val="468"/>
              </a:spcBef>
              <a:spcAft>
                <a:spcPts val="468"/>
              </a:spcAft>
              <a:buFont typeface="Arial" pitchFamily="34" charset="0"/>
              <a:buChar char="•"/>
            </a:pPr>
            <a:r>
              <a:rPr lang="en-US" sz="2400" dirty="0">
                <a:latin typeface="Times New Roman" panose="02020603050405020304" pitchFamily="18" charset="0"/>
                <a:cs typeface="Times New Roman" panose="02020603050405020304" pitchFamily="18" charset="0"/>
              </a:rPr>
              <a:t>MI launched to achieve full immunization coverage to 90% and sustain it through RI.</a:t>
            </a:r>
          </a:p>
          <a:p>
            <a:pPr marL="307086" indent="-257556" algn="just">
              <a:spcBef>
                <a:spcPts val="468"/>
              </a:spcBef>
              <a:spcAft>
                <a:spcPts val="468"/>
              </a:spcAft>
              <a:buFont typeface="Arial" pitchFamily="34" charset="0"/>
              <a:buChar char="•"/>
            </a:pPr>
            <a:r>
              <a:rPr lang="en-US" sz="2400" dirty="0">
                <a:latin typeface="Times New Roman" panose="02020603050405020304" pitchFamily="18" charset="0"/>
                <a:cs typeface="Times New Roman" panose="02020603050405020304" pitchFamily="18" charset="0"/>
              </a:rPr>
              <a:t>554 Districts covered under MI.</a:t>
            </a:r>
          </a:p>
          <a:p>
            <a:pPr marL="307086" indent="-257556" algn="just">
              <a:spcBef>
                <a:spcPts val="468"/>
              </a:spcBef>
              <a:spcAft>
                <a:spcPts val="468"/>
              </a:spcAft>
              <a:buFont typeface="Arial" pitchFamily="34" charset="0"/>
              <a:buChar char="•"/>
            </a:pPr>
            <a:r>
              <a:rPr lang="en-US" sz="2400" dirty="0">
                <a:latin typeface="Times New Roman" panose="02020603050405020304" pitchFamily="18" charset="0"/>
                <a:cs typeface="Times New Roman" panose="02020603050405020304" pitchFamily="18" charset="0"/>
              </a:rPr>
              <a:t>One of the flagship schemes under Gram Swaraj Abhiyan (GSA) &amp; Extended GSA.</a:t>
            </a:r>
          </a:p>
          <a:p>
            <a:pPr marL="307086" indent="-257556" algn="just">
              <a:spcBef>
                <a:spcPts val="468"/>
              </a:spcBef>
              <a:spcAft>
                <a:spcPts val="468"/>
              </a:spcAft>
              <a:buFont typeface="Arial" pitchFamily="34" charset="0"/>
              <a:buChar char="•"/>
            </a:pPr>
            <a:r>
              <a:rPr lang="en-US" sz="2400" dirty="0">
                <a:latin typeface="Times New Roman" panose="02020603050405020304" pitchFamily="18" charset="0"/>
                <a:cs typeface="Times New Roman" panose="02020603050405020304" pitchFamily="18" charset="0"/>
              </a:rPr>
              <a:t>3.39 crore children and 87.2 lakh pregnant women vaccinated.</a:t>
            </a:r>
          </a:p>
        </p:txBody>
      </p:sp>
      <p:sp>
        <p:nvSpPr>
          <p:cNvPr id="4" name="TextBox 3">
            <a:extLst>
              <a:ext uri="{FF2B5EF4-FFF2-40B4-BE49-F238E27FC236}">
                <a16:creationId xmlns="" xmlns:a16="http://schemas.microsoft.com/office/drawing/2014/main" id="{5EA04A02-C560-0B48-B755-42884E5BD566}"/>
              </a:ext>
            </a:extLst>
          </p:cNvPr>
          <p:cNvSpPr txBox="1"/>
          <p:nvPr/>
        </p:nvSpPr>
        <p:spPr>
          <a:xfrm>
            <a:off x="143507" y="637254"/>
            <a:ext cx="3942369" cy="502908"/>
          </a:xfrm>
          <a:prstGeom prst="rect">
            <a:avLst/>
          </a:prstGeom>
          <a:noFill/>
        </p:spPr>
        <p:txBody>
          <a:bodyPr wrap="square" lIns="71323" tIns="35662" rIns="71323" bIns="35662" rtlCol="0">
            <a:spAutoFit/>
          </a:bodyPr>
          <a:lstStyle/>
          <a:p>
            <a:r>
              <a:rPr lang="en-US" sz="2800" b="1" dirty="0">
                <a:latin typeface="Times New Roman" panose="02020603050405020304" pitchFamily="18" charset="0"/>
                <a:cs typeface="Times New Roman" panose="02020603050405020304" pitchFamily="18" charset="0"/>
              </a:rPr>
              <a:t>Mission Indradhanush</a:t>
            </a:r>
          </a:p>
        </p:txBody>
      </p:sp>
      <p:sp>
        <p:nvSpPr>
          <p:cNvPr id="7" name="Rectangle 6">
            <a:extLst>
              <a:ext uri="{FF2B5EF4-FFF2-40B4-BE49-F238E27FC236}">
                <a16:creationId xmlns="" xmlns:a16="http://schemas.microsoft.com/office/drawing/2014/main" id="{7356B4E8-7712-CD42-B4FA-FC90DE1E5F9C}"/>
              </a:ext>
            </a:extLst>
          </p:cNvPr>
          <p:cNvSpPr/>
          <p:nvPr/>
        </p:nvSpPr>
        <p:spPr>
          <a:xfrm>
            <a:off x="4876805" y="991937"/>
            <a:ext cx="4138303" cy="379797"/>
          </a:xfrm>
          <a:prstGeom prst="rect">
            <a:avLst/>
          </a:prstGeom>
        </p:spPr>
        <p:txBody>
          <a:bodyPr wrap="square" lIns="71323" tIns="35662" rIns="71323" bIns="35662">
            <a:spAutoFit/>
          </a:bodyPr>
          <a:lstStyle/>
          <a:p>
            <a:pPr algn="just"/>
            <a:r>
              <a:rPr lang="en-IN" sz="2000" b="1" dirty="0">
                <a:solidFill>
                  <a:srgbClr val="002060"/>
                </a:solidFill>
                <a:latin typeface="Times New Roman" panose="02020603050405020304" pitchFamily="18" charset="0"/>
                <a:cs typeface="Times New Roman" panose="02020603050405020304" pitchFamily="18" charset="0"/>
              </a:rPr>
              <a:t>Inactivated Polio Vaccine (IPV)</a:t>
            </a:r>
          </a:p>
        </p:txBody>
      </p:sp>
      <p:sp>
        <p:nvSpPr>
          <p:cNvPr id="8" name="Rectangle 7">
            <a:extLst>
              <a:ext uri="{FF2B5EF4-FFF2-40B4-BE49-F238E27FC236}">
                <a16:creationId xmlns="" xmlns:a16="http://schemas.microsoft.com/office/drawing/2014/main" id="{C0D76227-F1D6-F449-B517-DFA8B9A223BC}"/>
              </a:ext>
            </a:extLst>
          </p:cNvPr>
          <p:cNvSpPr/>
          <p:nvPr/>
        </p:nvSpPr>
        <p:spPr>
          <a:xfrm>
            <a:off x="4876805" y="1961132"/>
            <a:ext cx="4038587" cy="687574"/>
          </a:xfrm>
          <a:prstGeom prst="rect">
            <a:avLst/>
          </a:prstGeom>
        </p:spPr>
        <p:txBody>
          <a:bodyPr wrap="square" lIns="71323" tIns="35662" rIns="71323" bIns="35662">
            <a:spAutoFit/>
          </a:bodyPr>
          <a:lstStyle/>
          <a:p>
            <a:pPr algn="just"/>
            <a:r>
              <a:rPr lang="en-IN" sz="2000" b="1" dirty="0">
                <a:solidFill>
                  <a:srgbClr val="002060"/>
                </a:solidFill>
                <a:latin typeface="Times New Roman" panose="02020603050405020304" pitchFamily="18" charset="0"/>
                <a:cs typeface="Times New Roman" panose="02020603050405020304" pitchFamily="18" charset="0"/>
              </a:rPr>
              <a:t>Rotavirus Vaccine (RV)</a:t>
            </a:r>
          </a:p>
          <a:p>
            <a:pPr algn="just"/>
            <a:r>
              <a:rPr lang="en-IN" sz="2000" b="1" dirty="0">
                <a:solidFill>
                  <a:schemeClr val="accent2">
                    <a:lumMod val="50000"/>
                  </a:schemeClr>
                </a:solidFill>
                <a:latin typeface="Times New Roman" panose="02020603050405020304" pitchFamily="18" charset="0"/>
                <a:cs typeface="Times New Roman" panose="02020603050405020304" pitchFamily="18" charset="0"/>
              </a:rPr>
              <a:t>Launched in 11 States</a:t>
            </a:r>
            <a:r>
              <a:rPr lang="en-IN" sz="1700" b="1" dirty="0">
                <a:solidFill>
                  <a:schemeClr val="accent2">
                    <a:lumMod val="50000"/>
                  </a:schemeClr>
                </a:solidFill>
                <a:latin typeface="Times New Roman" panose="02020603050405020304" pitchFamily="18" charset="0"/>
                <a:cs typeface="Times New Roman" panose="02020603050405020304" pitchFamily="18" charset="0"/>
              </a:rPr>
              <a:t>. </a:t>
            </a:r>
          </a:p>
        </p:txBody>
      </p:sp>
      <p:cxnSp>
        <p:nvCxnSpPr>
          <p:cNvPr id="13" name="Straight Connector 12">
            <a:extLst>
              <a:ext uri="{FF2B5EF4-FFF2-40B4-BE49-F238E27FC236}">
                <a16:creationId xmlns="" xmlns:a16="http://schemas.microsoft.com/office/drawing/2014/main" id="{7B5E93BA-FDE5-004E-8C3C-437D090E8781}"/>
              </a:ext>
            </a:extLst>
          </p:cNvPr>
          <p:cNvCxnSpPr>
            <a:cxnSpLocks/>
          </p:cNvCxnSpPr>
          <p:nvPr/>
        </p:nvCxnSpPr>
        <p:spPr>
          <a:xfrm>
            <a:off x="5112130" y="4177647"/>
            <a:ext cx="351039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2B1D510B-4F1A-674D-8A83-88F62D6D48FC}"/>
              </a:ext>
            </a:extLst>
          </p:cNvPr>
          <p:cNvSpPr/>
          <p:nvPr/>
        </p:nvSpPr>
        <p:spPr>
          <a:xfrm>
            <a:off x="4876805" y="4155109"/>
            <a:ext cx="4138295" cy="1303127"/>
          </a:xfrm>
          <a:prstGeom prst="rect">
            <a:avLst/>
          </a:prstGeom>
        </p:spPr>
        <p:txBody>
          <a:bodyPr wrap="square" lIns="71323" tIns="35662" rIns="71323" bIns="35662">
            <a:spAutoFit/>
          </a:bodyPr>
          <a:lstStyle/>
          <a:p>
            <a:r>
              <a:rPr lang="en-IN" sz="2000" b="1" dirty="0">
                <a:solidFill>
                  <a:srgbClr val="002060"/>
                </a:solidFill>
                <a:latin typeface="Times New Roman" panose="02020603050405020304" pitchFamily="18" charset="0"/>
                <a:cs typeface="Times New Roman" panose="02020603050405020304" pitchFamily="18" charset="0"/>
              </a:rPr>
              <a:t>Pneumococcal Conjugated Vaccine (PCV)</a:t>
            </a:r>
          </a:p>
          <a:p>
            <a:r>
              <a:rPr lang="en-IN" sz="2000" b="1" dirty="0">
                <a:solidFill>
                  <a:schemeClr val="accent2">
                    <a:lumMod val="50000"/>
                  </a:schemeClr>
                </a:solidFill>
                <a:latin typeface="Times New Roman" panose="02020603050405020304" pitchFamily="18" charset="0"/>
                <a:cs typeface="Times New Roman" panose="02020603050405020304" pitchFamily="18" charset="0"/>
              </a:rPr>
              <a:t>Launched in 5 States (UP and Rajasthan partially). </a:t>
            </a:r>
          </a:p>
        </p:txBody>
      </p:sp>
      <p:sp>
        <p:nvSpPr>
          <p:cNvPr id="15" name="Rectangle 14">
            <a:extLst>
              <a:ext uri="{FF2B5EF4-FFF2-40B4-BE49-F238E27FC236}">
                <a16:creationId xmlns="" xmlns:a16="http://schemas.microsoft.com/office/drawing/2014/main" id="{AF0B2E1B-7F67-0C4E-AA85-CFD8770792B9}"/>
              </a:ext>
            </a:extLst>
          </p:cNvPr>
          <p:cNvSpPr/>
          <p:nvPr/>
        </p:nvSpPr>
        <p:spPr>
          <a:xfrm>
            <a:off x="4848335" y="3152659"/>
            <a:ext cx="4138302" cy="687574"/>
          </a:xfrm>
          <a:prstGeom prst="rect">
            <a:avLst/>
          </a:prstGeom>
        </p:spPr>
        <p:txBody>
          <a:bodyPr wrap="square" lIns="71323" tIns="35662" rIns="71323" bIns="35662">
            <a:spAutoFit/>
          </a:bodyPr>
          <a:lstStyle/>
          <a:p>
            <a:r>
              <a:rPr lang="en-IN" sz="2000" b="1" dirty="0">
                <a:solidFill>
                  <a:srgbClr val="002060"/>
                </a:solidFill>
                <a:latin typeface="Times New Roman" panose="02020603050405020304" pitchFamily="18" charset="0"/>
                <a:cs typeface="Times New Roman" panose="02020603050405020304" pitchFamily="18" charset="0"/>
              </a:rPr>
              <a:t>Measles-Rubella Vaccine (MR)</a:t>
            </a:r>
            <a:r>
              <a:rPr lang="en-IN" sz="2000" dirty="0">
                <a:latin typeface="Times New Roman" panose="02020603050405020304" pitchFamily="18" charset="0"/>
                <a:cs typeface="Times New Roman" panose="02020603050405020304" pitchFamily="18" charset="0"/>
              </a:rPr>
              <a:t> </a:t>
            </a:r>
          </a:p>
          <a:p>
            <a:r>
              <a:rPr lang="en-IN" sz="2000" b="1" dirty="0">
                <a:solidFill>
                  <a:schemeClr val="accent2">
                    <a:lumMod val="50000"/>
                  </a:schemeClr>
                </a:solidFill>
                <a:latin typeface="Times New Roman" panose="02020603050405020304" pitchFamily="18" charset="0"/>
                <a:cs typeface="Times New Roman" panose="02020603050405020304" pitchFamily="18" charset="0"/>
              </a:rPr>
              <a:t>MR Campaign in 32 States.</a:t>
            </a:r>
          </a:p>
        </p:txBody>
      </p:sp>
      <p:cxnSp>
        <p:nvCxnSpPr>
          <p:cNvPr id="18" name="Straight Connector 17">
            <a:extLst>
              <a:ext uri="{FF2B5EF4-FFF2-40B4-BE49-F238E27FC236}">
                <a16:creationId xmlns="" xmlns:a16="http://schemas.microsoft.com/office/drawing/2014/main" id="{58B7FE09-BE0C-1A4C-BE68-E08745C94D49}"/>
              </a:ext>
            </a:extLst>
          </p:cNvPr>
          <p:cNvCxnSpPr>
            <a:cxnSpLocks/>
          </p:cNvCxnSpPr>
          <p:nvPr/>
        </p:nvCxnSpPr>
        <p:spPr>
          <a:xfrm>
            <a:off x="5112130" y="2917507"/>
            <a:ext cx="351039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CE1A4F54-22AF-D14E-ACF9-D4873642E37C}"/>
              </a:ext>
            </a:extLst>
          </p:cNvPr>
          <p:cNvCxnSpPr>
            <a:cxnSpLocks/>
          </p:cNvCxnSpPr>
          <p:nvPr/>
        </p:nvCxnSpPr>
        <p:spPr>
          <a:xfrm>
            <a:off x="4966058" y="1638300"/>
            <a:ext cx="3510390" cy="0"/>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 xmlns:a16="http://schemas.microsoft.com/office/drawing/2014/main" id="{95D8DF46-87BF-9144-B511-36A4D719E60B}"/>
              </a:ext>
            </a:extLst>
          </p:cNvPr>
          <p:cNvSpPr txBox="1"/>
          <p:nvPr/>
        </p:nvSpPr>
        <p:spPr>
          <a:xfrm>
            <a:off x="4876805" y="590339"/>
            <a:ext cx="3599643" cy="502908"/>
          </a:xfrm>
          <a:prstGeom prst="rect">
            <a:avLst/>
          </a:prstGeom>
          <a:noFill/>
        </p:spPr>
        <p:txBody>
          <a:bodyPr wrap="square" lIns="71323" tIns="35662" rIns="71323" bIns="35662" rtlCol="0">
            <a:spAutoFit/>
          </a:bodyPr>
          <a:lstStyle/>
          <a:p>
            <a:r>
              <a:rPr lang="en-US" sz="2800" b="1" dirty="0">
                <a:latin typeface="Times New Roman" panose="02020603050405020304" pitchFamily="18" charset="0"/>
                <a:cs typeface="Times New Roman" panose="02020603050405020304" pitchFamily="18" charset="0"/>
              </a:rPr>
              <a:t>New</a:t>
            </a:r>
            <a:r>
              <a:rPr lang="en-US" sz="19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Vaccines</a:t>
            </a:r>
          </a:p>
        </p:txBody>
      </p:sp>
      <p:cxnSp>
        <p:nvCxnSpPr>
          <p:cNvPr id="16" name="Straight Connector 15">
            <a:extLst>
              <a:ext uri="{FF2B5EF4-FFF2-40B4-BE49-F238E27FC236}">
                <a16:creationId xmlns="" xmlns:a16="http://schemas.microsoft.com/office/drawing/2014/main" id="{511CA41A-4E42-0E43-8EBE-EA043A99CFD3}"/>
              </a:ext>
            </a:extLst>
          </p:cNvPr>
          <p:cNvCxnSpPr/>
          <p:nvPr/>
        </p:nvCxnSpPr>
        <p:spPr>
          <a:xfrm>
            <a:off x="4734039" y="898510"/>
            <a:ext cx="0" cy="4607052"/>
          </a:xfrm>
          <a:prstGeom prst="line">
            <a:avLst/>
          </a:prstGeom>
        </p:spPr>
        <p:style>
          <a:lnRef idx="1">
            <a:schemeClr val="accent1"/>
          </a:lnRef>
          <a:fillRef idx="0">
            <a:schemeClr val="accent1"/>
          </a:fillRef>
          <a:effectRef idx="0">
            <a:schemeClr val="accent1"/>
          </a:effectRef>
          <a:fontRef idx="minor">
            <a:schemeClr val="tx1"/>
          </a:fontRef>
        </p:style>
      </p:cxnSp>
      <p:sp>
        <p:nvSpPr>
          <p:cNvPr id="17" name="Slide Number Placeholder 16"/>
          <p:cNvSpPr>
            <a:spLocks noGrp="1"/>
          </p:cNvSpPr>
          <p:nvPr>
            <p:ph type="sldNum" sz="quarter" idx="12"/>
          </p:nvPr>
        </p:nvSpPr>
        <p:spPr/>
        <p:txBody>
          <a:bodyPr/>
          <a:lstStyle/>
          <a:p>
            <a:fld id="{B0D879A1-6445-4029-9F57-74A6A5BC0E17}" type="slidenum">
              <a:rPr lang="en-IN" smtClean="0"/>
              <a:pPr/>
              <a:t>38</a:t>
            </a:fld>
            <a:endParaRPr lang="en-IN"/>
          </a:p>
        </p:txBody>
      </p:sp>
    </p:spTree>
    <p:extLst>
      <p:ext uri="{BB962C8B-B14F-4D97-AF65-F5344CB8AC3E}">
        <p14:creationId xmlns:p14="http://schemas.microsoft.com/office/powerpoint/2010/main" val="3094031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7E9850-1454-4B61-BBF8-89710F70FE7B}"/>
              </a:ext>
            </a:extLst>
          </p:cNvPr>
          <p:cNvSpPr>
            <a:spLocks noGrp="1"/>
          </p:cNvSpPr>
          <p:nvPr>
            <p:ph type="title"/>
          </p:nvPr>
        </p:nvSpPr>
        <p:spPr>
          <a:xfrm>
            <a:off x="1756" y="19436"/>
            <a:ext cx="9142244" cy="714374"/>
          </a:xfrm>
          <a:solidFill>
            <a:schemeClr val="accent5">
              <a:lumMod val="40000"/>
              <a:lumOff val="60000"/>
            </a:schemeClr>
          </a:solidFill>
        </p:spPr>
        <p:txBody>
          <a:bodyPr vert="horz" lIns="68580" tIns="34290" rIns="68580" bIns="34290" rtlCol="0" anchor="ctr">
            <a:normAutofit fontScale="97500"/>
          </a:bodyPr>
          <a:lstStyle/>
          <a:p>
            <a:pPr algn="ctr">
              <a:lnSpc>
                <a:spcPct val="85000"/>
              </a:lnSpc>
            </a:pPr>
            <a:r>
              <a:rPr lang="en-IN" sz="2800" spc="-120" dirty="0">
                <a:latin typeface="Times New Roman" panose="02020603050405020304" pitchFamily="18" charset="0"/>
                <a:ea typeface="+mn-ea"/>
                <a:cs typeface="Times New Roman" panose="02020603050405020304" pitchFamily="18" charset="0"/>
              </a:rPr>
              <a:t>Immunization: Coverage trends</a:t>
            </a:r>
          </a:p>
        </p:txBody>
      </p:sp>
      <p:sp>
        <p:nvSpPr>
          <p:cNvPr id="3" name="Slide Number Placeholder 2">
            <a:extLst>
              <a:ext uri="{FF2B5EF4-FFF2-40B4-BE49-F238E27FC236}">
                <a16:creationId xmlns="" xmlns:a16="http://schemas.microsoft.com/office/drawing/2014/main" id="{DCB1C37F-3F47-2746-9364-3BA3C3EECCA3}"/>
              </a:ext>
            </a:extLst>
          </p:cNvPr>
          <p:cNvSpPr>
            <a:spLocks noGrp="1"/>
          </p:cNvSpPr>
          <p:nvPr>
            <p:ph type="sldNum" sz="quarter" idx="12"/>
          </p:nvPr>
        </p:nvSpPr>
        <p:spPr/>
        <p:txBody>
          <a:bodyPr/>
          <a:lstStyle/>
          <a:p>
            <a:fld id="{B0D879A1-6445-4029-9F57-74A6A5BC0E17}" type="slidenum">
              <a:rPr lang="en-IN" smtClean="0"/>
              <a:pPr/>
              <a:t>39</a:t>
            </a:fld>
            <a:endParaRPr lang="en-IN"/>
          </a:p>
        </p:txBody>
      </p:sp>
      <p:sp>
        <p:nvSpPr>
          <p:cNvPr id="13" name="TextBox 1">
            <a:extLst>
              <a:ext uri="{FF2B5EF4-FFF2-40B4-BE49-F238E27FC236}">
                <a16:creationId xmlns="" xmlns:a16="http://schemas.microsoft.com/office/drawing/2014/main" id="{95E98A05-1CB1-4095-9237-36A8EC2CD2D8}"/>
              </a:ext>
            </a:extLst>
          </p:cNvPr>
          <p:cNvSpPr txBox="1"/>
          <p:nvPr/>
        </p:nvSpPr>
        <p:spPr>
          <a:xfrm>
            <a:off x="7354621" y="1703529"/>
            <a:ext cx="1771332" cy="3058971"/>
          </a:xfrm>
          <a:prstGeom prst="rect">
            <a:avLst/>
          </a:prstGeom>
          <a:noFill/>
          <a:ln w="15875">
            <a:solidFill>
              <a:schemeClr val="tx1"/>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n-US" sz="1800" b="1" dirty="0">
                <a:latin typeface="Times New Roman" panose="02020603050405020304" pitchFamily="18" charset="0"/>
                <a:cs typeface="Times New Roman" panose="02020603050405020304" pitchFamily="18" charset="0"/>
              </a:rPr>
              <a:t>Recent survey in 190 IMI districts has shown an average increase of </a:t>
            </a:r>
            <a:r>
              <a:rPr lang="en-US" sz="3200" b="1" dirty="0">
                <a:solidFill>
                  <a:srgbClr val="C00000"/>
                </a:solidFill>
                <a:latin typeface="Times New Roman" panose="02020603050405020304" pitchFamily="18" charset="0"/>
                <a:cs typeface="Times New Roman" panose="02020603050405020304" pitchFamily="18" charset="0"/>
              </a:rPr>
              <a:t>18.5</a:t>
            </a:r>
            <a:r>
              <a:rPr lang="en-US" sz="2400" b="1"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percentage points in FIC from NFHS-4</a:t>
            </a:r>
          </a:p>
        </p:txBody>
      </p:sp>
      <p:graphicFrame>
        <p:nvGraphicFramePr>
          <p:cNvPr id="14" name="Chart 13">
            <a:extLst>
              <a:ext uri="{FF2B5EF4-FFF2-40B4-BE49-F238E27FC236}">
                <a16:creationId xmlns="" xmlns:a16="http://schemas.microsoft.com/office/drawing/2014/main" id="{00000000-0008-0000-0000-000003000000}"/>
              </a:ext>
            </a:extLst>
          </p:cNvPr>
          <p:cNvGraphicFramePr>
            <a:graphicFrameLocks/>
          </p:cNvGraphicFramePr>
          <p:nvPr>
            <p:extLst/>
          </p:nvPr>
        </p:nvGraphicFramePr>
        <p:xfrm>
          <a:off x="82769" y="963048"/>
          <a:ext cx="7212724" cy="446620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39405" y="1472340"/>
            <a:ext cx="3753852" cy="646331"/>
          </a:xfrm>
          <a:prstGeom prst="rect">
            <a:avLst/>
          </a:prstGeom>
          <a:noFill/>
        </p:spPr>
        <p:txBody>
          <a:bodyPr vert="horz" wrap="square" rtlCol="0">
            <a:spAutoFit/>
          </a:bodyPr>
          <a:lstStyle/>
          <a:p>
            <a:r>
              <a:rPr lang="en-US" b="1" dirty="0">
                <a:latin typeface="Times New Roman" panose="02020603050405020304" pitchFamily="18" charset="0"/>
                <a:cs typeface="Times New Roman" panose="02020603050405020304" pitchFamily="18" charset="0"/>
              </a:rPr>
              <a:t>Average 1% increase every year from 1992 to 2014</a:t>
            </a:r>
          </a:p>
        </p:txBody>
      </p:sp>
      <p:grpSp>
        <p:nvGrpSpPr>
          <p:cNvPr id="22" name="Group 21"/>
          <p:cNvGrpSpPr/>
          <p:nvPr/>
        </p:nvGrpSpPr>
        <p:grpSpPr>
          <a:xfrm>
            <a:off x="4267200" y="647700"/>
            <a:ext cx="2469931" cy="974704"/>
            <a:chOff x="7560666" y="38350"/>
            <a:chExt cx="2056299" cy="1299605"/>
          </a:xfrm>
        </p:grpSpPr>
        <p:cxnSp>
          <p:nvCxnSpPr>
            <p:cNvPr id="23" name="Straight Arrow Connector 22">
              <a:extLst>
                <a:ext uri="{FF2B5EF4-FFF2-40B4-BE49-F238E27FC236}">
                  <a16:creationId xmlns="" xmlns:a16="http://schemas.microsoft.com/office/drawing/2014/main" id="{1210D391-ACCA-4BA0-A8DE-617DED897BB2}"/>
                </a:ext>
              </a:extLst>
            </p:cNvPr>
            <p:cNvCxnSpPr/>
            <p:nvPr/>
          </p:nvCxnSpPr>
          <p:spPr>
            <a:xfrm>
              <a:off x="8390033" y="699467"/>
              <a:ext cx="0" cy="638488"/>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 xmlns:a16="http://schemas.microsoft.com/office/drawing/2014/main" id="{99CE12F5-98FF-4B26-A387-4CEC076C5B9F}"/>
                </a:ext>
              </a:extLst>
            </p:cNvPr>
            <p:cNvCxnSpPr/>
            <p:nvPr/>
          </p:nvCxnSpPr>
          <p:spPr>
            <a:xfrm>
              <a:off x="8693256" y="699467"/>
              <a:ext cx="0" cy="638488"/>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 xmlns:a16="http://schemas.microsoft.com/office/drawing/2014/main" id="{A7EEC019-7BD1-4595-B537-A7E5D0921B43}"/>
                </a:ext>
              </a:extLst>
            </p:cNvPr>
            <p:cNvCxnSpPr/>
            <p:nvPr/>
          </p:nvCxnSpPr>
          <p:spPr>
            <a:xfrm>
              <a:off x="9257483" y="685413"/>
              <a:ext cx="0" cy="638488"/>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 xmlns:a16="http://schemas.microsoft.com/office/drawing/2014/main" id="{27040145-3B30-4DCA-8BDE-B2D287B46BE3}"/>
                </a:ext>
              </a:extLst>
            </p:cNvPr>
            <p:cNvCxnSpPr/>
            <p:nvPr/>
          </p:nvCxnSpPr>
          <p:spPr>
            <a:xfrm>
              <a:off x="9402314" y="671300"/>
              <a:ext cx="0" cy="638488"/>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 xmlns:a16="http://schemas.microsoft.com/office/drawing/2014/main" id="{A7EFFB86-90A8-46B1-9FF1-363C7FF11553}"/>
                </a:ext>
              </a:extLst>
            </p:cNvPr>
            <p:cNvCxnSpPr/>
            <p:nvPr/>
          </p:nvCxnSpPr>
          <p:spPr>
            <a:xfrm>
              <a:off x="9580709" y="671300"/>
              <a:ext cx="0" cy="63848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sp>
          <p:nvSpPr>
            <p:cNvPr id="28" name="TextBox 7"/>
            <p:cNvSpPr txBox="1"/>
            <p:nvPr/>
          </p:nvSpPr>
          <p:spPr>
            <a:xfrm>
              <a:off x="7560666" y="38350"/>
              <a:ext cx="2056299" cy="447692"/>
            </a:xfrm>
            <a:prstGeom prst="rect">
              <a:avLst/>
            </a:prstGeom>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500" b="1" dirty="0">
                  <a:solidFill>
                    <a:schemeClr val="accent1">
                      <a:lumMod val="75000"/>
                    </a:schemeClr>
                  </a:solidFill>
                </a:rPr>
                <a:t>MI &amp; IMI rounds</a:t>
              </a:r>
            </a:p>
          </p:txBody>
        </p:sp>
      </p:grpSp>
      <p:grpSp>
        <p:nvGrpSpPr>
          <p:cNvPr id="29" name="Group 28">
            <a:extLst>
              <a:ext uri="{FF2B5EF4-FFF2-40B4-BE49-F238E27FC236}">
                <a16:creationId xmlns="" xmlns:a16="http://schemas.microsoft.com/office/drawing/2014/main" id="{BDE58655-645C-4130-8998-B5CC24A68EE6}"/>
              </a:ext>
            </a:extLst>
          </p:cNvPr>
          <p:cNvGrpSpPr/>
          <p:nvPr/>
        </p:nvGrpSpPr>
        <p:grpSpPr>
          <a:xfrm>
            <a:off x="838721" y="2289527"/>
            <a:ext cx="4428831" cy="1115540"/>
            <a:chOff x="587283" y="1081076"/>
            <a:chExt cx="3864489" cy="685071"/>
          </a:xfrm>
        </p:grpSpPr>
        <p:cxnSp>
          <p:nvCxnSpPr>
            <p:cNvPr id="30" name="Straight Connector 29">
              <a:extLst>
                <a:ext uri="{FF2B5EF4-FFF2-40B4-BE49-F238E27FC236}">
                  <a16:creationId xmlns="" xmlns:a16="http://schemas.microsoft.com/office/drawing/2014/main" id="{11CF78AE-873C-4303-9F8F-D5B3C0818B47}"/>
                </a:ext>
              </a:extLst>
            </p:cNvPr>
            <p:cNvCxnSpPr/>
            <p:nvPr/>
          </p:nvCxnSpPr>
          <p:spPr>
            <a:xfrm flipV="1">
              <a:off x="587283" y="1620664"/>
              <a:ext cx="655584" cy="1454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4DE70801-48F3-4AE3-BF28-F74B6FBC68C6}"/>
                </a:ext>
              </a:extLst>
            </p:cNvPr>
            <p:cNvCxnSpPr/>
            <p:nvPr/>
          </p:nvCxnSpPr>
          <p:spPr>
            <a:xfrm flipV="1">
              <a:off x="1214919" y="1585530"/>
              <a:ext cx="622513" cy="328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4219D260-68D1-4AAE-B9EF-5E4FA0033F9A}"/>
                </a:ext>
              </a:extLst>
            </p:cNvPr>
            <p:cNvCxnSpPr/>
            <p:nvPr/>
          </p:nvCxnSpPr>
          <p:spPr>
            <a:xfrm flipV="1">
              <a:off x="1837432" y="1585529"/>
              <a:ext cx="3044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79F977BB-D6C9-4647-862F-E824071303AB}"/>
                </a:ext>
              </a:extLst>
            </p:cNvPr>
            <p:cNvCxnSpPr/>
            <p:nvPr/>
          </p:nvCxnSpPr>
          <p:spPr>
            <a:xfrm flipV="1">
              <a:off x="2141906" y="1311266"/>
              <a:ext cx="917046" cy="27426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 xmlns:a16="http://schemas.microsoft.com/office/drawing/2014/main" id="{F2119DB2-9593-4A7A-A6D0-46EA68AF0073}"/>
                </a:ext>
              </a:extLst>
            </p:cNvPr>
            <p:cNvCxnSpPr/>
            <p:nvPr/>
          </p:nvCxnSpPr>
          <p:spPr>
            <a:xfrm flipV="1">
              <a:off x="3045298" y="1168390"/>
              <a:ext cx="730547" cy="1349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 xmlns:a16="http://schemas.microsoft.com/office/drawing/2014/main" id="{2FB115E4-017A-414E-87BC-36454CCD8ABD}"/>
                </a:ext>
              </a:extLst>
            </p:cNvPr>
            <p:cNvCxnSpPr/>
            <p:nvPr/>
          </p:nvCxnSpPr>
          <p:spPr>
            <a:xfrm flipV="1">
              <a:off x="3741707" y="1081076"/>
              <a:ext cx="710065" cy="873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 xmlns:a16="http://schemas.microsoft.com/office/drawing/2014/main" id="{668DC4FE-5EFE-427E-B6B8-E3D2F2D54AD8}"/>
              </a:ext>
            </a:extLst>
          </p:cNvPr>
          <p:cNvCxnSpPr/>
          <p:nvPr/>
        </p:nvCxnSpPr>
        <p:spPr>
          <a:xfrm flipV="1">
            <a:off x="5847348" y="2066933"/>
            <a:ext cx="993794" cy="22259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TextBox 1"/>
          <p:cNvSpPr txBox="1"/>
          <p:nvPr/>
        </p:nvSpPr>
        <p:spPr>
          <a:xfrm>
            <a:off x="6189062" y="1595572"/>
            <a:ext cx="310364" cy="2305945"/>
          </a:xfrm>
          <a:prstGeom prst="rect">
            <a:avLst/>
          </a:prstGeom>
        </p:spPr>
        <p:txBody>
          <a:bodyPr vert="vert270"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350" b="1" dirty="0"/>
              <a:t>6.7% increase within a year</a:t>
            </a:r>
          </a:p>
        </p:txBody>
      </p:sp>
    </p:spTree>
    <p:extLst>
      <p:ext uri="{BB962C8B-B14F-4D97-AF65-F5344CB8AC3E}">
        <p14:creationId xmlns:p14="http://schemas.microsoft.com/office/powerpoint/2010/main" val="1492051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defTabSz="685719"/>
            <a:fld id="{5C12369A-035A-4D85-B0FE-DD3F08C1A40B}" type="slidenum">
              <a:rPr lang="en-US" sz="900">
                <a:solidFill>
                  <a:prstClr val="black">
                    <a:tint val="75000"/>
                  </a:prstClr>
                </a:solidFill>
                <a:latin typeface="Calibri"/>
              </a:rPr>
              <a:pPr defTabSz="685719"/>
              <a:t>40</a:t>
            </a:fld>
            <a:endParaRPr lang="en-US" sz="900" dirty="0">
              <a:solidFill>
                <a:prstClr val="black">
                  <a:tint val="75000"/>
                </a:prstClr>
              </a:solidFill>
              <a:latin typeface="Calibri"/>
            </a:endParaRPr>
          </a:p>
        </p:txBody>
      </p:sp>
      <p:sp>
        <p:nvSpPr>
          <p:cNvPr id="9" name="TextBox 8">
            <a:extLst>
              <a:ext uri="{FF2B5EF4-FFF2-40B4-BE49-F238E27FC236}">
                <a16:creationId xmlns="" xmlns:a16="http://schemas.microsoft.com/office/drawing/2014/main" id="{87A7D50A-75B2-C044-9BCF-74DA956096C9}"/>
              </a:ext>
            </a:extLst>
          </p:cNvPr>
          <p:cNvSpPr txBox="1"/>
          <p:nvPr/>
        </p:nvSpPr>
        <p:spPr>
          <a:xfrm>
            <a:off x="98947" y="38101"/>
            <a:ext cx="8991599" cy="715605"/>
          </a:xfrm>
          <a:prstGeom prst="rect">
            <a:avLst/>
          </a:prstGeom>
          <a:solidFill>
            <a:schemeClr val="accent5">
              <a:lumMod val="40000"/>
              <a:lumOff val="60000"/>
            </a:schemeClr>
          </a:solidFill>
        </p:spPr>
        <p:txBody>
          <a:bodyPr vert="horz" lIns="68580" tIns="34290" rIns="68580" bIns="34290" rtlCol="0" anchor="ctr">
            <a:normAutofit fontScale="70000" lnSpcReduction="20000"/>
          </a:bodyPr>
          <a:lstStyle>
            <a:defPPr>
              <a:defRPr lang="en-US"/>
            </a:defPPr>
            <a:lvl1pPr algn="ctr">
              <a:lnSpc>
                <a:spcPct val="85000"/>
              </a:lnSpc>
              <a:spcBef>
                <a:spcPct val="0"/>
              </a:spcBef>
              <a:buNone/>
              <a:defRPr sz="2800" b="1" spc="-120">
                <a:latin typeface="Times New Roman" panose="02020603050405020304" pitchFamily="18" charset="0"/>
                <a:ea typeface="+mj-ea"/>
                <a:cs typeface="Times New Roman" panose="02020603050405020304" pitchFamily="18" charset="0"/>
              </a:defRPr>
            </a:lvl1pPr>
          </a:lstStyle>
          <a:p>
            <a:pPr>
              <a:lnSpc>
                <a:spcPct val="100000"/>
              </a:lnSpc>
            </a:pPr>
            <a:r>
              <a:rPr lang="en-US" sz="3600" dirty="0"/>
              <a:t>Revised National Tuberculosis Control Programme-</a:t>
            </a:r>
          </a:p>
          <a:p>
            <a:pPr>
              <a:lnSpc>
                <a:spcPct val="100000"/>
              </a:lnSpc>
            </a:pPr>
            <a:r>
              <a:rPr lang="en-US" sz="3600" dirty="0"/>
              <a:t> Achievements &amp; Recent initiatives</a:t>
            </a:r>
          </a:p>
        </p:txBody>
      </p:sp>
      <p:sp>
        <p:nvSpPr>
          <p:cNvPr id="4" name="TextBox 3"/>
          <p:cNvSpPr txBox="1"/>
          <p:nvPr/>
        </p:nvSpPr>
        <p:spPr>
          <a:xfrm>
            <a:off x="4572000" y="1444925"/>
            <a:ext cx="4572000" cy="426270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sz="1600" b="1" u="sng" dirty="0">
                <a:latin typeface="Times New Roman" panose="02020603050405020304" pitchFamily="18" charset="0"/>
                <a:cs typeface="Times New Roman" panose="02020603050405020304" pitchFamily="18" charset="0"/>
              </a:rPr>
              <a:t>Achievements in 2018</a:t>
            </a:r>
            <a:endParaRPr lang="en-GB" sz="1600" dirty="0">
              <a:latin typeface="Times New Roman" panose="02020603050405020304" pitchFamily="18" charset="0"/>
              <a:cs typeface="Times New Roman" panose="02020603050405020304" pitchFamily="18" charset="0"/>
            </a:endParaRPr>
          </a:p>
          <a:p>
            <a:pPr marL="342900" indent="-342900" algn="just">
              <a:buFont typeface="Arial" pitchFamily="34" charset="0"/>
              <a:buChar char="•"/>
            </a:pPr>
            <a:r>
              <a:rPr lang="en-GB" b="1" dirty="0">
                <a:latin typeface="Times New Roman" pitchFamily="18" charset="0"/>
                <a:cs typeface="Times New Roman" pitchFamily="18" charset="0"/>
              </a:rPr>
              <a:t>Incidence  reduced from 300(1990) to 204 (2017)</a:t>
            </a:r>
          </a:p>
          <a:p>
            <a:pPr marL="342900" indent="-342900" algn="just">
              <a:buFont typeface="Arial" pitchFamily="34" charset="0"/>
              <a:buChar char="•"/>
            </a:pPr>
            <a:r>
              <a:rPr lang="en-GB" b="1" dirty="0">
                <a:latin typeface="Times New Roman" pitchFamily="18" charset="0"/>
                <a:cs typeface="Times New Roman" pitchFamily="18" charset="0"/>
              </a:rPr>
              <a:t>Mortality Reduced from 76 in 1990 to 31 in 2017</a:t>
            </a:r>
          </a:p>
          <a:p>
            <a:pPr marL="342900" indent="-342900" algn="just">
              <a:buFont typeface="Arial" pitchFamily="34" charset="0"/>
              <a:buChar char="•"/>
            </a:pPr>
            <a:r>
              <a:rPr lang="en-GB" b="1" dirty="0">
                <a:latin typeface="Times New Roman" pitchFamily="18" charset="0"/>
                <a:cs typeface="Times New Roman" pitchFamily="18" charset="0"/>
              </a:rPr>
              <a:t>21.5 lakh TB cases notified - </a:t>
            </a:r>
            <a:r>
              <a:rPr lang="en-US" b="1" dirty="0">
                <a:latin typeface="Times New Roman" pitchFamily="18" charset="0"/>
                <a:cs typeface="Times New Roman" pitchFamily="18" charset="0"/>
              </a:rPr>
              <a:t>Increase of 18% over 2017</a:t>
            </a:r>
          </a:p>
          <a:p>
            <a:pPr marL="342900" indent="-342900" algn="just">
              <a:buFont typeface="Arial" pitchFamily="34" charset="0"/>
              <a:buChar char="•"/>
            </a:pPr>
            <a:r>
              <a:rPr lang="en-GB" b="1" dirty="0">
                <a:latin typeface="Times New Roman" pitchFamily="18" charset="0"/>
                <a:cs typeface="Times New Roman" pitchFamily="18" charset="0"/>
              </a:rPr>
              <a:t>Universal Drug susceptibility testing introduced </a:t>
            </a:r>
          </a:p>
          <a:p>
            <a:pPr marL="342900" indent="-342900" algn="just">
              <a:buFont typeface="Arial" pitchFamily="34" charset="0"/>
              <a:buChar char="•"/>
            </a:pPr>
            <a:r>
              <a:rPr lang="en-IN" b="1" dirty="0">
                <a:latin typeface="Times New Roman" pitchFamily="18" charset="0"/>
                <a:cs typeface="Times New Roman" pitchFamily="18" charset="0"/>
              </a:rPr>
              <a:t>Daily Fixed Dose Combination drugs benefiting 19.3 lakh TB patients</a:t>
            </a:r>
          </a:p>
          <a:p>
            <a:pPr marL="342900" indent="-342900" algn="just">
              <a:buFont typeface="Arial" pitchFamily="34" charset="0"/>
              <a:buChar char="•"/>
            </a:pPr>
            <a:r>
              <a:rPr lang="en-US" b="1" dirty="0">
                <a:latin typeface="Times New Roman" pitchFamily="18" charset="0"/>
                <a:cs typeface="Times New Roman" pitchFamily="18" charset="0"/>
              </a:rPr>
              <a:t>Treatment for 5.5 lakhs patients made more patient friendly (injection free)</a:t>
            </a:r>
            <a:endParaRPr lang="en-IN" b="1" dirty="0">
              <a:latin typeface="Times New Roman" pitchFamily="18" charset="0"/>
              <a:cs typeface="Times New Roman" pitchFamily="18" charset="0"/>
            </a:endParaRPr>
          </a:p>
          <a:p>
            <a:pPr marL="342900" indent="-342900" algn="just">
              <a:buFont typeface="Arial" pitchFamily="34" charset="0"/>
              <a:buChar char="•"/>
            </a:pPr>
            <a:r>
              <a:rPr lang="en-US" b="1" dirty="0">
                <a:latin typeface="Times New Roman" pitchFamily="18" charset="0"/>
                <a:cs typeface="Times New Roman" pitchFamily="18" charset="0"/>
              </a:rPr>
              <a:t>Nikshay Poshan Yojana (NPY)</a:t>
            </a:r>
          </a:p>
          <a:p>
            <a:pPr marL="342900" indent="-342900" algn="just">
              <a:buFont typeface="Arial" pitchFamily="34" charset="0"/>
              <a:buChar char="•"/>
            </a:pPr>
            <a:endParaRPr lang="en-US" sz="1050" dirty="0">
              <a:latin typeface="Times New Roman" pitchFamily="18" charset="0"/>
              <a:cs typeface="Times New Roman" pitchFamily="18" charset="0"/>
            </a:endParaRPr>
          </a:p>
          <a:p>
            <a:pPr marL="342900" indent="-342900" algn="just">
              <a:buFont typeface="Arial" pitchFamily="34" charset="0"/>
              <a:buChar char="•"/>
            </a:pPr>
            <a:endParaRPr lang="en-US" sz="1050" dirty="0">
              <a:latin typeface="Times New Roman" pitchFamily="18" charset="0"/>
              <a:cs typeface="Times New Roman" pitchFamily="18" charset="0"/>
            </a:endParaRPr>
          </a:p>
        </p:txBody>
      </p:sp>
      <p:sp>
        <p:nvSpPr>
          <p:cNvPr id="2" name="TextBox 1"/>
          <p:cNvSpPr txBox="1"/>
          <p:nvPr/>
        </p:nvSpPr>
        <p:spPr>
          <a:xfrm>
            <a:off x="76202" y="757267"/>
            <a:ext cx="8991599" cy="584775"/>
          </a:xfrm>
          <a:prstGeom prst="rect">
            <a:avLst/>
          </a:prstGeom>
          <a:solidFill>
            <a:schemeClr val="accent6">
              <a:lumMod val="20000"/>
              <a:lumOff val="80000"/>
            </a:schemeClr>
          </a:solidFill>
        </p:spPr>
        <p:txBody>
          <a:bodyPr wrap="square" rtlCol="0">
            <a:spAutoFit/>
          </a:bodyPr>
          <a:lstStyle/>
          <a:p>
            <a:pPr marL="342900" indent="-342900" algn="just">
              <a:buFont typeface="Wingdings" pitchFamily="2" charset="2"/>
              <a:buChar char="Ø"/>
            </a:pPr>
            <a:r>
              <a:rPr lang="en-GB" sz="1600" b="1" i="1" dirty="0">
                <a:latin typeface="Times New Roman" panose="02020603050405020304" pitchFamily="18" charset="0"/>
                <a:cs typeface="Times New Roman" panose="02020603050405020304" pitchFamily="18" charset="0"/>
              </a:rPr>
              <a:t>Largest and the fastest expanding TB control programme in the world </a:t>
            </a:r>
          </a:p>
          <a:p>
            <a:pPr marL="342900" indent="-342900" algn="just">
              <a:buFont typeface="Wingdings" pitchFamily="2" charset="2"/>
              <a:buChar char="Ø"/>
            </a:pPr>
            <a:r>
              <a:rPr lang="en-GB" sz="1600" b="1" i="1" dirty="0">
                <a:latin typeface="Times New Roman" panose="02020603050405020304" pitchFamily="18" charset="0"/>
                <a:cs typeface="Times New Roman" panose="02020603050405020304" pitchFamily="18" charset="0"/>
              </a:rPr>
              <a:t>Provides quality assured free diagnostics and treatment services to all TB patients</a:t>
            </a:r>
          </a:p>
        </p:txBody>
      </p:sp>
      <p:sp>
        <p:nvSpPr>
          <p:cNvPr id="7" name="TextBox 6"/>
          <p:cNvSpPr txBox="1"/>
          <p:nvPr/>
        </p:nvSpPr>
        <p:spPr>
          <a:xfrm>
            <a:off x="0" y="1436906"/>
            <a:ext cx="4495800" cy="382797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IN" sz="2000" b="1" u="sng" dirty="0">
                <a:latin typeface="Times New Roman" pitchFamily="18" charset="0"/>
                <a:cs typeface="Times New Roman" pitchFamily="18" charset="0"/>
              </a:rPr>
              <a:t>New Initiatives</a:t>
            </a:r>
          </a:p>
          <a:p>
            <a:pPr marL="342900" indent="-342900" algn="just">
              <a:buFont typeface="Arial" pitchFamily="34" charset="0"/>
              <a:buChar char="•"/>
            </a:pPr>
            <a:r>
              <a:rPr lang="en-US" b="1" dirty="0">
                <a:latin typeface="Times New Roman" pitchFamily="18" charset="0"/>
                <a:cs typeface="Times New Roman" pitchFamily="18" charset="0"/>
              </a:rPr>
              <a:t>National TB Prevalence Survey to determine state-wise burden of disease.</a:t>
            </a:r>
          </a:p>
          <a:p>
            <a:pPr marL="342900" indent="-342900" algn="just">
              <a:buFont typeface="Arial" pitchFamily="34" charset="0"/>
              <a:buChar char="•"/>
            </a:pPr>
            <a:endParaRPr lang="en-IN" b="1" dirty="0">
              <a:latin typeface="Times New Roman" pitchFamily="18" charset="0"/>
              <a:cs typeface="Times New Roman" pitchFamily="18" charset="0"/>
            </a:endParaRPr>
          </a:p>
          <a:p>
            <a:pPr marL="342900" indent="-342900" algn="just">
              <a:buFont typeface="Arial" pitchFamily="34" charset="0"/>
              <a:buChar char="•"/>
            </a:pPr>
            <a:r>
              <a:rPr lang="en-IN" b="1" dirty="0">
                <a:latin typeface="Times New Roman" pitchFamily="18" charset="0"/>
                <a:cs typeface="Times New Roman" pitchFamily="18" charset="0"/>
              </a:rPr>
              <a:t>NIKSHAY Sampark – call centre services expanded to all States with counselling support and grievance </a:t>
            </a:r>
            <a:r>
              <a:rPr lang="en-IN" b="1" dirty="0" err="1">
                <a:latin typeface="Times New Roman" pitchFamily="18" charset="0"/>
                <a:cs typeface="Times New Roman" pitchFamily="18" charset="0"/>
              </a:rPr>
              <a:t>redressal</a:t>
            </a:r>
            <a:r>
              <a:rPr lang="en-IN" b="1" dirty="0">
                <a:latin typeface="Times New Roman" pitchFamily="18" charset="0"/>
                <a:cs typeface="Times New Roman" pitchFamily="18" charset="0"/>
              </a:rPr>
              <a:t> offered in 14 languages</a:t>
            </a:r>
          </a:p>
          <a:p>
            <a:pPr marL="342900" indent="-342900" algn="just">
              <a:lnSpc>
                <a:spcPct val="150000"/>
              </a:lnSpc>
              <a:buFont typeface="Arial" pitchFamily="34" charset="0"/>
              <a:buChar char="•"/>
            </a:pPr>
            <a:r>
              <a:rPr lang="en-IN" b="1" dirty="0">
                <a:latin typeface="Times New Roman" pitchFamily="18" charset="0"/>
                <a:cs typeface="Times New Roman" pitchFamily="18" charset="0"/>
              </a:rPr>
              <a:t>Community Engagement</a:t>
            </a:r>
          </a:p>
          <a:p>
            <a:pPr marL="342900" lvl="0" indent="-342900" algn="just">
              <a:lnSpc>
                <a:spcPct val="150000"/>
              </a:lnSpc>
              <a:buFont typeface="Arial" pitchFamily="34" charset="0"/>
              <a:buChar char="•"/>
            </a:pPr>
            <a:r>
              <a:rPr lang="en-IN" b="1" dirty="0">
                <a:latin typeface="Times New Roman" pitchFamily="18" charset="0"/>
                <a:cs typeface="Times New Roman" pitchFamily="18" charset="0"/>
              </a:rPr>
              <a:t>Working with identified Ministries</a:t>
            </a:r>
          </a:p>
          <a:p>
            <a:pPr marL="342900" lvl="0" indent="-342900" algn="just">
              <a:lnSpc>
                <a:spcPct val="150000"/>
              </a:lnSpc>
              <a:buFont typeface="Arial" pitchFamily="34" charset="0"/>
              <a:buChar char="•"/>
            </a:pPr>
            <a:r>
              <a:rPr lang="en-US" b="1" dirty="0">
                <a:latin typeface="Times New Roman" pitchFamily="18" charset="0"/>
                <a:cs typeface="Times New Roman" pitchFamily="18" charset="0"/>
              </a:rPr>
              <a:t>Incentives for achievement of targets</a:t>
            </a:r>
          </a:p>
          <a:p>
            <a:pPr lvl="0" algn="just">
              <a:lnSpc>
                <a:spcPct val="150000"/>
              </a:lnSpc>
            </a:pPr>
            <a:endParaRPr lang="en-US" sz="1050" dirty="0">
              <a:latin typeface="Times New Roman" pitchFamily="18" charset="0"/>
              <a:cs typeface="Times New Roman" pitchFamily="18" charset="0"/>
            </a:endParaRPr>
          </a:p>
        </p:txBody>
      </p:sp>
    </p:spTree>
    <p:extLst>
      <p:ext uri="{BB962C8B-B14F-4D97-AF65-F5344CB8AC3E}">
        <p14:creationId xmlns:p14="http://schemas.microsoft.com/office/powerpoint/2010/main" val="3600620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715605"/>
            <a:ext cx="5740121" cy="5139869"/>
          </a:xfrm>
          <a:prstGeom prst="rect">
            <a:avLst/>
          </a:prstGeom>
          <a:noFill/>
          <a:ln>
            <a:solidFill>
              <a:srgbClr val="009900"/>
            </a:solidFill>
          </a:ln>
        </p:spPr>
        <p:txBody>
          <a:bodyPr wrap="square" rtlCol="0">
            <a:spAutoFit/>
          </a:bodyPr>
          <a:lstStyle/>
          <a:p>
            <a:pPr algn="just"/>
            <a:r>
              <a:rPr lang="en-IN" altLang="en-US" sz="2400" b="1" dirty="0">
                <a:latin typeface="Times New Roman" panose="02020603050405020304" pitchFamily="18" charset="0"/>
                <a:cs typeface="Times New Roman" panose="02020603050405020304" pitchFamily="18" charset="0"/>
              </a:rPr>
              <a:t>MALARIA</a:t>
            </a:r>
          </a:p>
          <a:p>
            <a:pPr algn="just"/>
            <a:endParaRPr lang="en-IN" altLang="en-US" sz="1200" b="1" dirty="0">
              <a:latin typeface="Times New Roman" panose="02020603050405020304" pitchFamily="18" charset="0"/>
              <a:cs typeface="Times New Roman" panose="02020603050405020304"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National Strategic Plan for Malaria Elimination- 2017-2022</a:t>
            </a:r>
          </a:p>
          <a:p>
            <a:pPr algn="just"/>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40 Million LLINs distributed in the NE States, Odisha, Chhattisgarh &amp; Jharkhand</a:t>
            </a:r>
          </a:p>
          <a:p>
            <a:pPr marL="342900" indent="-342900" algn="just">
              <a:buFont typeface="Arial" pitchFamily="34" charset="0"/>
              <a:buChar char="•"/>
            </a:pPr>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 cases reduced by 28% in 2015-17</a:t>
            </a:r>
          </a:p>
          <a:p>
            <a:pPr algn="just"/>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Reported deaths reduced by 73%</a:t>
            </a:r>
          </a:p>
          <a:p>
            <a:pPr algn="just"/>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US" sz="2000" b="1" dirty="0">
                <a:solidFill>
                  <a:schemeClr val="dk1"/>
                </a:solidFill>
                <a:latin typeface="Times New Roman" pitchFamily="18" charset="0"/>
                <a:cs typeface="Times New Roman" pitchFamily="18" charset="0"/>
              </a:rPr>
              <a:t>58.80% reduction in the mortality rate and 42.45% reduction in the incidence of Malaria in 2015 as against 2000, further decline of 24% in 2017 &amp; 54.44% in 2018</a:t>
            </a:r>
            <a:endParaRPr lang="en-IN" altLang="en-US" sz="2000" b="1" dirty="0">
              <a:solidFill>
                <a:schemeClr val="dk1"/>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defTabSz="685719"/>
            <a:fld id="{5C12369A-035A-4D85-B0FE-DD3F08C1A40B}" type="slidenum">
              <a:rPr lang="en-US" sz="900">
                <a:solidFill>
                  <a:prstClr val="black">
                    <a:tint val="75000"/>
                  </a:prstClr>
                </a:solidFill>
                <a:latin typeface="Calibri"/>
              </a:rPr>
              <a:pPr defTabSz="685719"/>
              <a:t>41</a:t>
            </a:fld>
            <a:endParaRPr lang="en-US" sz="900" dirty="0">
              <a:solidFill>
                <a:prstClr val="black">
                  <a:tint val="75000"/>
                </a:prstClr>
              </a:solidFill>
              <a:latin typeface="Calibri"/>
            </a:endParaRPr>
          </a:p>
        </p:txBody>
      </p:sp>
      <p:sp>
        <p:nvSpPr>
          <p:cNvPr id="9" name="TextBox 8">
            <a:extLst>
              <a:ext uri="{FF2B5EF4-FFF2-40B4-BE49-F238E27FC236}">
                <a16:creationId xmlns="" xmlns:a16="http://schemas.microsoft.com/office/drawing/2014/main" id="{87A7D50A-75B2-C044-9BCF-74DA956096C9}"/>
              </a:ext>
            </a:extLst>
          </p:cNvPr>
          <p:cNvSpPr txBox="1"/>
          <p:nvPr/>
        </p:nvSpPr>
        <p:spPr>
          <a:xfrm>
            <a:off x="0" y="0"/>
            <a:ext cx="9144000" cy="715605"/>
          </a:xfrm>
          <a:prstGeom prst="rect">
            <a:avLst/>
          </a:prstGeom>
          <a:solidFill>
            <a:schemeClr val="accent5">
              <a:lumMod val="40000"/>
              <a:lumOff val="60000"/>
            </a:schemeClr>
          </a:solidFill>
        </p:spPr>
        <p:txBody>
          <a:bodyPr vert="horz" lIns="68580" tIns="34290" rIns="68580" bIns="34290" rtlCol="0" anchor="ctr">
            <a:noAutofit/>
          </a:bodyPr>
          <a:lstStyle>
            <a:defPPr>
              <a:defRPr lang="en-US"/>
            </a:defPPr>
            <a:lvl1pPr algn="ctr">
              <a:lnSpc>
                <a:spcPct val="85000"/>
              </a:lnSpc>
              <a:spcBef>
                <a:spcPct val="0"/>
              </a:spcBef>
              <a:buNone/>
              <a:defRPr sz="2800" b="1" spc="-120">
                <a:latin typeface="Times New Roman" panose="02020603050405020304" pitchFamily="18" charset="0"/>
                <a:ea typeface="+mj-ea"/>
                <a:cs typeface="Times New Roman" panose="02020603050405020304" pitchFamily="18" charset="0"/>
              </a:defRPr>
            </a:lvl1pPr>
          </a:lstStyle>
          <a:p>
            <a:pPr>
              <a:lnSpc>
                <a:spcPct val="100000"/>
              </a:lnSpc>
            </a:pPr>
            <a:r>
              <a:rPr lang="en-IN" dirty="0">
                <a:sym typeface="Cantarell"/>
              </a:rPr>
              <a:t>MALARIA &amp; LEPROSY CONTROL </a:t>
            </a:r>
          </a:p>
        </p:txBody>
      </p:sp>
      <p:sp>
        <p:nvSpPr>
          <p:cNvPr id="6" name="TextBox 5"/>
          <p:cNvSpPr txBox="1"/>
          <p:nvPr/>
        </p:nvSpPr>
        <p:spPr>
          <a:xfrm>
            <a:off x="5740121" y="707729"/>
            <a:ext cx="3429000" cy="4832092"/>
          </a:xfrm>
          <a:prstGeom prst="rect">
            <a:avLst/>
          </a:prstGeom>
          <a:noFill/>
          <a:ln>
            <a:solidFill>
              <a:srgbClr val="00B050"/>
            </a:solidFill>
          </a:ln>
        </p:spPr>
        <p:txBody>
          <a:bodyPr wrap="square" rtlCol="0">
            <a:spAutoFit/>
          </a:bodyPr>
          <a:lstStyle/>
          <a:p>
            <a:pPr algn="just"/>
            <a:r>
              <a:rPr lang="en-IN" altLang="en-US" sz="2400" b="1" dirty="0">
                <a:latin typeface="Times New Roman" panose="02020603050405020304" pitchFamily="18" charset="0"/>
                <a:cs typeface="Times New Roman" panose="02020603050405020304" pitchFamily="18" charset="0"/>
              </a:rPr>
              <a:t>LEPROSY</a:t>
            </a:r>
            <a:r>
              <a:rPr lang="en-IN" altLang="en-US" sz="2000" b="1" dirty="0">
                <a:solidFill>
                  <a:schemeClr val="dk1"/>
                </a:solidFill>
                <a:latin typeface="Times New Roman" pitchFamily="18" charset="0"/>
                <a:cs typeface="Times New Roman" pitchFamily="18" charset="0"/>
              </a:rPr>
              <a:t> - 3 pronged strategy</a:t>
            </a:r>
          </a:p>
          <a:p>
            <a:pPr algn="just"/>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Leprosy case detection </a:t>
            </a:r>
          </a:p>
          <a:p>
            <a:pPr marL="342900" indent="-342900" algn="just">
              <a:buFont typeface="Arial" pitchFamily="34" charset="0"/>
              <a:buChar char="•"/>
            </a:pPr>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Focus Leprosy Campaign</a:t>
            </a:r>
          </a:p>
          <a:p>
            <a:pPr marL="342900" indent="-342900" algn="just">
              <a:buFont typeface="Arial" pitchFamily="34" charset="0"/>
              <a:buChar char="•"/>
            </a:pPr>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IN" altLang="en-US" sz="2000" b="1" dirty="0">
                <a:solidFill>
                  <a:schemeClr val="dk1"/>
                </a:solidFill>
                <a:latin typeface="Times New Roman" pitchFamily="18" charset="0"/>
                <a:cs typeface="Times New Roman" pitchFamily="18" charset="0"/>
              </a:rPr>
              <a:t>Special Plan for Hard to reach area</a:t>
            </a:r>
          </a:p>
          <a:p>
            <a:pPr marL="342900" indent="-342900" algn="just">
              <a:buFont typeface="Arial" pitchFamily="34" charset="0"/>
              <a:buChar char="•"/>
            </a:pPr>
            <a:endParaRPr lang="en-US"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endParaRPr lang="en-IN" altLang="en-US" sz="2000" b="1" dirty="0">
              <a:solidFill>
                <a:schemeClr val="dk1"/>
              </a:solidFill>
              <a:latin typeface="Times New Roman" pitchFamily="18" charset="0"/>
              <a:cs typeface="Times New Roman" pitchFamily="18" charset="0"/>
            </a:endParaRPr>
          </a:p>
          <a:p>
            <a:pPr marL="342900" indent="-342900" algn="just">
              <a:buFont typeface="Arial" pitchFamily="34" charset="0"/>
              <a:buChar char="•"/>
            </a:pPr>
            <a:r>
              <a:rPr lang="en-US" altLang="en-US" sz="2000" b="1" dirty="0">
                <a:solidFill>
                  <a:schemeClr val="dk1"/>
                </a:solidFill>
                <a:latin typeface="Times New Roman" pitchFamily="18" charset="0"/>
                <a:cs typeface="Times New Roman" pitchFamily="18" charset="0"/>
              </a:rPr>
              <a:t>Achievement - Grade II disability has started reducing. </a:t>
            </a:r>
            <a:endParaRPr lang="en-IN" altLang="en-US" sz="2400" dirty="0">
              <a:latin typeface="Times New Roman" panose="02020603050405020304" pitchFamily="18" charset="0"/>
              <a:cs typeface="Times New Roman" panose="02020603050405020304" pitchFamily="18" charset="0"/>
            </a:endParaRPr>
          </a:p>
          <a:p>
            <a:pPr algn="just"/>
            <a:endParaRPr lang="en-IN"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9967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7"/>
          <p:cNvSpPr>
            <a:spLocks noGrp="1" noChangeArrowheads="1"/>
          </p:cNvSpPr>
          <p:nvPr>
            <p:ph type="title"/>
          </p:nvPr>
        </p:nvSpPr>
        <p:spPr>
          <a:xfrm>
            <a:off x="0" y="0"/>
            <a:ext cx="9144000" cy="558800"/>
          </a:xfrm>
          <a:solidFill>
            <a:schemeClr val="accent5">
              <a:lumMod val="20000"/>
              <a:lumOff val="80000"/>
            </a:schemeClr>
          </a:solidFill>
          <a:extLst>
            <a:ext uri="{91240B29-F687-4F45-9708-019B960494DF}">
              <a14:hiddenLine xmlns:a14="http://schemas.microsoft.com/office/drawing/2010/main" w="9525">
                <a:solidFill>
                  <a:srgbClr val="000000"/>
                </a:solidFill>
                <a:miter lim="800000"/>
                <a:headEnd/>
                <a:tailEnd/>
              </a14:hiddenLine>
            </a:ext>
          </a:extLst>
        </p:spPr>
        <p:txBody>
          <a:bodyPr vert="horz" lIns="68580" tIns="34290" rIns="68580" bIns="34290" rtlCol="0" anchor="ctr">
            <a:normAutofit/>
          </a:bodyPr>
          <a:lstStyle/>
          <a:p>
            <a:pPr>
              <a:lnSpc>
                <a:spcPct val="85000"/>
              </a:lnSpc>
            </a:pPr>
            <a:r>
              <a:rPr lang="en-US" sz="2800" b="1" spc="-120" dirty="0">
                <a:solidFill>
                  <a:schemeClr val="tx1"/>
                </a:solidFill>
                <a:latin typeface="Times New Roman" panose="02020603050405020304" pitchFamily="18" charset="0"/>
                <a:cs typeface="Times New Roman" panose="02020603050405020304" pitchFamily="18" charset="0"/>
              </a:rPr>
              <a:t>HIV/AIDS</a:t>
            </a:r>
          </a:p>
        </p:txBody>
      </p:sp>
      <p:sp>
        <p:nvSpPr>
          <p:cNvPr id="12" name="Slide Number Placeholder 11"/>
          <p:cNvSpPr>
            <a:spLocks noGrp="1"/>
          </p:cNvSpPr>
          <p:nvPr>
            <p:ph type="sldNum" sz="quarter" idx="12"/>
          </p:nvPr>
        </p:nvSpPr>
        <p:spPr/>
        <p:txBody>
          <a:bodyPr/>
          <a:lstStyle/>
          <a:p>
            <a:fld id="{B0D879A1-6445-4029-9F57-74A6A5BC0E17}" type="slidenum">
              <a:rPr lang="en-IN" smtClean="0">
                <a:latin typeface="Times New Roman" panose="02020603050405020304" pitchFamily="18" charset="0"/>
                <a:cs typeface="Times New Roman" panose="02020603050405020304" pitchFamily="18" charset="0"/>
              </a:rPr>
              <a:pPr/>
              <a:t>42</a:t>
            </a:fld>
            <a:endParaRPr lang="en-IN" dirty="0">
              <a:latin typeface="Times New Roman" panose="02020603050405020304" pitchFamily="18" charset="0"/>
              <a:cs typeface="Times New Roman" panose="02020603050405020304" pitchFamily="18" charset="0"/>
            </a:endParaRPr>
          </a:p>
        </p:txBody>
      </p:sp>
      <p:sp>
        <p:nvSpPr>
          <p:cNvPr id="8" name="Rectangle: Rounded Corners 7"/>
          <p:cNvSpPr/>
          <p:nvPr/>
        </p:nvSpPr>
        <p:spPr>
          <a:xfrm>
            <a:off x="1752600" y="868557"/>
            <a:ext cx="5562600" cy="541143"/>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IN" sz="2800" b="1" dirty="0">
                <a:solidFill>
                  <a:schemeClr val="bg1"/>
                </a:solidFill>
                <a:latin typeface="Times New Roman" panose="02020603050405020304" pitchFamily="18" charset="0"/>
                <a:cs typeface="Times New Roman" panose="02020603050405020304" pitchFamily="18" charset="0"/>
              </a:rPr>
              <a:t>End the epidemic of AIDS</a:t>
            </a:r>
          </a:p>
        </p:txBody>
      </p:sp>
      <p:sp>
        <p:nvSpPr>
          <p:cNvPr id="9" name="Rectangle: Rounded Corners 8"/>
          <p:cNvSpPr/>
          <p:nvPr/>
        </p:nvSpPr>
        <p:spPr>
          <a:xfrm>
            <a:off x="1752600" y="1485900"/>
            <a:ext cx="5562600" cy="1850020"/>
          </a:xfrm>
          <a:prstGeom prst="roundRect">
            <a:avLst/>
          </a:prstGeom>
        </p:spPr>
        <p:style>
          <a:lnRef idx="2">
            <a:schemeClr val="accent1"/>
          </a:lnRef>
          <a:fillRef idx="1">
            <a:schemeClr val="lt1"/>
          </a:fillRef>
          <a:effectRef idx="0">
            <a:schemeClr val="accent1"/>
          </a:effectRef>
          <a:fontRef idx="minor">
            <a:schemeClr val="dk1"/>
          </a:fontRef>
        </p:style>
        <p:txBody>
          <a:bodyPr lIns="71323" tIns="35662" rIns="71323" bIns="35662" rtlCol="0" anchor="ctr"/>
          <a:lstStyle/>
          <a:p>
            <a:pPr marL="222885" indent="-222885">
              <a:buFont typeface="Arial" panose="020B0604020202020204" pitchFamily="34" charset="0"/>
              <a:buChar char="•"/>
            </a:pPr>
            <a:r>
              <a:rPr lang="en-IN" b="1" dirty="0">
                <a:solidFill>
                  <a:schemeClr val="tx1"/>
                </a:solidFill>
                <a:latin typeface="Times New Roman" panose="02020603050405020304" pitchFamily="18" charset="0"/>
                <a:cs typeface="Times New Roman" panose="02020603050405020304" pitchFamily="18" charset="0"/>
              </a:rPr>
              <a:t>Reduce new HIV infections by 75% (Baseline 2010)</a:t>
            </a:r>
          </a:p>
          <a:p>
            <a:pPr marL="222885" indent="-222885">
              <a:buFont typeface="Arial" panose="020B0604020202020204" pitchFamily="34" charset="0"/>
              <a:buChar char="•"/>
            </a:pPr>
            <a:r>
              <a:rPr lang="en-IN" b="1" dirty="0">
                <a:solidFill>
                  <a:schemeClr val="tx1"/>
                </a:solidFill>
                <a:latin typeface="Times New Roman" panose="02020603050405020304" pitchFamily="18" charset="0"/>
                <a:cs typeface="Times New Roman" panose="02020603050405020304" pitchFamily="18" charset="0"/>
              </a:rPr>
              <a:t>Achieve treatment targets of 90-90-90</a:t>
            </a:r>
          </a:p>
          <a:p>
            <a:pPr marL="222885" indent="-222885">
              <a:buFont typeface="Arial" panose="020B0604020202020204" pitchFamily="34" charset="0"/>
              <a:buChar char="•"/>
            </a:pPr>
            <a:r>
              <a:rPr lang="en-IN" b="1" dirty="0">
                <a:solidFill>
                  <a:schemeClr val="tx1"/>
                </a:solidFill>
                <a:latin typeface="Times New Roman" panose="02020603050405020304" pitchFamily="18" charset="0"/>
                <a:cs typeface="Times New Roman" panose="02020603050405020304" pitchFamily="18" charset="0"/>
              </a:rPr>
              <a:t>Eliminate HIV-related stigma and discrimination</a:t>
            </a:r>
          </a:p>
          <a:p>
            <a:pPr marL="222885" indent="-222885">
              <a:buFont typeface="Arial" panose="020B0604020202020204" pitchFamily="34" charset="0"/>
              <a:buChar char="•"/>
            </a:pPr>
            <a:r>
              <a:rPr lang="en-IN" b="1" dirty="0">
                <a:solidFill>
                  <a:schemeClr val="tx1"/>
                </a:solidFill>
                <a:latin typeface="Times New Roman" panose="02020603050405020304" pitchFamily="18" charset="0"/>
                <a:cs typeface="Times New Roman" panose="02020603050405020304" pitchFamily="18" charset="0"/>
              </a:rPr>
              <a:t>Eliminate Mother to Child Transmission of HIV &amp; Syphilis</a:t>
            </a:r>
          </a:p>
        </p:txBody>
      </p:sp>
      <p:sp>
        <p:nvSpPr>
          <p:cNvPr id="11" name="Rectangle: Rounded Corners 10"/>
          <p:cNvSpPr/>
          <p:nvPr/>
        </p:nvSpPr>
        <p:spPr>
          <a:xfrm>
            <a:off x="447913" y="1533153"/>
            <a:ext cx="1150487" cy="1846928"/>
          </a:xfrm>
          <a:prstGeom prst="roundRect">
            <a:avLst/>
          </a:prstGeom>
        </p:spPr>
        <p:style>
          <a:lnRef idx="2">
            <a:schemeClr val="accent1"/>
          </a:lnRef>
          <a:fillRef idx="1">
            <a:schemeClr val="lt1"/>
          </a:fillRef>
          <a:effectRef idx="0">
            <a:schemeClr val="accent1"/>
          </a:effectRef>
          <a:fontRef idx="minor">
            <a:schemeClr val="dk1"/>
          </a:fontRef>
        </p:style>
        <p:txBody>
          <a:bodyPr lIns="71323" tIns="35662" rIns="71323" bIns="35662" rtlCol="0" anchor="ctr"/>
          <a:lstStyle/>
          <a:p>
            <a:pPr algn="ctr"/>
            <a:r>
              <a:rPr lang="en-IN" sz="2500" dirty="0">
                <a:solidFill>
                  <a:schemeClr val="tx1"/>
                </a:solidFill>
                <a:latin typeface="Times New Roman" panose="02020603050405020304" pitchFamily="18" charset="0"/>
                <a:cs typeface="Times New Roman" panose="02020603050405020304" pitchFamily="18" charset="0"/>
              </a:rPr>
              <a:t>2020</a:t>
            </a:r>
          </a:p>
        </p:txBody>
      </p:sp>
      <p:sp>
        <p:nvSpPr>
          <p:cNvPr id="13" name="Rectangle: Rounded Corners 12"/>
          <p:cNvSpPr/>
          <p:nvPr/>
        </p:nvSpPr>
        <p:spPr>
          <a:xfrm>
            <a:off x="7454613" y="868557"/>
            <a:ext cx="1460787" cy="541143"/>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IN" b="1" dirty="0">
                <a:solidFill>
                  <a:schemeClr val="bg1"/>
                </a:solidFill>
                <a:latin typeface="Times New Roman" panose="02020603050405020304" pitchFamily="18" charset="0"/>
                <a:cs typeface="Times New Roman" panose="02020603050405020304" pitchFamily="18" charset="0"/>
              </a:rPr>
              <a:t>SDG Goal 3, Target 3.3</a:t>
            </a:r>
          </a:p>
        </p:txBody>
      </p:sp>
      <p:sp>
        <p:nvSpPr>
          <p:cNvPr id="14" name="Rectangle: Rounded Corners 13"/>
          <p:cNvSpPr/>
          <p:nvPr/>
        </p:nvSpPr>
        <p:spPr>
          <a:xfrm>
            <a:off x="393370" y="868557"/>
            <a:ext cx="1150487" cy="541143"/>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en-IN" sz="2500" b="1" dirty="0">
                <a:solidFill>
                  <a:schemeClr val="bg1"/>
                </a:solidFill>
                <a:latin typeface="Times New Roman" panose="02020603050405020304" pitchFamily="18" charset="0"/>
                <a:cs typeface="Times New Roman" panose="02020603050405020304" pitchFamily="18" charset="0"/>
              </a:rPr>
              <a:t>2030</a:t>
            </a:r>
          </a:p>
        </p:txBody>
      </p:sp>
      <p:sp>
        <p:nvSpPr>
          <p:cNvPr id="15" name="Rectangle: Rounded Corners 14"/>
          <p:cNvSpPr/>
          <p:nvPr/>
        </p:nvSpPr>
        <p:spPr>
          <a:xfrm>
            <a:off x="7454613" y="1533153"/>
            <a:ext cx="1460787" cy="1844142"/>
          </a:xfrm>
          <a:prstGeom prst="roundRect">
            <a:avLst/>
          </a:prstGeom>
        </p:spPr>
        <p:style>
          <a:lnRef idx="2">
            <a:schemeClr val="accent1"/>
          </a:lnRef>
          <a:fillRef idx="1">
            <a:schemeClr val="lt1"/>
          </a:fillRef>
          <a:effectRef idx="0">
            <a:schemeClr val="accent1"/>
          </a:effectRef>
          <a:fontRef idx="minor">
            <a:schemeClr val="dk1"/>
          </a:fontRef>
        </p:style>
        <p:txBody>
          <a:bodyPr lIns="71323" tIns="35662" rIns="71323" bIns="35662" rtlCol="0" anchor="ctr"/>
          <a:lstStyle/>
          <a:p>
            <a:pPr algn="ctr"/>
            <a:r>
              <a:rPr lang="en-IN" b="1" dirty="0">
                <a:solidFill>
                  <a:schemeClr val="tx1"/>
                </a:solidFill>
                <a:latin typeface="Times New Roman" panose="02020603050405020304" pitchFamily="18" charset="0"/>
                <a:cs typeface="Times New Roman" panose="02020603050405020304" pitchFamily="18" charset="0"/>
              </a:rPr>
              <a:t>Fast Track Targets</a:t>
            </a:r>
          </a:p>
        </p:txBody>
      </p:sp>
      <p:sp>
        <p:nvSpPr>
          <p:cNvPr id="2" name="TextBox 1">
            <a:extLst>
              <a:ext uri="{FF2B5EF4-FFF2-40B4-BE49-F238E27FC236}">
                <a16:creationId xmlns="" xmlns:a16="http://schemas.microsoft.com/office/drawing/2014/main" id="{922A3613-D774-48A3-AD7B-359ED0FEAAA3}"/>
              </a:ext>
            </a:extLst>
          </p:cNvPr>
          <p:cNvSpPr txBox="1"/>
          <p:nvPr/>
        </p:nvSpPr>
        <p:spPr>
          <a:xfrm>
            <a:off x="482600" y="3459373"/>
            <a:ext cx="8432800" cy="1457015"/>
          </a:xfrm>
          <a:prstGeom prst="rect">
            <a:avLst/>
          </a:prstGeom>
          <a:solidFill>
            <a:schemeClr val="accent4">
              <a:lumMod val="50000"/>
            </a:schemeClr>
          </a:solidFill>
        </p:spPr>
        <p:txBody>
          <a:bodyPr wrap="square" lIns="71323" tIns="35662" rIns="71323" bIns="35662" rtlCol="0">
            <a:spAutoFit/>
          </a:bodyPr>
          <a:lstStyle/>
          <a:p>
            <a:pPr algn="just"/>
            <a:r>
              <a:rPr lang="en-IN" b="1" dirty="0">
                <a:solidFill>
                  <a:schemeClr val="bg1"/>
                </a:solidFill>
                <a:latin typeface="Times New Roman" panose="02020603050405020304" pitchFamily="18" charset="0"/>
                <a:cs typeface="Times New Roman" panose="02020603050405020304" pitchFamily="18" charset="0"/>
              </a:rPr>
              <a:t>				</a:t>
            </a:r>
            <a:r>
              <a:rPr lang="en-IN" b="1" u="sng" dirty="0">
                <a:solidFill>
                  <a:schemeClr val="bg1"/>
                </a:solidFill>
                <a:latin typeface="Times New Roman" panose="02020603050405020304" pitchFamily="18" charset="0"/>
                <a:cs typeface="Times New Roman" panose="02020603050405020304" pitchFamily="18" charset="0"/>
              </a:rPr>
              <a:t>90-90-90 By 2020</a:t>
            </a:r>
          </a:p>
          <a:p>
            <a:pPr marL="285750" indent="-285750" algn="just">
              <a:buFont typeface="Arial" panose="020B0604020202020204" pitchFamily="34" charset="0"/>
              <a:buChar char="•"/>
            </a:pPr>
            <a:r>
              <a:rPr lang="en-IN" b="1" dirty="0">
                <a:solidFill>
                  <a:schemeClr val="bg1"/>
                </a:solidFill>
                <a:latin typeface="Times New Roman" panose="02020603050405020304" pitchFamily="18" charset="0"/>
                <a:cs typeface="Times New Roman" panose="02020603050405020304" pitchFamily="18" charset="0"/>
              </a:rPr>
              <a:t>90% of all people living with HIV will know their HIV status </a:t>
            </a:r>
          </a:p>
          <a:p>
            <a:pPr marL="285750" indent="-285750" algn="just">
              <a:buFont typeface="Arial" panose="020B0604020202020204" pitchFamily="34" charset="0"/>
              <a:buChar char="•"/>
            </a:pPr>
            <a:r>
              <a:rPr lang="en-IN" b="1" dirty="0">
                <a:solidFill>
                  <a:schemeClr val="bg1"/>
                </a:solidFill>
                <a:latin typeface="Times New Roman" panose="02020603050405020304" pitchFamily="18" charset="0"/>
                <a:cs typeface="Times New Roman" panose="02020603050405020304" pitchFamily="18" charset="0"/>
              </a:rPr>
              <a:t>90% of all people with diagnosed HIV infection will receive sustained antiretroviral therapy </a:t>
            </a:r>
          </a:p>
          <a:p>
            <a:pPr marL="285750" indent="-285750" algn="just">
              <a:buFont typeface="Arial" panose="020B0604020202020204" pitchFamily="34" charset="0"/>
              <a:buChar char="•"/>
            </a:pPr>
            <a:r>
              <a:rPr lang="en-IN" b="1" dirty="0">
                <a:solidFill>
                  <a:schemeClr val="bg1"/>
                </a:solidFill>
                <a:latin typeface="Times New Roman" panose="02020603050405020304" pitchFamily="18" charset="0"/>
                <a:cs typeface="Times New Roman" panose="02020603050405020304" pitchFamily="18" charset="0"/>
              </a:rPr>
              <a:t>90% of all people receiving antiretroviral therapy will have viral suppression</a:t>
            </a:r>
          </a:p>
        </p:txBody>
      </p:sp>
      <p:sp>
        <p:nvSpPr>
          <p:cNvPr id="3" name="TextBox 2"/>
          <p:cNvSpPr txBox="1"/>
          <p:nvPr/>
        </p:nvSpPr>
        <p:spPr>
          <a:xfrm>
            <a:off x="437985" y="4923928"/>
            <a:ext cx="8522030" cy="923330"/>
          </a:xfrm>
          <a:prstGeom prst="rect">
            <a:avLst/>
          </a:prstGeom>
          <a:noFill/>
        </p:spPr>
        <p:txBody>
          <a:bodyPr wrap="square" rtlCol="0">
            <a:spAutoFit/>
          </a:bodyPr>
          <a:lstStyle/>
          <a:p>
            <a:pPr marL="180975" indent="-180975" algn="just" defTabSz="914400" fontAlgn="base">
              <a:spcBef>
                <a:spcPct val="0"/>
              </a:spcBef>
              <a:spcAft>
                <a:spcPct val="0"/>
              </a:spcAft>
              <a:buFont typeface="Arial" pitchFamily="34" charset="0"/>
              <a:buChar char="•"/>
            </a:pPr>
            <a:r>
              <a:rPr lang="en-IN" b="1" dirty="0">
                <a:latin typeface="Times New Roman" panose="02020603050405020304" pitchFamily="18" charset="0"/>
                <a:cs typeface="Times New Roman" panose="02020603050405020304" pitchFamily="18" charset="0"/>
              </a:rPr>
              <a:t>80 % decline in new infections since 1995 against global average of 47%</a:t>
            </a:r>
          </a:p>
          <a:p>
            <a:pPr marL="180975" indent="-180975" algn="just" defTabSz="914400" fontAlgn="base">
              <a:spcBef>
                <a:spcPct val="0"/>
              </a:spcBef>
              <a:spcAft>
                <a:spcPct val="0"/>
              </a:spcAft>
              <a:buFont typeface="Arial" pitchFamily="34" charset="0"/>
              <a:buChar char="•"/>
            </a:pPr>
            <a:r>
              <a:rPr lang="en-IN" b="1" dirty="0">
                <a:latin typeface="Times New Roman" panose="02020603050405020304" pitchFamily="18" charset="0"/>
                <a:cs typeface="Times New Roman" panose="02020603050405020304" pitchFamily="18" charset="0"/>
              </a:rPr>
              <a:t>71 % decline in AIDS related deaths since 2005 against global average of 51% </a:t>
            </a:r>
            <a:endParaRPr lang="en-US" b="1"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953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13" y="90395"/>
            <a:ext cx="8972902" cy="466168"/>
          </a:xfrm>
          <a:solidFill>
            <a:schemeClr val="accent5">
              <a:lumMod val="40000"/>
              <a:lumOff val="60000"/>
            </a:schemeClr>
          </a:solidFill>
        </p:spPr>
        <p:style>
          <a:lnRef idx="2">
            <a:schemeClr val="accent1"/>
          </a:lnRef>
          <a:fillRef idx="1">
            <a:schemeClr val="lt1"/>
          </a:fillRef>
          <a:effectRef idx="0">
            <a:schemeClr val="accent1"/>
          </a:effectRef>
          <a:fontRef idx="minor">
            <a:schemeClr val="dk1"/>
          </a:fontRef>
        </p:style>
        <p:txBody>
          <a:bodyPr vert="horz" wrap="square" lIns="68580" tIns="34290" rIns="68580" bIns="34290" numCol="1" rtlCol="0" anchor="ctr" anchorCtr="0" compatLnSpc="1">
            <a:prstTxWarp prst="textNoShape">
              <a:avLst/>
            </a:prstTxWarp>
            <a:noAutofit/>
          </a:bodyPr>
          <a:lstStyle/>
          <a:p>
            <a:pPr defTabSz="342900"/>
            <a:r>
              <a:rPr lang="en-US" sz="2800" b="1" dirty="0">
                <a:solidFill>
                  <a:schemeClr val="tx1"/>
                </a:solidFill>
                <a:latin typeface="Cambria" panose="02040503050406030204" pitchFamily="18" charset="0"/>
              </a:rPr>
              <a:t>Nutrition </a:t>
            </a:r>
            <a:r>
              <a:rPr lang="en-US" sz="2800" b="1" spc="-120" dirty="0">
                <a:solidFill>
                  <a:schemeClr val="tx1"/>
                </a:solidFill>
                <a:latin typeface="Times New Roman" panose="02020603050405020304" pitchFamily="18" charset="0"/>
                <a:ea typeface="+mj-ea"/>
                <a:cs typeface="Times New Roman" panose="02020603050405020304" pitchFamily="18" charset="0"/>
              </a:rPr>
              <a:t>Promotion</a:t>
            </a:r>
            <a:r>
              <a:rPr lang="en-US" sz="2800" b="1" dirty="0">
                <a:solidFill>
                  <a:schemeClr val="tx1"/>
                </a:solidFill>
                <a:latin typeface="Cambria" panose="02040503050406030204" pitchFamily="18" charset="0"/>
              </a:rPr>
              <a:t> </a:t>
            </a:r>
            <a:endParaRPr lang="en-GB" sz="2800" b="1" dirty="0">
              <a:solidFill>
                <a:schemeClr val="tx1"/>
              </a:solidFill>
              <a:latin typeface="Cambria" panose="02040503050406030204" pitchFamily="18" charset="0"/>
            </a:endParaRPr>
          </a:p>
        </p:txBody>
      </p:sp>
      <p:sp>
        <p:nvSpPr>
          <p:cNvPr id="3" name="Slide Number Placeholder 2"/>
          <p:cNvSpPr>
            <a:spLocks noGrp="1"/>
          </p:cNvSpPr>
          <p:nvPr>
            <p:ph type="sldNum" sz="quarter" idx="12"/>
          </p:nvPr>
        </p:nvSpPr>
        <p:spPr/>
        <p:txBody>
          <a:bodyPr/>
          <a:lstStyle/>
          <a:p>
            <a:pPr defTabSz="342900" fontAlgn="base">
              <a:spcBef>
                <a:spcPct val="0"/>
              </a:spcBef>
              <a:spcAft>
                <a:spcPct val="0"/>
              </a:spcAft>
              <a:defRPr/>
            </a:pPr>
            <a:fld id="{22CA73ED-D98C-4565-B5F7-D462900A4651}" type="slidenum">
              <a:rPr lang="en-US" altLang="en-US">
                <a:solidFill>
                  <a:srgbClr val="5E5E5E"/>
                </a:solidFill>
                <a:cs typeface="Arial" pitchFamily="34" charset="0"/>
              </a:rPr>
              <a:pPr defTabSz="342900" fontAlgn="base">
                <a:spcBef>
                  <a:spcPct val="0"/>
                </a:spcBef>
                <a:spcAft>
                  <a:spcPct val="0"/>
                </a:spcAft>
                <a:defRPr/>
              </a:pPr>
              <a:t>43</a:t>
            </a:fld>
            <a:endParaRPr lang="en-US" altLang="en-US">
              <a:solidFill>
                <a:srgbClr val="5E5E5E"/>
              </a:solidFill>
              <a:cs typeface="Arial" pitchFamily="34" charset="0"/>
            </a:endParaRPr>
          </a:p>
        </p:txBody>
      </p:sp>
      <p:cxnSp>
        <p:nvCxnSpPr>
          <p:cNvPr id="4" name="Straight Connector 3"/>
          <p:cNvCxnSpPr/>
          <p:nvPr/>
        </p:nvCxnSpPr>
        <p:spPr>
          <a:xfrm flipH="1">
            <a:off x="2728913" y="647700"/>
            <a:ext cx="35362" cy="478155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25942" y="-21322"/>
            <a:ext cx="6618057" cy="369332"/>
          </a:xfrm>
          <a:prstGeom prst="rect">
            <a:avLst/>
          </a:prstGeom>
        </p:spPr>
        <p:txBody>
          <a:bodyPr wrap="square">
            <a:spAutoFit/>
          </a:bodyPr>
          <a:lstStyle/>
          <a:p>
            <a:pPr marL="257175" indent="-257175" algn="just" defTabSz="342900" fontAlgn="base">
              <a:spcBef>
                <a:spcPct val="0"/>
              </a:spcBef>
              <a:spcAft>
                <a:spcPct val="0"/>
              </a:spcAft>
            </a:pPr>
            <a:r>
              <a:rPr lang="en-US" b="1" dirty="0">
                <a:solidFill>
                  <a:prstClr val="black"/>
                </a:solidFill>
                <a:latin typeface="Cambria" panose="02040503050406030204" pitchFamily="18" charset="0"/>
                <a:cs typeface="Arial" pitchFamily="34" charset="0"/>
              </a:rPr>
              <a:t>     </a:t>
            </a:r>
            <a:endParaRPr lang="en-US" b="1" i="1" dirty="0">
              <a:solidFill>
                <a:srgbClr val="2683C6">
                  <a:lumMod val="75000"/>
                </a:srgbClr>
              </a:solidFill>
              <a:latin typeface="Cambria" panose="02040503050406030204" pitchFamily="18" charset="0"/>
              <a:cs typeface="Arial" pitchFamily="34" charset="0"/>
            </a:endParaRPr>
          </a:p>
        </p:txBody>
      </p:sp>
      <p:cxnSp>
        <p:nvCxnSpPr>
          <p:cNvPr id="15" name="Straight Connector 14"/>
          <p:cNvCxnSpPr/>
          <p:nvPr/>
        </p:nvCxnSpPr>
        <p:spPr>
          <a:xfrm flipV="1">
            <a:off x="2866772" y="3502809"/>
            <a:ext cx="6123692" cy="28575"/>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847125" y="3662266"/>
            <a:ext cx="6131676" cy="1938992"/>
          </a:xfrm>
          <a:prstGeom prst="rect">
            <a:avLst/>
          </a:prstGeom>
        </p:spPr>
        <p:txBody>
          <a:bodyPr wrap="square">
            <a:spAutoFit/>
          </a:bodyPr>
          <a:lstStyle/>
          <a:p>
            <a:pPr algn="just" defTabSz="342900"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POSHAN </a:t>
            </a:r>
            <a:r>
              <a:rPr lang="en-US" sz="2400" b="1" dirty="0" err="1">
                <a:solidFill>
                  <a:prstClr val="black"/>
                </a:solidFill>
                <a:latin typeface="Times New Roman" panose="02020603050405020304" pitchFamily="18" charset="0"/>
                <a:cs typeface="Times New Roman" panose="02020603050405020304" pitchFamily="18" charset="0"/>
              </a:rPr>
              <a:t>Abhiyaan</a:t>
            </a:r>
            <a:r>
              <a:rPr lang="en-US" sz="2400" b="1" dirty="0">
                <a:solidFill>
                  <a:prstClr val="black"/>
                </a:solidFill>
                <a:latin typeface="Times New Roman" panose="02020603050405020304" pitchFamily="18" charset="0"/>
                <a:cs typeface="Times New Roman" panose="02020603050405020304" pitchFamily="18" charset="0"/>
              </a:rPr>
              <a:t> – </a:t>
            </a:r>
            <a:r>
              <a:rPr lang="en-US" sz="2300" b="1" dirty="0">
                <a:solidFill>
                  <a:srgbClr val="2683C6">
                    <a:lumMod val="75000"/>
                  </a:srgbClr>
                </a:solidFill>
                <a:latin typeface="Times New Roman" panose="02020603050405020304" pitchFamily="18" charset="0"/>
                <a:cs typeface="Times New Roman" panose="02020603050405020304" pitchFamily="18" charset="0"/>
              </a:rPr>
              <a:t>India’s flagship </a:t>
            </a:r>
            <a:r>
              <a:rPr lang="en-US" sz="2300" b="1" dirty="0" err="1">
                <a:solidFill>
                  <a:srgbClr val="2683C6">
                    <a:lumMod val="75000"/>
                  </a:srgbClr>
                </a:solidFill>
                <a:latin typeface="Times New Roman" panose="02020603050405020304" pitchFamily="18" charset="0"/>
                <a:cs typeface="Times New Roman" panose="02020603050405020304" pitchFamily="18" charset="0"/>
              </a:rPr>
              <a:t>programme</a:t>
            </a:r>
            <a:r>
              <a:rPr lang="en-US" sz="2300" b="1" dirty="0">
                <a:solidFill>
                  <a:srgbClr val="2683C6">
                    <a:lumMod val="75000"/>
                  </a:srgbClr>
                </a:solidFill>
                <a:latin typeface="Times New Roman" panose="02020603050405020304" pitchFamily="18" charset="0"/>
                <a:cs typeface="Times New Roman" panose="02020603050405020304" pitchFamily="18" charset="0"/>
              </a:rPr>
              <a:t> to improve nutritional outcome of children, adolescent, pregnant and lactating mothers by leveraging technology, targeted approach and convergence</a:t>
            </a:r>
          </a:p>
        </p:txBody>
      </p:sp>
      <p:cxnSp>
        <p:nvCxnSpPr>
          <p:cNvPr id="33" name="Straight Connector 32"/>
          <p:cNvCxnSpPr/>
          <p:nvPr/>
        </p:nvCxnSpPr>
        <p:spPr>
          <a:xfrm flipV="1">
            <a:off x="2866772" y="942860"/>
            <a:ext cx="6123692" cy="28575"/>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20109" y="1079435"/>
            <a:ext cx="6293568" cy="830997"/>
          </a:xfrm>
          <a:prstGeom prst="rect">
            <a:avLst/>
          </a:prstGeom>
        </p:spPr>
        <p:txBody>
          <a:bodyPr wrap="square">
            <a:spAutoFit/>
          </a:bodyPr>
          <a:lstStyle/>
          <a:p>
            <a:pPr algn="just" defTabSz="342900"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Facility based management of sick SAM children by Nutrition Rehabilitation </a:t>
            </a:r>
            <a:r>
              <a:rPr lang="en-US" sz="2400" b="1" dirty="0" err="1">
                <a:solidFill>
                  <a:prstClr val="black"/>
                </a:solidFill>
                <a:latin typeface="Times New Roman" panose="02020603050405020304" pitchFamily="18" charset="0"/>
                <a:cs typeface="Times New Roman" panose="02020603050405020304" pitchFamily="18" charset="0"/>
              </a:rPr>
              <a:t>Centres</a:t>
            </a:r>
            <a:endParaRPr lang="en-US" sz="2400" b="1" dirty="0">
              <a:solidFill>
                <a:srgbClr val="2683C6">
                  <a:lumMod val="75000"/>
                </a:srgbClr>
              </a:solidFill>
              <a:latin typeface="Cambria" panose="02040503050406030204" pitchFamily="18" charset="0"/>
              <a:cs typeface="Arial" pitchFamily="34" charset="0"/>
            </a:endParaRP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80" y="1461724"/>
            <a:ext cx="1298833" cy="1393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Image result for poshan abhiyaan"/>
          <p:cNvPicPr>
            <a:picLocks noChangeAspect="1" noChangeArrowheads="1"/>
          </p:cNvPicPr>
          <p:nvPr/>
        </p:nvPicPr>
        <p:blipFill>
          <a:blip r:embed="rId4" cstate="print"/>
          <a:srcRect/>
          <a:stretch>
            <a:fillRect/>
          </a:stretch>
        </p:blipFill>
        <p:spPr bwMode="auto">
          <a:xfrm>
            <a:off x="104813" y="4215285"/>
            <a:ext cx="2568266" cy="1192430"/>
          </a:xfrm>
          <a:prstGeom prst="rect">
            <a:avLst/>
          </a:prstGeom>
          <a:noFill/>
        </p:spPr>
      </p:pic>
      <p:pic>
        <p:nvPicPr>
          <p:cNvPr id="3075" name="Picture 3"/>
          <p:cNvPicPr>
            <a:picLocks noChangeAspect="1" noChangeArrowheads="1"/>
          </p:cNvPicPr>
          <p:nvPr/>
        </p:nvPicPr>
        <p:blipFill>
          <a:blip r:embed="rId5" cstate="print"/>
          <a:srcRect/>
          <a:stretch>
            <a:fillRect/>
          </a:stretch>
        </p:blipFill>
        <p:spPr bwMode="auto">
          <a:xfrm>
            <a:off x="1219200" y="789880"/>
            <a:ext cx="1492030" cy="2794306"/>
          </a:xfrm>
          <a:prstGeom prst="rect">
            <a:avLst/>
          </a:prstGeom>
          <a:noFill/>
          <a:ln w="9525">
            <a:noFill/>
            <a:miter lim="800000"/>
            <a:headEnd/>
            <a:tailEnd/>
          </a:ln>
        </p:spPr>
      </p:pic>
      <p:sp>
        <p:nvSpPr>
          <p:cNvPr id="18" name="Rectangle 17"/>
          <p:cNvSpPr/>
          <p:nvPr/>
        </p:nvSpPr>
        <p:spPr>
          <a:xfrm>
            <a:off x="2850438" y="2313295"/>
            <a:ext cx="6293562" cy="830997"/>
          </a:xfrm>
          <a:prstGeom prst="rect">
            <a:avLst/>
          </a:prstGeom>
        </p:spPr>
        <p:txBody>
          <a:bodyPr wrap="square">
            <a:spAutoFit/>
          </a:bodyPr>
          <a:lstStyle/>
          <a:p>
            <a:pPr algn="just" defTabSz="342900" fontAlgn="base">
              <a:spcBef>
                <a:spcPct val="0"/>
              </a:spcBef>
              <a:spcAft>
                <a:spcPct val="0"/>
              </a:spcAft>
            </a:pPr>
            <a:r>
              <a:rPr lang="en-US" sz="2400" b="1" dirty="0">
                <a:solidFill>
                  <a:prstClr val="black"/>
                </a:solidFill>
                <a:latin typeface="Times New Roman" panose="02020603050405020304" pitchFamily="18" charset="0"/>
                <a:cs typeface="Times New Roman" panose="02020603050405020304" pitchFamily="18" charset="0"/>
              </a:rPr>
              <a:t>39.1 million adolescents covered under WIFS programme</a:t>
            </a:r>
            <a:endParaRPr lang="en-US" sz="2400" b="1" dirty="0">
              <a:solidFill>
                <a:srgbClr val="2683C6">
                  <a:lumMod val="75000"/>
                </a:srgbClr>
              </a:solidFill>
              <a:latin typeface="Times New Roman" panose="02020603050405020304" pitchFamily="18" charset="0"/>
              <a:cs typeface="Times New Roman" panose="02020603050405020304" pitchFamily="18" charset="0"/>
            </a:endParaRPr>
          </a:p>
        </p:txBody>
      </p:sp>
      <p:cxnSp>
        <p:nvCxnSpPr>
          <p:cNvPr id="21" name="Straight Connector 20"/>
          <p:cNvCxnSpPr/>
          <p:nvPr/>
        </p:nvCxnSpPr>
        <p:spPr>
          <a:xfrm flipV="1">
            <a:off x="2866772" y="2028590"/>
            <a:ext cx="6123692" cy="285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662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760649"/>
          </a:xfrm>
          <a:solidFill>
            <a:schemeClr val="accent5">
              <a:lumMod val="40000"/>
              <a:lumOff val="60000"/>
            </a:schemeClr>
          </a:solidFill>
        </p:spPr>
        <p:txBody>
          <a:bodyPr vert="horz" lIns="68580" tIns="34290" rIns="68580" bIns="34290" rtlCol="0" anchor="ctr">
            <a:normAutofit/>
          </a:bodyPr>
          <a:lstStyle/>
          <a:p>
            <a:pPr>
              <a:lnSpc>
                <a:spcPct val="85000"/>
              </a:lnSpc>
            </a:pPr>
            <a:r>
              <a:rPr lang="en-IN" sz="4000" b="1" spc="-120" dirty="0">
                <a:latin typeface="Times New Roman" panose="02020603050405020304" pitchFamily="18" charset="0"/>
                <a:cs typeface="Times New Roman" panose="02020603050405020304" pitchFamily="18" charset="0"/>
              </a:rPr>
              <a:t>Food Regulation</a:t>
            </a:r>
          </a:p>
        </p:txBody>
      </p:sp>
      <p:sp>
        <p:nvSpPr>
          <p:cNvPr id="3" name="Content Placeholder 2"/>
          <p:cNvSpPr>
            <a:spLocks noGrp="1"/>
          </p:cNvSpPr>
          <p:nvPr>
            <p:ph idx="1"/>
          </p:nvPr>
        </p:nvSpPr>
        <p:spPr>
          <a:xfrm>
            <a:off x="152400" y="990600"/>
            <a:ext cx="8839200" cy="4457700"/>
          </a:xfrm>
        </p:spPr>
        <p:txBody>
          <a:bodyPr>
            <a:noAutofit/>
          </a:bodyPr>
          <a:lstStyle/>
          <a:p>
            <a:pPr algn="just"/>
            <a:r>
              <a:rPr lang="en-IN" sz="2300" b="1" dirty="0">
                <a:latin typeface="Times New Roman" panose="02020603050405020304" pitchFamily="18" charset="0"/>
                <a:cs typeface="Times New Roman" panose="02020603050405020304" pitchFamily="18" charset="0"/>
              </a:rPr>
              <a:t>Food Safety Standards </a:t>
            </a:r>
            <a:r>
              <a:rPr lang="en-IN" sz="2300" dirty="0">
                <a:latin typeface="Times New Roman" panose="02020603050405020304" pitchFamily="18" charset="0"/>
                <a:cs typeface="Times New Roman" panose="02020603050405020304" pitchFamily="18" charset="0"/>
              </a:rPr>
              <a:t>(Fortification of Foods) Regulation, 2018 </a:t>
            </a:r>
          </a:p>
          <a:p>
            <a:pPr marL="0" indent="0" algn="just">
              <a:buNone/>
            </a:pPr>
            <a:endParaRPr lang="en-IN" sz="2300" dirty="0">
              <a:latin typeface="Times New Roman" panose="02020603050405020304" pitchFamily="18" charset="0"/>
              <a:cs typeface="Times New Roman" panose="02020603050405020304" pitchFamily="18" charset="0"/>
            </a:endParaRPr>
          </a:p>
          <a:p>
            <a:pPr algn="just"/>
            <a:r>
              <a:rPr lang="en-IN" sz="2300" dirty="0">
                <a:latin typeface="Times New Roman" panose="02020603050405020304" pitchFamily="18" charset="0"/>
                <a:cs typeface="Times New Roman" panose="02020603050405020304" pitchFamily="18" charset="0"/>
              </a:rPr>
              <a:t>Formulation of standards for </a:t>
            </a:r>
            <a:r>
              <a:rPr lang="en-IN" sz="2300" b="1" dirty="0">
                <a:latin typeface="Times New Roman" panose="02020603050405020304" pitchFamily="18" charset="0"/>
                <a:cs typeface="Times New Roman" panose="02020603050405020304" pitchFamily="18" charset="0"/>
              </a:rPr>
              <a:t>fortification of key staples</a:t>
            </a:r>
            <a:r>
              <a:rPr lang="en-IN" sz="2300" dirty="0">
                <a:latin typeface="Times New Roman" panose="02020603050405020304" pitchFamily="18" charset="0"/>
                <a:cs typeface="Times New Roman" panose="02020603050405020304" pitchFamily="18" charset="0"/>
              </a:rPr>
              <a:t> – Edible oil ad milk (with Vitamin A &amp; D), wheat flour and rice (with iron, folic acid and vitamin B12 and salt with iron (in addition to iodine) to address micro nutrient deficiencies</a:t>
            </a:r>
          </a:p>
          <a:p>
            <a:pPr marL="0" indent="0" algn="just">
              <a:buNone/>
            </a:pPr>
            <a:endParaRPr lang="en-IN" sz="2300" dirty="0">
              <a:latin typeface="Times New Roman" panose="02020603050405020304" pitchFamily="18" charset="0"/>
              <a:cs typeface="Times New Roman" panose="02020603050405020304" pitchFamily="18" charset="0"/>
            </a:endParaRPr>
          </a:p>
          <a:p>
            <a:pPr algn="just"/>
            <a:r>
              <a:rPr lang="en-IN" sz="2300" b="1" dirty="0">
                <a:latin typeface="Times New Roman" panose="02020603050405020304" pitchFamily="18" charset="0"/>
                <a:cs typeface="Times New Roman" panose="02020603050405020304" pitchFamily="18" charset="0"/>
              </a:rPr>
              <a:t>Fortified staples used Integrated Child Development Services (ICDS) </a:t>
            </a:r>
            <a:r>
              <a:rPr lang="en-IN" sz="2300" dirty="0">
                <a:latin typeface="Times New Roman" panose="02020603050405020304" pitchFamily="18" charset="0"/>
                <a:cs typeface="Times New Roman" panose="02020603050405020304" pitchFamily="18" charset="0"/>
              </a:rPr>
              <a:t>and Mid-day meal scheme</a:t>
            </a:r>
          </a:p>
          <a:p>
            <a:pPr algn="just"/>
            <a:endParaRPr lang="en-IN" sz="2300" dirty="0">
              <a:latin typeface="Times New Roman" panose="02020603050405020304" pitchFamily="18" charset="0"/>
              <a:cs typeface="Times New Roman" panose="02020603050405020304" pitchFamily="18" charset="0"/>
            </a:endParaRPr>
          </a:p>
          <a:p>
            <a:pPr algn="just"/>
            <a:r>
              <a:rPr lang="en-IN" sz="2300" dirty="0">
                <a:latin typeface="Times New Roman" panose="02020603050405020304" pitchFamily="18" charset="0"/>
                <a:cs typeface="Times New Roman" panose="02020603050405020304" pitchFamily="18" charset="0"/>
              </a:rPr>
              <a:t>Streamline </a:t>
            </a:r>
            <a:r>
              <a:rPr lang="en-IN" sz="2300" b="1" dirty="0">
                <a:latin typeface="Times New Roman" panose="02020603050405020304" pitchFamily="18" charset="0"/>
                <a:cs typeface="Times New Roman" panose="02020603050405020304" pitchFamily="18" charset="0"/>
              </a:rPr>
              <a:t>licensing and registration of Food Business Operators (FBOs)</a:t>
            </a:r>
          </a:p>
          <a:p>
            <a:pPr algn="just"/>
            <a:endParaRPr lang="en-IN" sz="2300" dirty="0"/>
          </a:p>
        </p:txBody>
      </p:sp>
      <p:sp>
        <p:nvSpPr>
          <p:cNvPr id="4" name="Slide Number Placeholder 3"/>
          <p:cNvSpPr>
            <a:spLocks noGrp="1"/>
          </p:cNvSpPr>
          <p:nvPr>
            <p:ph type="sldNum" sz="quarter" idx="12"/>
          </p:nvPr>
        </p:nvSpPr>
        <p:spPr/>
        <p:txBody>
          <a:bodyPr/>
          <a:lstStyle/>
          <a:p>
            <a:fld id="{B0D879A1-6445-4029-9F57-74A6A5BC0E17}" type="slidenum">
              <a:rPr lang="en-IN" smtClean="0"/>
              <a:pPr/>
              <a:t>44</a:t>
            </a:fld>
            <a:endParaRPr lang="en-IN"/>
          </a:p>
        </p:txBody>
      </p:sp>
    </p:spTree>
    <p:extLst>
      <p:ext uri="{BB962C8B-B14F-4D97-AF65-F5344CB8AC3E}">
        <p14:creationId xmlns:p14="http://schemas.microsoft.com/office/powerpoint/2010/main" val="1385881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00100"/>
          </a:xfrm>
          <a:solidFill>
            <a:schemeClr val="accent5">
              <a:lumMod val="40000"/>
              <a:lumOff val="60000"/>
            </a:schemeClr>
          </a:solidFill>
        </p:spPr>
        <p:txBody>
          <a:bodyPr vert="horz" lIns="91429" tIns="45714" rIns="91429" bIns="45714" rtlCol="0" anchor="ctr">
            <a:normAutofit fontScale="97500"/>
          </a:bodyPr>
          <a:lstStyle/>
          <a:p>
            <a:r>
              <a:rPr lang="en-IN" sz="3100" b="1" spc="-120" dirty="0">
                <a:latin typeface="Times New Roman" panose="02020603050405020304" pitchFamily="18" charset="0"/>
                <a:cs typeface="Times New Roman" panose="02020603050405020304" pitchFamily="18" charset="0"/>
              </a:rPr>
              <a:t>Drug Regulation</a:t>
            </a:r>
          </a:p>
        </p:txBody>
      </p:sp>
      <p:sp>
        <p:nvSpPr>
          <p:cNvPr id="3" name="Content Placeholder 2"/>
          <p:cNvSpPr>
            <a:spLocks noGrp="1"/>
          </p:cNvSpPr>
          <p:nvPr>
            <p:ph idx="1"/>
          </p:nvPr>
        </p:nvSpPr>
        <p:spPr>
          <a:xfrm>
            <a:off x="152400" y="952500"/>
            <a:ext cx="8915400" cy="4495800"/>
          </a:xfrm>
        </p:spPr>
        <p:txBody>
          <a:bodyPr>
            <a:normAutofit/>
          </a:bodyPr>
          <a:lstStyle/>
          <a:p>
            <a:pPr algn="just">
              <a:spcAft>
                <a:spcPts val="1200"/>
              </a:spcAft>
            </a:pPr>
            <a:r>
              <a:rPr lang="en-IN" sz="2800" dirty="0">
                <a:latin typeface="Times New Roman" panose="02020603050405020304" pitchFamily="18" charset="0"/>
                <a:cs typeface="Times New Roman" panose="02020603050405020304" pitchFamily="18" charset="0"/>
              </a:rPr>
              <a:t>The </a:t>
            </a:r>
            <a:r>
              <a:rPr lang="en-IN" sz="2800" b="1" dirty="0">
                <a:latin typeface="Times New Roman" panose="02020603050405020304" pitchFamily="18" charset="0"/>
                <a:cs typeface="Times New Roman" panose="02020603050405020304" pitchFamily="18" charset="0"/>
              </a:rPr>
              <a:t>Medical Device Rules, 2017</a:t>
            </a:r>
            <a:r>
              <a:rPr lang="en-IN" sz="2800" dirty="0">
                <a:latin typeface="Times New Roman" panose="02020603050405020304" pitchFamily="18" charset="0"/>
                <a:cs typeface="Times New Roman" panose="02020603050405020304" pitchFamily="18" charset="0"/>
              </a:rPr>
              <a:t>- regulating manufacture, import, clinical investigation &amp; sale of Medical devices</a:t>
            </a:r>
          </a:p>
          <a:p>
            <a:pPr marL="0" indent="0" algn="just">
              <a:spcAft>
                <a:spcPts val="1200"/>
              </a:spcAft>
              <a:buNone/>
            </a:pPr>
            <a:r>
              <a:rPr lang="en-IN" sz="2800" dirty="0">
                <a:latin typeface="Times New Roman" panose="02020603050405020304" pitchFamily="18" charset="0"/>
                <a:cs typeface="Times New Roman" panose="02020603050405020304" pitchFamily="18" charset="0"/>
              </a:rPr>
              <a:t>    Provisions for improving transparency and accountability</a:t>
            </a:r>
          </a:p>
          <a:p>
            <a:pPr algn="just">
              <a:spcAft>
                <a:spcPts val="1200"/>
              </a:spcAft>
            </a:pPr>
            <a:r>
              <a:rPr lang="en-IN" sz="2800" b="1" dirty="0">
                <a:latin typeface="Times New Roman" panose="02020603050405020304" pitchFamily="18" charset="0"/>
                <a:cs typeface="Times New Roman" panose="02020603050405020304" pitchFamily="18" charset="0"/>
              </a:rPr>
              <a:t>Risk based classification criteria </a:t>
            </a:r>
            <a:r>
              <a:rPr lang="en-IN" sz="2800" dirty="0">
                <a:latin typeface="Times New Roman" panose="02020603050405020304" pitchFamily="18" charset="0"/>
                <a:cs typeface="Times New Roman" panose="02020603050405020304" pitchFamily="18" charset="0"/>
              </a:rPr>
              <a:t>for medical devices.  </a:t>
            </a:r>
          </a:p>
          <a:p>
            <a:pPr algn="just">
              <a:spcAft>
                <a:spcPts val="1200"/>
              </a:spcAft>
            </a:pPr>
            <a:r>
              <a:rPr lang="en-IN" sz="2800" dirty="0">
                <a:latin typeface="Times New Roman" panose="02020603050405020304" pitchFamily="18" charset="0"/>
                <a:cs typeface="Times New Roman" panose="02020603050405020304" pitchFamily="18" charset="0"/>
              </a:rPr>
              <a:t>Manufacture of high risk medical devices category – to be regulated by the </a:t>
            </a:r>
            <a:r>
              <a:rPr lang="en-IN" sz="2800" b="1" dirty="0">
                <a:latin typeface="Times New Roman" panose="02020603050405020304" pitchFamily="18" charset="0"/>
                <a:cs typeface="Times New Roman" panose="02020603050405020304" pitchFamily="18" charset="0"/>
              </a:rPr>
              <a:t>Central Licensing Authority</a:t>
            </a:r>
            <a:r>
              <a:rPr lang="en-IN" sz="2800" dirty="0">
                <a:latin typeface="Times New Roman" panose="02020603050405020304" pitchFamily="18" charset="0"/>
                <a:cs typeface="Times New Roman" panose="02020603050405020304" pitchFamily="18" charset="0"/>
              </a:rPr>
              <a:t>, &amp; others will be regulated by </a:t>
            </a:r>
            <a:r>
              <a:rPr lang="en-IN" sz="2800" b="1" dirty="0">
                <a:latin typeface="Times New Roman" panose="02020603050405020304" pitchFamily="18" charset="0"/>
                <a:cs typeface="Times New Roman" panose="02020603050405020304" pitchFamily="18" charset="0"/>
              </a:rPr>
              <a:t>State Licensing Authority</a:t>
            </a:r>
            <a:r>
              <a:rPr lang="en-IN" sz="2800" dirty="0">
                <a:latin typeface="Times New Roman" panose="02020603050405020304" pitchFamily="18" charset="0"/>
                <a:cs typeface="Times New Roman" panose="02020603050405020304" pitchFamily="18" charset="0"/>
              </a:rPr>
              <a:t>.  </a:t>
            </a:r>
          </a:p>
          <a:p>
            <a:pPr algn="just"/>
            <a:endParaRPr lang="en-I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292" rtl="0" eaLnBrk="1" fontAlgn="auto" latinLnBrk="0" hangingPunct="1">
              <a:lnSpc>
                <a:spcPct val="100000"/>
              </a:lnSpc>
              <a:spcBef>
                <a:spcPts val="0"/>
              </a:spcBef>
              <a:spcAft>
                <a:spcPts val="0"/>
              </a:spcAft>
              <a:buClrTx/>
              <a:buSzTx/>
              <a:buFontTx/>
              <a:buNone/>
              <a:tabLst/>
              <a:defRPr/>
            </a:pPr>
            <a:fld id="{B0D879A1-6445-4029-9F57-74A6A5BC0E17}" type="slidenum">
              <a:rPr kumimoji="0" lang="en-IN"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92" rtl="0" eaLnBrk="1" fontAlgn="auto" latinLnBrk="0" hangingPunct="1">
                <a:lnSpc>
                  <a:spcPct val="100000"/>
                </a:lnSpc>
                <a:spcBef>
                  <a:spcPts val="0"/>
                </a:spcBef>
                <a:spcAft>
                  <a:spcPts val="0"/>
                </a:spcAft>
                <a:buClrTx/>
                <a:buSzTx/>
                <a:buFontTx/>
                <a:buNone/>
                <a:tabLst/>
                <a:defRPr/>
              </a:pPr>
              <a:t>45</a:t>
            </a:fld>
            <a:endParaRPr kumimoji="0" lang="en-IN"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30790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9287" y="75253"/>
            <a:ext cx="7866063" cy="420047"/>
          </a:xfrm>
        </p:spPr>
        <p:txBody>
          <a:bodyPr>
            <a:noAutofit/>
          </a:bodyPr>
          <a:lstStyle/>
          <a:p>
            <a:pPr>
              <a:defRPr/>
            </a:pPr>
            <a:r>
              <a:rPr lang="en-IN" sz="4000" b="1" dirty="0">
                <a:latin typeface="Times New Roman" pitchFamily="18" charset="0"/>
                <a:cs typeface="Times New Roman" pitchFamily="18" charset="0"/>
              </a:rPr>
              <a:t>IT Status &amp; Plans</a:t>
            </a:r>
            <a:endParaRPr lang="en-US" sz="4000" dirty="0">
              <a:latin typeface="Times New Roman" pitchFamily="18" charset="0"/>
              <a:cs typeface="Times New Roman" pitchFamily="18" charset="0"/>
            </a:endParaRPr>
          </a:p>
        </p:txBody>
      </p:sp>
      <p:sp>
        <p:nvSpPr>
          <p:cNvPr id="17410" name="Slide Number Placeholder 4"/>
          <p:cNvSpPr>
            <a:spLocks noGrp="1"/>
          </p:cNvSpPr>
          <p:nvPr>
            <p:ph type="sldNum" sz="quarter" idx="12"/>
          </p:nvPr>
        </p:nvSpPr>
        <p:spPr bwMode="auto">
          <a:xfrm>
            <a:off x="8304213" y="5389563"/>
            <a:ext cx="771525" cy="3042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BF8F77E9-2E7F-4978-B4C0-5FD9D2F0D4A2}" type="slidenum">
              <a:rPr lang="en-US" altLang="en-US" sz="1100" smtClean="0">
                <a:solidFill>
                  <a:schemeClr val="bg1"/>
                </a:solidFill>
                <a:latin typeface="Gill Sans MT" pitchFamily="34" charset="0"/>
              </a:rPr>
              <a:pPr/>
              <a:t>46</a:t>
            </a:fld>
            <a:endParaRPr lang="en-US" altLang="en-US" sz="1100">
              <a:solidFill>
                <a:schemeClr val="bg1"/>
              </a:solidFill>
              <a:latin typeface="Gill Sans MT" pitchFamily="34" charset="0"/>
            </a:endParaRPr>
          </a:p>
        </p:txBody>
      </p:sp>
      <p:sp>
        <p:nvSpPr>
          <p:cNvPr id="17413" name="Slide Number Placeholder 1"/>
          <p:cNvSpPr txBox="1">
            <a:spLocks/>
          </p:cNvSpPr>
          <p:nvPr/>
        </p:nvSpPr>
        <p:spPr bwMode="auto">
          <a:xfrm>
            <a:off x="6457950" y="5422636"/>
            <a:ext cx="2057400" cy="22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spcAft>
                <a:spcPts val="600"/>
              </a:spcAft>
              <a:buClr>
                <a:schemeClr val="accent2"/>
              </a:buClr>
              <a:buSzPct val="92000"/>
              <a:buFont typeface="Wingdings 2" pitchFamily="18" charset="2"/>
              <a:buChar char=""/>
              <a:defRPr>
                <a:solidFill>
                  <a:schemeClr val="tx2"/>
                </a:solidFill>
                <a:latin typeface="Gill Sans MT" pitchFamily="34" charset="0"/>
              </a:defRPr>
            </a:lvl1pPr>
            <a:lvl2pPr marL="628650" indent="-304800">
              <a:spcBef>
                <a:spcPct val="20000"/>
              </a:spcBef>
              <a:spcAft>
                <a:spcPts val="600"/>
              </a:spcAft>
              <a:buClr>
                <a:schemeClr val="accent2"/>
              </a:buClr>
              <a:buSzPct val="92000"/>
              <a:buFont typeface="Wingdings 2" pitchFamily="18" charset="2"/>
              <a:buChar char=""/>
              <a:defRPr sz="1600">
                <a:solidFill>
                  <a:schemeClr val="tx2"/>
                </a:solidFill>
                <a:latin typeface="Gill Sans MT" pitchFamily="34" charset="0"/>
              </a:defRPr>
            </a:lvl2pPr>
            <a:lvl3pPr marL="898525" indent="-269875">
              <a:spcBef>
                <a:spcPct val="20000"/>
              </a:spcBef>
              <a:spcAft>
                <a:spcPts val="600"/>
              </a:spcAft>
              <a:buClr>
                <a:schemeClr val="accent2"/>
              </a:buClr>
              <a:buSzPct val="92000"/>
              <a:buFont typeface="Wingdings 2" pitchFamily="18" charset="2"/>
              <a:buChar char=""/>
              <a:defRPr sz="1400">
                <a:solidFill>
                  <a:schemeClr val="tx2"/>
                </a:solidFill>
                <a:latin typeface="Gill Sans MT" pitchFamily="34" charset="0"/>
              </a:defRPr>
            </a:lvl3pPr>
            <a:lvl4pPr marL="1241425" indent="-233363">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4pPr>
            <a:lvl5pPr marL="1601788" indent="-233363">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5pPr>
            <a:lvl6pPr marL="2058988" indent="-233363" eaLnBrk="0" fontAlgn="base" hangingPunct="0">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6pPr>
            <a:lvl7pPr marL="2516188" indent="-233363" eaLnBrk="0" fontAlgn="base" hangingPunct="0">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7pPr>
            <a:lvl8pPr marL="2973388" indent="-233363" eaLnBrk="0" fontAlgn="base" hangingPunct="0">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8pPr>
            <a:lvl9pPr marL="3430588" indent="-233363" eaLnBrk="0" fontAlgn="base" hangingPunct="0">
              <a:spcBef>
                <a:spcPct val="20000"/>
              </a:spcBef>
              <a:spcAft>
                <a:spcPts val="600"/>
              </a:spcAft>
              <a:buClr>
                <a:schemeClr val="accent2"/>
              </a:buClr>
              <a:buSzPct val="92000"/>
              <a:buFont typeface="Wingdings 2" pitchFamily="18" charset="2"/>
              <a:buChar char=""/>
              <a:defRPr sz="1200">
                <a:solidFill>
                  <a:schemeClr val="tx2"/>
                </a:solidFill>
                <a:latin typeface="Gill Sans MT" pitchFamily="34" charset="0"/>
              </a:defRPr>
            </a:lvl9pPr>
          </a:lstStyle>
          <a:p>
            <a:pPr algn="r" eaLnBrk="1" hangingPunct="1">
              <a:spcBef>
                <a:spcPct val="0"/>
              </a:spcBef>
              <a:spcAft>
                <a:spcPct val="0"/>
              </a:spcAft>
              <a:buClrTx/>
              <a:buSzTx/>
              <a:buFontTx/>
              <a:buNone/>
            </a:pPr>
            <a:fld id="{476E88F9-DFF9-4049-B889-041E2E498487}" type="slidenum">
              <a:rPr lang="en-US" altLang="en-US" sz="900">
                <a:solidFill>
                  <a:srgbClr val="4590B8"/>
                </a:solidFill>
                <a:ea typeface="MS PGothic" pitchFamily="34" charset="-128"/>
              </a:rPr>
              <a:pPr algn="r" eaLnBrk="1" hangingPunct="1">
                <a:spcBef>
                  <a:spcPct val="0"/>
                </a:spcBef>
                <a:spcAft>
                  <a:spcPct val="0"/>
                </a:spcAft>
                <a:buClrTx/>
                <a:buSzTx/>
                <a:buFontTx/>
                <a:buNone/>
              </a:pPr>
              <a:t>46</a:t>
            </a:fld>
            <a:endParaRPr lang="en-US" altLang="en-US" sz="900">
              <a:solidFill>
                <a:srgbClr val="4590B8"/>
              </a:solidFill>
              <a:ea typeface="MS PGothic" pitchFamily="34" charset="-128"/>
            </a:endParaRPr>
          </a:p>
        </p:txBody>
      </p:sp>
      <p:sp>
        <p:nvSpPr>
          <p:cNvPr id="38" name="Rectangle 37"/>
          <p:cNvSpPr/>
          <p:nvPr/>
        </p:nvSpPr>
        <p:spPr>
          <a:xfrm>
            <a:off x="2" y="1110974"/>
            <a:ext cx="1907703" cy="67972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atin typeface="Times New Roman" panose="02020603050405020304" pitchFamily="18" charset="0"/>
                <a:cs typeface="Times New Roman" panose="02020603050405020304" pitchFamily="18" charset="0"/>
              </a:rPr>
              <a:t>Policy Framework</a:t>
            </a:r>
          </a:p>
        </p:txBody>
      </p:sp>
      <p:sp>
        <p:nvSpPr>
          <p:cNvPr id="39" name="Rectangle 38"/>
          <p:cNvSpPr/>
          <p:nvPr/>
        </p:nvSpPr>
        <p:spPr>
          <a:xfrm>
            <a:off x="-19174" y="1725959"/>
            <a:ext cx="1907704" cy="4031873"/>
          </a:xfrm>
          <a:prstGeom prst="rect">
            <a:avLst/>
          </a:prstGeom>
          <a:solidFill>
            <a:schemeClr val="accent3">
              <a:lumMod val="40000"/>
              <a:lumOff val="60000"/>
            </a:schemeClr>
          </a:solidFill>
          <a:ln>
            <a:solidFill>
              <a:schemeClr val="accent3">
                <a:lumMod val="75000"/>
              </a:schemeClr>
            </a:solidFill>
          </a:ln>
        </p:spPr>
        <p:txBody>
          <a:bodyPr wrap="square">
            <a:spAutoFit/>
          </a:bodyPr>
          <a:lstStyle/>
          <a:p>
            <a:pPr marL="54293" indent="-54293" algn="just">
              <a:buFont typeface="Arial" pitchFamily="34" charset="0"/>
              <a:buChar char="•"/>
              <a:defRPr/>
            </a:pPr>
            <a:r>
              <a:rPr lang="en-IN" sz="1600" dirty="0">
                <a:latin typeface="Times New Roman" panose="02020603050405020304" pitchFamily="18" charset="0"/>
                <a:cs typeface="Times New Roman" panose="02020603050405020304" pitchFamily="18" charset="0"/>
              </a:rPr>
              <a:t>A </a:t>
            </a:r>
            <a:r>
              <a:rPr lang="en-IN" sz="1600" b="1" dirty="0">
                <a:latin typeface="Times New Roman" panose="02020603050405020304" pitchFamily="18" charset="0"/>
                <a:cs typeface="Times New Roman" panose="02020603050405020304" pitchFamily="18" charset="0"/>
              </a:rPr>
              <a:t>National Resource Centre for EHR </a:t>
            </a:r>
            <a:r>
              <a:rPr lang="en-IN" sz="1600" dirty="0">
                <a:latin typeface="Times New Roman" panose="02020603050405020304" pitchFamily="18" charset="0"/>
                <a:cs typeface="Times New Roman" panose="02020603050405020304" pitchFamily="18" charset="0"/>
              </a:rPr>
              <a:t>standards </a:t>
            </a:r>
            <a:r>
              <a:rPr lang="en-IN" sz="1600" dirty="0" err="1">
                <a:latin typeface="Times New Roman" panose="02020603050405020304" pitchFamily="18" charset="0"/>
                <a:cs typeface="Times New Roman" panose="02020603050405020304" pitchFamily="18" charset="0"/>
              </a:rPr>
              <a:t>estd</a:t>
            </a:r>
            <a:r>
              <a:rPr lang="en-IN" sz="1600" dirty="0">
                <a:latin typeface="Times New Roman" panose="02020603050405020304" pitchFamily="18" charset="0"/>
                <a:cs typeface="Times New Roman" panose="02020603050405020304" pitchFamily="18" charset="0"/>
              </a:rPr>
              <a:t>.</a:t>
            </a:r>
          </a:p>
          <a:p>
            <a:pPr algn="just">
              <a:defRPr/>
            </a:pPr>
            <a:endParaRPr lang="en-IN" sz="1600" dirty="0">
              <a:latin typeface="Times New Roman" panose="02020603050405020304" pitchFamily="18" charset="0"/>
              <a:cs typeface="Times New Roman" panose="02020603050405020304" pitchFamily="18" charset="0"/>
            </a:endParaRPr>
          </a:p>
          <a:p>
            <a:pPr marL="98585" indent="-98585" algn="just">
              <a:buFont typeface="Arial" pitchFamily="34" charset="0"/>
              <a:buChar char="•"/>
              <a:defRPr/>
            </a:pPr>
            <a:r>
              <a:rPr lang="en-IN" sz="1600" dirty="0">
                <a:latin typeface="Times New Roman" panose="02020603050405020304" pitchFamily="18" charset="0"/>
                <a:cs typeface="Times New Roman" panose="02020603050405020304" pitchFamily="18" charset="0"/>
              </a:rPr>
              <a:t>Report of National Health </a:t>
            </a:r>
            <a:r>
              <a:rPr lang="en-IN" sz="1600" dirty="0" err="1">
                <a:latin typeface="Times New Roman" panose="02020603050405020304" pitchFamily="18" charset="0"/>
                <a:cs typeface="Times New Roman" panose="02020603050405020304" pitchFamily="18" charset="0"/>
              </a:rPr>
              <a:t>StackCommittee</a:t>
            </a:r>
            <a:r>
              <a:rPr lang="en-IN" sz="1600" dirty="0">
                <a:latin typeface="Times New Roman" panose="02020603050405020304" pitchFamily="18" charset="0"/>
                <a:cs typeface="Times New Roman" panose="02020603050405020304" pitchFamily="18" charset="0"/>
              </a:rPr>
              <a:t> submitted to MoHFW</a:t>
            </a:r>
          </a:p>
          <a:p>
            <a:pPr algn="just">
              <a:defRPr/>
            </a:pPr>
            <a:endParaRPr lang="en-IN" sz="1600" dirty="0">
              <a:latin typeface="Times New Roman" panose="02020603050405020304" pitchFamily="18" charset="0"/>
              <a:cs typeface="Times New Roman" panose="02020603050405020304" pitchFamily="18" charset="0"/>
            </a:endParaRPr>
          </a:p>
          <a:p>
            <a:pPr marL="98585" indent="-98585" algn="just">
              <a:buFont typeface="Arial" pitchFamily="34" charset="0"/>
              <a:buChar char="•"/>
              <a:defRPr/>
            </a:pPr>
            <a:r>
              <a:rPr lang="en-IN" sz="1600" dirty="0">
                <a:latin typeface="Times New Roman" panose="02020603050405020304" pitchFamily="18" charset="0"/>
                <a:cs typeface="Times New Roman" panose="02020603050405020304" pitchFamily="18" charset="0"/>
              </a:rPr>
              <a:t>A pan India </a:t>
            </a:r>
            <a:r>
              <a:rPr lang="en-IN" sz="1600" b="1" dirty="0">
                <a:latin typeface="Times New Roman" panose="02020603050405020304" pitchFamily="18" charset="0"/>
                <a:cs typeface="Times New Roman" panose="02020603050405020304" pitchFamily="18" charset="0"/>
              </a:rPr>
              <a:t>Telemedicine Network established</a:t>
            </a:r>
          </a:p>
          <a:p>
            <a:pPr marL="98585" indent="-98585" algn="just">
              <a:buFont typeface="Arial" pitchFamily="34" charset="0"/>
              <a:buChar char="•"/>
              <a:defRPr/>
            </a:pPr>
            <a:endParaRPr lang="en-IN" sz="1600" b="1" dirty="0">
              <a:latin typeface="Times New Roman" panose="02020603050405020304" pitchFamily="18" charset="0"/>
              <a:cs typeface="Times New Roman" panose="02020603050405020304" pitchFamily="18" charset="0"/>
            </a:endParaRPr>
          </a:p>
        </p:txBody>
      </p:sp>
      <p:sp>
        <p:nvSpPr>
          <p:cNvPr id="50" name="Rectangle 49"/>
          <p:cNvSpPr/>
          <p:nvPr/>
        </p:nvSpPr>
        <p:spPr>
          <a:xfrm>
            <a:off x="1907705" y="1110973"/>
            <a:ext cx="5228479" cy="586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latin typeface="Times New Roman" panose="02020603050405020304" pitchFamily="18" charset="0"/>
                <a:cs typeface="Times New Roman" panose="02020603050405020304" pitchFamily="18" charset="0"/>
              </a:rPr>
              <a:t>Glimpse of ongoing  IT Initiatives</a:t>
            </a:r>
          </a:p>
        </p:txBody>
      </p:sp>
      <p:sp>
        <p:nvSpPr>
          <p:cNvPr id="51" name="Rectangle 50"/>
          <p:cNvSpPr/>
          <p:nvPr/>
        </p:nvSpPr>
        <p:spPr>
          <a:xfrm>
            <a:off x="1907705" y="1677956"/>
            <a:ext cx="5228478" cy="3785652"/>
          </a:xfrm>
          <a:prstGeom prst="rect">
            <a:avLst/>
          </a:prstGeom>
          <a:solidFill>
            <a:schemeClr val="accent1">
              <a:lumMod val="20000"/>
              <a:lumOff val="80000"/>
            </a:schemeClr>
          </a:solidFill>
          <a:ln>
            <a:solidFill>
              <a:schemeClr val="accent1">
                <a:lumMod val="50000"/>
              </a:schemeClr>
            </a:solidFill>
          </a:ln>
        </p:spPr>
        <p:txBody>
          <a:bodyPr wrap="square">
            <a:spAutoFit/>
          </a:bodyPr>
          <a:lstStyle/>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Mother and Child Tracking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My Health Record</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Hospital Management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Integrated Health Information Platform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NCD application </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Nikshay</a:t>
            </a:r>
            <a:endParaRPr lang="en-US" sz="1600" b="1"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Drug &amp; Vaccine Distribution Management System</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eVIN</a:t>
            </a:r>
            <a:endParaRPr lang="en-US" sz="1600"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Mera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Aspatal</a:t>
            </a:r>
            <a:r>
              <a:rPr lang="en-US" sz="1600" b="1" dirty="0">
                <a:latin typeface="Times New Roman" panose="02020603050405020304" pitchFamily="18" charset="0"/>
                <a:cs typeface="Times New Roman" panose="02020603050405020304" pitchFamily="18" charset="0"/>
              </a:rPr>
              <a:t>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Online Registration System</a:t>
            </a:r>
          </a:p>
        </p:txBody>
      </p:sp>
      <p:sp>
        <p:nvSpPr>
          <p:cNvPr id="52" name="Rectangle 51"/>
          <p:cNvSpPr/>
          <p:nvPr/>
        </p:nvSpPr>
        <p:spPr>
          <a:xfrm>
            <a:off x="7136184" y="1110973"/>
            <a:ext cx="2007816" cy="589472"/>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latin typeface="Times New Roman" panose="02020603050405020304" pitchFamily="18" charset="0"/>
                <a:cs typeface="Times New Roman" panose="02020603050405020304" pitchFamily="18" charset="0"/>
              </a:rPr>
              <a:t>Global</a:t>
            </a:r>
            <a:r>
              <a:rPr lang="en-US" sz="1600" b="1" dirty="0">
                <a:latin typeface="Times New Roman" panose="02020603050405020304" pitchFamily="18" charset="0"/>
                <a:cs typeface="Times New Roman" panose="02020603050405020304" pitchFamily="18" charset="0"/>
              </a:rPr>
              <a:t>  Agenda</a:t>
            </a:r>
          </a:p>
        </p:txBody>
      </p:sp>
      <p:sp>
        <p:nvSpPr>
          <p:cNvPr id="53" name="Rectangle 52"/>
          <p:cNvSpPr/>
          <p:nvPr/>
        </p:nvSpPr>
        <p:spPr>
          <a:xfrm>
            <a:off x="7136184" y="1700444"/>
            <a:ext cx="2007816" cy="4047262"/>
          </a:xfrm>
          <a:prstGeom prst="rect">
            <a:avLst/>
          </a:prstGeom>
          <a:solidFill>
            <a:schemeClr val="accent4">
              <a:lumMod val="40000"/>
              <a:lumOff val="60000"/>
            </a:schemeClr>
          </a:solidFill>
          <a:ln>
            <a:solidFill>
              <a:schemeClr val="accent4">
                <a:lumMod val="75000"/>
              </a:schemeClr>
            </a:solidFill>
          </a:ln>
        </p:spPr>
        <p:txBody>
          <a:bodyPr wrap="square">
            <a:spAutoFit/>
          </a:bodyPr>
          <a:lstStyle/>
          <a:p>
            <a:pPr marL="54293" indent="-54293" algn="just">
              <a:spcAft>
                <a:spcPts val="600"/>
              </a:spcAft>
              <a:buFont typeface="Arial" pitchFamily="34" charset="0"/>
              <a:buChar char="•"/>
              <a:defRPr/>
            </a:pPr>
            <a:r>
              <a:rPr lang="en-IN" dirty="0">
                <a:latin typeface="Times New Roman" panose="02020603050405020304" pitchFamily="18" charset="0"/>
                <a:cs typeface="Times New Roman" panose="02020603050405020304" pitchFamily="18" charset="0"/>
              </a:rPr>
              <a:t>India concluded 4th Summit of Global Digital Health Partnership (GDHP) and assumed Chair of GDHP</a:t>
            </a:r>
          </a:p>
          <a:p>
            <a:pPr marL="54293" indent="-54293" algn="just">
              <a:spcAft>
                <a:spcPts val="600"/>
              </a:spcAft>
              <a:buFont typeface="Arial" pitchFamily="34" charset="0"/>
              <a:buChar char="•"/>
              <a:defRPr/>
            </a:pPr>
            <a:r>
              <a:rPr lang="en-IN" dirty="0">
                <a:latin typeface="Times New Roman" panose="02020603050405020304" pitchFamily="18" charset="0"/>
                <a:cs typeface="Times New Roman" panose="02020603050405020304" pitchFamily="18" charset="0"/>
              </a:rPr>
              <a:t>Participation from 35 countries + Academia + Industry + Start-ups</a:t>
            </a:r>
          </a:p>
          <a:p>
            <a:pPr marL="54293" indent="-54293" algn="just">
              <a:spcAft>
                <a:spcPts val="600"/>
              </a:spcAft>
              <a:buFont typeface="Arial" pitchFamily="34" charset="0"/>
              <a:buChar char="•"/>
              <a:defRPr/>
            </a:pPr>
            <a:endParaRPr lang="en-IN" dirty="0">
              <a:latin typeface="Times New Roman" panose="02020603050405020304" pitchFamily="18" charset="0"/>
              <a:cs typeface="Times New Roman" panose="02020603050405020304" pitchFamily="18" charset="0"/>
            </a:endParaRPr>
          </a:p>
          <a:p>
            <a:pPr marL="54293" indent="-54293" algn="just">
              <a:spcAft>
                <a:spcPts val="600"/>
              </a:spcAft>
              <a:buFont typeface="Arial" pitchFamily="34" charset="0"/>
              <a:buChar char="•"/>
              <a:defRPr/>
            </a:pPr>
            <a:endParaRPr lang="en-IN" sz="800" dirty="0">
              <a:latin typeface="Times New Roman" panose="02020603050405020304" pitchFamily="18" charset="0"/>
              <a:cs typeface="Times New Roman" panose="02020603050405020304" pitchFamily="18" charset="0"/>
            </a:endParaRPr>
          </a:p>
        </p:txBody>
      </p:sp>
      <p:sp>
        <p:nvSpPr>
          <p:cNvPr id="17420" name="Rectangle 53"/>
          <p:cNvSpPr>
            <a:spLocks noChangeArrowheads="1"/>
          </p:cNvSpPr>
          <p:nvPr/>
        </p:nvSpPr>
        <p:spPr bwMode="auto">
          <a:xfrm>
            <a:off x="-33959" y="452593"/>
            <a:ext cx="90949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a:r>
              <a:rPr lang="en-US" altLang="en-US" sz="2000" b="1" dirty="0">
                <a:solidFill>
                  <a:srgbClr val="C00000"/>
                </a:solidFill>
                <a:latin typeface="Times New Roman" pitchFamily="18" charset="0"/>
                <a:cs typeface="Times New Roman" pitchFamily="18" charset="0"/>
              </a:rPr>
              <a:t>Vision: </a:t>
            </a:r>
            <a:r>
              <a:rPr lang="en-US" altLang="en-US" sz="2000" b="1" dirty="0">
                <a:latin typeface="Times New Roman" pitchFamily="18" charset="0"/>
                <a:cs typeface="Times New Roman" pitchFamily="18" charset="0"/>
              </a:rPr>
              <a:t>to create secure and </a:t>
            </a:r>
            <a:r>
              <a:rPr lang="en-IN" altLang="en-US" sz="2000" b="1" dirty="0">
                <a:latin typeface="Times New Roman" pitchFamily="18" charset="0"/>
                <a:cs typeface="Times New Roman" pitchFamily="18" charset="0"/>
              </a:rPr>
              <a:t>interoperable Electronic Health Record  (EHR) </a:t>
            </a:r>
            <a:r>
              <a:rPr lang="en-US" altLang="en-US" sz="2000" b="1" dirty="0">
                <a:latin typeface="Times New Roman" pitchFamily="18" charset="0"/>
                <a:cs typeface="Times New Roman" pitchFamily="18" charset="0"/>
              </a:rPr>
              <a:t>of every citizen which will facilitate continuum of care</a:t>
            </a:r>
          </a:p>
        </p:txBody>
      </p:sp>
      <p:sp>
        <p:nvSpPr>
          <p:cNvPr id="13" name="Rectangle 12"/>
          <p:cNvSpPr/>
          <p:nvPr/>
        </p:nvSpPr>
        <p:spPr>
          <a:xfrm>
            <a:off x="1917566" y="1677956"/>
            <a:ext cx="5228478" cy="3785652"/>
          </a:xfrm>
          <a:prstGeom prst="rect">
            <a:avLst/>
          </a:prstGeom>
          <a:solidFill>
            <a:schemeClr val="accent1">
              <a:lumMod val="20000"/>
              <a:lumOff val="80000"/>
            </a:schemeClr>
          </a:solidFill>
          <a:ln>
            <a:solidFill>
              <a:schemeClr val="accent1">
                <a:lumMod val="50000"/>
              </a:schemeClr>
            </a:solidFill>
          </a:ln>
        </p:spPr>
        <p:txBody>
          <a:bodyPr wrap="square">
            <a:spAutoFit/>
          </a:bodyPr>
          <a:lstStyle/>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Mother and Child Tracking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My Health Record</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Hospital Management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Integrated Health Information Platform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NCD application </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Nikshay</a:t>
            </a:r>
            <a:endParaRPr lang="en-US" sz="1600" b="1"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Drug &amp; Vaccine Distribution Management System</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eVIN</a:t>
            </a:r>
            <a:endParaRPr lang="en-US" sz="1600"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Mera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Aspatal</a:t>
            </a:r>
            <a:r>
              <a:rPr lang="en-US" sz="1600" b="1" dirty="0">
                <a:latin typeface="Times New Roman" panose="02020603050405020304" pitchFamily="18" charset="0"/>
                <a:cs typeface="Times New Roman" panose="02020603050405020304" pitchFamily="18" charset="0"/>
              </a:rPr>
              <a:t>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Online Registration System</a:t>
            </a:r>
          </a:p>
        </p:txBody>
      </p:sp>
      <p:sp>
        <p:nvSpPr>
          <p:cNvPr id="15" name="Rectangle 14"/>
          <p:cNvSpPr/>
          <p:nvPr/>
        </p:nvSpPr>
        <p:spPr>
          <a:xfrm>
            <a:off x="1907704" y="1677956"/>
            <a:ext cx="5228478" cy="3785652"/>
          </a:xfrm>
          <a:prstGeom prst="rect">
            <a:avLst/>
          </a:prstGeom>
          <a:solidFill>
            <a:schemeClr val="accent1">
              <a:lumMod val="20000"/>
              <a:lumOff val="80000"/>
            </a:schemeClr>
          </a:solidFill>
          <a:ln>
            <a:solidFill>
              <a:schemeClr val="accent1">
                <a:lumMod val="50000"/>
              </a:schemeClr>
            </a:solidFill>
          </a:ln>
        </p:spPr>
        <p:txBody>
          <a:bodyPr wrap="square">
            <a:spAutoFit/>
          </a:bodyPr>
          <a:lstStyle/>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Mother and Child Tracking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My Health Record</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Hospital Management system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Integrated Health Information Platform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NCD application </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Nikshay</a:t>
            </a:r>
            <a:endParaRPr lang="en-US" sz="1600" b="1"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Drug &amp; Vaccine Distribution Management System</a:t>
            </a: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eVIN</a:t>
            </a:r>
            <a:endParaRPr lang="en-US" sz="1600" dirty="0">
              <a:latin typeface="Times New Roman" panose="02020603050405020304" pitchFamily="18" charset="0"/>
              <a:cs typeface="Times New Roman" panose="02020603050405020304" pitchFamily="18" charset="0"/>
            </a:endParaRPr>
          </a:p>
          <a:p>
            <a:pPr marL="98585" indent="-98585" algn="just">
              <a:lnSpc>
                <a:spcPct val="150000"/>
              </a:lnSpc>
              <a:buFont typeface="Arial" pitchFamily="34" charset="0"/>
              <a:buChar char="•"/>
              <a:defRPr/>
            </a:pPr>
            <a:r>
              <a:rPr lang="en-US" sz="1600" b="1" dirty="0" err="1">
                <a:latin typeface="Times New Roman" panose="02020603050405020304" pitchFamily="18" charset="0"/>
                <a:cs typeface="Times New Roman" panose="02020603050405020304" pitchFamily="18" charset="0"/>
              </a:rPr>
              <a:t>Mera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Aspatal</a:t>
            </a:r>
            <a:r>
              <a:rPr lang="en-US" sz="1600" b="1" dirty="0">
                <a:latin typeface="Times New Roman" panose="02020603050405020304" pitchFamily="18" charset="0"/>
                <a:cs typeface="Times New Roman" panose="02020603050405020304" pitchFamily="18" charset="0"/>
              </a:rPr>
              <a:t> </a:t>
            </a:r>
          </a:p>
          <a:p>
            <a:pPr marL="98585" indent="-98585" algn="just">
              <a:lnSpc>
                <a:spcPct val="150000"/>
              </a:lnSpc>
              <a:buFont typeface="Arial" pitchFamily="34" charset="0"/>
              <a:buChar char="•"/>
              <a:defRPr/>
            </a:pPr>
            <a:r>
              <a:rPr lang="en-US" sz="1600" b="1" dirty="0">
                <a:latin typeface="Times New Roman" panose="02020603050405020304" pitchFamily="18" charset="0"/>
                <a:cs typeface="Times New Roman" panose="02020603050405020304" pitchFamily="18" charset="0"/>
              </a:rPr>
              <a:t>Online Registration System</a:t>
            </a:r>
          </a:p>
        </p:txBody>
      </p:sp>
    </p:spTree>
    <p:extLst>
      <p:ext uri="{BB962C8B-B14F-4D97-AF65-F5344CB8AC3E}">
        <p14:creationId xmlns:p14="http://schemas.microsoft.com/office/powerpoint/2010/main" val="20000992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609864"/>
          </a:xfrm>
          <a:solidFill>
            <a:schemeClr val="accent5">
              <a:lumMod val="40000"/>
              <a:lumOff val="60000"/>
            </a:schemeClr>
          </a:solidFill>
        </p:spPr>
        <p:txBody>
          <a:bodyPr>
            <a:noAutofit/>
          </a:bodyPr>
          <a:lstStyle/>
          <a:p>
            <a:r>
              <a:rPr lang="en-US" sz="3200" b="1" spc="-120" dirty="0">
                <a:latin typeface="Times New Roman" panose="02020603050405020304" pitchFamily="18" charset="0"/>
                <a:cs typeface="Times New Roman" panose="02020603050405020304" pitchFamily="18" charset="0"/>
              </a:rPr>
              <a:t>Medical</a:t>
            </a:r>
            <a:r>
              <a:rPr lang="en-US" sz="3600" b="1" dirty="0">
                <a:solidFill>
                  <a:srgbClr val="0000FF"/>
                </a:solidFill>
                <a:latin typeface="Times New Roman" panose="02020603050405020304" pitchFamily="18" charset="0"/>
                <a:cs typeface="Times New Roman" panose="02020603050405020304" pitchFamily="18" charset="0"/>
              </a:rPr>
              <a:t> </a:t>
            </a:r>
            <a:r>
              <a:rPr lang="en-US" sz="3200" b="1" spc="-120" dirty="0">
                <a:latin typeface="Times New Roman" panose="02020603050405020304" pitchFamily="18" charset="0"/>
                <a:cs typeface="Times New Roman" panose="02020603050405020304" pitchFamily="18" charset="0"/>
              </a:rPr>
              <a:t>Education - Centrally Sponsored Schemes</a:t>
            </a:r>
            <a:endParaRPr lang="en-IN" sz="3200" b="1" spc="-120"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228600" y="952500"/>
            <a:ext cx="8686800" cy="4495800"/>
          </a:xfrm>
        </p:spPr>
        <p:txBody>
          <a:bodyPr>
            <a:normAutofit/>
          </a:bodyPr>
          <a:lstStyle/>
          <a:p>
            <a:pPr algn="just"/>
            <a:r>
              <a:rPr lang="en-IN" sz="2800" dirty="0">
                <a:latin typeface="Times New Roman" panose="02020603050405020304" pitchFamily="18" charset="0"/>
                <a:cs typeface="Times New Roman" panose="02020603050405020304" pitchFamily="18" charset="0"/>
              </a:rPr>
              <a:t>Establishment of </a:t>
            </a:r>
            <a:r>
              <a:rPr lang="en-IN" sz="2800" b="1" dirty="0">
                <a:latin typeface="Times New Roman" panose="02020603050405020304" pitchFamily="18" charset="0"/>
                <a:cs typeface="Times New Roman" panose="02020603050405020304" pitchFamily="18" charset="0"/>
              </a:rPr>
              <a:t>new Medical Colleges </a:t>
            </a:r>
            <a:r>
              <a:rPr lang="en-IN" sz="2800" dirty="0">
                <a:latin typeface="Times New Roman" panose="02020603050405020304" pitchFamily="18" charset="0"/>
                <a:cs typeface="Times New Roman" panose="02020603050405020304" pitchFamily="18" charset="0"/>
              </a:rPr>
              <a:t>attached with existing district/referral hospitals</a:t>
            </a:r>
          </a:p>
          <a:p>
            <a:pPr marL="0" indent="0" algn="just">
              <a:buNone/>
            </a:pPr>
            <a:endParaRPr lang="en-IN" sz="2800" dirty="0">
              <a:latin typeface="Times New Roman" panose="02020603050405020304" pitchFamily="18" charset="0"/>
              <a:cs typeface="Times New Roman" panose="02020603050405020304" pitchFamily="18" charset="0"/>
            </a:endParaRPr>
          </a:p>
          <a:p>
            <a:pPr algn="just"/>
            <a:r>
              <a:rPr lang="en-IN" sz="2800" dirty="0">
                <a:latin typeface="Times New Roman" panose="02020603050405020304" pitchFamily="18" charset="0"/>
                <a:cs typeface="Times New Roman" panose="02020603050405020304" pitchFamily="18" charset="0"/>
              </a:rPr>
              <a:t>Up-gradation of existing State Government/Central Government medical colleges to </a:t>
            </a:r>
            <a:r>
              <a:rPr lang="en-IN" sz="2800" b="1" dirty="0">
                <a:latin typeface="Times New Roman" panose="02020603050405020304" pitchFamily="18" charset="0"/>
                <a:cs typeface="Times New Roman" panose="02020603050405020304" pitchFamily="18" charset="0"/>
              </a:rPr>
              <a:t>increase MBBS seats</a:t>
            </a:r>
            <a:r>
              <a:rPr lang="en-IN" sz="2800" dirty="0">
                <a:latin typeface="Times New Roman" panose="02020603050405020304" pitchFamily="18" charset="0"/>
                <a:cs typeface="Times New Roman" panose="02020603050405020304" pitchFamily="18" charset="0"/>
              </a:rPr>
              <a:t> in the country</a:t>
            </a:r>
          </a:p>
          <a:p>
            <a:pPr marL="0" indent="0" algn="just">
              <a:buNone/>
            </a:pPr>
            <a:endParaRPr lang="en-IN" sz="2800" dirty="0">
              <a:latin typeface="Times New Roman" panose="02020603050405020304" pitchFamily="18" charset="0"/>
              <a:cs typeface="Times New Roman" panose="02020603050405020304" pitchFamily="18" charset="0"/>
            </a:endParaRPr>
          </a:p>
          <a:p>
            <a:pPr algn="just"/>
            <a:r>
              <a:rPr lang="en-IN" sz="2800" dirty="0">
                <a:latin typeface="Times New Roman" panose="02020603050405020304" pitchFamily="18" charset="0"/>
                <a:cs typeface="Times New Roman" panose="02020603050405020304" pitchFamily="18" charset="0"/>
              </a:rPr>
              <a:t>Strengthening and upgradation of State Government Medical colleges for starting </a:t>
            </a:r>
            <a:r>
              <a:rPr lang="en-IN" sz="2800" b="1" dirty="0">
                <a:latin typeface="Times New Roman" panose="02020603050405020304" pitchFamily="18" charset="0"/>
                <a:cs typeface="Times New Roman" panose="02020603050405020304" pitchFamily="18" charset="0"/>
              </a:rPr>
              <a:t>new PG disciplines and increasing PG seats </a:t>
            </a:r>
          </a:p>
        </p:txBody>
      </p:sp>
      <p:sp>
        <p:nvSpPr>
          <p:cNvPr id="4" name="Slide Number Placeholder 3"/>
          <p:cNvSpPr>
            <a:spLocks noGrp="1"/>
          </p:cNvSpPr>
          <p:nvPr>
            <p:ph type="sldNum" sz="quarter" idx="12"/>
          </p:nvPr>
        </p:nvSpPr>
        <p:spPr/>
        <p:txBody>
          <a:bodyPr/>
          <a:lstStyle/>
          <a:p>
            <a:pPr>
              <a:defRPr/>
            </a:pPr>
            <a:fld id="{868C7BA1-7682-44DE-838F-CB410436FB37}" type="slidenum">
              <a:rPr lang="en-US" smtClean="0">
                <a:latin typeface="Times New Roman" panose="02020603050405020304" pitchFamily="18" charset="0"/>
                <a:cs typeface="Times New Roman" panose="02020603050405020304" pitchFamily="18" charset="0"/>
              </a:rPr>
              <a:pPr>
                <a:defRPr/>
              </a:pPr>
              <a:t>47</a:t>
            </a:fld>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0261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9E719D-ABB0-5646-B144-067943D3155C}"/>
              </a:ext>
            </a:extLst>
          </p:cNvPr>
          <p:cNvSpPr>
            <a:spLocks noGrp="1"/>
          </p:cNvSpPr>
          <p:nvPr>
            <p:ph type="title"/>
          </p:nvPr>
        </p:nvSpPr>
        <p:spPr>
          <a:xfrm>
            <a:off x="7374" y="11558"/>
            <a:ext cx="9136626" cy="796708"/>
          </a:xfrm>
          <a:solidFill>
            <a:schemeClr val="accent5">
              <a:lumMod val="40000"/>
              <a:lumOff val="60000"/>
            </a:schemeClr>
          </a:solidFill>
          <a:ln>
            <a:noFill/>
          </a:ln>
        </p:spPr>
        <p:txBody>
          <a:bodyPr vert="horz" wrap="square" lIns="91429" tIns="45714" rIns="91429" bIns="45714" numCol="1" rtlCol="0" anchor="ctr" anchorCtr="0" compatLnSpc="1">
            <a:prstTxWarp prst="textNoShape">
              <a:avLst/>
            </a:prstTxWarp>
            <a:noAutofit/>
          </a:bodyPr>
          <a:lstStyle/>
          <a:p>
            <a:pPr defTabSz="914292" fontAlgn="base">
              <a:spcAft>
                <a:spcPct val="0"/>
              </a:spcAft>
            </a:pPr>
            <a:r>
              <a:rPr lang="en-US" sz="2800" b="1" spc="-120" dirty="0">
                <a:solidFill>
                  <a:schemeClr val="bg1"/>
                </a:solidFill>
                <a:latin typeface="Times New Roman" panose="02020603050405020304" pitchFamily="18" charset="0"/>
                <a:cs typeface="Times New Roman" panose="02020603050405020304" pitchFamily="18" charset="0"/>
              </a:rPr>
              <a:t>Achievements in Medical Education</a:t>
            </a:r>
          </a:p>
        </p:txBody>
      </p:sp>
      <p:sp>
        <p:nvSpPr>
          <p:cNvPr id="3" name="Content Placeholder 2">
            <a:extLst>
              <a:ext uri="{FF2B5EF4-FFF2-40B4-BE49-F238E27FC236}">
                <a16:creationId xmlns="" xmlns:a16="http://schemas.microsoft.com/office/drawing/2014/main" id="{327BAB67-259E-3B48-93A2-E279FAAD9477}"/>
              </a:ext>
            </a:extLst>
          </p:cNvPr>
          <p:cNvSpPr>
            <a:spLocks noGrp="1"/>
          </p:cNvSpPr>
          <p:nvPr>
            <p:ph sz="half" idx="1"/>
          </p:nvPr>
        </p:nvSpPr>
        <p:spPr>
          <a:xfrm>
            <a:off x="228600" y="952500"/>
            <a:ext cx="4529955" cy="2386263"/>
          </a:xfrm>
        </p:spPr>
        <p:txBody>
          <a:bodyPr vert="horz" lIns="68580" tIns="34290" rIns="68580" bIns="34290" rtlCol="0" anchor="t">
            <a:noAutofit/>
          </a:bodyPr>
          <a:lstStyle/>
          <a:p>
            <a:r>
              <a:rPr lang="en-US" sz="2800" dirty="0">
                <a:solidFill>
                  <a:schemeClr val="bg1"/>
                </a:solidFill>
                <a:latin typeface="Times New Roman" panose="02020603050405020304" pitchFamily="18" charset="0"/>
                <a:cs typeface="Times New Roman" panose="02020603050405020304" pitchFamily="18" charset="0"/>
              </a:rPr>
              <a:t>118 New Medical Colleges </a:t>
            </a:r>
          </a:p>
          <a:p>
            <a:r>
              <a:rPr lang="en-US" sz="2800" dirty="0">
                <a:solidFill>
                  <a:schemeClr val="bg1"/>
                </a:solidFill>
                <a:latin typeface="Times New Roman" panose="02020603050405020304" pitchFamily="18" charset="0"/>
                <a:cs typeface="Times New Roman" panose="02020603050405020304" pitchFamily="18" charset="0"/>
              </a:rPr>
              <a:t>Increase of 15600 MBBS seats </a:t>
            </a:r>
          </a:p>
          <a:p>
            <a:r>
              <a:rPr lang="en-US" sz="2800" dirty="0">
                <a:solidFill>
                  <a:schemeClr val="bg1"/>
                </a:solidFill>
                <a:latin typeface="Times New Roman" panose="02020603050405020304" pitchFamily="18" charset="0"/>
                <a:cs typeface="Times New Roman" panose="02020603050405020304" pitchFamily="18" charset="0"/>
              </a:rPr>
              <a:t>13000 PG seats , 18635 UG seats increased</a:t>
            </a:r>
          </a:p>
          <a:p>
            <a:r>
              <a:rPr lang="en-US" sz="2800" dirty="0">
                <a:solidFill>
                  <a:schemeClr val="bg1"/>
                </a:solidFill>
                <a:latin typeface="Times New Roman" panose="02020603050405020304" pitchFamily="18" charset="0"/>
                <a:cs typeface="Times New Roman" panose="02020603050405020304" pitchFamily="18" charset="0"/>
              </a:rPr>
              <a:t>NEET examination</a:t>
            </a:r>
          </a:p>
          <a:p>
            <a:r>
              <a:rPr lang="en-US" sz="2800" dirty="0">
                <a:solidFill>
                  <a:schemeClr val="bg1"/>
                </a:solidFill>
                <a:latin typeface="Times New Roman" panose="02020603050405020304" pitchFamily="18" charset="0"/>
                <a:cs typeface="Times New Roman" panose="02020603050405020304" pitchFamily="18" charset="0"/>
              </a:rPr>
              <a:t>6 New AIIMS established with 318 PG seats and 2200 beds.</a:t>
            </a:r>
          </a:p>
          <a:p>
            <a:r>
              <a:rPr lang="en-US" sz="2800" spc="-120" dirty="0">
                <a:solidFill>
                  <a:schemeClr val="bg1"/>
                </a:solidFill>
                <a:latin typeface="Times New Roman" panose="02020603050405020304" pitchFamily="18" charset="0"/>
                <a:cs typeface="Times New Roman" panose="02020603050405020304" pitchFamily="18" charset="0"/>
              </a:rPr>
              <a:t>National Medical Commission Bill, 2017</a:t>
            </a:r>
            <a:endParaRPr lang="en-US" sz="28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7" name="Slide Number Placeholder 6">
            <a:extLst>
              <a:ext uri="{FF2B5EF4-FFF2-40B4-BE49-F238E27FC236}">
                <a16:creationId xmlns="" xmlns:a16="http://schemas.microsoft.com/office/drawing/2014/main" id="{FDBF850C-D959-054F-A5F5-D17F46E37CC7}"/>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399CEC-DBF7-6141-95EF-4D8C96770D0F}"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48</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descr="A close up of a logo&#10;&#10;Description automatically generated">
            <a:extLst>
              <a:ext uri="{FF2B5EF4-FFF2-40B4-BE49-F238E27FC236}">
                <a16:creationId xmlns="" xmlns:a16="http://schemas.microsoft.com/office/drawing/2014/main" id="{2E8DE94B-16FF-CB40-9D47-898259A02D5F}"/>
              </a:ext>
            </a:extLst>
          </p:cNvPr>
          <p:cNvPicPr>
            <a:picLocks noChangeAspect="1"/>
          </p:cNvPicPr>
          <p:nvPr/>
        </p:nvPicPr>
        <p:blipFill rotWithShape="1">
          <a:blip r:embed="rId3"/>
          <a:srcRect t="1" b="15574"/>
          <a:stretch/>
        </p:blipFill>
        <p:spPr>
          <a:xfrm>
            <a:off x="4572001" y="2601771"/>
            <a:ext cx="1663769" cy="1398730"/>
          </a:xfrm>
          <a:prstGeom prst="rect">
            <a:avLst/>
          </a:prstGeom>
        </p:spPr>
      </p:pic>
      <p:pic>
        <p:nvPicPr>
          <p:cNvPr id="10" name="Picture 9" descr="A close up of a logo&#10;&#10;Description automatically generated">
            <a:extLst>
              <a:ext uri="{FF2B5EF4-FFF2-40B4-BE49-F238E27FC236}">
                <a16:creationId xmlns="" xmlns:a16="http://schemas.microsoft.com/office/drawing/2014/main" id="{9D0BFB3F-D875-484F-B051-D9718CF917D3}"/>
              </a:ext>
            </a:extLst>
          </p:cNvPr>
          <p:cNvPicPr>
            <a:picLocks noChangeAspect="1"/>
          </p:cNvPicPr>
          <p:nvPr/>
        </p:nvPicPr>
        <p:blipFill rotWithShape="1">
          <a:blip r:embed="rId4"/>
          <a:srcRect b="12589"/>
          <a:stretch/>
        </p:blipFill>
        <p:spPr>
          <a:xfrm>
            <a:off x="7002511" y="3445214"/>
            <a:ext cx="2238899" cy="1984036"/>
          </a:xfrm>
          <a:prstGeom prst="rect">
            <a:avLst/>
          </a:prstGeom>
        </p:spPr>
      </p:pic>
      <p:pic>
        <p:nvPicPr>
          <p:cNvPr id="5" name="Picture 4" descr="A close up of a logo&#10;&#10;Description automatically generated">
            <a:extLst>
              <a:ext uri="{FF2B5EF4-FFF2-40B4-BE49-F238E27FC236}">
                <a16:creationId xmlns="" xmlns:a16="http://schemas.microsoft.com/office/drawing/2014/main" id="{98BE5575-0BA0-8043-9FF9-981B5A861893}"/>
              </a:ext>
            </a:extLst>
          </p:cNvPr>
          <p:cNvPicPr>
            <a:picLocks noChangeAspect="1"/>
          </p:cNvPicPr>
          <p:nvPr/>
        </p:nvPicPr>
        <p:blipFill rotWithShape="1">
          <a:blip r:embed="rId5">
            <a:extLst>
              <a:ext uri="{28A0092B-C50C-407E-A947-70E740481C1C}">
                <a14:useLocalDpi xmlns:a14="http://schemas.microsoft.com/office/drawing/2010/main" val="0"/>
              </a:ext>
            </a:extLst>
          </a:blip>
          <a:srcRect l="9257" r="11049" b="16018"/>
          <a:stretch/>
        </p:blipFill>
        <p:spPr>
          <a:xfrm>
            <a:off x="6493888" y="-37922"/>
            <a:ext cx="2642738" cy="2737650"/>
          </a:xfrm>
          <a:prstGeom prst="rect">
            <a:avLst/>
          </a:prstGeom>
        </p:spPr>
      </p:pic>
    </p:spTree>
    <p:extLst>
      <p:ext uri="{BB962C8B-B14F-4D97-AF65-F5344CB8AC3E}">
        <p14:creationId xmlns:p14="http://schemas.microsoft.com/office/powerpoint/2010/main" val="1714418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937286"/>
          </a:xfrm>
        </p:spPr>
        <p:style>
          <a:lnRef idx="1">
            <a:schemeClr val="accent5"/>
          </a:lnRef>
          <a:fillRef idx="2">
            <a:schemeClr val="accent5"/>
          </a:fillRef>
          <a:effectRef idx="1">
            <a:schemeClr val="accent5"/>
          </a:effectRef>
          <a:fontRef idx="minor">
            <a:schemeClr val="dk1"/>
          </a:fontRef>
        </p:style>
        <p:txBody>
          <a:bodyPr>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PRADHAN  MANTRI SWASTHYA  SURAKSHA YOJANA (PMSSY) </a:t>
            </a:r>
            <a:endParaRPr lang="en-IN" sz="2400"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1" y="952487"/>
            <a:ext cx="9144001" cy="4890093"/>
          </a:xfrm>
          <a:noFill/>
        </p:spPr>
        <p:style>
          <a:lnRef idx="1">
            <a:schemeClr val="accent3"/>
          </a:lnRef>
          <a:fillRef idx="2">
            <a:schemeClr val="accent3"/>
          </a:fillRef>
          <a:effectRef idx="1">
            <a:schemeClr val="accent3"/>
          </a:effectRef>
          <a:fontRef idx="minor">
            <a:schemeClr val="dk1"/>
          </a:fontRef>
        </p:style>
        <p:txBody>
          <a:bodyPr>
            <a:noAutofit/>
          </a:bodyPr>
          <a:lstStyle/>
          <a:p>
            <a:pPr>
              <a:spcBef>
                <a:spcPts val="0"/>
              </a:spcBef>
              <a:buFont typeface="Wingdings" pitchFamily="2" charset="2"/>
              <a:buChar char="Ø"/>
            </a:pPr>
            <a:r>
              <a:rPr lang="en-US" sz="2400" b="1" dirty="0">
                <a:solidFill>
                  <a:srgbClr val="C00000"/>
                </a:solidFill>
                <a:latin typeface="Times New Roman" panose="02020603050405020304" pitchFamily="18" charset="0"/>
                <a:cs typeface="Times New Roman" panose="02020603050405020304" pitchFamily="18" charset="0"/>
              </a:rPr>
              <a:t>22 New AIIMS being set up</a:t>
            </a:r>
          </a:p>
          <a:p>
            <a:pPr>
              <a:spcBef>
                <a:spcPts val="0"/>
              </a:spcBef>
              <a:buNone/>
            </a:pPr>
            <a:endParaRPr lang="en-US" sz="1100" b="1" dirty="0">
              <a:solidFill>
                <a:srgbClr val="FF0000"/>
              </a:solidFill>
            </a:endParaRPr>
          </a:p>
          <a:p>
            <a:pPr lvl="1">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Completed   / Functional     :    06</a:t>
            </a:r>
            <a:endParaRPr lang="en-IN" sz="2400" b="1" dirty="0">
              <a:latin typeface="Times New Roman" panose="02020603050405020304" pitchFamily="18" charset="0"/>
              <a:cs typeface="Times New Roman" panose="02020603050405020304" pitchFamily="18" charset="0"/>
            </a:endParaRPr>
          </a:p>
          <a:p>
            <a:pPr lvl="1" algn="just">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Sanctioned by cabinet          :    15   (Total Cost  :   </a:t>
            </a:r>
            <a:r>
              <a:rPr lang="en-US" sz="2400" b="1" dirty="0">
                <a:solidFill>
                  <a:schemeClr val="tx1"/>
                </a:solidFill>
                <a:latin typeface="Times New Roman" panose="02020603050405020304" pitchFamily="18" charset="0"/>
                <a:cs typeface="Times New Roman" panose="02020603050405020304" pitchFamily="18" charset="0"/>
              </a:rPr>
              <a:t>20756 Cr   </a:t>
            </a:r>
            <a:r>
              <a:rPr lang="en-US" sz="2400" b="1" dirty="0">
                <a:latin typeface="Times New Roman" panose="02020603050405020304" pitchFamily="18" charset="0"/>
                <a:cs typeface="Times New Roman" panose="02020603050405020304" pitchFamily="18" charset="0"/>
              </a:rPr>
              <a:t>) </a:t>
            </a:r>
          </a:p>
          <a:p>
            <a:pPr lvl="1" algn="just">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In Pipeline 	                   :     1   (</a:t>
            </a:r>
            <a:r>
              <a:rPr lang="en-US" sz="2000" b="1" dirty="0">
                <a:latin typeface="Times New Roman" panose="02020603050405020304" pitchFamily="18" charset="0"/>
                <a:cs typeface="Times New Roman" panose="02020603050405020304" pitchFamily="18" charset="0"/>
              </a:rPr>
              <a:t>in Bihar , Estimated cost : </a:t>
            </a:r>
            <a:r>
              <a:rPr lang="en-US" sz="2000" b="1" dirty="0">
                <a:solidFill>
                  <a:schemeClr val="tx1"/>
                </a:solidFill>
                <a:latin typeface="Times New Roman" panose="02020603050405020304" pitchFamily="18" charset="0"/>
                <a:cs typeface="Times New Roman" panose="02020603050405020304" pitchFamily="18" charset="0"/>
              </a:rPr>
              <a:t>Rs. 								   1200 Cr</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pPr lvl="1" algn="just">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PMC appointed                    :    11   (bids invited for 3 more)</a:t>
            </a:r>
            <a:endParaRPr lang="en-IN" sz="2400" b="1" dirty="0">
              <a:latin typeface="Times New Roman" panose="02020603050405020304" pitchFamily="18" charset="0"/>
              <a:cs typeface="Times New Roman" panose="02020603050405020304" pitchFamily="18" charset="0"/>
            </a:endParaRPr>
          </a:p>
          <a:p>
            <a:pPr lvl="1" algn="just">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Turnkey tender awarded     :     8   ( In progress for 3 more)</a:t>
            </a:r>
          </a:p>
          <a:p>
            <a:pPr lvl="1">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HEFA loan sanctioned         :     </a:t>
            </a:r>
            <a:r>
              <a:rPr lang="en-US" sz="2400" b="1" dirty="0" err="1">
                <a:solidFill>
                  <a:schemeClr val="tx1"/>
                </a:solidFill>
                <a:latin typeface="Times New Roman" panose="02020603050405020304" pitchFamily="18" charset="0"/>
                <a:cs typeface="Times New Roman" panose="02020603050405020304" pitchFamily="18" charset="0"/>
              </a:rPr>
              <a:t>Rs</a:t>
            </a:r>
            <a:r>
              <a:rPr lang="en-US" sz="2400" b="1" dirty="0">
                <a:solidFill>
                  <a:schemeClr val="tx1"/>
                </a:solidFill>
                <a:latin typeface="Times New Roman" panose="02020603050405020304" pitchFamily="18" charset="0"/>
                <a:cs typeface="Times New Roman" panose="02020603050405020304" pitchFamily="18" charset="0"/>
              </a:rPr>
              <a:t>. 1015 Cr </a:t>
            </a:r>
            <a:r>
              <a:rPr lang="en-US" sz="16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for 8 AIIMS and in 	</a:t>
            </a:r>
          </a:p>
          <a:p>
            <a:pPr marL="342900" lvl="1" indent="0">
              <a:spcBef>
                <a:spcPts val="0"/>
              </a:spcBef>
              <a:buNone/>
            </a:pPr>
            <a:r>
              <a:rPr lang="en-US" sz="2000" b="1" dirty="0">
                <a:latin typeface="Times New Roman" panose="02020603050405020304" pitchFamily="18" charset="0"/>
                <a:cs typeface="Times New Roman" panose="02020603050405020304" pitchFamily="18" charset="0"/>
              </a:rPr>
              <a:t>                       					                  process for 5 more</a:t>
            </a:r>
            <a:r>
              <a:rPr lang="en-US" sz="1600" b="1" dirty="0">
                <a:latin typeface="Times New Roman" panose="02020603050405020304" pitchFamily="18" charset="0"/>
                <a:cs typeface="Times New Roman" panose="02020603050405020304" pitchFamily="18" charset="0"/>
              </a:rPr>
              <a:t>) </a:t>
            </a:r>
          </a:p>
          <a:p>
            <a:pPr marL="400050" lvl="1" indent="0">
              <a:spcBef>
                <a:spcPts val="0"/>
              </a:spcBef>
              <a:buNone/>
            </a:pPr>
            <a:r>
              <a:rPr lang="en-US" sz="2400" b="1" dirty="0">
                <a:latin typeface="Times New Roman" panose="02020603050405020304" pitchFamily="18" charset="0"/>
                <a:cs typeface="Times New Roman" panose="02020603050405020304" pitchFamily="18" charset="0"/>
              </a:rPr>
              <a:t>		</a:t>
            </a:r>
          </a:p>
          <a:p>
            <a:pPr marL="0" indent="0">
              <a:spcBef>
                <a:spcPts val="0"/>
              </a:spcBef>
              <a:buFont typeface="Wingdings" pitchFamily="2" charset="2"/>
              <a:buChar char="Ø"/>
            </a:pPr>
            <a:r>
              <a:rPr lang="en-US" sz="2400" b="1" dirty="0">
                <a:solidFill>
                  <a:srgbClr val="FF0000"/>
                </a:solidFill>
              </a:rPr>
              <a:t>   </a:t>
            </a:r>
            <a:r>
              <a:rPr lang="en-US" sz="2400" b="1" dirty="0">
                <a:solidFill>
                  <a:srgbClr val="C00000"/>
                </a:solidFill>
                <a:latin typeface="Times New Roman" panose="02020603050405020304" pitchFamily="18" charset="0"/>
                <a:cs typeface="Times New Roman" panose="02020603050405020304" pitchFamily="18" charset="0"/>
              </a:rPr>
              <a:t>75 GMC up-gradation projects   </a:t>
            </a:r>
            <a:r>
              <a:rPr lang="en-US" sz="2400" b="1" dirty="0">
                <a:solidFill>
                  <a:schemeClr val="tx1"/>
                </a:solidFill>
                <a:latin typeface="Times New Roman" panose="02020603050405020304" pitchFamily="18" charset="0"/>
                <a:cs typeface="Times New Roman" panose="02020603050405020304" pitchFamily="18" charset="0"/>
              </a:rPr>
              <a:t>(Total cost :  12408 Cr  )</a:t>
            </a:r>
            <a:r>
              <a:rPr lang="en-US" sz="2400" b="1" dirty="0">
                <a:solidFill>
                  <a:srgbClr val="C00000"/>
                </a:solidFill>
                <a:latin typeface="Times New Roman" panose="02020603050405020304" pitchFamily="18" charset="0"/>
                <a:cs typeface="Times New Roman" panose="02020603050405020304" pitchFamily="18" charset="0"/>
              </a:rPr>
              <a:t>  </a:t>
            </a:r>
          </a:p>
          <a:p>
            <a:pPr lvl="1">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Completed   	  	        :     15 (</a:t>
            </a:r>
            <a:r>
              <a:rPr lang="en-US" sz="2000" b="1" dirty="0">
                <a:latin typeface="Times New Roman" panose="02020603050405020304" pitchFamily="18" charset="0"/>
                <a:cs typeface="Times New Roman" panose="02020603050405020304" pitchFamily="18" charset="0"/>
              </a:rPr>
              <a:t>Upto March 2018) </a:t>
            </a:r>
            <a:r>
              <a:rPr lang="en-IN"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16 (during 								2018-19) </a:t>
            </a:r>
            <a:endParaRPr lang="en-IN" sz="2000" b="1" dirty="0">
              <a:latin typeface="Times New Roman" panose="02020603050405020304" pitchFamily="18" charset="0"/>
              <a:cs typeface="Times New Roman" panose="02020603050405020304" pitchFamily="18" charset="0"/>
            </a:endParaRPr>
          </a:p>
          <a:p>
            <a:pPr lvl="1" algn="just">
              <a:spcBef>
                <a:spcPts val="0"/>
              </a:spcBef>
              <a:buFont typeface="Wingdings" pitchFamily="2" charset="2"/>
              <a:buChar char="Ø"/>
            </a:pPr>
            <a:r>
              <a:rPr lang="en-US" sz="2400" b="1" dirty="0">
                <a:latin typeface="Times New Roman" panose="02020603050405020304" pitchFamily="18" charset="0"/>
                <a:cs typeface="Times New Roman" panose="02020603050405020304" pitchFamily="18" charset="0"/>
              </a:rPr>
              <a:t>Work in Progress      	        :    44</a:t>
            </a:r>
          </a:p>
          <a:p>
            <a:pPr marL="0" indent="0">
              <a:spcBef>
                <a:spcPts val="0"/>
              </a:spcBef>
              <a:buNone/>
            </a:pPr>
            <a:endParaRPr lang="en-US" sz="2400" b="1" dirty="0">
              <a:solidFill>
                <a:srgbClr val="FF0000"/>
              </a:solidFill>
            </a:endParaRPr>
          </a:p>
          <a:p>
            <a:pPr marL="0" indent="0">
              <a:spcBef>
                <a:spcPts val="0"/>
              </a:spcBef>
              <a:buNone/>
            </a:pPr>
            <a:endParaRPr lang="en-IN" sz="2000" dirty="0"/>
          </a:p>
        </p:txBody>
      </p:sp>
      <p:sp>
        <p:nvSpPr>
          <p:cNvPr id="4" name="Slide Number Placeholder 3"/>
          <p:cNvSpPr>
            <a:spLocks noGrp="1"/>
          </p:cNvSpPr>
          <p:nvPr>
            <p:ph type="sldNum" sz="quarter" idx="12"/>
          </p:nvPr>
        </p:nvSpPr>
        <p:spPr>
          <a:xfrm>
            <a:off x="8504787" y="5283730"/>
            <a:ext cx="512763" cy="304271"/>
          </a:xfrm>
        </p:spPr>
        <p:txBody>
          <a:bodyPr/>
          <a:lstStyle/>
          <a:p>
            <a:pPr>
              <a:defRPr/>
            </a:pPr>
            <a:fld id="{310A1D56-27B9-43B2-8443-086DA301F62D}" type="slidenum">
              <a:rPr lang="en-US" altLang="en-US" sz="1200" b="1" smtClean="0">
                <a:solidFill>
                  <a:schemeClr val="tx1"/>
                </a:solidFill>
              </a:rPr>
              <a:pPr>
                <a:defRPr/>
              </a:pPr>
              <a:t>49</a:t>
            </a:fld>
            <a:endParaRPr lang="en-US" altLang="en-US" sz="1200" b="1" dirty="0">
              <a:solidFill>
                <a:schemeClr val="tx1"/>
              </a:solidFill>
            </a:endParaRPr>
          </a:p>
        </p:txBody>
      </p:sp>
    </p:spTree>
    <p:extLst>
      <p:ext uri="{BB962C8B-B14F-4D97-AF65-F5344CB8AC3E}">
        <p14:creationId xmlns:p14="http://schemas.microsoft.com/office/powerpoint/2010/main" val="4055255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75383"/>
            <a:ext cx="9144000" cy="1615517"/>
          </a:xfrm>
          <a:solidFill>
            <a:schemeClr val="accent5">
              <a:lumMod val="60000"/>
              <a:lumOff val="40000"/>
            </a:schemeClr>
          </a:solidFill>
        </p:spPr>
        <p:txBody>
          <a:bodyPr>
            <a:normAutofit/>
          </a:bodyPr>
          <a:lstStyle/>
          <a:p>
            <a:r>
              <a:rPr lang="en-US" b="1" spc="-120" dirty="0">
                <a:latin typeface="Times New Roman" panose="02020603050405020304" pitchFamily="18" charset="0"/>
                <a:cs typeface="Times New Roman" panose="02020603050405020304" pitchFamily="18" charset="0"/>
              </a:rPr>
              <a:t>Key</a:t>
            </a:r>
            <a:r>
              <a:rPr lang="en-US" b="1" dirty="0">
                <a:solidFill>
                  <a:srgbClr val="0000FF"/>
                </a:solidFill>
              </a:rPr>
              <a:t> </a:t>
            </a:r>
            <a:r>
              <a:rPr lang="en-US" b="1" spc="-120" dirty="0">
                <a:latin typeface="Times New Roman" panose="02020603050405020304" pitchFamily="18" charset="0"/>
                <a:cs typeface="Times New Roman" panose="02020603050405020304" pitchFamily="18" charset="0"/>
              </a:rPr>
              <a:t>Datasets</a:t>
            </a:r>
          </a:p>
        </p:txBody>
      </p:sp>
      <p:sp>
        <p:nvSpPr>
          <p:cNvPr id="4" name="Slide Number Placeholder 3"/>
          <p:cNvSpPr>
            <a:spLocks noGrp="1"/>
          </p:cNvSpPr>
          <p:nvPr>
            <p:ph type="sldNum" sz="quarter" idx="12"/>
          </p:nvPr>
        </p:nvSpPr>
        <p:spPr/>
        <p:txBody>
          <a:bodyPr/>
          <a:lstStyle/>
          <a:p>
            <a:fld id="{B0D879A1-6445-4029-9F57-74A6A5BC0E17}" type="slidenum">
              <a:rPr lang="en-IN" smtClean="0"/>
              <a:pPr/>
              <a:t>50</a:t>
            </a:fld>
            <a:endParaRPr lang="en-IN"/>
          </a:p>
        </p:txBody>
      </p:sp>
    </p:spTree>
    <p:extLst>
      <p:ext uri="{BB962C8B-B14F-4D97-AF65-F5344CB8AC3E}">
        <p14:creationId xmlns:p14="http://schemas.microsoft.com/office/powerpoint/2010/main" val="2951000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43132" y="-38100"/>
          <a:ext cx="9100868" cy="5730240"/>
        </p:xfrm>
        <a:graphic>
          <a:graphicData uri="http://schemas.openxmlformats.org/drawingml/2006/table">
            <a:tbl>
              <a:tblPr firstRow="1" bandRow="1">
                <a:tableStyleId>{7DF18680-E054-41AD-8BC1-D1AEF772440D}</a:tableStyleId>
              </a:tblPr>
              <a:tblGrid>
                <a:gridCol w="470154">
                  <a:extLst>
                    <a:ext uri="{9D8B030D-6E8A-4147-A177-3AD203B41FA5}">
                      <a16:colId xmlns="" xmlns:a16="http://schemas.microsoft.com/office/drawing/2014/main" val="20000"/>
                    </a:ext>
                  </a:extLst>
                </a:gridCol>
                <a:gridCol w="1086914">
                  <a:extLst>
                    <a:ext uri="{9D8B030D-6E8A-4147-A177-3AD203B41FA5}">
                      <a16:colId xmlns="" xmlns:a16="http://schemas.microsoft.com/office/drawing/2014/main" val="20001"/>
                    </a:ext>
                  </a:extLst>
                </a:gridCol>
                <a:gridCol w="6019800">
                  <a:extLst>
                    <a:ext uri="{9D8B030D-6E8A-4147-A177-3AD203B41FA5}">
                      <a16:colId xmlns="" xmlns:a16="http://schemas.microsoft.com/office/drawing/2014/main" val="20002"/>
                    </a:ext>
                  </a:extLst>
                </a:gridCol>
                <a:gridCol w="1524000">
                  <a:extLst>
                    <a:ext uri="{9D8B030D-6E8A-4147-A177-3AD203B41FA5}">
                      <a16:colId xmlns="" xmlns:a16="http://schemas.microsoft.com/office/drawing/2014/main" val="20003"/>
                    </a:ext>
                  </a:extLst>
                </a:gridCol>
              </a:tblGrid>
              <a:tr h="381000">
                <a:tc>
                  <a:txBody>
                    <a:bodyPr/>
                    <a:lstStyle/>
                    <a:p>
                      <a:r>
                        <a:rPr lang="en-US" sz="1950" b="1" dirty="0">
                          <a:latin typeface="Times New Roman" panose="02020603050405020304" pitchFamily="18" charset="0"/>
                          <a:cs typeface="Times New Roman" panose="02020603050405020304" pitchFamily="18" charset="0"/>
                        </a:rPr>
                        <a:t>No</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Data Set</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Key Indicators </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Latest Available</a:t>
                      </a:r>
                      <a:endParaRPr lang="en-IN" sz="195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0"/>
                  </a:ext>
                </a:extLst>
              </a:tr>
              <a:tr h="472440">
                <a:tc>
                  <a:txBody>
                    <a:bodyPr/>
                    <a:lstStyle/>
                    <a:p>
                      <a:r>
                        <a:rPr lang="en-US" sz="1950" b="1" dirty="0">
                          <a:latin typeface="Times New Roman" panose="02020603050405020304" pitchFamily="18" charset="0"/>
                          <a:cs typeface="Times New Roman" panose="02020603050405020304" pitchFamily="18" charset="0"/>
                        </a:rPr>
                        <a:t>1</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SRS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CBR, CDR, IMR, NNMR, U5MR, MMR, TFR,</a:t>
                      </a:r>
                      <a:r>
                        <a:rPr lang="en-US" sz="1950" b="1" baseline="0" dirty="0">
                          <a:latin typeface="Times New Roman" panose="02020603050405020304" pitchFamily="18" charset="0"/>
                          <a:cs typeface="Times New Roman" panose="02020603050405020304" pitchFamily="18" charset="0"/>
                        </a:rPr>
                        <a:t> Life Expectancy at Birth </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2012-16</a:t>
                      </a:r>
                      <a:endParaRPr lang="en-IN" sz="195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1"/>
                  </a:ext>
                </a:extLst>
              </a:tr>
              <a:tr h="868680">
                <a:tc>
                  <a:txBody>
                    <a:bodyPr/>
                    <a:lstStyle/>
                    <a:p>
                      <a:r>
                        <a:rPr lang="en-US" sz="1950" b="1" dirty="0">
                          <a:latin typeface="Times New Roman" panose="02020603050405020304" pitchFamily="18" charset="0"/>
                          <a:cs typeface="Times New Roman" panose="02020603050405020304" pitchFamily="18" charset="0"/>
                        </a:rPr>
                        <a:t>2</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Rural</a:t>
                      </a:r>
                      <a:r>
                        <a:rPr lang="en-US" sz="1950" b="1" baseline="0" dirty="0">
                          <a:latin typeface="Times New Roman" panose="02020603050405020304" pitchFamily="18" charset="0"/>
                          <a:cs typeface="Times New Roman" panose="02020603050405020304" pitchFamily="18" charset="0"/>
                        </a:rPr>
                        <a:t> Health </a:t>
                      </a:r>
                    </a:p>
                    <a:p>
                      <a:r>
                        <a:rPr lang="en-US" sz="1950" b="1" baseline="0" dirty="0">
                          <a:latin typeface="Times New Roman" panose="02020603050405020304" pitchFamily="18" charset="0"/>
                          <a:cs typeface="Times New Roman" panose="02020603050405020304" pitchFamily="18" charset="0"/>
                        </a:rPr>
                        <a:t>Statistics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pPr algn="just"/>
                      <a:r>
                        <a:rPr lang="en-US" sz="1950" b="1" dirty="0">
                          <a:latin typeface="Times New Roman" panose="02020603050405020304" pitchFamily="18" charset="0"/>
                          <a:cs typeface="Times New Roman" panose="02020603050405020304" pitchFamily="18" charset="0"/>
                        </a:rPr>
                        <a:t>No. of PHCs, CHCs,</a:t>
                      </a:r>
                      <a:r>
                        <a:rPr lang="en-US" sz="1950" b="1" baseline="0" dirty="0">
                          <a:latin typeface="Times New Roman" panose="02020603050405020304" pitchFamily="18" charset="0"/>
                          <a:cs typeface="Times New Roman" panose="02020603050405020304" pitchFamily="18" charset="0"/>
                        </a:rPr>
                        <a:t> SCs, DHs, MMUs</a:t>
                      </a:r>
                    </a:p>
                    <a:p>
                      <a:pPr algn="just"/>
                      <a:endParaRPr lang="en-US" sz="1950" b="1" baseline="0" dirty="0">
                        <a:latin typeface="Times New Roman" panose="02020603050405020304" pitchFamily="18" charset="0"/>
                        <a:cs typeface="Times New Roman" panose="02020603050405020304" pitchFamily="18" charset="0"/>
                      </a:endParaRPr>
                    </a:p>
                    <a:p>
                      <a:pPr algn="just"/>
                      <a:r>
                        <a:rPr lang="en-US" sz="1950" b="1" baseline="0" dirty="0">
                          <a:latin typeface="Times New Roman" panose="02020603050405020304" pitchFamily="18" charset="0"/>
                          <a:cs typeface="Times New Roman" panose="02020603050405020304" pitchFamily="18" charset="0"/>
                        </a:rPr>
                        <a:t>No of Human Resources in Public Health facilities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2018</a:t>
                      </a:r>
                      <a:endParaRPr lang="en-IN" sz="195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2"/>
                  </a:ext>
                </a:extLst>
              </a:tr>
              <a:tr h="1720623">
                <a:tc>
                  <a:txBody>
                    <a:bodyPr/>
                    <a:lstStyle/>
                    <a:p>
                      <a:r>
                        <a:rPr lang="en-US" sz="1950" b="1" dirty="0">
                          <a:latin typeface="Times New Roman" panose="02020603050405020304" pitchFamily="18" charset="0"/>
                          <a:cs typeface="Times New Roman" panose="02020603050405020304" pitchFamily="18" charset="0"/>
                        </a:rPr>
                        <a:t>3</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NFHS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Fertility</a:t>
                      </a:r>
                      <a:r>
                        <a:rPr lang="en-US" sz="1950" b="1" baseline="0" dirty="0">
                          <a:latin typeface="Times New Roman" panose="02020603050405020304" pitchFamily="18" charset="0"/>
                          <a:cs typeface="Times New Roman" panose="02020603050405020304" pitchFamily="18" charset="0"/>
                        </a:rPr>
                        <a:t> – Birth order, birth intervals, teenage pregnancy, sex preference indicators, contraceptive use and preferences, Antenatal care indicators, Delivery and post natal care, delivery costs, maternal care indicators, ICDS services, breastfeeding practices, nutrition, TB prevalence, HIV/ AIDS, Status of  Blood sugar, blood pressure, Gender issues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IN" sz="1950" b="1" dirty="0">
                          <a:latin typeface="Times New Roman" panose="02020603050405020304" pitchFamily="18" charset="0"/>
                          <a:cs typeface="Times New Roman" panose="02020603050405020304" pitchFamily="18" charset="0"/>
                        </a:rPr>
                        <a:t>2015-16</a:t>
                      </a:r>
                    </a:p>
                  </a:txBody>
                  <a:tcPr marL="68580" marR="68580" marT="38100" marB="38100"/>
                </a:tc>
                <a:extLst>
                  <a:ext uri="{0D108BD9-81ED-4DB2-BD59-A6C34878D82A}">
                    <a16:rowId xmlns="" xmlns:a16="http://schemas.microsoft.com/office/drawing/2014/main" val="10003"/>
                  </a:ext>
                </a:extLst>
              </a:tr>
              <a:tr h="1008443">
                <a:tc>
                  <a:txBody>
                    <a:bodyPr/>
                    <a:lstStyle/>
                    <a:p>
                      <a:r>
                        <a:rPr lang="en-US" sz="1950" b="1" dirty="0">
                          <a:latin typeface="Times New Roman" panose="02020603050405020304" pitchFamily="18" charset="0"/>
                          <a:cs typeface="Times New Roman" panose="02020603050405020304" pitchFamily="18" charset="0"/>
                        </a:rPr>
                        <a:t>4</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950" b="1" dirty="0">
                          <a:latin typeface="Times New Roman" panose="02020603050405020304" pitchFamily="18" charset="0"/>
                          <a:cs typeface="Times New Roman" panose="02020603050405020304" pitchFamily="18" charset="0"/>
                        </a:rPr>
                        <a:t>HMIS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IN" sz="1950" b="1" dirty="0">
                          <a:latin typeface="Times New Roman" panose="02020603050405020304" pitchFamily="18" charset="0"/>
                          <a:cs typeface="Times New Roman" panose="02020603050405020304" pitchFamily="18" charset="0"/>
                        </a:rPr>
                        <a:t>Key Demographic</a:t>
                      </a:r>
                      <a:r>
                        <a:rPr lang="en-IN" sz="1950" b="1" baseline="0" dirty="0">
                          <a:latin typeface="Times New Roman" panose="02020603050405020304" pitchFamily="18" charset="0"/>
                          <a:cs typeface="Times New Roman" panose="02020603050405020304" pitchFamily="18" charset="0"/>
                        </a:rPr>
                        <a:t> Indicator, Key Child Health &amp; Maternal health indicators and Family planning and Home/institutional deliveries , Safe Abortion services related indicators</a:t>
                      </a:r>
                      <a:endParaRPr lang="en-IN" sz="195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IN" sz="1950" b="1" dirty="0">
                          <a:latin typeface="Times New Roman" panose="02020603050405020304" pitchFamily="18" charset="0"/>
                          <a:cs typeface="Times New Roman" panose="02020603050405020304" pitchFamily="18" charset="0"/>
                        </a:rPr>
                        <a:t>Monthly</a:t>
                      </a:r>
                    </a:p>
                  </a:txBody>
                  <a:tcPr marL="68580" marR="68580" marT="38100" marB="38100"/>
                </a:tc>
                <a:extLst>
                  <a:ext uri="{0D108BD9-81ED-4DB2-BD59-A6C34878D82A}">
                    <a16:rowId xmlns="" xmlns:a16="http://schemas.microsoft.com/office/drawing/2014/main" val="10004"/>
                  </a:ext>
                </a:extLst>
              </a:tr>
            </a:tbl>
          </a:graphicData>
        </a:graphic>
      </p:graphicFrame>
      <p:sp>
        <p:nvSpPr>
          <p:cNvPr id="5" name="Slide Number Placeholder 4"/>
          <p:cNvSpPr>
            <a:spLocks noGrp="1"/>
          </p:cNvSpPr>
          <p:nvPr>
            <p:ph type="sldNum" sz="quarter" idx="12"/>
          </p:nvPr>
        </p:nvSpPr>
        <p:spPr/>
        <p:txBody>
          <a:bodyPr/>
          <a:lstStyle/>
          <a:p>
            <a:fld id="{B0D879A1-6445-4029-9F57-74A6A5BC0E17}" type="slidenum">
              <a:rPr lang="en-IN" smtClean="0">
                <a:latin typeface="Times New Roman" panose="02020603050405020304" pitchFamily="18" charset="0"/>
                <a:cs typeface="Times New Roman" panose="02020603050405020304" pitchFamily="18" charset="0"/>
              </a:rPr>
              <a:pPr/>
              <a:t>51</a:t>
            </a:fld>
            <a:endParaRPr lang="en-I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4996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0736"/>
            <a:ext cx="7886700" cy="1104636"/>
          </a:xfrm>
        </p:spPr>
        <p:txBody>
          <a:bodyPr>
            <a:normAutofit/>
          </a:bodyPr>
          <a:lstStyle/>
          <a:p>
            <a:r>
              <a:rPr lang="en-US" sz="2800" b="1" dirty="0" err="1">
                <a:latin typeface="Times New Roman" panose="02020603050405020304" pitchFamily="18" charset="0"/>
                <a:cs typeface="Times New Roman" panose="02020603050405020304" pitchFamily="18" charset="0"/>
              </a:rPr>
              <a:t>Programme</a:t>
            </a:r>
            <a:r>
              <a:rPr lang="en-US" sz="2800" b="1" dirty="0">
                <a:latin typeface="Times New Roman" panose="02020603050405020304" pitchFamily="18" charset="0"/>
                <a:cs typeface="Times New Roman" panose="02020603050405020304" pitchFamily="18" charset="0"/>
              </a:rPr>
              <a:t> Specific Data Sets</a:t>
            </a:r>
          </a:p>
        </p:txBody>
      </p:sp>
      <p:graphicFrame>
        <p:nvGraphicFramePr>
          <p:cNvPr id="4" name="Content Placeholder 3"/>
          <p:cNvGraphicFramePr>
            <a:graphicFrameLocks noGrp="1"/>
          </p:cNvGraphicFramePr>
          <p:nvPr>
            <p:ph idx="1"/>
            <p:extLst/>
          </p:nvPr>
        </p:nvGraphicFramePr>
        <p:xfrm>
          <a:off x="0" y="419100"/>
          <a:ext cx="9144000" cy="5295899"/>
        </p:xfrm>
        <a:graphic>
          <a:graphicData uri="http://schemas.openxmlformats.org/drawingml/2006/table">
            <a:tbl>
              <a:tblPr firstRow="1" bandRow="1">
                <a:tableStyleId>{7DF18680-E054-41AD-8BC1-D1AEF772440D}</a:tableStyleId>
              </a:tblPr>
              <a:tblGrid>
                <a:gridCol w="414147">
                  <a:extLst>
                    <a:ext uri="{9D8B030D-6E8A-4147-A177-3AD203B41FA5}">
                      <a16:colId xmlns="" xmlns:a16="http://schemas.microsoft.com/office/drawing/2014/main" val="20000"/>
                    </a:ext>
                  </a:extLst>
                </a:gridCol>
                <a:gridCol w="1567053">
                  <a:extLst>
                    <a:ext uri="{9D8B030D-6E8A-4147-A177-3AD203B41FA5}">
                      <a16:colId xmlns="" xmlns:a16="http://schemas.microsoft.com/office/drawing/2014/main" val="20001"/>
                    </a:ext>
                  </a:extLst>
                </a:gridCol>
                <a:gridCol w="5943600">
                  <a:extLst>
                    <a:ext uri="{9D8B030D-6E8A-4147-A177-3AD203B41FA5}">
                      <a16:colId xmlns="" xmlns:a16="http://schemas.microsoft.com/office/drawing/2014/main" val="20002"/>
                    </a:ext>
                  </a:extLst>
                </a:gridCol>
                <a:gridCol w="1219200">
                  <a:extLst>
                    <a:ext uri="{9D8B030D-6E8A-4147-A177-3AD203B41FA5}">
                      <a16:colId xmlns="" xmlns:a16="http://schemas.microsoft.com/office/drawing/2014/main" val="20003"/>
                    </a:ext>
                  </a:extLst>
                </a:gridCol>
              </a:tblGrid>
              <a:tr h="635694">
                <a:tc>
                  <a:txBody>
                    <a:bodyPr/>
                    <a:lstStyle/>
                    <a:p>
                      <a:r>
                        <a:rPr lang="en-US" sz="1800" b="1" dirty="0">
                          <a:latin typeface="Times New Roman" panose="02020603050405020304" pitchFamily="18" charset="0"/>
                          <a:cs typeface="Times New Roman" panose="02020603050405020304" pitchFamily="18" charset="0"/>
                        </a:rPr>
                        <a:t>S no</a:t>
                      </a:r>
                    </a:p>
                  </a:txBody>
                  <a:tcPr marL="68580" marR="68580" marT="38100" marB="38100"/>
                </a:tc>
                <a:tc>
                  <a:txBody>
                    <a:bodyPr/>
                    <a:lstStyle/>
                    <a:p>
                      <a:r>
                        <a:rPr lang="en-US" sz="1800" b="1" dirty="0" err="1">
                          <a:latin typeface="Times New Roman" panose="02020603050405020304" pitchFamily="18" charset="0"/>
                          <a:cs typeface="Times New Roman" panose="02020603050405020304" pitchFamily="18" charset="0"/>
                        </a:rPr>
                        <a:t>Programmes</a:t>
                      </a:r>
                      <a:endParaRPr lang="en-US" sz="18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Indicators</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Latest</a:t>
                      </a:r>
                      <a:r>
                        <a:rPr lang="en-US" sz="1800" b="1" baseline="0" dirty="0">
                          <a:latin typeface="Times New Roman" panose="02020603050405020304" pitchFamily="18" charset="0"/>
                          <a:cs typeface="Times New Roman" panose="02020603050405020304" pitchFamily="18" charset="0"/>
                        </a:rPr>
                        <a:t> Available</a:t>
                      </a:r>
                      <a:endParaRPr lang="en-US" sz="180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0"/>
                  </a:ext>
                </a:extLst>
              </a:tr>
              <a:tr h="1472949">
                <a:tc>
                  <a:txBody>
                    <a:bodyPr/>
                    <a:lstStyle/>
                    <a:p>
                      <a:pPr>
                        <a:buFontTx/>
                        <a:buNone/>
                      </a:pPr>
                      <a:r>
                        <a:rPr lang="en-US" sz="1800" b="1" dirty="0">
                          <a:latin typeface="Times New Roman" panose="02020603050405020304" pitchFamily="18" charset="0"/>
                          <a:cs typeface="Times New Roman" panose="02020603050405020304" pitchFamily="18" charset="0"/>
                        </a:rPr>
                        <a:t>1</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NACO</a:t>
                      </a:r>
                    </a:p>
                    <a:p>
                      <a:pPr>
                        <a:buFontTx/>
                        <a:buChar char="-"/>
                      </a:pPr>
                      <a:r>
                        <a:rPr lang="en-US" sz="1800" b="1" dirty="0">
                          <a:latin typeface="Times New Roman" panose="02020603050405020304" pitchFamily="18" charset="0"/>
                          <a:cs typeface="Times New Roman" panose="02020603050405020304" pitchFamily="18" charset="0"/>
                        </a:rPr>
                        <a:t>Service Delivery</a:t>
                      </a:r>
                    </a:p>
                    <a:p>
                      <a:pPr>
                        <a:buFontTx/>
                        <a:buChar char="-"/>
                      </a:pPr>
                      <a:r>
                        <a:rPr lang="en-US" sz="1800" b="1" baseline="0" dirty="0">
                          <a:latin typeface="Times New Roman" panose="02020603050405020304" pitchFamily="18" charset="0"/>
                          <a:cs typeface="Times New Roman" panose="02020603050405020304" pitchFamily="18" charset="0"/>
                        </a:rPr>
                        <a:t>Epidemiological</a:t>
                      </a:r>
                      <a:endParaRPr lang="en-US" sz="1800" b="1" dirty="0">
                        <a:latin typeface="Times New Roman" panose="02020603050405020304" pitchFamily="18" charset="0"/>
                        <a:cs typeface="Times New Roman" panose="02020603050405020304" pitchFamily="18" charset="0"/>
                      </a:endParaRPr>
                    </a:p>
                  </a:txBody>
                  <a:tcPr marL="68580" marR="68580" marT="38100" marB="38100"/>
                </a:tc>
                <a:tc>
                  <a:txBody>
                    <a:bodyPr/>
                    <a:lstStyle/>
                    <a:p>
                      <a:pPr lvl="0"/>
                      <a:endParaRPr lang="en-IN" sz="1800" b="1" dirty="0">
                        <a:latin typeface="Times New Roman" panose="02020603050405020304" pitchFamily="18" charset="0"/>
                        <a:cs typeface="Times New Roman" panose="02020603050405020304" pitchFamily="18" charset="0"/>
                      </a:endParaRPr>
                    </a:p>
                    <a:p>
                      <a:pPr lvl="0"/>
                      <a:r>
                        <a:rPr lang="en-IN" sz="1800" b="1" dirty="0">
                          <a:latin typeface="Times New Roman" panose="02020603050405020304" pitchFamily="18" charset="0"/>
                          <a:cs typeface="Times New Roman" panose="02020603050405020304" pitchFamily="18" charset="0"/>
                        </a:rPr>
                        <a:t>Individual service uptake data of HIV positive clients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800" b="1" dirty="0">
                          <a:latin typeface="Times New Roman" panose="02020603050405020304" pitchFamily="18" charset="0"/>
                          <a:cs typeface="Times New Roman" panose="02020603050405020304" pitchFamily="18" charset="0"/>
                        </a:rPr>
                        <a:t>HIV prevalence and related risk behaviour data</a:t>
                      </a:r>
                    </a:p>
                  </a:txBody>
                  <a:tcPr marL="68580" marR="68580" marT="38100" marB="38100"/>
                </a:tc>
                <a:tc>
                  <a:txBody>
                    <a:bodyPr/>
                    <a:lstStyle/>
                    <a:p>
                      <a:endParaRPr lang="en-US" sz="1800"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Monthly</a:t>
                      </a:r>
                    </a:p>
                  </a:txBody>
                  <a:tcPr marL="68580" marR="68580" marT="38100" marB="38100"/>
                </a:tc>
                <a:extLst>
                  <a:ext uri="{0D108BD9-81ED-4DB2-BD59-A6C34878D82A}">
                    <a16:rowId xmlns="" xmlns:a16="http://schemas.microsoft.com/office/drawing/2014/main" val="10001"/>
                  </a:ext>
                </a:extLst>
              </a:tr>
              <a:tr h="1752035">
                <a:tc>
                  <a:txBody>
                    <a:bodyPr/>
                    <a:lstStyle/>
                    <a:p>
                      <a:r>
                        <a:rPr lang="en-US" sz="1800" b="1" dirty="0">
                          <a:latin typeface="Times New Roman" panose="02020603050405020304" pitchFamily="18" charset="0"/>
                          <a:cs typeface="Times New Roman" panose="02020603050405020304" pitchFamily="18" charset="0"/>
                        </a:rPr>
                        <a:t>2</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NVHCP</a:t>
                      </a:r>
                    </a:p>
                  </a:txBody>
                  <a:tcPr marL="68580" marR="68580" marT="38100" marB="38100"/>
                </a:tc>
                <a:tc>
                  <a:txBody>
                    <a:bodyPr/>
                    <a:lstStyle/>
                    <a:p>
                      <a:pPr algn="just"/>
                      <a:r>
                        <a:rPr lang="en-US" sz="1800" b="1" dirty="0">
                          <a:latin typeface="Times New Roman" panose="02020603050405020304" pitchFamily="18" charset="0"/>
                          <a:cs typeface="Times New Roman" panose="02020603050405020304" pitchFamily="18" charset="0"/>
                        </a:rPr>
                        <a:t>No of serological tests done for diagnosis of viral hepatitis B/C </a:t>
                      </a:r>
                    </a:p>
                    <a:p>
                      <a:pPr algn="just"/>
                      <a:r>
                        <a:rPr lang="en-US" sz="1800" b="1" dirty="0">
                          <a:latin typeface="Times New Roman" panose="02020603050405020304" pitchFamily="18" charset="0"/>
                          <a:cs typeface="Times New Roman" panose="02020603050405020304" pitchFamily="18" charset="0"/>
                        </a:rPr>
                        <a:t>No of new patients initiated on treatment of hepatitis B/ C</a:t>
                      </a:r>
                    </a:p>
                    <a:p>
                      <a:pPr algn="just"/>
                      <a:r>
                        <a:rPr lang="en-US" sz="1800" b="1" dirty="0">
                          <a:latin typeface="Times New Roman" panose="02020603050405020304" pitchFamily="18" charset="0"/>
                          <a:cs typeface="Times New Roman" panose="02020603050405020304" pitchFamily="18" charset="0"/>
                        </a:rPr>
                        <a:t>No of new patients completed treatment of Hepatitis C</a:t>
                      </a:r>
                    </a:p>
                    <a:p>
                      <a:pPr algn="just"/>
                      <a:r>
                        <a:rPr lang="en-US" sz="1800" b="1" dirty="0">
                          <a:latin typeface="Times New Roman" panose="02020603050405020304" pitchFamily="18" charset="0"/>
                          <a:cs typeface="Times New Roman" panose="02020603050405020304" pitchFamily="18" charset="0"/>
                        </a:rPr>
                        <a:t>No of patients put on treatment continuing on treatment for Hepatitis B </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Monthly</a:t>
                      </a:r>
                    </a:p>
                  </a:txBody>
                  <a:tcPr marL="68580" marR="68580" marT="38100" marB="38100"/>
                </a:tc>
                <a:extLst>
                  <a:ext uri="{0D108BD9-81ED-4DB2-BD59-A6C34878D82A}">
                    <a16:rowId xmlns="" xmlns:a16="http://schemas.microsoft.com/office/drawing/2014/main" val="10002"/>
                  </a:ext>
                </a:extLst>
              </a:tr>
              <a:tr h="356609">
                <a:tc>
                  <a:txBody>
                    <a:bodyPr/>
                    <a:lstStyle/>
                    <a:p>
                      <a:r>
                        <a:rPr lang="en-US" sz="1800" b="1" dirty="0">
                          <a:latin typeface="Times New Roman" panose="02020603050405020304" pitchFamily="18" charset="0"/>
                          <a:cs typeface="Times New Roman" panose="02020603050405020304" pitchFamily="18" charset="0"/>
                        </a:rPr>
                        <a:t>3</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RCH Portal</a:t>
                      </a:r>
                    </a:p>
                  </a:txBody>
                  <a:tcPr marL="68580" marR="68580" marT="38100" marB="38100"/>
                </a:tc>
                <a:tc>
                  <a:txBody>
                    <a:bodyPr/>
                    <a:lstStyle/>
                    <a:p>
                      <a:pPr algn="just"/>
                      <a:r>
                        <a:rPr lang="en-US" sz="1800" b="1" dirty="0">
                          <a:latin typeface="Times New Roman" panose="02020603050405020304" pitchFamily="18" charset="0"/>
                          <a:cs typeface="Times New Roman" panose="02020603050405020304" pitchFamily="18" charset="0"/>
                        </a:rPr>
                        <a:t>RMNCAH indicators, name wise</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Realtime</a:t>
                      </a:r>
                    </a:p>
                  </a:txBody>
                  <a:tcPr marL="68580" marR="68580" marT="38100" marB="38100"/>
                </a:tc>
                <a:extLst>
                  <a:ext uri="{0D108BD9-81ED-4DB2-BD59-A6C34878D82A}">
                    <a16:rowId xmlns="" xmlns:a16="http://schemas.microsoft.com/office/drawing/2014/main" val="1464573800"/>
                  </a:ext>
                </a:extLst>
              </a:tr>
              <a:tr h="1078612">
                <a:tc>
                  <a:txBody>
                    <a:bodyPr/>
                    <a:lstStyle/>
                    <a:p>
                      <a:r>
                        <a:rPr lang="en-US" sz="1800" b="1" dirty="0">
                          <a:latin typeface="Times New Roman" panose="02020603050405020304" pitchFamily="18" charset="0"/>
                          <a:cs typeface="Times New Roman" panose="02020603050405020304" pitchFamily="18" charset="0"/>
                        </a:rPr>
                        <a:t>4</a:t>
                      </a:r>
                    </a:p>
                  </a:txBody>
                  <a:tcPr marL="68580" marR="68580" marT="38100" marB="38100"/>
                </a:tc>
                <a:tc>
                  <a:txBody>
                    <a:bodyPr/>
                    <a:lstStyle/>
                    <a:p>
                      <a:r>
                        <a:rPr lang="en-US" sz="1800" b="1" dirty="0">
                          <a:latin typeface="Times New Roman" panose="02020603050405020304" pitchFamily="18" charset="0"/>
                          <a:cs typeface="Times New Roman" panose="02020603050405020304" pitchFamily="18" charset="0"/>
                        </a:rPr>
                        <a:t>RCH </a:t>
                      </a:r>
                      <a:r>
                        <a:rPr lang="en-US" sz="1800" b="1" dirty="0" err="1">
                          <a:latin typeface="Times New Roman" panose="02020603050405020304" pitchFamily="18" charset="0"/>
                          <a:cs typeface="Times New Roman" panose="02020603050405020304" pitchFamily="18" charset="0"/>
                        </a:rPr>
                        <a:t>Programmes</a:t>
                      </a:r>
                      <a:r>
                        <a:rPr lang="en-US" sz="1800" b="1" dirty="0">
                          <a:latin typeface="Times New Roman" panose="02020603050405020304" pitchFamily="18" charset="0"/>
                          <a:cs typeface="Times New Roman" panose="02020603050405020304" pitchFamily="18" charset="0"/>
                        </a:rPr>
                        <a:t> Data</a:t>
                      </a:r>
                    </a:p>
                  </a:txBody>
                  <a:tcPr marL="68580" marR="68580" marT="38100" marB="38100"/>
                </a:tc>
                <a:tc>
                  <a:txBody>
                    <a:bodyPr/>
                    <a:lstStyle/>
                    <a:p>
                      <a:pPr marL="0" lvl="0" indent="0">
                        <a:buFont typeface="Arial" pitchFamily="34" charset="0"/>
                        <a:buNone/>
                      </a:pPr>
                      <a:r>
                        <a:rPr lang="en-IN" sz="1800" b="1" dirty="0">
                          <a:solidFill>
                            <a:srgbClr val="000000"/>
                          </a:solidFill>
                          <a:latin typeface="Times New Roman" panose="02020603050405020304" pitchFamily="18" charset="0"/>
                          <a:cs typeface="Times New Roman" panose="02020603050405020304" pitchFamily="18" charset="0"/>
                        </a:rPr>
                        <a:t>Pradhan Mantri </a:t>
                      </a:r>
                      <a:r>
                        <a:rPr lang="en-IN" sz="1800" b="1" dirty="0" err="1">
                          <a:solidFill>
                            <a:srgbClr val="000000"/>
                          </a:solidFill>
                          <a:latin typeface="Times New Roman" panose="02020603050405020304" pitchFamily="18" charset="0"/>
                          <a:cs typeface="Times New Roman" panose="02020603050405020304" pitchFamily="18" charset="0"/>
                        </a:rPr>
                        <a:t>Surakshit</a:t>
                      </a:r>
                      <a:r>
                        <a:rPr lang="en-IN" sz="1800" b="1" dirty="0">
                          <a:solidFill>
                            <a:srgbClr val="000000"/>
                          </a:solidFill>
                          <a:latin typeface="Times New Roman" panose="02020603050405020304" pitchFamily="18" charset="0"/>
                          <a:cs typeface="Times New Roman" panose="02020603050405020304" pitchFamily="18" charset="0"/>
                        </a:rPr>
                        <a:t> </a:t>
                      </a:r>
                      <a:r>
                        <a:rPr lang="en-IN" sz="1800" b="1" dirty="0" err="1">
                          <a:solidFill>
                            <a:srgbClr val="000000"/>
                          </a:solidFill>
                          <a:latin typeface="Times New Roman" panose="02020603050405020304" pitchFamily="18" charset="0"/>
                          <a:cs typeface="Times New Roman" panose="02020603050405020304" pitchFamily="18" charset="0"/>
                        </a:rPr>
                        <a:t>Matritva</a:t>
                      </a:r>
                      <a:r>
                        <a:rPr lang="en-IN" sz="1800" b="1" dirty="0">
                          <a:solidFill>
                            <a:srgbClr val="000000"/>
                          </a:solidFill>
                          <a:latin typeface="Times New Roman" panose="02020603050405020304" pitchFamily="18" charset="0"/>
                          <a:cs typeface="Times New Roman" panose="02020603050405020304" pitchFamily="18" charset="0"/>
                        </a:rPr>
                        <a:t> Abhiyan (PMSMA), </a:t>
                      </a:r>
                      <a:r>
                        <a:rPr lang="en-IN" sz="1800" b="1" dirty="0" err="1">
                          <a:solidFill>
                            <a:srgbClr val="000000"/>
                          </a:solidFill>
                          <a:latin typeface="Times New Roman" panose="02020603050405020304" pitchFamily="18" charset="0"/>
                          <a:cs typeface="Times New Roman" panose="02020603050405020304" pitchFamily="18" charset="0"/>
                        </a:rPr>
                        <a:t>LaQshya</a:t>
                      </a:r>
                      <a:r>
                        <a:rPr lang="en-IN" sz="1800" b="1" dirty="0">
                          <a:solidFill>
                            <a:srgbClr val="000000"/>
                          </a:solidFill>
                          <a:latin typeface="Times New Roman" panose="02020603050405020304" pitchFamily="18" charset="0"/>
                          <a:cs typeface="Times New Roman" panose="02020603050405020304" pitchFamily="18" charset="0"/>
                        </a:rPr>
                        <a:t>, Weekly Iron folic acid supplementation (WIFS), MDR etc</a:t>
                      </a:r>
                      <a:endParaRPr lang="en-US" sz="1800" b="1" dirty="0">
                        <a:latin typeface="Times New Roman" panose="02020603050405020304" pitchFamily="18" charset="0"/>
                        <a:cs typeface="Times New Roman" panose="02020603050405020304" pitchFamily="18" charset="0"/>
                      </a:endParaRPr>
                    </a:p>
                  </a:txBody>
                  <a:tcPr marL="68580" marR="68580" marT="38100" marB="38100"/>
                </a:tc>
                <a:tc>
                  <a:txBody>
                    <a:bodyPr/>
                    <a:lstStyle/>
                    <a:p>
                      <a:endParaRPr lang="en-US" sz="1800"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Monthly, Quarterly</a:t>
                      </a:r>
                    </a:p>
                  </a:txBody>
                  <a:tcPr marL="68580" marR="68580" marT="38100" marB="38100"/>
                </a:tc>
                <a:extLst>
                  <a:ext uri="{0D108BD9-81ED-4DB2-BD59-A6C34878D82A}">
                    <a16:rowId xmlns="" xmlns:a16="http://schemas.microsoft.com/office/drawing/2014/main" val="1191505745"/>
                  </a:ext>
                </a:extLst>
              </a:tr>
            </a:tbl>
          </a:graphicData>
        </a:graphic>
      </p:graphicFrame>
      <p:sp>
        <p:nvSpPr>
          <p:cNvPr id="5" name="Slide Number Placeholder 4"/>
          <p:cNvSpPr>
            <a:spLocks noGrp="1"/>
          </p:cNvSpPr>
          <p:nvPr>
            <p:ph type="sldNum" sz="quarter" idx="12"/>
          </p:nvPr>
        </p:nvSpPr>
        <p:spPr/>
        <p:txBody>
          <a:bodyPr/>
          <a:lstStyle/>
          <a:p>
            <a:fld id="{B0D879A1-6445-4029-9F57-74A6A5BC0E17}" type="slidenum">
              <a:rPr lang="en-IN" smtClean="0"/>
              <a:pPr/>
              <a:t>52</a:t>
            </a:fld>
            <a:endParaRPr lang="en-IN" dirty="0"/>
          </a:p>
        </p:txBody>
      </p:sp>
    </p:spTree>
    <p:extLst>
      <p:ext uri="{BB962C8B-B14F-4D97-AF65-F5344CB8AC3E}">
        <p14:creationId xmlns:p14="http://schemas.microsoft.com/office/powerpoint/2010/main" val="2045872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66" y="-342900"/>
            <a:ext cx="7871883" cy="1104636"/>
          </a:xfrm>
        </p:spPr>
        <p:txBody>
          <a:bodyPr>
            <a:normAutofit/>
          </a:bodyPr>
          <a:lstStyle/>
          <a:p>
            <a:r>
              <a:rPr lang="en-US" sz="2800" b="1" dirty="0" err="1">
                <a:latin typeface="Times New Roman" panose="02020603050405020304" pitchFamily="18" charset="0"/>
                <a:cs typeface="Times New Roman" panose="02020603050405020304" pitchFamily="18" charset="0"/>
              </a:rPr>
              <a:t>Programme</a:t>
            </a:r>
            <a:r>
              <a:rPr lang="en-US" sz="2800" b="1" dirty="0">
                <a:latin typeface="Times New Roman" panose="02020603050405020304" pitchFamily="18" charset="0"/>
                <a:cs typeface="Times New Roman" panose="02020603050405020304" pitchFamily="18" charset="0"/>
              </a:rPr>
              <a:t> Specific Data Sets</a:t>
            </a:r>
          </a:p>
        </p:txBody>
      </p:sp>
      <p:graphicFrame>
        <p:nvGraphicFramePr>
          <p:cNvPr id="4" name="Content Placeholder 3"/>
          <p:cNvGraphicFramePr>
            <a:graphicFrameLocks noGrp="1"/>
          </p:cNvGraphicFramePr>
          <p:nvPr>
            <p:ph idx="1"/>
            <p:extLst/>
          </p:nvPr>
        </p:nvGraphicFramePr>
        <p:xfrm>
          <a:off x="0" y="489518"/>
          <a:ext cx="9118600" cy="5225482"/>
        </p:xfrm>
        <a:graphic>
          <a:graphicData uri="http://schemas.openxmlformats.org/drawingml/2006/table">
            <a:tbl>
              <a:tblPr firstRow="1" bandRow="1">
                <a:tableStyleId>{7DF18680-E054-41AD-8BC1-D1AEF772440D}</a:tableStyleId>
              </a:tblPr>
              <a:tblGrid>
                <a:gridCol w="580247">
                  <a:extLst>
                    <a:ext uri="{9D8B030D-6E8A-4147-A177-3AD203B41FA5}">
                      <a16:colId xmlns="" xmlns:a16="http://schemas.microsoft.com/office/drawing/2014/main" val="20000"/>
                    </a:ext>
                  </a:extLst>
                </a:gridCol>
                <a:gridCol w="1553353">
                  <a:extLst>
                    <a:ext uri="{9D8B030D-6E8A-4147-A177-3AD203B41FA5}">
                      <a16:colId xmlns="" xmlns:a16="http://schemas.microsoft.com/office/drawing/2014/main" val="20001"/>
                    </a:ext>
                  </a:extLst>
                </a:gridCol>
                <a:gridCol w="5029200">
                  <a:extLst>
                    <a:ext uri="{9D8B030D-6E8A-4147-A177-3AD203B41FA5}">
                      <a16:colId xmlns="" xmlns:a16="http://schemas.microsoft.com/office/drawing/2014/main" val="20002"/>
                    </a:ext>
                  </a:extLst>
                </a:gridCol>
                <a:gridCol w="1955800">
                  <a:extLst>
                    <a:ext uri="{9D8B030D-6E8A-4147-A177-3AD203B41FA5}">
                      <a16:colId xmlns="" xmlns:a16="http://schemas.microsoft.com/office/drawing/2014/main" val="20003"/>
                    </a:ext>
                  </a:extLst>
                </a:gridCol>
              </a:tblGrid>
              <a:tr h="630260">
                <a:tc>
                  <a:txBody>
                    <a:bodyPr/>
                    <a:lstStyle/>
                    <a:p>
                      <a:r>
                        <a:rPr lang="en-US" sz="2000" b="1" dirty="0">
                          <a:latin typeface="Times New Roman" panose="02020603050405020304" pitchFamily="18" charset="0"/>
                          <a:cs typeface="Times New Roman" panose="02020603050405020304" pitchFamily="18" charset="0"/>
                        </a:rPr>
                        <a:t>S no</a:t>
                      </a:r>
                    </a:p>
                  </a:txBody>
                  <a:tcPr marL="68580" marR="68580" marT="38100" marB="38100"/>
                </a:tc>
                <a:tc>
                  <a:txBody>
                    <a:bodyPr/>
                    <a:lstStyle/>
                    <a:p>
                      <a:r>
                        <a:rPr lang="en-US" sz="2000" b="1" dirty="0" err="1">
                          <a:latin typeface="Times New Roman" panose="02020603050405020304" pitchFamily="18" charset="0"/>
                          <a:cs typeface="Times New Roman" panose="02020603050405020304" pitchFamily="18" charset="0"/>
                        </a:rPr>
                        <a:t>Programmes</a:t>
                      </a:r>
                      <a:endParaRPr lang="en-US"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2000" b="1" dirty="0">
                          <a:latin typeface="Times New Roman" panose="02020603050405020304" pitchFamily="18" charset="0"/>
                          <a:cs typeface="Times New Roman" panose="02020603050405020304" pitchFamily="18" charset="0"/>
                        </a:rPr>
                        <a:t>Description</a:t>
                      </a:r>
                    </a:p>
                  </a:txBody>
                  <a:tcPr marL="68580" marR="68580" marT="38100" marB="38100"/>
                </a:tc>
                <a:tc>
                  <a:txBody>
                    <a:bodyPr/>
                    <a:lstStyle/>
                    <a:p>
                      <a:r>
                        <a:rPr lang="en-US" sz="2000" b="1" dirty="0">
                          <a:latin typeface="Times New Roman" panose="02020603050405020304" pitchFamily="18" charset="0"/>
                          <a:cs typeface="Times New Roman" panose="02020603050405020304" pitchFamily="18" charset="0"/>
                        </a:rPr>
                        <a:t>Latest</a:t>
                      </a:r>
                      <a:r>
                        <a:rPr lang="en-US" sz="2000" b="1" baseline="0" dirty="0">
                          <a:latin typeface="Times New Roman" panose="02020603050405020304" pitchFamily="18" charset="0"/>
                          <a:cs typeface="Times New Roman" panose="02020603050405020304" pitchFamily="18" charset="0"/>
                        </a:rPr>
                        <a:t> Available</a:t>
                      </a:r>
                      <a:endParaRPr lang="en-US" sz="200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0"/>
                  </a:ext>
                </a:extLst>
              </a:tr>
              <a:tr h="559307">
                <a:tc>
                  <a:txBody>
                    <a:bodyPr/>
                    <a:lstStyle/>
                    <a:p>
                      <a:pPr>
                        <a:buFontTx/>
                        <a:buNone/>
                      </a:pPr>
                      <a:r>
                        <a:rPr lang="en-US" sz="2000" b="1" dirty="0">
                          <a:latin typeface="Times New Roman" panose="02020603050405020304" pitchFamily="18" charset="0"/>
                          <a:cs typeface="Times New Roman" panose="02020603050405020304" pitchFamily="18" charset="0"/>
                        </a:rPr>
                        <a:t>5</a:t>
                      </a:r>
                    </a:p>
                  </a:txBody>
                  <a:tcPr marL="68580" marR="68580" marT="38100" marB="38100"/>
                </a:tc>
                <a:tc>
                  <a:txBody>
                    <a:bodyPr/>
                    <a:lstStyle/>
                    <a:p>
                      <a:r>
                        <a:rPr lang="en-US" sz="2000" b="1" dirty="0">
                          <a:latin typeface="Times New Roman" panose="02020603050405020304" pitchFamily="18" charset="0"/>
                          <a:cs typeface="Times New Roman" panose="02020603050405020304" pitchFamily="18" charset="0"/>
                        </a:rPr>
                        <a:t>NSSO</a:t>
                      </a:r>
                    </a:p>
                  </a:txBody>
                  <a:tcPr marL="68580" marR="68580" marT="38100" marB="38100"/>
                </a:tc>
                <a:tc>
                  <a:txBody>
                    <a:bodyPr/>
                    <a:lstStyle/>
                    <a:p>
                      <a:pPr marL="0" indent="0" algn="just">
                        <a:buFont typeface="Arial" pitchFamily="34" charset="0"/>
                        <a:buNone/>
                      </a:pPr>
                      <a:r>
                        <a:rPr lang="en-IN" sz="2000" b="1" dirty="0">
                          <a:latin typeface="Times New Roman" panose="02020603050405020304" pitchFamily="18" charset="0"/>
                          <a:cs typeface="Times New Roman" panose="02020603050405020304" pitchFamily="18" charset="0"/>
                        </a:rPr>
                        <a:t>Consumer</a:t>
                      </a:r>
                      <a:r>
                        <a:rPr lang="en-IN" sz="2000" b="1" baseline="0" dirty="0">
                          <a:latin typeface="Times New Roman" panose="02020603050405020304" pitchFamily="18" charset="0"/>
                          <a:cs typeface="Times New Roman" panose="02020603050405020304" pitchFamily="18" charset="0"/>
                        </a:rPr>
                        <a:t> expenditure survey on Health</a:t>
                      </a:r>
                      <a:endParaRPr lang="en-IN"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2000" b="1" dirty="0">
                          <a:latin typeface="Times New Roman" panose="02020603050405020304" pitchFamily="18" charset="0"/>
                          <a:cs typeface="Times New Roman" panose="02020603050405020304" pitchFamily="18" charset="0"/>
                        </a:rPr>
                        <a:t>Awaited after</a:t>
                      </a:r>
                      <a:r>
                        <a:rPr lang="en-US" sz="2000" b="1" baseline="0" dirty="0">
                          <a:latin typeface="Times New Roman" panose="02020603050405020304" pitchFamily="18" charset="0"/>
                          <a:cs typeface="Times New Roman" panose="02020603050405020304" pitchFamily="18" charset="0"/>
                        </a:rPr>
                        <a:t> gap of 10 </a:t>
                      </a:r>
                      <a:r>
                        <a:rPr lang="en-US" sz="2000" b="1" baseline="0" dirty="0" err="1">
                          <a:latin typeface="Times New Roman" panose="02020603050405020304" pitchFamily="18" charset="0"/>
                          <a:cs typeface="Times New Roman" panose="02020603050405020304" pitchFamily="18" charset="0"/>
                        </a:rPr>
                        <a:t>yrs</a:t>
                      </a:r>
                      <a:endParaRPr lang="en-US" sz="200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1"/>
                  </a:ext>
                </a:extLst>
              </a:tr>
              <a:tr h="457200">
                <a:tc>
                  <a:txBody>
                    <a:bodyPr/>
                    <a:lstStyle/>
                    <a:p>
                      <a:r>
                        <a:rPr lang="en-US" sz="2000" b="1" dirty="0">
                          <a:latin typeface="Times New Roman" panose="02020603050405020304" pitchFamily="18" charset="0"/>
                          <a:cs typeface="Times New Roman" panose="02020603050405020304" pitchFamily="18" charset="0"/>
                        </a:rPr>
                        <a:t>6</a:t>
                      </a:r>
                    </a:p>
                  </a:txBody>
                  <a:tcPr marL="68580" marR="68580" marT="38100" marB="38100"/>
                </a:tc>
                <a:tc>
                  <a:txBody>
                    <a:bodyPr/>
                    <a:lstStyle/>
                    <a:p>
                      <a:r>
                        <a:rPr lang="en-IN" sz="2000" b="1" dirty="0">
                          <a:latin typeface="Times New Roman" panose="02020603050405020304" pitchFamily="18" charset="0"/>
                          <a:cs typeface="Times New Roman" panose="02020603050405020304" pitchFamily="18" charset="0"/>
                        </a:rPr>
                        <a:t>IDSP</a:t>
                      </a:r>
                    </a:p>
                  </a:txBody>
                  <a:tcPr marL="68580" marR="68580" marT="38100" marB="38100"/>
                </a:tc>
                <a:tc>
                  <a:txBody>
                    <a:bodyPr/>
                    <a:lstStyle/>
                    <a:p>
                      <a:pPr marL="0" lvl="0" indent="0">
                        <a:buFont typeface="Arial" pitchFamily="34" charset="0"/>
                        <a:buNone/>
                      </a:pPr>
                      <a:r>
                        <a:rPr lang="en-IN" sz="2000" b="1" dirty="0">
                          <a:solidFill>
                            <a:srgbClr val="000000"/>
                          </a:solidFill>
                          <a:latin typeface="Times New Roman" panose="02020603050405020304" pitchFamily="18" charset="0"/>
                          <a:cs typeface="Times New Roman" panose="02020603050405020304" pitchFamily="18" charset="0"/>
                        </a:rPr>
                        <a:t>Epidemic</a:t>
                      </a:r>
                      <a:r>
                        <a:rPr lang="en-IN" sz="2000" b="1" baseline="0" dirty="0">
                          <a:solidFill>
                            <a:srgbClr val="000000"/>
                          </a:solidFill>
                          <a:latin typeface="Times New Roman" panose="02020603050405020304" pitchFamily="18" charset="0"/>
                          <a:cs typeface="Times New Roman" panose="02020603050405020304" pitchFamily="18" charset="0"/>
                        </a:rPr>
                        <a:t> outbreak Surveillance</a:t>
                      </a:r>
                      <a:endParaRPr lang="en-IN" sz="2000" b="1" dirty="0">
                        <a:solidFill>
                          <a:srgbClr val="000000"/>
                        </a:solidFill>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IN" sz="2000" b="1" dirty="0">
                          <a:latin typeface="Times New Roman" panose="02020603050405020304" pitchFamily="18" charset="0"/>
                          <a:cs typeface="Times New Roman" panose="02020603050405020304" pitchFamily="18" charset="0"/>
                        </a:rPr>
                        <a:t>Daily, Monthly</a:t>
                      </a:r>
                    </a:p>
                  </a:txBody>
                  <a:tcPr marL="68580" marR="68580" marT="38100" marB="38100"/>
                </a:tc>
                <a:extLst>
                  <a:ext uri="{0D108BD9-81ED-4DB2-BD59-A6C34878D82A}">
                    <a16:rowId xmlns="" xmlns:a16="http://schemas.microsoft.com/office/drawing/2014/main" val="920616221"/>
                  </a:ext>
                </a:extLst>
              </a:tr>
              <a:tr h="634660">
                <a:tc>
                  <a:txBody>
                    <a:bodyPr/>
                    <a:lstStyle/>
                    <a:p>
                      <a:r>
                        <a:rPr lang="en-GB" sz="2000" b="1" dirty="0">
                          <a:latin typeface="Times New Roman" panose="02020603050405020304" pitchFamily="18" charset="0"/>
                          <a:cs typeface="Times New Roman" panose="02020603050405020304" pitchFamily="18" charset="0"/>
                        </a:rPr>
                        <a:t>7</a:t>
                      </a: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TB</a:t>
                      </a: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NIKSHAY</a:t>
                      </a:r>
                      <a:r>
                        <a:rPr lang="en-GB" sz="2000" b="1" baseline="0" dirty="0">
                          <a:latin typeface="Times New Roman" panose="02020603050405020304" pitchFamily="18" charset="0"/>
                          <a:cs typeface="Times New Roman" panose="02020603050405020304" pitchFamily="18" charset="0"/>
                        </a:rPr>
                        <a:t> Portal</a:t>
                      </a:r>
                      <a:endParaRPr lang="en-GB"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IN" sz="2000" b="1" dirty="0">
                          <a:latin typeface="Times New Roman" panose="02020603050405020304" pitchFamily="18" charset="0"/>
                          <a:cs typeface="Times New Roman" panose="02020603050405020304" pitchFamily="18" charset="0"/>
                        </a:rPr>
                        <a:t>Monthly, Realtime</a:t>
                      </a:r>
                    </a:p>
                  </a:txBody>
                  <a:tcPr marL="68580" marR="68580" marT="38100" marB="38100"/>
                </a:tc>
                <a:extLst>
                  <a:ext uri="{0D108BD9-81ED-4DB2-BD59-A6C34878D82A}">
                    <a16:rowId xmlns="" xmlns:a16="http://schemas.microsoft.com/office/drawing/2014/main" val="10002"/>
                  </a:ext>
                </a:extLst>
              </a:tr>
              <a:tr h="914400">
                <a:tc>
                  <a:txBody>
                    <a:bodyPr/>
                    <a:lstStyle/>
                    <a:p>
                      <a:r>
                        <a:rPr lang="en-GB" sz="2000" b="1" dirty="0">
                          <a:latin typeface="Times New Roman" panose="02020603050405020304" pitchFamily="18" charset="0"/>
                          <a:cs typeface="Times New Roman" panose="02020603050405020304" pitchFamily="18" charset="0"/>
                        </a:rPr>
                        <a:t>8</a:t>
                      </a: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CPHC</a:t>
                      </a:r>
                      <a:r>
                        <a:rPr lang="en-GB" sz="2000" b="1" baseline="0" dirty="0">
                          <a:latin typeface="Times New Roman" panose="02020603050405020304" pitchFamily="18" charset="0"/>
                          <a:cs typeface="Times New Roman" panose="02020603050405020304" pitchFamily="18" charset="0"/>
                        </a:rPr>
                        <a:t> Application</a:t>
                      </a:r>
                      <a:endParaRPr lang="en-GB"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Screening Portal</a:t>
                      </a:r>
                    </a:p>
                  </a:txBody>
                  <a:tcPr marL="68580" marR="68580" marT="38100" marB="38100"/>
                </a:tc>
                <a:tc>
                  <a:txBody>
                    <a:bodyPr/>
                    <a:lstStyle/>
                    <a:p>
                      <a:r>
                        <a:rPr lang="en-IN" sz="2000" b="1" dirty="0">
                          <a:latin typeface="Times New Roman" panose="02020603050405020304" pitchFamily="18" charset="0"/>
                          <a:cs typeface="Times New Roman" panose="02020603050405020304" pitchFamily="18" charset="0"/>
                        </a:rPr>
                        <a:t>Monthly</a:t>
                      </a:r>
                    </a:p>
                  </a:txBody>
                  <a:tcPr marL="68580" marR="68580" marT="38100" marB="38100"/>
                </a:tc>
                <a:extLst>
                  <a:ext uri="{0D108BD9-81ED-4DB2-BD59-A6C34878D82A}">
                    <a16:rowId xmlns="" xmlns:a16="http://schemas.microsoft.com/office/drawing/2014/main" val="2825482733"/>
                  </a:ext>
                </a:extLst>
              </a:tr>
              <a:tr h="1110682">
                <a:tc>
                  <a:txBody>
                    <a:bodyPr/>
                    <a:lstStyle/>
                    <a:p>
                      <a:r>
                        <a:rPr lang="en-GB" sz="2000" b="1" dirty="0">
                          <a:latin typeface="Times New Roman" panose="02020603050405020304" pitchFamily="18" charset="0"/>
                          <a:cs typeface="Times New Roman" panose="02020603050405020304" pitchFamily="18" charset="0"/>
                        </a:rPr>
                        <a:t>9</a:t>
                      </a: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Mapping of health</a:t>
                      </a:r>
                      <a:r>
                        <a:rPr lang="en-GB" sz="2000" b="1" baseline="0" dirty="0">
                          <a:latin typeface="Times New Roman" panose="02020603050405020304" pitchFamily="18" charset="0"/>
                          <a:cs typeface="Times New Roman" panose="02020603050405020304" pitchFamily="18" charset="0"/>
                        </a:rPr>
                        <a:t> facilities</a:t>
                      </a:r>
                      <a:endParaRPr lang="en-GB"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National Health Resource Repository</a:t>
                      </a:r>
                    </a:p>
                  </a:txBody>
                  <a:tcPr marL="68580" marR="68580" marT="38100" marB="38100"/>
                </a:tc>
                <a:tc>
                  <a:txBody>
                    <a:bodyPr/>
                    <a:lstStyle/>
                    <a:p>
                      <a:r>
                        <a:rPr lang="en-IN" sz="2000" b="1" dirty="0">
                          <a:latin typeface="Times New Roman" panose="02020603050405020304" pitchFamily="18" charset="0"/>
                          <a:cs typeface="Times New Roman" panose="02020603050405020304" pitchFamily="18" charset="0"/>
                        </a:rPr>
                        <a:t>Process </a:t>
                      </a:r>
                      <a:r>
                        <a:rPr lang="en-IN" sz="2000" b="1" dirty="0" err="1">
                          <a:latin typeface="Times New Roman" panose="02020603050405020304" pitchFamily="18" charset="0"/>
                          <a:cs typeface="Times New Roman" panose="02020603050405020304" pitchFamily="18" charset="0"/>
                        </a:rPr>
                        <a:t>Ongoing</a:t>
                      </a:r>
                      <a:r>
                        <a:rPr lang="en-IN" sz="2000" b="1" dirty="0">
                          <a:latin typeface="Times New Roman" panose="02020603050405020304" pitchFamily="18" charset="0"/>
                          <a:cs typeface="Times New Roman" panose="02020603050405020304" pitchFamily="18" charset="0"/>
                        </a:rPr>
                        <a:t> </a:t>
                      </a:r>
                    </a:p>
                  </a:txBody>
                  <a:tcPr marL="68580" marR="68580" marT="38100" marB="38100"/>
                </a:tc>
                <a:extLst>
                  <a:ext uri="{0D108BD9-81ED-4DB2-BD59-A6C34878D82A}">
                    <a16:rowId xmlns="" xmlns:a16="http://schemas.microsoft.com/office/drawing/2014/main" val="241968222"/>
                  </a:ext>
                </a:extLst>
              </a:tr>
              <a:tr h="623943">
                <a:tc>
                  <a:txBody>
                    <a:bodyPr/>
                    <a:lstStyle/>
                    <a:p>
                      <a:r>
                        <a:rPr lang="en-GB" sz="2000" b="1">
                          <a:latin typeface="Times New Roman" panose="02020603050405020304" pitchFamily="18" charset="0"/>
                          <a:cs typeface="Times New Roman" panose="02020603050405020304" pitchFamily="18" charset="0"/>
                        </a:rPr>
                        <a:t>10</a:t>
                      </a:r>
                      <a:endParaRPr lang="en-GB"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NHA</a:t>
                      </a:r>
                    </a:p>
                  </a:txBody>
                  <a:tcPr marL="68580" marR="68580" marT="38100" marB="38100"/>
                </a:tc>
                <a:tc>
                  <a:txBody>
                    <a:bodyPr/>
                    <a:lstStyle/>
                    <a:p>
                      <a:r>
                        <a:rPr lang="en-GB" sz="2000" b="1" dirty="0">
                          <a:latin typeface="Times New Roman" panose="02020603050405020304" pitchFamily="18" charset="0"/>
                          <a:cs typeface="Times New Roman" panose="02020603050405020304" pitchFamily="18" charset="0"/>
                        </a:rPr>
                        <a:t>Health</a:t>
                      </a:r>
                      <a:r>
                        <a:rPr lang="en-GB" sz="2000" b="1" baseline="0" dirty="0">
                          <a:latin typeface="Times New Roman" panose="02020603050405020304" pitchFamily="18" charset="0"/>
                          <a:cs typeface="Times New Roman" panose="02020603050405020304" pitchFamily="18" charset="0"/>
                        </a:rPr>
                        <a:t> accounts – health financing sources, health expenditure</a:t>
                      </a:r>
                      <a:endParaRPr lang="en-GB" sz="2000" b="1" dirty="0">
                        <a:latin typeface="Times New Roman" panose="02020603050405020304" pitchFamily="18" charset="0"/>
                        <a:cs typeface="Times New Roman" panose="02020603050405020304" pitchFamily="18" charset="0"/>
                      </a:endParaRPr>
                    </a:p>
                  </a:txBody>
                  <a:tcPr marL="68580" marR="68580" marT="38100" marB="38100"/>
                </a:tc>
                <a:tc>
                  <a:txBody>
                    <a:bodyPr/>
                    <a:lstStyle/>
                    <a:p>
                      <a:r>
                        <a:rPr lang="en-US" sz="2000" b="1" dirty="0">
                          <a:latin typeface="Times New Roman" panose="02020603050405020304" pitchFamily="18" charset="0"/>
                          <a:cs typeface="Times New Roman" panose="02020603050405020304" pitchFamily="18" charset="0"/>
                        </a:rPr>
                        <a:t>Annual</a:t>
                      </a:r>
                      <a:endParaRPr lang="en-IN" sz="2000" b="1" dirty="0">
                        <a:latin typeface="Times New Roman" panose="02020603050405020304" pitchFamily="18" charset="0"/>
                        <a:cs typeface="Times New Roman" panose="02020603050405020304" pitchFamily="18" charset="0"/>
                      </a:endParaRPr>
                    </a:p>
                  </a:txBody>
                  <a:tcPr marL="68580" marR="68580" marT="38100" marB="38100"/>
                </a:tc>
                <a:extLst>
                  <a:ext uri="{0D108BD9-81ED-4DB2-BD59-A6C34878D82A}">
                    <a16:rowId xmlns="" xmlns:a16="http://schemas.microsoft.com/office/drawing/2014/main" val="10006"/>
                  </a:ext>
                </a:extLst>
              </a:tr>
            </a:tbl>
          </a:graphicData>
        </a:graphic>
      </p:graphicFrame>
      <p:sp>
        <p:nvSpPr>
          <p:cNvPr id="5" name="Slide Number Placeholder 4"/>
          <p:cNvSpPr>
            <a:spLocks noGrp="1"/>
          </p:cNvSpPr>
          <p:nvPr>
            <p:ph type="sldNum" sz="quarter" idx="12"/>
          </p:nvPr>
        </p:nvSpPr>
        <p:spPr/>
        <p:txBody>
          <a:bodyPr/>
          <a:lstStyle/>
          <a:p>
            <a:fld id="{B0D879A1-6445-4029-9F57-74A6A5BC0E17}" type="slidenum">
              <a:rPr lang="en-IN" smtClean="0"/>
              <a:pPr/>
              <a:t>53</a:t>
            </a:fld>
            <a:endParaRPr lang="en-IN"/>
          </a:p>
        </p:txBody>
      </p:sp>
    </p:spTree>
    <p:extLst>
      <p:ext uri="{BB962C8B-B14F-4D97-AF65-F5344CB8AC3E}">
        <p14:creationId xmlns:p14="http://schemas.microsoft.com/office/powerpoint/2010/main" val="38431264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ODAYMARKERFONTCHANGES" val="Calibri;11"/>
  <p:tag name="MARKERCOLOR" val="255,0,0,False"/>
  <p:tag name="CUSTOMTIMEBANDPOSITION" val="198.001"/>
  <p:tag name="TIMESCALEPOINT" val="Months"/>
  <p:tag name="CONFIGUREAUTOMATICFLAG" val="True"/>
  <p:tag name="MILESTONEDATEFORMAT" val="M/d/yy"/>
  <p:tag name="INTERVALDATEFORMAT" val="M/d"/>
  <p:tag name="TIMESCALEDATEFORMAT" val="MMM"/>
  <p:tag name="INTERVALDURATIONPOSITION" val="Hide"/>
  <p:tag name="MILESTONEDEFAULTFONT" val="Calibri;11;False;-16777216;False;False"/>
  <p:tag name="MILESTONEDATEDEFAULTFONT" val="Calibri;10;False;-14726787;False;False"/>
  <p:tag name="TASKDEFAULTFONT" val="Calibri;11;False;-16777216;False;False"/>
  <p:tag name="TASKDATEDEFAULTFONT" val="Calibri;10;False;-14726787;False;False"/>
  <p:tag name="TIMELINECULTURE" val="en-US"/>
  <p:tag name="ADJUSTINTERVALTITLETEXT_TOP" val="false"/>
  <p:tag name="INTERVALHORIZCONNECTORCOLOR" val="-3355444"/>
  <p:tag name="INTERVALVERTCONNECTORCOLOR" val="-3355444"/>
  <p:tag name="INTERVALDURATIONFORMAT" val="Days"/>
  <p:tag name="ADJUSTINTERVALTITLETEXT" val="true"/>
  <p:tag name="TIMESCALEFONT" val="Calibri;13;False;0;False;False"/>
  <p:tag name="TIMELINETYPE" val="Rounded"/>
  <p:tag name="VERSION" val="1.76"/>
  <p:tag name="WORDWRAPMILESTONE" val="True"/>
  <p:tag name="WORDWRAPINTERVAL" val="False"/>
  <p:tag name="ELAPSEDSTYLE" val="wide"/>
  <p:tag name="INTERVALTHICKBAND" val="false"/>
  <p:tag name="AUTOFIT" val="1"/>
  <p:tag name="TIMEBANDROUNDED" val="true"/>
  <p:tag name="TIMEBANDTHIN" val="true"/>
  <p:tag name="3DEFFECT" val="false"/>
  <p:tag name="INTERVALVERTCONNECTOR" val="false"/>
  <p:tag name="INTERVALABOVE" val="false"/>
  <p:tag name="TIMEBANDPOS" val="middle"/>
  <p:tag name="TIMEBANDPOSCUSTOM" val="42"/>
  <p:tag name="SHOWFLAGDIALOG" val="Finish"/>
  <p:tag name="INTERVALHORIZCONNECTOR" val="false"/>
  <p:tag name="INTERVALTEXT" val="right"/>
  <p:tag name="INTERVALDATE" val="left"/>
  <p:tag name="LEFTBANDDATE" val="Calibri;24"/>
  <p:tag name="RIGHTBANDDATE" val="Calibri;24"/>
  <p:tag name="TODAYMARKER" val="false"/>
  <p:tag name="TODAYMARKERABOVE" val="false"/>
  <p:tag name="ELAPSED" val="false"/>
  <p:tag name="TIMEBANDDATES" val="both"/>
  <p:tag name="MILESTONETIMESCALESTARTDATE" val="05/24/2013 00:00:00"/>
  <p:tag name="MILESTONETIMESCALEENDDATE" val="12/18/2013 00:00:00"/>
  <p:tag name="INTERVALTIMESCALEENDDATE" val="11/07/2013 00:00:00"/>
  <p:tag name="INTERVALTIMESCALESTARTDATE" val="07/01/2013 00:00:00"/>
  <p:tag name="CONFIGURETIMESCALESTARTDATE" val="5/24/2013 12:00:00 AM"/>
  <p:tag name="CONFIGURETIMESCALEENDDATE" val="12/18/2013 12:00:00 AM"/>
  <p:tag name="TIMEBANDPOSVALUE" val="162.5"/>
  <p:tag name="TIMEBANDCOLOR" val="250,207,39,false"/>
  <p:tag name="ACTUALTIMESCALEENDDATE" val="12/31/2013 12:00:00 AM"/>
  <p:tag name="ACTUALTIMESCALESTARTDATE" val="5/1/2013 12:00:00 AM"/>
  <p:tag name="FLAGCONNECTORCOLOR" val="79,129,189,true"/>
  <p:tag name="PREVIOUSTIMEBANDPOSITION" val="162.5"/>
  <p:tag name="SLIDEHEIGHT" val="405"/>
</p:tagLst>
</file>

<file path=ppt/tags/tag2.xml><?xml version="1.0" encoding="utf-8"?>
<p:tagLst xmlns:a="http://schemas.openxmlformats.org/drawingml/2006/main" xmlns:r="http://schemas.openxmlformats.org/officeDocument/2006/relationships" xmlns:p="http://schemas.openxmlformats.org/presentationml/2006/main">
  <p:tag name="TIMEBAND" val="Timeband"/>
</p:tagLst>
</file>

<file path=ppt/tags/tag3.xml><?xml version="1.0" encoding="utf-8"?>
<p:tagLst xmlns:a="http://schemas.openxmlformats.org/drawingml/2006/main" xmlns:r="http://schemas.openxmlformats.org/officeDocument/2006/relationships" xmlns:p="http://schemas.openxmlformats.org/presentationml/2006/main">
  <p:tag name="TIMESCALVALUEFONT" val="Yes"/>
</p:tagLst>
</file>

<file path=ppt/tags/tag4.xml><?xml version="1.0" encoding="utf-8"?>
<p:tagLst xmlns:a="http://schemas.openxmlformats.org/drawingml/2006/main" xmlns:r="http://schemas.openxmlformats.org/officeDocument/2006/relationships" xmlns:p="http://schemas.openxmlformats.org/presentationml/2006/main">
  <p:tag name="TIMESCALVALUEFONT" val="Yes"/>
</p:tagLst>
</file>

<file path=ppt/tags/tag5.xml><?xml version="1.0" encoding="utf-8"?>
<p:tagLst xmlns:a="http://schemas.openxmlformats.org/drawingml/2006/main" xmlns:r="http://schemas.openxmlformats.org/officeDocument/2006/relationships" xmlns:p="http://schemas.openxmlformats.org/presentationml/2006/main">
  <p:tag name="TIMESCALVALUEFONT" val="Yes"/>
</p:tagLst>
</file>

<file path=ppt/tags/tag6.xml><?xml version="1.0" encoding="utf-8"?>
<p:tagLst xmlns:a="http://schemas.openxmlformats.org/drawingml/2006/main" xmlns:r="http://schemas.openxmlformats.org/officeDocument/2006/relationships" xmlns:p="http://schemas.openxmlformats.org/presentationml/2006/main">
  <p:tag name="TIMESCALVALUEFONT" val="Yes"/>
</p:tagLst>
</file>

<file path=ppt/tags/tag7.xml><?xml version="1.0" encoding="utf-8"?>
<p:tagLst xmlns:a="http://schemas.openxmlformats.org/drawingml/2006/main" xmlns:r="http://schemas.openxmlformats.org/officeDocument/2006/relationships" xmlns:p="http://schemas.openxmlformats.org/presentationml/2006/main">
  <p:tag name="MILESTONE0" val="192,80,77,-4173747,True;12/18/2013 00:00:00;Sign Off;False;False;True;False;False;tbName;0;;11;;10;6;-16777216;-14726787;False;110;False;False;False;False;False;116.5;541.6"/>
</p:tagLst>
</file>

<file path=ppt/tags/tag8.xml><?xml version="1.0" encoding="utf-8"?>
<p:tagLst xmlns:a="http://schemas.openxmlformats.org/drawingml/2006/main" xmlns:r="http://schemas.openxmlformats.org/officeDocument/2006/relationships" xmlns:p="http://schemas.openxmlformats.org/presentationml/2006/main">
  <p:tag name="MILESTONE1" val="0,114,188,-16747844,False;10/20/2013 00:00:00;Manufacturer Certification;False;False;False;False;False;tbName;1;;11;;10;5;-16777216;-14726787;False;120;False;False;False;False;False;-1;479.4857"/>
</p:tagLst>
</file>

<file path=ppt/tags/tag9.xml><?xml version="1.0" encoding="utf-8"?>
<p:tagLst xmlns:a="http://schemas.openxmlformats.org/drawingml/2006/main" xmlns:r="http://schemas.openxmlformats.org/officeDocument/2006/relationships" xmlns:p="http://schemas.openxmlformats.org/presentationml/2006/main">
  <p:tag name="MILESTONE2" val="0,114,188,-16747844,False;09/05/2013 00:00:00;Training Day;False;False;False;False;False;tbName;2;;11;;10;4;-16777216;-14726787;False;120;False;False;False;False;False;-1;381.7714"/>
</p:tagLst>
</file>

<file path=ppt/tags/tag10.xml><?xml version="1.0" encoding="utf-8"?>
<p:tagLst xmlns:a="http://schemas.openxmlformats.org/drawingml/2006/main" xmlns:r="http://schemas.openxmlformats.org/officeDocument/2006/relationships" xmlns:p="http://schemas.openxmlformats.org/presentationml/2006/main">
  <p:tag name="MILESTONE5" val="0,114,188,-16747844,False;06/14/2013 00:00:00;Assign Project Manger;False;False;False;False;False;tbName;5;;11;;10;1;-16777216;-14726787;False;60;False;False;False;False;False;-1;201.5428"/>
</p:tagLst>
</file>

<file path=ppt/tags/tag11.xml><?xml version="1.0" encoding="utf-8"?>
<p:tagLst xmlns:a="http://schemas.openxmlformats.org/drawingml/2006/main" xmlns:r="http://schemas.openxmlformats.org/officeDocument/2006/relationships" xmlns:p="http://schemas.openxmlformats.org/presentationml/2006/main">
  <p:tag name="MILESTONE1" val="0,114,188,-16747844,False;10/20/2013 00:00:00;Manufacturer Certification;False;False;False;False;False;tbName;1;;11;;10;5;-16777216;-14726787;False;120;False;False;False;False;False;-1;479.4857"/>
</p:tagLst>
</file>

<file path=ppt/tags/tag12.xml><?xml version="1.0" encoding="utf-8"?>
<p:tagLst xmlns:a="http://schemas.openxmlformats.org/drawingml/2006/main" xmlns:r="http://schemas.openxmlformats.org/officeDocument/2006/relationships" xmlns:p="http://schemas.openxmlformats.org/presentationml/2006/main">
  <p:tag name="TIMESCALVALUEFONT" val="Yes"/>
</p:tagLst>
</file>

<file path=ppt/tags/tag13.xml><?xml version="1.0" encoding="utf-8"?>
<p:tagLst xmlns:a="http://schemas.openxmlformats.org/drawingml/2006/main" xmlns:r="http://schemas.openxmlformats.org/officeDocument/2006/relationships" xmlns:p="http://schemas.openxmlformats.org/presentationml/2006/main">
  <p:tag name="TIMESCALVALUEFONT" val="Yes"/>
</p:tagLst>
</file>

<file path=ppt/tags/tag14.xml><?xml version="1.0" encoding="utf-8"?>
<p:tagLst xmlns:a="http://schemas.openxmlformats.org/drawingml/2006/main" xmlns:r="http://schemas.openxmlformats.org/officeDocument/2006/relationships" xmlns:p="http://schemas.openxmlformats.org/presentationml/2006/main">
  <p:tag name="MILESTONE1" val="0,114,188,-16747844,False;10/20/2013 00:00:00;Manufacturer Certification;False;False;False;False;False;tbName;1;;11;;10;5;-16777216;-14726787;False;120;False;False;False;False;False;-1;479.4857"/>
</p:tagLst>
</file>

<file path=ppt/tags/tag15.xml><?xml version="1.0" encoding="utf-8"?>
<p:tagLst xmlns:a="http://schemas.openxmlformats.org/drawingml/2006/main" xmlns:r="http://schemas.openxmlformats.org/officeDocument/2006/relationships" xmlns:p="http://schemas.openxmlformats.org/presentationml/2006/main">
  <p:tag name="MILESTONE5" val="0,114,188,-16747844,False;06/14/2013 00:00:00;Assign Project Manger;False;False;False;False;False;tbName;5;;11;;10;1;-16777216;-14726787;False;60;False;False;False;False;False;-1;201.5428"/>
</p:tagLst>
</file>

<file path=ppt/tags/tag16.xml><?xml version="1.0" encoding="utf-8"?>
<p:tagLst xmlns:a="http://schemas.openxmlformats.org/drawingml/2006/main" xmlns:r="http://schemas.openxmlformats.org/officeDocument/2006/relationships" xmlns:p="http://schemas.openxmlformats.org/presentationml/2006/main">
  <p:tag name="TIMESCALVALUEFONT" val="Yes"/>
</p:tagLst>
</file>

<file path=ppt/tags/tag17.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18.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19.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20.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21.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22.xml><?xml version="1.0" encoding="utf-8"?>
<p:tagLst xmlns:a="http://schemas.openxmlformats.org/drawingml/2006/main" xmlns:r="http://schemas.openxmlformats.org/officeDocument/2006/relationships" xmlns:p="http://schemas.openxmlformats.org/presentationml/2006/main">
  <p:tag name="CONNECTORCOLOR" val="79;129;189"/>
</p:tagLst>
</file>

<file path=ppt/tags/tag23.xml><?xml version="1.0" encoding="utf-8"?>
<p:tagLst xmlns:a="http://schemas.openxmlformats.org/drawingml/2006/main" xmlns:r="http://schemas.openxmlformats.org/officeDocument/2006/relationships" xmlns:p="http://schemas.openxmlformats.org/presentationml/2006/main">
  <p:tag name="CONNECTORCOLOR" val="79;129;189"/>
</p:tagLst>
</file>

<file path=ppt/theme/theme1.xml><?xml version="1.0" encoding="utf-8"?>
<a:theme xmlns:a="http://schemas.openxmlformats.org/drawingml/2006/main" name="Cover and End Slide Master">
  <a:themeElements>
    <a:clrScheme name="ALLPPT-COLOR-A01">
      <a:dk1>
        <a:sysClr val="windowText" lastClr="000000"/>
      </a:dk1>
      <a:lt1>
        <a:sysClr val="window" lastClr="FFFFFF"/>
      </a:lt1>
      <a:dk2>
        <a:srgbClr val="1F497D"/>
      </a:dk2>
      <a:lt2>
        <a:srgbClr val="EEECE1"/>
      </a:lt2>
      <a:accent1>
        <a:srgbClr val="22AAE4"/>
      </a:accent1>
      <a:accent2>
        <a:srgbClr val="2A81C6"/>
      </a:accent2>
      <a:accent3>
        <a:srgbClr val="2ECAD7"/>
      </a:accent3>
      <a:accent4>
        <a:srgbClr val="CBCBCB"/>
      </a:accent4>
      <a:accent5>
        <a:srgbClr val="CBCBCB"/>
      </a:accent5>
      <a:accent6>
        <a:srgbClr val="576868"/>
      </a:accent6>
      <a:hlink>
        <a:srgbClr val="000000"/>
      </a:hlink>
      <a:folHlink>
        <a:srgbClr val="000000"/>
      </a:folHlink>
    </a:clrScheme>
    <a:fontScheme name="MAX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1923</TotalTime>
  <Words>4140</Words>
  <Application>Microsoft Office PowerPoint</Application>
  <PresentationFormat>On-screen Show (16:10)</PresentationFormat>
  <Paragraphs>838</Paragraphs>
  <Slides>53</Slides>
  <Notes>34</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53</vt:i4>
      </vt:variant>
    </vt:vector>
  </HeadingPairs>
  <TitlesOfParts>
    <vt:vector size="74" baseType="lpstr">
      <vt:lpstr>Arial Unicode MS</vt:lpstr>
      <vt:lpstr>맑은 고딕</vt:lpstr>
      <vt:lpstr>MS PGothic</vt:lpstr>
      <vt:lpstr>SimSun</vt:lpstr>
      <vt:lpstr>Arial</vt:lpstr>
      <vt:lpstr>Arial Narrow</vt:lpstr>
      <vt:lpstr>Baghdad</vt:lpstr>
      <vt:lpstr>Batang</vt:lpstr>
      <vt:lpstr>Calibri</vt:lpstr>
      <vt:lpstr>Calibri Light</vt:lpstr>
      <vt:lpstr>Cambria</vt:lpstr>
      <vt:lpstr>Cantarell</vt:lpstr>
      <vt:lpstr>Century Gothic</vt:lpstr>
      <vt:lpstr>Courier New</vt:lpstr>
      <vt:lpstr>Garamond</vt:lpstr>
      <vt:lpstr>Gill Sans MT</vt:lpstr>
      <vt:lpstr>Mangal</vt:lpstr>
      <vt:lpstr>Times New Roman</vt:lpstr>
      <vt:lpstr>Wingdings</vt:lpstr>
      <vt:lpstr>Cover and End Slide Master</vt:lpstr>
      <vt:lpstr>2_Office Theme</vt:lpstr>
      <vt:lpstr>Department of Health &amp; Family Welfare </vt:lpstr>
      <vt:lpstr>Government Health Expenditure (GHE) and Out of Pocket Expenditure (OOPE) as % of Total Health Expenditure (THE) </vt:lpstr>
      <vt:lpstr>PowerPoint Presentation</vt:lpstr>
      <vt:lpstr>Year-Wise Health Expenditure by GOI  (Rs. in Crores)</vt:lpstr>
      <vt:lpstr>NHP 2017 Targets </vt:lpstr>
      <vt:lpstr>PowerPoint Presentation</vt:lpstr>
      <vt:lpstr>Organization &amp; Key Programmes of MoHFW</vt:lpstr>
      <vt:lpstr>Sustainable Development Goals</vt:lpstr>
      <vt:lpstr>Health SDG3 is linked to other SDGs as contributor and beneficiary</vt:lpstr>
      <vt:lpstr>PowerPoint Presentation</vt:lpstr>
      <vt:lpstr>Initiatives taken by MoHFW</vt:lpstr>
      <vt:lpstr>PowerPoint Presentation</vt:lpstr>
      <vt:lpstr>AYUSHMAN BHARAT</vt:lpstr>
      <vt:lpstr>Key Milestones  </vt:lpstr>
      <vt:lpstr>          Key Elements to Roll out CPHC       </vt:lpstr>
      <vt:lpstr>HWC: Paradigm Shift at multiple policy and operational levels</vt:lpstr>
      <vt:lpstr>HWC: Paradigm Shift at multiple policy and  operational levels</vt:lpstr>
      <vt:lpstr>Service Packages </vt:lpstr>
      <vt:lpstr>PowerPoint Presentation</vt:lpstr>
      <vt:lpstr>PowerPoint Presentation</vt:lpstr>
      <vt:lpstr>National Health Mission (NHM)</vt:lpstr>
      <vt:lpstr>PowerPoint Presentation</vt:lpstr>
      <vt:lpstr>PowerPoint Presentation</vt:lpstr>
      <vt:lpstr>PowerPoint Presentation</vt:lpstr>
      <vt:lpstr>PowerPoint Presentation</vt:lpstr>
      <vt:lpstr>PowerPoint Presentation</vt:lpstr>
      <vt:lpstr>PowerPoint Presentation</vt:lpstr>
      <vt:lpstr>Free Diagnostics Service Initiative</vt:lpstr>
      <vt:lpstr>PowerPoint Presentation</vt:lpstr>
      <vt:lpstr>PowerPoint Presentation</vt:lpstr>
      <vt:lpstr>PowerPoint Presentation</vt:lpstr>
      <vt:lpstr>PowerPoint Presentation</vt:lpstr>
      <vt:lpstr>PowerPoint Presentation</vt:lpstr>
      <vt:lpstr>Programme Specific Data Sets</vt:lpstr>
      <vt:lpstr>PowerPoint Presentation</vt:lpstr>
      <vt:lpstr>PowerPoint Presentation</vt:lpstr>
      <vt:lpstr>PowerPoint Presentation</vt:lpstr>
      <vt:lpstr>PowerPoint Presentation</vt:lpstr>
      <vt:lpstr>Immunization: Coverage trends</vt:lpstr>
      <vt:lpstr>PowerPoint Presentation</vt:lpstr>
      <vt:lpstr>PowerPoint Presentation</vt:lpstr>
      <vt:lpstr>HIV/AIDS</vt:lpstr>
      <vt:lpstr>Nutrition Promotion </vt:lpstr>
      <vt:lpstr>Food Regulation</vt:lpstr>
      <vt:lpstr>Drug Regulation</vt:lpstr>
      <vt:lpstr>IT Status &amp; Plans</vt:lpstr>
      <vt:lpstr>Medical Education - Centrally Sponsored Schemes</vt:lpstr>
      <vt:lpstr>Achievements in Medical Education</vt:lpstr>
      <vt:lpstr>PRADHAN  MANTRI SWASTHYA  SURAKSHA YOJANA (PMSSY) </vt:lpstr>
      <vt:lpstr>Key Datasets</vt:lpstr>
      <vt:lpstr>PowerPoint Presentation</vt:lpstr>
      <vt:lpstr>Programme Specific Data Sets</vt:lpstr>
      <vt:lpstr>Programme Specific Data Sets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Health &amp; Family Welfare</dc:title>
  <dc:creator>Microsoft Office User</dc:creator>
  <cp:lastModifiedBy>admin</cp:lastModifiedBy>
  <cp:revision>121</cp:revision>
  <cp:lastPrinted>2019-05-06T08:07:34Z</cp:lastPrinted>
  <dcterms:created xsi:type="dcterms:W3CDTF">2019-03-27T17:55:02Z</dcterms:created>
  <dcterms:modified xsi:type="dcterms:W3CDTF">2019-05-14T03:31:21Z</dcterms:modified>
</cp:coreProperties>
</file>