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4"/>
  </p:notesMasterIdLst>
  <p:sldIdLst>
    <p:sldId id="436" r:id="rId3"/>
    <p:sldId id="440" r:id="rId4"/>
    <p:sldId id="620" r:id="rId5"/>
    <p:sldId id="621" r:id="rId6"/>
    <p:sldId id="441" r:id="rId7"/>
    <p:sldId id="312" r:id="rId8"/>
    <p:sldId id="546" r:id="rId9"/>
    <p:sldId id="316" r:id="rId10"/>
    <p:sldId id="296" r:id="rId11"/>
    <p:sldId id="622" r:id="rId12"/>
    <p:sldId id="268" r:id="rId13"/>
    <p:sldId id="570" r:id="rId14"/>
    <p:sldId id="553" r:id="rId15"/>
    <p:sldId id="554" r:id="rId16"/>
    <p:sldId id="623" r:id="rId17"/>
    <p:sldId id="568" r:id="rId18"/>
    <p:sldId id="542" r:id="rId19"/>
    <p:sldId id="571" r:id="rId20"/>
    <p:sldId id="572" r:id="rId21"/>
    <p:sldId id="573" r:id="rId22"/>
    <p:sldId id="574" r:id="rId23"/>
    <p:sldId id="575" r:id="rId24"/>
    <p:sldId id="577" r:id="rId25"/>
    <p:sldId id="578" r:id="rId26"/>
    <p:sldId id="616" r:id="rId27"/>
    <p:sldId id="624" r:id="rId28"/>
    <p:sldId id="558" r:id="rId29"/>
    <p:sldId id="327" r:id="rId30"/>
    <p:sldId id="629" r:id="rId31"/>
    <p:sldId id="569" r:id="rId32"/>
    <p:sldId id="584" r:id="rId33"/>
    <p:sldId id="585" r:id="rId34"/>
    <p:sldId id="630" r:id="rId35"/>
    <p:sldId id="588" r:id="rId36"/>
    <p:sldId id="590" r:id="rId37"/>
    <p:sldId id="589" r:id="rId38"/>
    <p:sldId id="631" r:id="rId39"/>
    <p:sldId id="619" r:id="rId40"/>
    <p:sldId id="591" r:id="rId41"/>
    <p:sldId id="592" r:id="rId42"/>
    <p:sldId id="593" r:id="rId43"/>
    <p:sldId id="617" r:id="rId44"/>
    <p:sldId id="598" r:id="rId45"/>
    <p:sldId id="626" r:id="rId46"/>
    <p:sldId id="627" r:id="rId47"/>
    <p:sldId id="628" r:id="rId48"/>
    <p:sldId id="607" r:id="rId49"/>
    <p:sldId id="608" r:id="rId50"/>
    <p:sldId id="613" r:id="rId51"/>
    <p:sldId id="625" r:id="rId52"/>
    <p:sldId id="615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9" autoAdjust="0"/>
    <p:restoredTop sz="94660"/>
  </p:normalViewPr>
  <p:slideViewPr>
    <p:cSldViewPr snapToGrid="0">
      <p:cViewPr>
        <p:scale>
          <a:sx n="60" d="100"/>
          <a:sy n="60" d="100"/>
        </p:scale>
        <p:origin x="-1086" y="-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260412957257121"/>
          <c:y val="9.7965723619769934E-2"/>
          <c:w val="0.5732597364579588"/>
          <c:h val="0.7241788652871652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 w="7620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7620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F53-46D1-9690-5784DC7F81C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7620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F53-46D1-9690-5784DC7F81C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7620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F53-46D1-9690-5784DC7F81C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7620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F53-46D1-9690-5784DC7F81C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7620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F53-46D1-9690-5784DC7F81C0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  <a:ln w="7620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F53-46D1-9690-5784DC7F81C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  <a:ln w="7620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F53-46D1-9690-5784DC7F81C0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  <a:ln w="7620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4F53-46D1-9690-5784DC7F81C0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  <a:ln w="7620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4F53-46D1-9690-5784DC7F81C0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  <a:ln w="7620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4F53-46D1-9690-5784DC7F81C0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 w="7620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4F53-46D1-9690-5784DC7F81C0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 w="7620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4F53-46D1-9690-5784DC7F81C0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 w="7620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4F53-46D1-9690-5784DC7F81C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Sheet1!$A$2:$A$17</c:f>
              <c:strCache>
                <c:ptCount val="16"/>
                <c:pt idx="0">
                  <c:v>Highest</c:v>
                </c:pt>
                <c:pt idx="1">
                  <c:v>Fourth</c:v>
                </c:pt>
                <c:pt idx="2">
                  <c:v>Middle</c:v>
                </c:pt>
                <c:pt idx="3">
                  <c:v>Second</c:v>
                </c:pt>
                <c:pt idx="4">
                  <c:v>Lowest</c:v>
                </c:pt>
                <c:pt idx="5">
                  <c:v>WEALTH QUINTILE</c:v>
                </c:pt>
                <c:pt idx="6">
                  <c:v>Don't Know</c:v>
                </c:pt>
                <c:pt idx="7">
                  <c:v>None of them</c:v>
                </c:pt>
                <c:pt idx="8">
                  <c:v>Other backward Class</c:v>
                </c:pt>
                <c:pt idx="9">
                  <c:v>Scheduled Tribe</c:v>
                </c:pt>
                <c:pt idx="10">
                  <c:v>Scheduled Caste</c:v>
                </c:pt>
                <c:pt idx="11">
                  <c:v>CASTE/TRIBE</c:v>
                </c:pt>
                <c:pt idx="12">
                  <c:v>Secondary or more complete</c:v>
                </c:pt>
                <c:pt idx="13">
                  <c:v>Primary complete</c:v>
                </c:pt>
                <c:pt idx="14">
                  <c:v>No education </c:v>
                </c:pt>
                <c:pt idx="15">
                  <c:v>EDUCATION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70</c:v>
                </c:pt>
                <c:pt idx="1">
                  <c:v>67</c:v>
                </c:pt>
                <c:pt idx="2">
                  <c:v>64</c:v>
                </c:pt>
                <c:pt idx="3">
                  <c:v>61</c:v>
                </c:pt>
                <c:pt idx="4">
                  <c:v>53</c:v>
                </c:pt>
                <c:pt idx="6">
                  <c:v>46</c:v>
                </c:pt>
                <c:pt idx="7">
                  <c:v>64</c:v>
                </c:pt>
                <c:pt idx="8">
                  <c:v>62</c:v>
                </c:pt>
                <c:pt idx="9">
                  <c:v>56</c:v>
                </c:pt>
                <c:pt idx="10">
                  <c:v>63</c:v>
                </c:pt>
                <c:pt idx="12">
                  <c:v>67</c:v>
                </c:pt>
                <c:pt idx="13">
                  <c:v>60</c:v>
                </c:pt>
                <c:pt idx="14">
                  <c:v>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A-4F53-46D1-9690-5784DC7F81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0237824"/>
        <c:axId val="200239360"/>
      </c:barChart>
      <c:catAx>
        <c:axId val="200237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00239360"/>
        <c:crosses val="autoZero"/>
        <c:auto val="1"/>
        <c:lblAlgn val="ctr"/>
        <c:lblOffset val="100"/>
        <c:noMultiLvlLbl val="0"/>
      </c:catAx>
      <c:valAx>
        <c:axId val="200239360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IN"/>
                  <a:t>%age of children 12-23 months</a:t>
                </a:r>
              </a:p>
            </c:rich>
          </c:tx>
          <c:layout>
            <c:manualLayout>
              <c:xMode val="edge"/>
              <c:yMode val="edge"/>
              <c:x val="0.39141172127609558"/>
              <c:y val="0.90897803891757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0023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8100">
      <a:solidFill>
        <a:schemeClr val="tx1"/>
      </a:solidFill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80952137334756"/>
          <c:y val="0.16315286322401643"/>
          <c:w val="0.66839042594598785"/>
          <c:h val="0.669952259153405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NFHS-3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Urban </c:v>
                </c:pt>
                <c:pt idx="1">
                  <c:v>Rural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58</c:v>
                </c:pt>
                <c:pt idx="1">
                  <c:v>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19-4002-9AD0-7F471BC832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NFHS-4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Urban </c:v>
                </c:pt>
                <c:pt idx="1">
                  <c:v>Rural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64</c:v>
                </c:pt>
                <c:pt idx="1">
                  <c:v>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E19-4002-9AD0-7F471BC8320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0300032"/>
        <c:axId val="200301568"/>
      </c:barChart>
      <c:catAx>
        <c:axId val="20030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00301568"/>
        <c:crosses val="autoZero"/>
        <c:auto val="1"/>
        <c:lblAlgn val="ctr"/>
        <c:lblOffset val="100"/>
        <c:noMultiLvlLbl val="0"/>
      </c:catAx>
      <c:valAx>
        <c:axId val="20030156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IN"/>
                  <a:t>%age of children 12-23 months</a:t>
                </a:r>
              </a:p>
            </c:rich>
          </c:tx>
          <c:layout>
            <c:manualLayout>
              <c:xMode val="edge"/>
              <c:yMode val="edge"/>
              <c:x val="1.4492713545083795E-2"/>
              <c:y val="0.2317919508423921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0030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3489347375057987"/>
          <c:y val="0.31338200082970796"/>
          <c:w val="0.13655405540872106"/>
          <c:h val="0.3130317497226241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noFill/>
    <a:ln w="38100">
      <a:solidFill>
        <a:schemeClr val="tx1"/>
      </a:solidFill>
    </a:ln>
    <a:effectLst/>
  </c:spPr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39536288857458"/>
          <c:y val="0.15283519135086604"/>
          <c:w val="0.64922066914210297"/>
          <c:h val="0.6833435096757644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PI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FF66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E81-4552-8A61-5512046FE88A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E81-4552-8A61-5512046FE88A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E81-4552-8A61-5512046FE88A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E81-4552-8A61-5512046FE88A}"/>
              </c:ext>
            </c:extLst>
          </c:dPt>
          <c:dPt>
            <c:idx val="4"/>
            <c:bubble3D val="0"/>
            <c:spPr>
              <a:solidFill>
                <a:srgbClr val="FF33CC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E81-4552-8A61-5512046FE88A}"/>
              </c:ext>
            </c:extLst>
          </c:dPt>
          <c:dPt>
            <c:idx val="5"/>
            <c:bubble3D val="0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E81-4552-8A61-5512046FE8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Awareness &amp; information Gap</c:v>
                </c:pt>
                <c:pt idx="1">
                  <c:v>AEFI apprehension</c:v>
                </c:pt>
                <c:pt idx="2">
                  <c:v>Operational Gap</c:v>
                </c:pt>
                <c:pt idx="3">
                  <c:v>Others</c:v>
                </c:pt>
                <c:pt idx="4">
                  <c:v>Child travelling</c:v>
                </c:pt>
                <c:pt idx="5">
                  <c:v>Refusal</c:v>
                </c:pt>
              </c:strCache>
            </c:strRef>
          </c:cat>
          <c:val>
            <c:numRef>
              <c:f>Sheet1!$B$2:$G$2</c:f>
              <c:numCache>
                <c:formatCode>0</c:formatCode>
                <c:ptCount val="6"/>
                <c:pt idx="0">
                  <c:v>18895</c:v>
                </c:pt>
                <c:pt idx="1">
                  <c:v>15832</c:v>
                </c:pt>
                <c:pt idx="2">
                  <c:v>4314</c:v>
                </c:pt>
                <c:pt idx="3">
                  <c:v>2433</c:v>
                </c:pt>
                <c:pt idx="4">
                  <c:v>6831</c:v>
                </c:pt>
                <c:pt idx="5">
                  <c:v>5294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AE81-4552-8A61-5512046FE88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424019757302275"/>
          <c:y val="3.4375000000000003E-2"/>
          <c:w val="0.54860408154968798"/>
          <c:h val="0.8464741633858268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FI</c:v>
                </c:pt>
              </c:strCache>
            </c:strRef>
          </c:tx>
          <c:spPr>
            <a:solidFill>
              <a:srgbClr val="00FF00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600" b="1"/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Sheet1!$B$2</c:f>
              <c:numCache>
                <c:formatCode>0.00000</c:formatCode>
                <c:ptCount val="1"/>
                <c:pt idx="0">
                  <c:v>0.83493300000000004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18C-4056-9BFD-10795C4BF9B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PI</c:v>
                </c:pt>
              </c:strCache>
            </c:strRef>
          </c:tx>
          <c:spPr>
            <a:solidFill>
              <a:srgbClr val="FF9999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9999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18C-4056-9BFD-10795C4BF9B2}"/>
              </c:ext>
            </c:extLst>
          </c:dPt>
          <c:dLbls>
            <c:dLbl>
              <c:idx val="0"/>
              <c:layout>
                <c:manualLayout>
                  <c:x val="0.14616908369521719"/>
                  <c:y val="-2.0100906578548221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/>
                      <a:t>15%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18C-4056-9BFD-10795C4BF9B2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Sheet1!$B$3</c:f>
              <c:numCache>
                <c:formatCode>0.00000</c:formatCode>
                <c:ptCount val="1"/>
                <c:pt idx="0">
                  <c:v>0.149254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18C-4056-9BFD-10795C4BF9B2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UI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D18C-4056-9BFD-10795C4BF9B2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Sheet1!$B$4</c:f>
              <c:numCache>
                <c:formatCode>0.00000</c:formatCode>
                <c:ptCount val="1"/>
                <c:pt idx="0">
                  <c:v>1.5811499999999999E-2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D18C-4056-9BFD-10795C4BF9B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100"/>
        <c:axId val="201491200"/>
        <c:axId val="201492736"/>
      </c:barChart>
      <c:catAx>
        <c:axId val="201491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01492736"/>
        <c:crosses val="autoZero"/>
        <c:auto val="1"/>
        <c:lblAlgn val="ctr"/>
        <c:lblOffset val="100"/>
        <c:noMultiLvlLbl val="0"/>
      </c:catAx>
      <c:valAx>
        <c:axId val="201492736"/>
        <c:scaling>
          <c:orientation val="minMax"/>
          <c:max val="1"/>
          <c:min val="0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01491200"/>
        <c:crosses val="autoZero"/>
        <c:crossBetween val="between"/>
        <c:majorUnit val="0.2"/>
        <c:minorUnit val="0.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107267041250732E-2"/>
          <c:y val="0.15283492125218745"/>
          <c:w val="0.30027130555233816"/>
          <c:h val="0.65864994490893769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PI</c:v>
                </c:pt>
              </c:strCache>
            </c:strRef>
          </c:tx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A7D4-4D9B-9818-C52AA70AFB59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A7D4-4D9B-9818-C52AA70AFB5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Not aware of need</c:v>
                </c:pt>
                <c:pt idx="1">
                  <c:v>Not aware where/when to go</c:v>
                </c:pt>
              </c:strCache>
            </c:strRef>
          </c:cat>
          <c:val>
            <c:numRef>
              <c:f>Sheet1!$B$2:$C$2</c:f>
              <c:numCache>
                <c:formatCode>#,##0</c:formatCode>
                <c:ptCount val="2"/>
                <c:pt idx="0">
                  <c:v>3651</c:v>
                </c:pt>
                <c:pt idx="1">
                  <c:v>772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7D4-4D9B-9818-C52AA70AFB5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49398123268708832"/>
          <c:y val="0.2220040184068961"/>
          <c:w val="0.40451270367004294"/>
          <c:h val="0.57221466070386928"/>
        </c:manualLayout>
      </c:layout>
      <c:overlay val="1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107267041250732E-2"/>
          <c:y val="0.15283492125218745"/>
          <c:w val="0.30027130555233816"/>
          <c:h val="0.65864994490893769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PI</c:v>
                </c:pt>
              </c:strCache>
            </c:strRef>
          </c:tx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2338-4A5C-B4FB-74A0252056E6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2338-4A5C-B4FB-74A0252056E6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2338-4A5C-B4FB-74A0252056E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Fear of AEFI</c:v>
                </c:pt>
                <c:pt idx="1">
                  <c:v>Child sick, caregiver didn't go</c:v>
                </c:pt>
                <c:pt idx="2">
                  <c:v>Adverse media</c:v>
                </c:pt>
              </c:strCache>
            </c:strRef>
          </c:cat>
          <c:val>
            <c:numRef>
              <c:f>Sheet1!$B$2:$D$2</c:f>
              <c:numCache>
                <c:formatCode>#,##0</c:formatCode>
                <c:ptCount val="3"/>
                <c:pt idx="0">
                  <c:v>4428</c:v>
                </c:pt>
                <c:pt idx="1">
                  <c:v>5999</c:v>
                </c:pt>
                <c:pt idx="2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338-4A5C-B4FB-74A0252056E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48369486836406606"/>
          <c:y val="3.2685203188800312E-2"/>
          <c:w val="0.46176326827870806"/>
          <c:h val="0.92615853263335279"/>
        </c:manualLayout>
      </c:layout>
      <c:overlay val="1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9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107267041250732E-2"/>
          <c:y val="0.15283492125218745"/>
          <c:w val="0.30027130555233816"/>
          <c:h val="0.65864994490893769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PI</c:v>
                </c:pt>
              </c:strCache>
            </c:strRef>
          </c:tx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C0E-4B43-A5D7-06E4A5FE3DBF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9C0E-4B43-A5D7-06E4A5FE3DBF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9C0E-4B43-A5D7-06E4A5FE3DBF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9C0E-4B43-A5D7-06E4A5FE3DB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Session timing / location / long waiting</c:v>
                </c:pt>
                <c:pt idx="1">
                  <c:v>Vaccinator behaviour not friendly</c:v>
                </c:pt>
                <c:pt idx="2">
                  <c:v>Child sick, HW didn't vaccinate</c:v>
                </c:pt>
                <c:pt idx="3">
                  <c:v>Vaccine/logistics unavailable</c:v>
                </c:pt>
              </c:strCache>
            </c:strRef>
          </c:cat>
          <c:val>
            <c:numRef>
              <c:f>Sheet1!$B$2:$E$2</c:f>
              <c:numCache>
                <c:formatCode>#,##0</c:formatCode>
                <c:ptCount val="4"/>
                <c:pt idx="0">
                  <c:v>238</c:v>
                </c:pt>
                <c:pt idx="1">
                  <c:v>265</c:v>
                </c:pt>
                <c:pt idx="2">
                  <c:v>696</c:v>
                </c:pt>
                <c:pt idx="3">
                  <c:v>1859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C0E-4B43-A5D7-06E4A5FE3DB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47705292894089024"/>
          <c:y val="5.7378961695508456E-2"/>
          <c:w val="0.48898671661330845"/>
          <c:h val="0.94262103830449151"/>
        </c:manualLayout>
      </c:layout>
      <c:overlay val="1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9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Children Immunized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MI-1</c:v>
                </c:pt>
                <c:pt idx="1">
                  <c:v>MI-2</c:v>
                </c:pt>
                <c:pt idx="2">
                  <c:v>MI-3</c:v>
                </c:pt>
                <c:pt idx="3">
                  <c:v>MI-4</c:v>
                </c:pt>
                <c:pt idx="4">
                  <c:v>IMI</c:v>
                </c:pt>
                <c:pt idx="5">
                  <c:v>MI-GSA &amp; EGSA</c:v>
                </c:pt>
                <c:pt idx="6">
                  <c:v>MI-6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75.753770000000003</c:v>
                </c:pt>
                <c:pt idx="1">
                  <c:v>146.04920000000001</c:v>
                </c:pt>
                <c:pt idx="2">
                  <c:v>208.12860000000001</c:v>
                </c:pt>
                <c:pt idx="3">
                  <c:v>254.7773</c:v>
                </c:pt>
                <c:pt idx="4">
                  <c:v>314.27330000000001</c:v>
                </c:pt>
                <c:pt idx="5">
                  <c:v>334.47750000000002</c:v>
                </c:pt>
                <c:pt idx="6">
                  <c:v>338.28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F9F-46FA-853B-161BCD40D1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Pregnant Women Immunized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MI-1</c:v>
                </c:pt>
                <c:pt idx="1">
                  <c:v>MI-2</c:v>
                </c:pt>
                <c:pt idx="2">
                  <c:v>MI-3</c:v>
                </c:pt>
                <c:pt idx="3">
                  <c:v>MI-4</c:v>
                </c:pt>
                <c:pt idx="4">
                  <c:v>IMI</c:v>
                </c:pt>
                <c:pt idx="5">
                  <c:v>MI-GSA &amp; EGSA</c:v>
                </c:pt>
                <c:pt idx="6">
                  <c:v>MI-6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20.946560000000002</c:v>
                </c:pt>
                <c:pt idx="1">
                  <c:v>37.774630000000002</c:v>
                </c:pt>
                <c:pt idx="2">
                  <c:v>55.600200000000001</c:v>
                </c:pt>
                <c:pt idx="3">
                  <c:v>68.784620000000004</c:v>
                </c:pt>
                <c:pt idx="4">
                  <c:v>80.641620000000003</c:v>
                </c:pt>
                <c:pt idx="5">
                  <c:v>86.037999999999997</c:v>
                </c:pt>
                <c:pt idx="6">
                  <c:v>86.89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F9F-46FA-853B-161BCD40D1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806592"/>
        <c:axId val="201808128"/>
      </c:lineChart>
      <c:catAx>
        <c:axId val="20180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808128"/>
        <c:crosses val="autoZero"/>
        <c:auto val="1"/>
        <c:lblAlgn val="ctr"/>
        <c:lblOffset val="100"/>
        <c:noMultiLvlLbl val="0"/>
      </c:catAx>
      <c:valAx>
        <c:axId val="201808128"/>
        <c:scaling>
          <c:orientation val="minMax"/>
          <c:max val="375"/>
          <c:min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80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980097040994735"/>
          <c:y val="8.7764740157928248E-4"/>
          <c:w val="0.55781064514680634"/>
          <c:h val="0.11802245749892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6183078929299302E-2"/>
          <c:y val="4.2058456390686894E-2"/>
          <c:w val="0.93870159690817601"/>
          <c:h val="0.8199404481553309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Death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/>
              <a:lightRig rig="flat" dir="t">
                <a:rot lat="0" lon="0" rev="3600000"/>
              </a:lightRig>
            </a:scene3d>
            <a:sp3d prstMaterial="flat">
              <a:bevelT w="63500" h="25400"/>
              <a:bevelB w="0" h="0" prst="angle"/>
              <a:contourClr>
                <a:srgbClr val="000000"/>
              </a:contourClr>
            </a:sp3d>
          </c:spPr>
          <c:invertIfNegative val="0"/>
          <c:dLbls>
            <c:dLbl>
              <c:idx val="4"/>
              <c:layout>
                <c:manualLayout>
                  <c:x val="-1.4456499368923109E-3"/>
                  <c:y val="-3.079624617821569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149-4357-972A-499F2EB523B6}"/>
                </c:ext>
              </c:extLst>
            </c:dLbl>
            <c:dLbl>
              <c:idx val="18"/>
              <c:layout>
                <c:manualLayout>
                  <c:x val="1.4456499368922578E-3"/>
                  <c:y val="-2.132047812338009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B4-400C-8F94-EBE27999DD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Sheet1!$A$2:$A$20</c:f>
              <c:strCache>
                <c:ptCount val="19"/>
                <c:pt idx="0">
                  <c:v>2001 (n=0)</c:v>
                </c:pt>
                <c:pt idx="1">
                  <c:v>2002 (n=9)</c:v>
                </c:pt>
                <c:pt idx="2">
                  <c:v>2003 (n=29)</c:v>
                </c:pt>
                <c:pt idx="3">
                  <c:v>2004 (n=48)</c:v>
                </c:pt>
                <c:pt idx="4">
                  <c:v>2005 (n=80)</c:v>
                </c:pt>
                <c:pt idx="5">
                  <c:v>2006 (n=170)</c:v>
                </c:pt>
                <c:pt idx="6">
                  <c:v>2007 (n=219)</c:v>
                </c:pt>
                <c:pt idx="7">
                  <c:v>2008 (n=199)</c:v>
                </c:pt>
                <c:pt idx="8">
                  <c:v>2009 (n=303)</c:v>
                </c:pt>
                <c:pt idx="9">
                  <c:v>2010 (n=410)</c:v>
                </c:pt>
                <c:pt idx="10">
                  <c:v>2011 (n=321)</c:v>
                </c:pt>
                <c:pt idx="11">
                  <c:v>2012 (n=398)</c:v>
                </c:pt>
                <c:pt idx="12">
                  <c:v>2013 (n=594)</c:v>
                </c:pt>
                <c:pt idx="13">
                  <c:v>2014 (n=792)</c:v>
                </c:pt>
                <c:pt idx="14">
                  <c:v>2015 (n=895)</c:v>
                </c:pt>
                <c:pt idx="15">
                  <c:v>2016 (n=1458)</c:v>
                </c:pt>
                <c:pt idx="16">
                  <c:v>2017 (n=1639)</c:v>
                </c:pt>
                <c:pt idx="17">
                  <c:v>2018 (n=2610)</c:v>
                </c:pt>
                <c:pt idx="18">
                  <c:v>2019 (n=557)</c:v>
                </c:pt>
              </c:strCache>
            </c:str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0</c:v>
                </c:pt>
                <c:pt idx="1">
                  <c:v>9</c:v>
                </c:pt>
                <c:pt idx="2">
                  <c:v>29</c:v>
                </c:pt>
                <c:pt idx="3">
                  <c:v>8</c:v>
                </c:pt>
                <c:pt idx="4">
                  <c:v>45</c:v>
                </c:pt>
                <c:pt idx="5">
                  <c:v>82</c:v>
                </c:pt>
                <c:pt idx="6">
                  <c:v>64</c:v>
                </c:pt>
                <c:pt idx="7">
                  <c:v>111</c:v>
                </c:pt>
                <c:pt idx="8">
                  <c:v>113</c:v>
                </c:pt>
                <c:pt idx="9">
                  <c:v>142</c:v>
                </c:pt>
                <c:pt idx="10">
                  <c:v>136</c:v>
                </c:pt>
                <c:pt idx="11">
                  <c:v>161</c:v>
                </c:pt>
                <c:pt idx="12">
                  <c:v>181</c:v>
                </c:pt>
                <c:pt idx="13">
                  <c:v>239</c:v>
                </c:pt>
                <c:pt idx="14">
                  <c:v>313</c:v>
                </c:pt>
                <c:pt idx="15">
                  <c:v>349</c:v>
                </c:pt>
                <c:pt idx="16">
                  <c:v>394</c:v>
                </c:pt>
                <c:pt idx="17">
                  <c:v>379</c:v>
                </c:pt>
                <c:pt idx="18">
                  <c:v>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0AF-460A-8FEE-5735ED5A4D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rgbClr val="99FF33"/>
            </a:soli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/>
              <a:lightRig rig="flat" dir="t">
                <a:rot lat="0" lon="0" rev="3600000"/>
              </a:lightRig>
            </a:scene3d>
            <a:sp3d prstMaterial="flat">
              <a:bevelT w="38100" h="44450"/>
              <a:bevelB w="0" h="0" prst="angle"/>
              <a:contourClr>
                <a:srgbClr val="000000"/>
              </a:contourClr>
            </a:sp3d>
          </c:spPr>
          <c:invertIfNegative val="0"/>
          <c:dLbls>
            <c:dLbl>
              <c:idx val="5"/>
              <c:layout>
                <c:manualLayout>
                  <c:x val="-1.4456499368922578E-3"/>
                  <c:y val="-3.37673098313145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149-4357-972A-499F2EB523B6}"/>
                </c:ext>
              </c:extLst>
            </c:dLbl>
            <c:dLbl>
              <c:idx val="6"/>
              <c:layout>
                <c:manualLayout>
                  <c:x val="2.8912998737845156E-3"/>
                  <c:y val="-6.851465283900912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149-4357-972A-499F2EB523B6}"/>
                </c:ext>
              </c:extLst>
            </c:dLbl>
            <c:dLbl>
              <c:idx val="7"/>
              <c:layout>
                <c:manualLayout>
                  <c:x val="-5.3006552016504004E-17"/>
                  <c:y val="-3.613625184502352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149-4357-972A-499F2EB523B6}"/>
                </c:ext>
              </c:extLst>
            </c:dLbl>
            <c:dLbl>
              <c:idx val="10"/>
              <c:layout>
                <c:manualLayout>
                  <c:x val="0"/>
                  <c:y val="-1.414015892056834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149-4357-972A-499F2EB523B6}"/>
                </c:ext>
              </c:extLst>
            </c:dLbl>
            <c:dLbl>
              <c:idx val="11"/>
              <c:layout>
                <c:manualLayout>
                  <c:x val="-1.0601310403300801E-16"/>
                  <c:y val="-2.266741751558410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149-4357-972A-499F2EB523B6}"/>
                </c:ext>
              </c:extLst>
            </c:dLbl>
            <c:dLbl>
              <c:idx val="18"/>
              <c:layout>
                <c:manualLayout>
                  <c:x val="5.7825997475690312E-3"/>
                  <c:y val="-5.334092638316834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B4-400C-8F94-EBE27999DD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Sheet1!$A$2:$A$20</c:f>
              <c:strCache>
                <c:ptCount val="19"/>
                <c:pt idx="0">
                  <c:v>2001 (n=0)</c:v>
                </c:pt>
                <c:pt idx="1">
                  <c:v>2002 (n=9)</c:v>
                </c:pt>
                <c:pt idx="2">
                  <c:v>2003 (n=29)</c:v>
                </c:pt>
                <c:pt idx="3">
                  <c:v>2004 (n=48)</c:v>
                </c:pt>
                <c:pt idx="4">
                  <c:v>2005 (n=80)</c:v>
                </c:pt>
                <c:pt idx="5">
                  <c:v>2006 (n=170)</c:v>
                </c:pt>
                <c:pt idx="6">
                  <c:v>2007 (n=219)</c:v>
                </c:pt>
                <c:pt idx="7">
                  <c:v>2008 (n=199)</c:v>
                </c:pt>
                <c:pt idx="8">
                  <c:v>2009 (n=303)</c:v>
                </c:pt>
                <c:pt idx="9">
                  <c:v>2010 (n=410)</c:v>
                </c:pt>
                <c:pt idx="10">
                  <c:v>2011 (n=321)</c:v>
                </c:pt>
                <c:pt idx="11">
                  <c:v>2012 (n=398)</c:v>
                </c:pt>
                <c:pt idx="12">
                  <c:v>2013 (n=594)</c:v>
                </c:pt>
                <c:pt idx="13">
                  <c:v>2014 (n=792)</c:v>
                </c:pt>
                <c:pt idx="14">
                  <c:v>2015 (n=895)</c:v>
                </c:pt>
                <c:pt idx="15">
                  <c:v>2016 (n=1458)</c:v>
                </c:pt>
                <c:pt idx="16">
                  <c:v>2017 (n=1639)</c:v>
                </c:pt>
                <c:pt idx="17">
                  <c:v>2018 (n=2610)</c:v>
                </c:pt>
                <c:pt idx="18">
                  <c:v>2019 (n=557)</c:v>
                </c:pt>
              </c:strCache>
            </c:str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40</c:v>
                </c:pt>
                <c:pt idx="4">
                  <c:v>35</c:v>
                </c:pt>
                <c:pt idx="5">
                  <c:v>88</c:v>
                </c:pt>
                <c:pt idx="6">
                  <c:v>155</c:v>
                </c:pt>
                <c:pt idx="7">
                  <c:v>88</c:v>
                </c:pt>
                <c:pt idx="8">
                  <c:v>190</c:v>
                </c:pt>
                <c:pt idx="9">
                  <c:v>268</c:v>
                </c:pt>
                <c:pt idx="10">
                  <c:v>185</c:v>
                </c:pt>
                <c:pt idx="11">
                  <c:v>237</c:v>
                </c:pt>
                <c:pt idx="12">
                  <c:v>413</c:v>
                </c:pt>
                <c:pt idx="13">
                  <c:v>553</c:v>
                </c:pt>
                <c:pt idx="14">
                  <c:v>582</c:v>
                </c:pt>
                <c:pt idx="15">
                  <c:v>1109</c:v>
                </c:pt>
                <c:pt idx="16">
                  <c:v>1243</c:v>
                </c:pt>
                <c:pt idx="17">
                  <c:v>2231</c:v>
                </c:pt>
                <c:pt idx="18">
                  <c:v>469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0AF-460A-8FEE-5735ED5A4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1"/>
        <c:overlap val="100"/>
        <c:axId val="108685184"/>
        <c:axId val="108700032"/>
      </c:barChart>
      <c:catAx>
        <c:axId val="10868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108700032"/>
        <c:crosses val="autoZero"/>
        <c:auto val="1"/>
        <c:lblAlgn val="ctr"/>
        <c:lblOffset val="100"/>
        <c:noMultiLvlLbl val="0"/>
      </c:catAx>
      <c:valAx>
        <c:axId val="10870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685184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118786521385577"/>
          <c:y val="0.9328493828122687"/>
          <c:w val="0.26355264914542642"/>
          <c:h val="5.93559125284444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 algn="ctr"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60E6B0-1646-405E-92F5-4109996A5B7B}" type="doc">
      <dgm:prSet loTypeId="urn:microsoft.com/office/officeart/2005/8/layout/matrix1" loCatId="matrix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5A26B80-A77B-4CC2-961E-4CAB9823E916}">
      <dgm:prSet phldrT="[Text]" custT="1"/>
      <dgm:spPr/>
      <dgm:t>
        <a:bodyPr/>
        <a:lstStyle/>
        <a:p>
          <a:r>
            <a:rPr lang="en-IN" sz="2800" b="1" dirty="0"/>
            <a:t>One of the largest Public Health Programmes</a:t>
          </a:r>
        </a:p>
      </dgm:t>
    </dgm:pt>
    <dgm:pt modelId="{A0903A84-5613-487C-A60E-F2F3F9458C96}" type="parTrans" cxnId="{B3763673-7D11-49AA-AB77-4C92DDB72826}">
      <dgm:prSet/>
      <dgm:spPr/>
      <dgm:t>
        <a:bodyPr/>
        <a:lstStyle/>
        <a:p>
          <a:endParaRPr lang="en-IN"/>
        </a:p>
      </dgm:t>
    </dgm:pt>
    <dgm:pt modelId="{8DCA5EB1-9560-4949-A0AA-822114C3DBD6}" type="sibTrans" cxnId="{B3763673-7D11-49AA-AB77-4C92DDB72826}">
      <dgm:prSet/>
      <dgm:spPr/>
      <dgm:t>
        <a:bodyPr/>
        <a:lstStyle/>
        <a:p>
          <a:endParaRPr lang="en-IN"/>
        </a:p>
      </dgm:t>
    </dgm:pt>
    <dgm:pt modelId="{32D531CB-A795-43D7-943C-9C35CC4A2BCC}">
      <dgm:prSet phldrT="[Text]" custT="1"/>
      <dgm:spPr/>
      <dgm:t>
        <a:bodyPr/>
        <a:lstStyle/>
        <a:p>
          <a:pPr algn="ctr"/>
          <a:r>
            <a:rPr lang="en-US" sz="2800" b="1" dirty="0"/>
            <a:t>Annual target</a:t>
          </a:r>
        </a:p>
        <a:p>
          <a:pPr algn="ctr"/>
          <a:r>
            <a:rPr lang="en-US" sz="2800" b="1" dirty="0"/>
            <a:t>2.67 crore newborns; </a:t>
          </a:r>
        </a:p>
        <a:p>
          <a:pPr algn="ctr"/>
          <a:r>
            <a:rPr lang="en-US" sz="2800" b="1" dirty="0"/>
            <a:t>2.9 crore pregnant women</a:t>
          </a:r>
          <a:endParaRPr lang="en-IN" sz="2800" b="1" dirty="0"/>
        </a:p>
      </dgm:t>
    </dgm:pt>
    <dgm:pt modelId="{EBA38057-812A-43ED-ADE6-B972A6790166}" type="parTrans" cxnId="{FADD9ABC-AE2E-43DF-A337-B71A9A57BCA8}">
      <dgm:prSet/>
      <dgm:spPr/>
      <dgm:t>
        <a:bodyPr/>
        <a:lstStyle/>
        <a:p>
          <a:endParaRPr lang="en-IN"/>
        </a:p>
      </dgm:t>
    </dgm:pt>
    <dgm:pt modelId="{D7FA4A9E-AB71-40DF-8E18-6BF90F0E2BEA}" type="sibTrans" cxnId="{FADD9ABC-AE2E-43DF-A337-B71A9A57BCA8}">
      <dgm:prSet/>
      <dgm:spPr/>
      <dgm:t>
        <a:bodyPr/>
        <a:lstStyle/>
        <a:p>
          <a:endParaRPr lang="en-IN"/>
        </a:p>
      </dgm:t>
    </dgm:pt>
    <dgm:pt modelId="{AEB8CC5B-7C12-48BD-B2AE-5540620B50BB}">
      <dgm:prSet custT="1"/>
      <dgm:spPr/>
      <dgm:t>
        <a:bodyPr/>
        <a:lstStyle/>
        <a:p>
          <a:pPr algn="r"/>
          <a:endParaRPr lang="en-IN" sz="1400" dirty="0"/>
        </a:p>
        <a:p>
          <a:pPr algn="ctr"/>
          <a:r>
            <a:rPr lang="en-IN" sz="2800" b="1" dirty="0"/>
            <a:t>Vaccine against VPDs</a:t>
          </a:r>
        </a:p>
        <a:p>
          <a:pPr algn="ctr"/>
          <a:r>
            <a:rPr lang="en-IN" sz="2800" b="1" dirty="0"/>
            <a:t>9 nation wide; </a:t>
          </a:r>
        </a:p>
        <a:p>
          <a:pPr algn="ctr"/>
          <a:r>
            <a:rPr lang="en-IN" sz="2800" b="1" dirty="0"/>
            <a:t>3 sub-nationally </a:t>
          </a:r>
          <a:r>
            <a:rPr lang="en-IN" sz="2400" b="1" dirty="0"/>
            <a:t>(JE, Rota, PCV)</a:t>
          </a:r>
          <a:endParaRPr lang="en-IN" sz="2800" b="1" dirty="0"/>
        </a:p>
      </dgm:t>
    </dgm:pt>
    <dgm:pt modelId="{B5E429AC-F613-41DA-8BBE-04977C810B47}" type="parTrans" cxnId="{28212DA9-937F-4CB7-A59D-2D07FE831C0A}">
      <dgm:prSet/>
      <dgm:spPr/>
      <dgm:t>
        <a:bodyPr/>
        <a:lstStyle/>
        <a:p>
          <a:endParaRPr lang="en-IN"/>
        </a:p>
      </dgm:t>
    </dgm:pt>
    <dgm:pt modelId="{904474BE-4BED-4CE6-A8C2-FCDCD17F18F4}" type="sibTrans" cxnId="{28212DA9-937F-4CB7-A59D-2D07FE831C0A}">
      <dgm:prSet/>
      <dgm:spPr/>
      <dgm:t>
        <a:bodyPr/>
        <a:lstStyle/>
        <a:p>
          <a:endParaRPr lang="en-IN"/>
        </a:p>
      </dgm:t>
    </dgm:pt>
    <dgm:pt modelId="{C8B17A0D-DE90-47AA-B1CB-1DACD20B83FD}">
      <dgm:prSet custT="1"/>
      <dgm:spPr/>
      <dgm:t>
        <a:bodyPr anchor="t"/>
        <a:lstStyle/>
        <a:p>
          <a:pPr algn="ctr"/>
          <a:r>
            <a:rPr lang="en-US" sz="2800" b="1" dirty="0"/>
            <a:t>≈1.2 crore sessions planned per year </a:t>
          </a:r>
          <a:endParaRPr lang="en-IN" sz="2800" b="1" dirty="0"/>
        </a:p>
      </dgm:t>
    </dgm:pt>
    <dgm:pt modelId="{3F6D0DDB-745F-44C9-85A6-10DC8757B700}" type="parTrans" cxnId="{6149A49A-B4E8-4CAC-860E-650206CA4CDA}">
      <dgm:prSet/>
      <dgm:spPr/>
      <dgm:t>
        <a:bodyPr/>
        <a:lstStyle/>
        <a:p>
          <a:endParaRPr lang="en-IN"/>
        </a:p>
      </dgm:t>
    </dgm:pt>
    <dgm:pt modelId="{0A851BED-6FB4-4975-B62A-8584D24A2A9C}" type="sibTrans" cxnId="{6149A49A-B4E8-4CAC-860E-650206CA4CDA}">
      <dgm:prSet/>
      <dgm:spPr/>
      <dgm:t>
        <a:bodyPr/>
        <a:lstStyle/>
        <a:p>
          <a:endParaRPr lang="en-IN"/>
        </a:p>
      </dgm:t>
    </dgm:pt>
    <dgm:pt modelId="{2B4E969D-2122-4325-9302-43087474A9EB}">
      <dgm:prSet custT="1"/>
      <dgm:spPr/>
      <dgm:t>
        <a:bodyPr/>
        <a:lstStyle/>
        <a:p>
          <a:endParaRPr lang="en-US"/>
        </a:p>
      </dgm:t>
    </dgm:pt>
    <dgm:pt modelId="{B56E426C-3F1D-4885-A75D-84D685E99B21}" type="parTrans" cxnId="{225E41BF-BE8C-49F3-B28E-B07E9E308738}">
      <dgm:prSet/>
      <dgm:spPr/>
      <dgm:t>
        <a:bodyPr/>
        <a:lstStyle/>
        <a:p>
          <a:endParaRPr lang="en-IN"/>
        </a:p>
      </dgm:t>
    </dgm:pt>
    <dgm:pt modelId="{8663C85E-3B53-4772-B788-3F4FE0A14879}" type="sibTrans" cxnId="{225E41BF-BE8C-49F3-B28E-B07E9E308738}">
      <dgm:prSet/>
      <dgm:spPr/>
      <dgm:t>
        <a:bodyPr/>
        <a:lstStyle/>
        <a:p>
          <a:endParaRPr lang="en-IN"/>
        </a:p>
      </dgm:t>
    </dgm:pt>
    <dgm:pt modelId="{E3514ADA-5E26-4C45-9586-75BF41F8EB10}">
      <dgm:prSet custT="1"/>
      <dgm:spPr/>
      <dgm:t>
        <a:bodyPr anchor="t"/>
        <a:lstStyle/>
        <a:p>
          <a:pPr algn="ctr"/>
          <a:r>
            <a:rPr lang="en-IN" sz="2800" b="1" dirty="0"/>
            <a:t>~</a:t>
          </a:r>
          <a:r>
            <a:rPr lang="en-IN" sz="2800" b="1" dirty="0" smtClean="0"/>
            <a:t>29,000 </a:t>
          </a:r>
          <a:r>
            <a:rPr lang="en-IN" sz="2800" b="1" dirty="0"/>
            <a:t>cold chain points for storage and distribution of vaccines</a:t>
          </a:r>
        </a:p>
      </dgm:t>
    </dgm:pt>
    <dgm:pt modelId="{C93C6337-60C5-4FE9-A7CF-3D2B91E3CCDD}" type="parTrans" cxnId="{37679AE3-BFF6-49D3-BA38-81BCB833CA0E}">
      <dgm:prSet/>
      <dgm:spPr/>
      <dgm:t>
        <a:bodyPr/>
        <a:lstStyle/>
        <a:p>
          <a:endParaRPr lang="en-IN"/>
        </a:p>
      </dgm:t>
    </dgm:pt>
    <dgm:pt modelId="{A9C1CE3B-AC6A-4CA1-98EB-089A3D6E1C88}" type="sibTrans" cxnId="{37679AE3-BFF6-49D3-BA38-81BCB833CA0E}">
      <dgm:prSet/>
      <dgm:spPr/>
      <dgm:t>
        <a:bodyPr/>
        <a:lstStyle/>
        <a:p>
          <a:endParaRPr lang="en-IN"/>
        </a:p>
      </dgm:t>
    </dgm:pt>
    <dgm:pt modelId="{E6FEDA0C-C9DC-46E1-A255-749535E5CCE6}">
      <dgm:prSet custT="1"/>
      <dgm:spPr/>
      <dgm:t>
        <a:bodyPr/>
        <a:lstStyle/>
        <a:p>
          <a:pPr algn="ctr"/>
          <a:endParaRPr lang="en-IN" sz="2800" dirty="0"/>
        </a:p>
      </dgm:t>
    </dgm:pt>
    <dgm:pt modelId="{4B085F6A-B517-44BA-B9EB-73EED8ED76C0}" type="parTrans" cxnId="{FEF469EE-BCDB-46D7-8243-22E93B9E037E}">
      <dgm:prSet/>
      <dgm:spPr/>
      <dgm:t>
        <a:bodyPr/>
        <a:lstStyle/>
        <a:p>
          <a:endParaRPr lang="en-IN"/>
        </a:p>
      </dgm:t>
    </dgm:pt>
    <dgm:pt modelId="{B1F3B3DD-7924-4FA9-8FA5-79A4AC1DEA1B}" type="sibTrans" cxnId="{FEF469EE-BCDB-46D7-8243-22E93B9E037E}">
      <dgm:prSet/>
      <dgm:spPr/>
      <dgm:t>
        <a:bodyPr/>
        <a:lstStyle/>
        <a:p>
          <a:endParaRPr lang="en-IN"/>
        </a:p>
      </dgm:t>
    </dgm:pt>
    <dgm:pt modelId="{CD0DEB34-24BA-466F-9FD5-6AB78E65CA43}" type="pres">
      <dgm:prSet presAssocID="{0660E6B0-1646-405E-92F5-4109996A5B7B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C4EA26-8362-490C-94FB-FCC94D49326F}" type="pres">
      <dgm:prSet presAssocID="{0660E6B0-1646-405E-92F5-4109996A5B7B}" presName="matrix" presStyleCnt="0"/>
      <dgm:spPr/>
    </dgm:pt>
    <dgm:pt modelId="{6AF13E00-7059-42DB-9C3C-2F08C748E20D}" type="pres">
      <dgm:prSet presAssocID="{0660E6B0-1646-405E-92F5-4109996A5B7B}" presName="tile1" presStyleLbl="node1" presStyleIdx="0" presStyleCnt="4"/>
      <dgm:spPr/>
      <dgm:t>
        <a:bodyPr/>
        <a:lstStyle/>
        <a:p>
          <a:endParaRPr lang="en-US"/>
        </a:p>
      </dgm:t>
    </dgm:pt>
    <dgm:pt modelId="{E6C35B5F-23F9-41F8-9535-5F26C625AD66}" type="pres">
      <dgm:prSet presAssocID="{0660E6B0-1646-405E-92F5-4109996A5B7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66B32-49B0-42AC-8340-440546E8B8DB}" type="pres">
      <dgm:prSet presAssocID="{0660E6B0-1646-405E-92F5-4109996A5B7B}" presName="tile2" presStyleLbl="node1" presStyleIdx="1" presStyleCnt="4"/>
      <dgm:spPr/>
      <dgm:t>
        <a:bodyPr/>
        <a:lstStyle/>
        <a:p>
          <a:endParaRPr lang="en-US"/>
        </a:p>
      </dgm:t>
    </dgm:pt>
    <dgm:pt modelId="{6EEBCD55-429E-4C39-A02B-2AC7CF9C5156}" type="pres">
      <dgm:prSet presAssocID="{0660E6B0-1646-405E-92F5-4109996A5B7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045E31-C705-4391-B2AE-1EDF42E86B42}" type="pres">
      <dgm:prSet presAssocID="{0660E6B0-1646-405E-92F5-4109996A5B7B}" presName="tile3" presStyleLbl="node1" presStyleIdx="2" presStyleCnt="4"/>
      <dgm:spPr>
        <a:xfrm rot="10800000">
          <a:off x="0" y="2262981"/>
          <a:ext cx="4114800" cy="2262981"/>
        </a:xfrm>
        <a:prstGeom prst="round1Rect">
          <a:avLst/>
        </a:prstGeom>
      </dgm:spPr>
      <dgm:t>
        <a:bodyPr/>
        <a:lstStyle/>
        <a:p>
          <a:endParaRPr lang="en-US"/>
        </a:p>
      </dgm:t>
    </dgm:pt>
    <dgm:pt modelId="{DC67AFAC-1607-4C4E-9715-FCF906A48DAB}" type="pres">
      <dgm:prSet presAssocID="{0660E6B0-1646-405E-92F5-4109996A5B7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B7E996-3EF5-4D96-9A1A-A982BCA7EE6F}" type="pres">
      <dgm:prSet presAssocID="{0660E6B0-1646-405E-92F5-4109996A5B7B}" presName="tile4" presStyleLbl="node1" presStyleIdx="3" presStyleCnt="4" custScaleY="102816" custLinFactNeighborX="11864" custLinFactNeighborY="-1362"/>
      <dgm:spPr/>
      <dgm:t>
        <a:bodyPr/>
        <a:lstStyle/>
        <a:p>
          <a:endParaRPr lang="en-US"/>
        </a:p>
      </dgm:t>
    </dgm:pt>
    <dgm:pt modelId="{05476410-16D9-43E2-843F-EE7E3A6ADEDF}" type="pres">
      <dgm:prSet presAssocID="{0660E6B0-1646-405E-92F5-4109996A5B7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38FE78-5728-481D-A7B3-D11638EFBCAA}" type="pres">
      <dgm:prSet presAssocID="{0660E6B0-1646-405E-92F5-4109996A5B7B}" presName="centerTile" presStyleLbl="fgShp" presStyleIdx="0" presStyleCnt="1" custScaleX="282486" custScaleY="4659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37679AE3-BFF6-49D3-BA38-81BCB833CA0E}" srcId="{75A26B80-A77B-4CC2-961E-4CAB9823E916}" destId="{E3514ADA-5E26-4C45-9586-75BF41F8EB10}" srcOrd="3" destOrd="0" parTransId="{C93C6337-60C5-4FE9-A7CF-3D2B91E3CCDD}" sibTransId="{A9C1CE3B-AC6A-4CA1-98EB-089A3D6E1C88}"/>
    <dgm:cxn modelId="{7E5E13FE-BAAD-48D0-9E4D-109DBC05FB39}" type="presOf" srcId="{E3514ADA-5E26-4C45-9586-75BF41F8EB10}" destId="{05476410-16D9-43E2-843F-EE7E3A6ADEDF}" srcOrd="1" destOrd="0" presId="urn:microsoft.com/office/officeart/2005/8/layout/matrix1"/>
    <dgm:cxn modelId="{B6DC7150-34FD-4C5C-958F-E868F6DA559C}" type="presOf" srcId="{C8B17A0D-DE90-47AA-B1CB-1DACD20B83FD}" destId="{DC67AFAC-1607-4C4E-9715-FCF906A48DAB}" srcOrd="1" destOrd="0" presId="urn:microsoft.com/office/officeart/2005/8/layout/matrix1"/>
    <dgm:cxn modelId="{B3763673-7D11-49AA-AB77-4C92DDB72826}" srcId="{0660E6B0-1646-405E-92F5-4109996A5B7B}" destId="{75A26B80-A77B-4CC2-961E-4CAB9823E916}" srcOrd="0" destOrd="0" parTransId="{A0903A84-5613-487C-A60E-F2F3F9458C96}" sibTransId="{8DCA5EB1-9560-4949-A0AA-822114C3DBD6}"/>
    <dgm:cxn modelId="{457DC985-EF9B-4BD9-9876-A43A9C9094EC}" type="presOf" srcId="{AEB8CC5B-7C12-48BD-B2AE-5540620B50BB}" destId="{6EEBCD55-429E-4C39-A02B-2AC7CF9C5156}" srcOrd="1" destOrd="0" presId="urn:microsoft.com/office/officeart/2005/8/layout/matrix1"/>
    <dgm:cxn modelId="{28B44DF0-3E6D-4E1A-A9B5-E9D58489E23B}" type="presOf" srcId="{AEB8CC5B-7C12-48BD-B2AE-5540620B50BB}" destId="{B6966B32-49B0-42AC-8340-440546E8B8DB}" srcOrd="0" destOrd="0" presId="urn:microsoft.com/office/officeart/2005/8/layout/matrix1"/>
    <dgm:cxn modelId="{6F7BAAA2-24C4-4762-A33E-1B5FB9E1005D}" type="presOf" srcId="{32D531CB-A795-43D7-943C-9C35CC4A2BCC}" destId="{E6C35B5F-23F9-41F8-9535-5F26C625AD66}" srcOrd="1" destOrd="0" presId="urn:microsoft.com/office/officeart/2005/8/layout/matrix1"/>
    <dgm:cxn modelId="{6149A49A-B4E8-4CAC-860E-650206CA4CDA}" srcId="{75A26B80-A77B-4CC2-961E-4CAB9823E916}" destId="{C8B17A0D-DE90-47AA-B1CB-1DACD20B83FD}" srcOrd="2" destOrd="0" parTransId="{3F6D0DDB-745F-44C9-85A6-10DC8757B700}" sibTransId="{0A851BED-6FB4-4975-B62A-8584D24A2A9C}"/>
    <dgm:cxn modelId="{FADD9ABC-AE2E-43DF-A337-B71A9A57BCA8}" srcId="{75A26B80-A77B-4CC2-961E-4CAB9823E916}" destId="{32D531CB-A795-43D7-943C-9C35CC4A2BCC}" srcOrd="0" destOrd="0" parTransId="{EBA38057-812A-43ED-ADE6-B972A6790166}" sibTransId="{D7FA4A9E-AB71-40DF-8E18-6BF90F0E2BEA}"/>
    <dgm:cxn modelId="{0954540C-1E60-4D57-AC93-D017DBF0C2C7}" type="presOf" srcId="{75A26B80-A77B-4CC2-961E-4CAB9823E916}" destId="{F638FE78-5728-481D-A7B3-D11638EFBCAA}" srcOrd="0" destOrd="0" presId="urn:microsoft.com/office/officeart/2005/8/layout/matrix1"/>
    <dgm:cxn modelId="{225E41BF-BE8C-49F3-B28E-B07E9E308738}" srcId="{75A26B80-A77B-4CC2-961E-4CAB9823E916}" destId="{2B4E969D-2122-4325-9302-43087474A9EB}" srcOrd="5" destOrd="0" parTransId="{B56E426C-3F1D-4885-A75D-84D685E99B21}" sibTransId="{8663C85E-3B53-4772-B788-3F4FE0A14879}"/>
    <dgm:cxn modelId="{CACD5A6E-4EB8-48A8-92DD-1063E3635598}" type="presOf" srcId="{0660E6B0-1646-405E-92F5-4109996A5B7B}" destId="{CD0DEB34-24BA-466F-9FD5-6AB78E65CA43}" srcOrd="0" destOrd="0" presId="urn:microsoft.com/office/officeart/2005/8/layout/matrix1"/>
    <dgm:cxn modelId="{CE74CDC8-768C-46D3-9672-46DB112B5752}" type="presOf" srcId="{32D531CB-A795-43D7-943C-9C35CC4A2BCC}" destId="{6AF13E00-7059-42DB-9C3C-2F08C748E20D}" srcOrd="0" destOrd="0" presId="urn:microsoft.com/office/officeart/2005/8/layout/matrix1"/>
    <dgm:cxn modelId="{28212DA9-937F-4CB7-A59D-2D07FE831C0A}" srcId="{75A26B80-A77B-4CC2-961E-4CAB9823E916}" destId="{AEB8CC5B-7C12-48BD-B2AE-5540620B50BB}" srcOrd="1" destOrd="0" parTransId="{B5E429AC-F613-41DA-8BBE-04977C810B47}" sibTransId="{904474BE-4BED-4CE6-A8C2-FCDCD17F18F4}"/>
    <dgm:cxn modelId="{85F58BB3-00E3-4E58-8E83-373A5D06D870}" type="presOf" srcId="{C8B17A0D-DE90-47AA-B1CB-1DACD20B83FD}" destId="{5E045E31-C705-4391-B2AE-1EDF42E86B42}" srcOrd="0" destOrd="0" presId="urn:microsoft.com/office/officeart/2005/8/layout/matrix1"/>
    <dgm:cxn modelId="{FEE237ED-D309-4836-8E85-0061AC9FA794}" type="presOf" srcId="{E3514ADA-5E26-4C45-9586-75BF41F8EB10}" destId="{3EB7E996-3EF5-4D96-9A1A-A982BCA7EE6F}" srcOrd="0" destOrd="0" presId="urn:microsoft.com/office/officeart/2005/8/layout/matrix1"/>
    <dgm:cxn modelId="{FEF469EE-BCDB-46D7-8243-22E93B9E037E}" srcId="{75A26B80-A77B-4CC2-961E-4CAB9823E916}" destId="{E6FEDA0C-C9DC-46E1-A255-749535E5CCE6}" srcOrd="4" destOrd="0" parTransId="{4B085F6A-B517-44BA-B9EB-73EED8ED76C0}" sibTransId="{B1F3B3DD-7924-4FA9-8FA5-79A4AC1DEA1B}"/>
    <dgm:cxn modelId="{42179C47-24B5-46F9-B166-D491AF390C86}" type="presParOf" srcId="{CD0DEB34-24BA-466F-9FD5-6AB78E65CA43}" destId="{64C4EA26-8362-490C-94FB-FCC94D49326F}" srcOrd="0" destOrd="0" presId="urn:microsoft.com/office/officeart/2005/8/layout/matrix1"/>
    <dgm:cxn modelId="{9DE7D10E-F357-4AC2-9CEE-21D63F7FA2EC}" type="presParOf" srcId="{64C4EA26-8362-490C-94FB-FCC94D49326F}" destId="{6AF13E00-7059-42DB-9C3C-2F08C748E20D}" srcOrd="0" destOrd="0" presId="urn:microsoft.com/office/officeart/2005/8/layout/matrix1"/>
    <dgm:cxn modelId="{52D78ADF-6ACA-4BDB-BDBF-1D8210C58D06}" type="presParOf" srcId="{64C4EA26-8362-490C-94FB-FCC94D49326F}" destId="{E6C35B5F-23F9-41F8-9535-5F26C625AD66}" srcOrd="1" destOrd="0" presId="urn:microsoft.com/office/officeart/2005/8/layout/matrix1"/>
    <dgm:cxn modelId="{382CB7CE-34B9-4278-BEA1-F75C95EA958E}" type="presParOf" srcId="{64C4EA26-8362-490C-94FB-FCC94D49326F}" destId="{B6966B32-49B0-42AC-8340-440546E8B8DB}" srcOrd="2" destOrd="0" presId="urn:microsoft.com/office/officeart/2005/8/layout/matrix1"/>
    <dgm:cxn modelId="{D1EFBFA2-A996-42FE-9F33-6EBD3C19E292}" type="presParOf" srcId="{64C4EA26-8362-490C-94FB-FCC94D49326F}" destId="{6EEBCD55-429E-4C39-A02B-2AC7CF9C5156}" srcOrd="3" destOrd="0" presId="urn:microsoft.com/office/officeart/2005/8/layout/matrix1"/>
    <dgm:cxn modelId="{9125EEA6-55A8-4905-BD79-EF5C0121CD93}" type="presParOf" srcId="{64C4EA26-8362-490C-94FB-FCC94D49326F}" destId="{5E045E31-C705-4391-B2AE-1EDF42E86B42}" srcOrd="4" destOrd="0" presId="urn:microsoft.com/office/officeart/2005/8/layout/matrix1"/>
    <dgm:cxn modelId="{97E80B21-E335-4D18-88D3-673119272E0C}" type="presParOf" srcId="{64C4EA26-8362-490C-94FB-FCC94D49326F}" destId="{DC67AFAC-1607-4C4E-9715-FCF906A48DAB}" srcOrd="5" destOrd="0" presId="urn:microsoft.com/office/officeart/2005/8/layout/matrix1"/>
    <dgm:cxn modelId="{F4F9C8C7-E0EE-4654-955A-457E256480C7}" type="presParOf" srcId="{64C4EA26-8362-490C-94FB-FCC94D49326F}" destId="{3EB7E996-3EF5-4D96-9A1A-A982BCA7EE6F}" srcOrd="6" destOrd="0" presId="urn:microsoft.com/office/officeart/2005/8/layout/matrix1"/>
    <dgm:cxn modelId="{05133B79-D17F-442B-B664-1A092755D7EC}" type="presParOf" srcId="{64C4EA26-8362-490C-94FB-FCC94D49326F}" destId="{05476410-16D9-43E2-843F-EE7E3A6ADEDF}" srcOrd="7" destOrd="0" presId="urn:microsoft.com/office/officeart/2005/8/layout/matrix1"/>
    <dgm:cxn modelId="{0F439DBE-9423-409C-A65C-FF1FA5E1FF55}" type="presParOf" srcId="{CD0DEB34-24BA-466F-9FD5-6AB78E65CA43}" destId="{F638FE78-5728-481D-A7B3-D11638EFBCA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37D298-AB01-4E38-A3ED-454628E196F6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31685D8-22F1-425F-9931-5D658AA62648}">
      <dgm:prSet phldrT="[Text]" custT="1"/>
      <dgm:spPr/>
      <dgm:t>
        <a:bodyPr lIns="0" tIns="0" rIns="0" bIns="0"/>
        <a:lstStyle/>
        <a:p>
          <a:r>
            <a:rPr lang="en-US" sz="1600" b="1" spc="-20" baseline="0" dirty="0">
              <a:latin typeface="Century Gothic" panose="020B0502020202020204" pitchFamily="34" charset="0"/>
            </a:rPr>
            <a:t>Measles 2</a:t>
          </a:r>
          <a:r>
            <a:rPr lang="en-US" sz="1600" b="1" spc="-20" baseline="30000" dirty="0">
              <a:latin typeface="Century Gothic" panose="020B0502020202020204" pitchFamily="34" charset="0"/>
            </a:rPr>
            <a:t>nd</a:t>
          </a:r>
          <a:r>
            <a:rPr lang="en-US" sz="1600" b="1" spc="-20" baseline="0" dirty="0">
              <a:latin typeface="Century Gothic" panose="020B0502020202020204" pitchFamily="34" charset="0"/>
            </a:rPr>
            <a:t> dose intro</a:t>
          </a:r>
        </a:p>
        <a:p>
          <a:r>
            <a:rPr lang="en-US" sz="1600" b="1" spc="-20" baseline="0" dirty="0">
              <a:latin typeface="Century Gothic" panose="020B0502020202020204" pitchFamily="34" charset="0"/>
            </a:rPr>
            <a:t>(2010-14)</a:t>
          </a:r>
        </a:p>
        <a:p>
          <a:r>
            <a:rPr lang="en-US" sz="1600" b="1" spc="-20" baseline="0" dirty="0" err="1">
              <a:latin typeface="Century Gothic" panose="020B0502020202020204" pitchFamily="34" charset="0"/>
            </a:rPr>
            <a:t>Hep</a:t>
          </a:r>
          <a:r>
            <a:rPr lang="en-US" sz="1600" b="1" spc="-20" baseline="0" dirty="0">
              <a:latin typeface="Century Gothic" panose="020B0502020202020204" pitchFamily="34" charset="0"/>
            </a:rPr>
            <a:t>. B scaled up nationwide</a:t>
          </a:r>
        </a:p>
      </dgm:t>
    </dgm:pt>
    <dgm:pt modelId="{C48C7781-5392-40D9-A431-3824152A5E16}" type="parTrans" cxnId="{A1276F3E-C561-4364-8F27-0A6D6737B060}">
      <dgm:prSet/>
      <dgm:spPr/>
      <dgm:t>
        <a:bodyPr/>
        <a:lstStyle/>
        <a:p>
          <a:endParaRPr lang="en-US" sz="1600" spc="-20" baseline="0">
            <a:latin typeface="Century Gothic" panose="020B0502020202020204" pitchFamily="34" charset="0"/>
          </a:endParaRPr>
        </a:p>
      </dgm:t>
    </dgm:pt>
    <dgm:pt modelId="{5BC20F0C-0CDC-4D0C-A1FF-F85D402D94EF}" type="sibTrans" cxnId="{A1276F3E-C561-4364-8F27-0A6D6737B060}">
      <dgm:prSet/>
      <dgm:spPr/>
      <dgm:t>
        <a:bodyPr/>
        <a:lstStyle/>
        <a:p>
          <a:endParaRPr lang="en-US" sz="1600" spc="-20" baseline="0">
            <a:latin typeface="Century Gothic" panose="020B0502020202020204" pitchFamily="34" charset="0"/>
          </a:endParaRPr>
        </a:p>
      </dgm:t>
    </dgm:pt>
    <dgm:pt modelId="{F0256050-F65C-4C6D-B09A-813564466833}">
      <dgm:prSet phldrT="[Text]" custT="1"/>
      <dgm:spPr/>
      <dgm:t>
        <a:bodyPr lIns="0" tIns="0" rIns="0" bIns="0"/>
        <a:lstStyle/>
        <a:p>
          <a:r>
            <a:rPr lang="en-IN" sz="1600" b="1" dirty="0">
              <a:latin typeface="Century Gothic" panose="020B0502020202020204" pitchFamily="34" charset="0"/>
            </a:rPr>
            <a:t>JE 2</a:t>
          </a:r>
          <a:r>
            <a:rPr lang="en-IN" sz="1600" b="1" baseline="30000" dirty="0">
              <a:latin typeface="Century Gothic" panose="020B0502020202020204" pitchFamily="34" charset="0"/>
            </a:rPr>
            <a:t>nd</a:t>
          </a:r>
          <a:r>
            <a:rPr lang="en-IN" sz="1600" b="1" dirty="0">
              <a:latin typeface="Century Gothic" panose="020B0502020202020204" pitchFamily="34" charset="0"/>
            </a:rPr>
            <a:t> dose intro</a:t>
          </a:r>
          <a:endParaRPr lang="en-US" sz="1600" b="1" spc="-20" baseline="0" dirty="0">
            <a:latin typeface="Century Gothic" panose="020B0502020202020204" pitchFamily="34" charset="0"/>
          </a:endParaRPr>
        </a:p>
      </dgm:t>
    </dgm:pt>
    <dgm:pt modelId="{AF204B90-29B7-4B29-9F3F-C7C9CB2027FC}" type="parTrans" cxnId="{FB1CEF13-B431-4053-AFB5-93A5C40F5ACC}">
      <dgm:prSet/>
      <dgm:spPr/>
      <dgm:t>
        <a:bodyPr/>
        <a:lstStyle/>
        <a:p>
          <a:endParaRPr lang="en-IN" sz="1600"/>
        </a:p>
      </dgm:t>
    </dgm:pt>
    <dgm:pt modelId="{13159633-25A3-4958-9C1A-49040B2B3C7B}" type="sibTrans" cxnId="{FB1CEF13-B431-4053-AFB5-93A5C40F5ACC}">
      <dgm:prSet/>
      <dgm:spPr/>
      <dgm:t>
        <a:bodyPr/>
        <a:lstStyle/>
        <a:p>
          <a:endParaRPr lang="en-IN" sz="1600"/>
        </a:p>
      </dgm:t>
    </dgm:pt>
    <dgm:pt modelId="{70CB0BA2-F1DC-45EC-8FDC-A0FC70B7D86D}">
      <dgm:prSet custT="1"/>
      <dgm:spPr/>
      <dgm:t>
        <a:bodyPr/>
        <a:lstStyle/>
        <a:p>
          <a:r>
            <a:rPr lang="en-US" sz="1400" b="1" spc="-20" baseline="0" dirty="0">
              <a:latin typeface="Century Gothic" panose="020B0502020202020204" pitchFamily="34" charset="0"/>
            </a:rPr>
            <a:t>Pentavalent</a:t>
          </a:r>
        </a:p>
        <a:p>
          <a:r>
            <a:rPr lang="en-US" sz="1400" b="1" spc="-20" baseline="0" dirty="0">
              <a:latin typeface="Century Gothic" panose="020B0502020202020204" pitchFamily="34" charset="0"/>
            </a:rPr>
            <a:t>(2011-2015) </a:t>
          </a:r>
          <a:endParaRPr lang="en-IN" sz="1400" dirty="0"/>
        </a:p>
      </dgm:t>
    </dgm:pt>
    <dgm:pt modelId="{87B2A2DB-9B9F-4949-BFCB-93D7512AA242}" type="parTrans" cxnId="{A2D10857-7F0A-4CAE-8247-9D2D6CB155BE}">
      <dgm:prSet/>
      <dgm:spPr/>
      <dgm:t>
        <a:bodyPr/>
        <a:lstStyle/>
        <a:p>
          <a:endParaRPr lang="en-IN" sz="1600"/>
        </a:p>
      </dgm:t>
    </dgm:pt>
    <dgm:pt modelId="{F729CEF0-9ED2-4CC2-995E-F493709B0536}" type="sibTrans" cxnId="{A2D10857-7F0A-4CAE-8247-9D2D6CB155BE}">
      <dgm:prSet/>
      <dgm:spPr/>
      <dgm:t>
        <a:bodyPr/>
        <a:lstStyle/>
        <a:p>
          <a:endParaRPr lang="en-IN" sz="1600"/>
        </a:p>
      </dgm:t>
    </dgm:pt>
    <dgm:pt modelId="{B5923FF3-CA05-4F73-988A-F7B7770AFC0E}">
      <dgm:prSet phldrT="[Text]" custT="1"/>
      <dgm:spPr/>
      <dgm:t>
        <a:bodyPr lIns="0" tIns="0" rIns="0" bIns="0"/>
        <a:lstStyle/>
        <a:p>
          <a:r>
            <a:rPr lang="en-US" sz="1600" b="1" spc="-20" baseline="0" dirty="0">
              <a:latin typeface="Century Gothic" panose="020B0502020202020204" pitchFamily="34" charset="0"/>
            </a:rPr>
            <a:t>-IPV introduction</a:t>
          </a:r>
        </a:p>
        <a:p>
          <a:r>
            <a:rPr lang="en-US" sz="1600" b="1" spc="-20" baseline="0" dirty="0">
              <a:latin typeface="Century Gothic" panose="020B0502020202020204" pitchFamily="34" charset="0"/>
            </a:rPr>
            <a:t>(2015-16)</a:t>
          </a:r>
        </a:p>
        <a:p>
          <a:r>
            <a:rPr lang="en-US" sz="1600" b="1" spc="-20" baseline="0" dirty="0">
              <a:latin typeface="Century Gothic" panose="020B0502020202020204" pitchFamily="34" charset="0"/>
            </a:rPr>
            <a:t>Penta scaled up entire country </a:t>
          </a:r>
        </a:p>
      </dgm:t>
    </dgm:pt>
    <dgm:pt modelId="{DB7AFB5B-16D8-4499-9639-6791A86DADDA}" type="sibTrans" cxnId="{75184225-3CE6-4F1C-8327-885D2B3780F9}">
      <dgm:prSet/>
      <dgm:spPr/>
      <dgm:t>
        <a:bodyPr/>
        <a:lstStyle/>
        <a:p>
          <a:endParaRPr lang="en-US" sz="1600" spc="-20" baseline="0">
            <a:latin typeface="Century Gothic" panose="020B0502020202020204" pitchFamily="34" charset="0"/>
          </a:endParaRPr>
        </a:p>
      </dgm:t>
    </dgm:pt>
    <dgm:pt modelId="{64C1F0BA-8280-4A20-8A03-A00AF9168D8C}" type="parTrans" cxnId="{75184225-3CE6-4F1C-8327-885D2B3780F9}">
      <dgm:prSet/>
      <dgm:spPr/>
      <dgm:t>
        <a:bodyPr/>
        <a:lstStyle/>
        <a:p>
          <a:endParaRPr lang="en-US" sz="1600" spc="-20" baseline="0">
            <a:latin typeface="Century Gothic" panose="020B0502020202020204" pitchFamily="34" charset="0"/>
          </a:endParaRPr>
        </a:p>
      </dgm:t>
    </dgm:pt>
    <dgm:pt modelId="{F1C061CD-FF50-4AED-B517-26413813B83C}">
      <dgm:prSet custT="1"/>
      <dgm:spPr/>
      <dgm:t>
        <a:bodyPr/>
        <a:lstStyle/>
        <a:p>
          <a:r>
            <a:rPr lang="en-IN" sz="1600" b="1" spc="-20" baseline="0" dirty="0">
              <a:latin typeface="Century Gothic" panose="020B0502020202020204" pitchFamily="34" charset="0"/>
            </a:rPr>
            <a:t>MR </a:t>
          </a:r>
        </a:p>
        <a:p>
          <a:r>
            <a:rPr lang="en-IN" sz="1600" b="1" spc="-20" baseline="0" dirty="0">
              <a:latin typeface="Century Gothic" panose="020B0502020202020204" pitchFamily="34" charset="0"/>
            </a:rPr>
            <a:t>PCV</a:t>
          </a:r>
        </a:p>
        <a:p>
          <a:r>
            <a:rPr lang="en-IN" sz="1600" b="1" spc="-20" baseline="0" dirty="0">
              <a:latin typeface="Century Gothic" panose="020B0502020202020204" pitchFamily="34" charset="0"/>
            </a:rPr>
            <a:t>JE  </a:t>
          </a:r>
        </a:p>
      </dgm:t>
    </dgm:pt>
    <dgm:pt modelId="{DD48C691-2635-48B9-BAE3-0F9696A616D4}" type="parTrans" cxnId="{81C9E217-E53A-4A46-99D2-915FBE7DD142}">
      <dgm:prSet/>
      <dgm:spPr/>
      <dgm:t>
        <a:bodyPr/>
        <a:lstStyle/>
        <a:p>
          <a:endParaRPr lang="en-US" sz="1600"/>
        </a:p>
      </dgm:t>
    </dgm:pt>
    <dgm:pt modelId="{648F2F65-AC12-4832-9CFB-52B7671691E1}" type="sibTrans" cxnId="{81C9E217-E53A-4A46-99D2-915FBE7DD142}">
      <dgm:prSet/>
      <dgm:spPr/>
      <dgm:t>
        <a:bodyPr/>
        <a:lstStyle/>
        <a:p>
          <a:endParaRPr lang="en-US" sz="1600"/>
        </a:p>
      </dgm:t>
    </dgm:pt>
    <dgm:pt modelId="{09D44C7A-9A6D-4199-A07C-D1588F0B4C38}">
      <dgm:prSet custT="1"/>
      <dgm:spPr/>
      <dgm:t>
        <a:bodyPr/>
        <a:lstStyle/>
        <a:p>
          <a:r>
            <a:rPr lang="en-IN" sz="1600" b="1" spc="-20" baseline="0" dirty="0">
              <a:latin typeface="Century Gothic" panose="020B0502020202020204" pitchFamily="34" charset="0"/>
            </a:rPr>
            <a:t>Rotavirus vaccine</a:t>
          </a:r>
        </a:p>
        <a:p>
          <a:r>
            <a:rPr lang="en-IN" sz="1600" b="1" spc="-20" baseline="0" dirty="0">
              <a:latin typeface="Century Gothic" panose="020B0502020202020204" pitchFamily="34" charset="0"/>
            </a:rPr>
            <a:t>Switch from </a:t>
          </a:r>
          <a:r>
            <a:rPr lang="en-IN" sz="1600" b="1" spc="-20" baseline="0" dirty="0" err="1">
              <a:latin typeface="Century Gothic" panose="020B0502020202020204" pitchFamily="34" charset="0"/>
            </a:rPr>
            <a:t>tOPV</a:t>
          </a:r>
          <a:r>
            <a:rPr lang="en-IN" sz="1600" b="1" spc="-20" baseline="0" dirty="0">
              <a:latin typeface="Century Gothic" panose="020B0502020202020204" pitchFamily="34" charset="0"/>
            </a:rPr>
            <a:t> to </a:t>
          </a:r>
          <a:r>
            <a:rPr lang="en-IN" sz="1600" b="1" spc="-20" baseline="0" dirty="0" err="1">
              <a:latin typeface="Century Gothic" panose="020B0502020202020204" pitchFamily="34" charset="0"/>
            </a:rPr>
            <a:t>bOPV</a:t>
          </a:r>
          <a:endParaRPr lang="en-IN" sz="1600" b="1" spc="-20" baseline="0" dirty="0">
            <a:latin typeface="Century Gothic" panose="020B0502020202020204" pitchFamily="34" charset="0"/>
          </a:endParaRPr>
        </a:p>
      </dgm:t>
    </dgm:pt>
    <dgm:pt modelId="{C4244847-A3DD-42E9-A560-10620DD64026}" type="sibTrans" cxnId="{FCF9617D-5761-42CA-AF6F-16754F7D50FF}">
      <dgm:prSet/>
      <dgm:spPr/>
      <dgm:t>
        <a:bodyPr/>
        <a:lstStyle/>
        <a:p>
          <a:endParaRPr lang="en-IN" sz="1600"/>
        </a:p>
      </dgm:t>
    </dgm:pt>
    <dgm:pt modelId="{FF379570-3484-4DF2-B5D2-946DAF416AE5}" type="parTrans" cxnId="{FCF9617D-5761-42CA-AF6F-16754F7D50FF}">
      <dgm:prSet/>
      <dgm:spPr/>
      <dgm:t>
        <a:bodyPr/>
        <a:lstStyle/>
        <a:p>
          <a:endParaRPr lang="en-IN" sz="1600"/>
        </a:p>
      </dgm:t>
    </dgm:pt>
    <dgm:pt modelId="{F302A8C8-C033-4E03-91B2-97D6B1DB20CF}">
      <dgm:prSet custT="1"/>
      <dgm:spPr/>
      <dgm:t>
        <a:bodyPr/>
        <a:lstStyle/>
        <a:p>
          <a:r>
            <a:rPr lang="en-US" sz="1600" b="1" dirty="0" err="1">
              <a:latin typeface="Century Gothic" pitchFamily="34" charset="0"/>
            </a:rPr>
            <a:t>Hep</a:t>
          </a:r>
          <a:r>
            <a:rPr lang="en-US" sz="1600" b="1" dirty="0">
              <a:latin typeface="Century Gothic" pitchFamily="34" charset="0"/>
            </a:rPr>
            <a:t>. B vaccine piloted</a:t>
          </a:r>
        </a:p>
      </dgm:t>
    </dgm:pt>
    <dgm:pt modelId="{CB3BCCAE-B5E2-45D6-AB26-7F516AD75602}" type="parTrans" cxnId="{EF6AE30F-E18A-4456-972E-A20D8C32959C}">
      <dgm:prSet/>
      <dgm:spPr/>
      <dgm:t>
        <a:bodyPr/>
        <a:lstStyle/>
        <a:p>
          <a:endParaRPr lang="en-US" sz="1600"/>
        </a:p>
      </dgm:t>
    </dgm:pt>
    <dgm:pt modelId="{B73AB8DF-89E9-49BE-8A38-C9C0684D758A}" type="sibTrans" cxnId="{EF6AE30F-E18A-4456-972E-A20D8C32959C}">
      <dgm:prSet/>
      <dgm:spPr/>
      <dgm:t>
        <a:bodyPr/>
        <a:lstStyle/>
        <a:p>
          <a:endParaRPr lang="en-US" sz="1600"/>
        </a:p>
      </dgm:t>
    </dgm:pt>
    <dgm:pt modelId="{3F441A26-15C9-4842-9492-33DEE8236BCA}">
      <dgm:prSet custT="1"/>
      <dgm:spPr/>
      <dgm:t>
        <a:bodyPr/>
        <a:lstStyle/>
        <a:p>
          <a:r>
            <a:rPr lang="en-US" sz="1400" b="1" dirty="0">
              <a:latin typeface="Century Gothic" pitchFamily="34" charset="0"/>
            </a:rPr>
            <a:t>Vaccines against 6 VPDs- Measles, DPT, TB, Polio</a:t>
          </a:r>
        </a:p>
      </dgm:t>
    </dgm:pt>
    <dgm:pt modelId="{F8136ACA-C09B-42B8-BC4F-F08E81B22801}" type="parTrans" cxnId="{459D6B3A-A478-4F66-ACDE-D37DC1AE7DF1}">
      <dgm:prSet/>
      <dgm:spPr/>
      <dgm:t>
        <a:bodyPr/>
        <a:lstStyle/>
        <a:p>
          <a:endParaRPr lang="en-US" sz="1600"/>
        </a:p>
      </dgm:t>
    </dgm:pt>
    <dgm:pt modelId="{FE68FEBE-770C-4220-9FD1-182E6CC8134E}" type="sibTrans" cxnId="{459D6B3A-A478-4F66-ACDE-D37DC1AE7DF1}">
      <dgm:prSet/>
      <dgm:spPr/>
      <dgm:t>
        <a:bodyPr/>
        <a:lstStyle/>
        <a:p>
          <a:endParaRPr lang="en-US" sz="1600"/>
        </a:p>
      </dgm:t>
    </dgm:pt>
    <dgm:pt modelId="{5A95A7A8-B933-4014-9B2A-C895160E47F9}">
      <dgm:prSet/>
      <dgm:spPr/>
      <dgm:t>
        <a:bodyPr/>
        <a:lstStyle/>
        <a:p>
          <a:endParaRPr lang="en-IN"/>
        </a:p>
      </dgm:t>
    </dgm:pt>
    <dgm:pt modelId="{373874F5-C30C-41AF-A2A2-6A471D6F2C3F}" type="parTrans" cxnId="{4BFD6B39-904F-4889-9227-3E20802895E0}">
      <dgm:prSet/>
      <dgm:spPr/>
      <dgm:t>
        <a:bodyPr/>
        <a:lstStyle/>
        <a:p>
          <a:endParaRPr lang="en-IN"/>
        </a:p>
      </dgm:t>
    </dgm:pt>
    <dgm:pt modelId="{4F4B3BC7-8A4B-41FA-BD29-A0589F60FBEA}" type="sibTrans" cxnId="{4BFD6B39-904F-4889-9227-3E20802895E0}">
      <dgm:prSet/>
      <dgm:spPr/>
      <dgm:t>
        <a:bodyPr/>
        <a:lstStyle/>
        <a:p>
          <a:endParaRPr lang="en-IN"/>
        </a:p>
      </dgm:t>
    </dgm:pt>
    <dgm:pt modelId="{99D984FD-1F63-4DFA-BF1F-F1AF0E6417F8}" type="pres">
      <dgm:prSet presAssocID="{7637D298-AB01-4E38-A3ED-454628E196F6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0CE1891-52BF-4C87-88E6-35DE664C0A81}" type="pres">
      <dgm:prSet presAssocID="{3F441A26-15C9-4842-9492-33DEE8236BCA}" presName="composite" presStyleCnt="0"/>
      <dgm:spPr/>
    </dgm:pt>
    <dgm:pt modelId="{DE2C97F8-A153-41AC-A795-92BCD1577526}" type="pres">
      <dgm:prSet presAssocID="{3F441A26-15C9-4842-9492-33DEE8236BCA}" presName="LShape" presStyleLbl="alignNode1" presStyleIdx="0" presStyleCnt="17"/>
      <dgm:spPr/>
    </dgm:pt>
    <dgm:pt modelId="{E5352176-9C1F-40FE-A610-C8D0C27D91AB}" type="pres">
      <dgm:prSet presAssocID="{3F441A26-15C9-4842-9492-33DEE8236BCA}" presName="ParentText" presStyleLbl="revTx" presStyleIdx="0" presStyleCnt="9" custLinFactNeighborX="10924" custLinFactNeighborY="-45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FB5E36-9767-469A-B7AA-D665C061BFB8}" type="pres">
      <dgm:prSet presAssocID="{3F441A26-15C9-4842-9492-33DEE8236BCA}" presName="Triangle" presStyleLbl="alignNode1" presStyleIdx="1" presStyleCnt="17"/>
      <dgm:spPr/>
    </dgm:pt>
    <dgm:pt modelId="{021E6365-DC4E-49CB-B9C4-BC22A45FCAB9}" type="pres">
      <dgm:prSet presAssocID="{FE68FEBE-770C-4220-9FD1-182E6CC8134E}" presName="sibTrans" presStyleCnt="0"/>
      <dgm:spPr/>
    </dgm:pt>
    <dgm:pt modelId="{F69F85A4-14DD-4E0D-B29E-83952EB6FDB4}" type="pres">
      <dgm:prSet presAssocID="{FE68FEBE-770C-4220-9FD1-182E6CC8134E}" presName="space" presStyleCnt="0"/>
      <dgm:spPr/>
    </dgm:pt>
    <dgm:pt modelId="{93BD503D-C1EF-4531-966D-CD711770EBA9}" type="pres">
      <dgm:prSet presAssocID="{F302A8C8-C033-4E03-91B2-97D6B1DB20CF}" presName="composite" presStyleCnt="0"/>
      <dgm:spPr/>
    </dgm:pt>
    <dgm:pt modelId="{24745FF3-7A84-4709-B893-F6F4F6A6E7F5}" type="pres">
      <dgm:prSet presAssocID="{F302A8C8-C033-4E03-91B2-97D6B1DB20CF}" presName="LShape" presStyleLbl="alignNode1" presStyleIdx="2" presStyleCnt="17"/>
      <dgm:spPr/>
    </dgm:pt>
    <dgm:pt modelId="{78832FC6-BE57-4958-9819-67C14D4DF451}" type="pres">
      <dgm:prSet presAssocID="{F302A8C8-C033-4E03-91B2-97D6B1DB20CF}" presName="ParentText" presStyleLbl="revTx" presStyleIdx="1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4CACB5-5A07-4DB3-9CA8-A4B33DEDEDE5}" type="pres">
      <dgm:prSet presAssocID="{F302A8C8-C033-4E03-91B2-97D6B1DB20CF}" presName="Triangle" presStyleLbl="alignNode1" presStyleIdx="3" presStyleCnt="17"/>
      <dgm:spPr/>
    </dgm:pt>
    <dgm:pt modelId="{E368FE40-A900-4236-A5CF-344B3D9BAE88}" type="pres">
      <dgm:prSet presAssocID="{B73AB8DF-89E9-49BE-8A38-C9C0684D758A}" presName="sibTrans" presStyleCnt="0"/>
      <dgm:spPr/>
    </dgm:pt>
    <dgm:pt modelId="{A294A1C3-540D-4892-8EA1-20B0B8A5473D}" type="pres">
      <dgm:prSet presAssocID="{B73AB8DF-89E9-49BE-8A38-C9C0684D758A}" presName="space" presStyleCnt="0"/>
      <dgm:spPr/>
    </dgm:pt>
    <dgm:pt modelId="{F8DA6E1B-D130-4BFB-BC70-18C1AEF04227}" type="pres">
      <dgm:prSet presAssocID="{5A95A7A8-B933-4014-9B2A-C895160E47F9}" presName="composite" presStyleCnt="0"/>
      <dgm:spPr/>
    </dgm:pt>
    <dgm:pt modelId="{C8E80B26-1171-47DC-BEEB-5262D72ED58F}" type="pres">
      <dgm:prSet presAssocID="{5A95A7A8-B933-4014-9B2A-C895160E47F9}" presName="LShape" presStyleLbl="alignNode1" presStyleIdx="4" presStyleCnt="17"/>
      <dgm:spPr/>
    </dgm:pt>
    <dgm:pt modelId="{568163F7-7C60-45F2-85AB-D6F2F7D675AE}" type="pres">
      <dgm:prSet presAssocID="{5A95A7A8-B933-4014-9B2A-C895160E47F9}" presName="ParentText" presStyleLbl="revTx" presStyleIdx="2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8F19F0-767F-4651-A34E-D776A412D075}" type="pres">
      <dgm:prSet presAssocID="{5A95A7A8-B933-4014-9B2A-C895160E47F9}" presName="Triangle" presStyleLbl="alignNode1" presStyleIdx="5" presStyleCnt="17"/>
      <dgm:spPr/>
    </dgm:pt>
    <dgm:pt modelId="{9E4BE0C6-CD5A-4622-A10D-9E3131FC7121}" type="pres">
      <dgm:prSet presAssocID="{4F4B3BC7-8A4B-41FA-BD29-A0589F60FBEA}" presName="sibTrans" presStyleCnt="0"/>
      <dgm:spPr/>
    </dgm:pt>
    <dgm:pt modelId="{18DC7CDC-F4ED-42F0-AEB2-5A5694D52044}" type="pres">
      <dgm:prSet presAssocID="{4F4B3BC7-8A4B-41FA-BD29-A0589F60FBEA}" presName="space" presStyleCnt="0"/>
      <dgm:spPr/>
    </dgm:pt>
    <dgm:pt modelId="{7D2F5AC5-E36A-4A4C-9BC7-E0D096FD6549}" type="pres">
      <dgm:prSet presAssocID="{331685D8-22F1-425F-9931-5D658AA62648}" presName="composite" presStyleCnt="0"/>
      <dgm:spPr/>
    </dgm:pt>
    <dgm:pt modelId="{C719EAD0-27F6-4FA0-B06D-F5477A6AD6D6}" type="pres">
      <dgm:prSet presAssocID="{331685D8-22F1-425F-9931-5D658AA62648}" presName="LShape" presStyleLbl="alignNode1" presStyleIdx="6" presStyleCnt="17"/>
      <dgm:spPr/>
    </dgm:pt>
    <dgm:pt modelId="{198CDBB6-18AC-46E7-862A-B88263A9D23B}" type="pres">
      <dgm:prSet presAssocID="{331685D8-22F1-425F-9931-5D658AA62648}" presName="ParentText" presStyleLbl="revTx" presStyleIdx="3" presStyleCnt="9" custScaleX="106130" custScaleY="167320" custLinFactNeighborX="6680" custLinFactNeighborY="375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843FC0-3991-4974-AA2F-8F1DA6DEC9CF}" type="pres">
      <dgm:prSet presAssocID="{331685D8-22F1-425F-9931-5D658AA62648}" presName="Triangle" presStyleLbl="alignNode1" presStyleIdx="7" presStyleCnt="17"/>
      <dgm:spPr/>
    </dgm:pt>
    <dgm:pt modelId="{A43B9FAB-641F-4FFF-89E2-7D044F4EE134}" type="pres">
      <dgm:prSet presAssocID="{5BC20F0C-0CDC-4D0C-A1FF-F85D402D94EF}" presName="sibTrans" presStyleCnt="0"/>
      <dgm:spPr/>
    </dgm:pt>
    <dgm:pt modelId="{A0CCA4DF-CE15-413A-AA29-A48148347465}" type="pres">
      <dgm:prSet presAssocID="{5BC20F0C-0CDC-4D0C-A1FF-F85D402D94EF}" presName="space" presStyleCnt="0"/>
      <dgm:spPr/>
    </dgm:pt>
    <dgm:pt modelId="{960E8741-8C51-47BB-9421-5406D018568B}" type="pres">
      <dgm:prSet presAssocID="{70CB0BA2-F1DC-45EC-8FDC-A0FC70B7D86D}" presName="composite" presStyleCnt="0"/>
      <dgm:spPr/>
    </dgm:pt>
    <dgm:pt modelId="{DB76FB2B-D61E-42D8-9B4C-6B20875AF933}" type="pres">
      <dgm:prSet presAssocID="{70CB0BA2-F1DC-45EC-8FDC-A0FC70B7D86D}" presName="LShape" presStyleLbl="alignNode1" presStyleIdx="8" presStyleCnt="17"/>
      <dgm:spPr/>
    </dgm:pt>
    <dgm:pt modelId="{F9FB0A6A-6CA1-450E-909F-8365E63D7287}" type="pres">
      <dgm:prSet presAssocID="{70CB0BA2-F1DC-45EC-8FDC-A0FC70B7D86D}" presName="ParentText" presStyleLbl="revTx" presStyleIdx="4" presStyleCnt="9" custScaleX="129656" custLinFactNeighborX="12392" custLinFactNeighborY="592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62DB02-11AD-475D-BC16-F25C0FBD642D}" type="pres">
      <dgm:prSet presAssocID="{70CB0BA2-F1DC-45EC-8FDC-A0FC70B7D86D}" presName="Triangle" presStyleLbl="alignNode1" presStyleIdx="9" presStyleCnt="17"/>
      <dgm:spPr/>
    </dgm:pt>
    <dgm:pt modelId="{FC0CAC75-2F46-4E33-B8E8-2E45F0CECD07}" type="pres">
      <dgm:prSet presAssocID="{F729CEF0-9ED2-4CC2-995E-F493709B0536}" presName="sibTrans" presStyleCnt="0"/>
      <dgm:spPr/>
    </dgm:pt>
    <dgm:pt modelId="{893B46F8-A234-460C-8238-7ED73A8B026A}" type="pres">
      <dgm:prSet presAssocID="{F729CEF0-9ED2-4CC2-995E-F493709B0536}" presName="space" presStyleCnt="0"/>
      <dgm:spPr/>
    </dgm:pt>
    <dgm:pt modelId="{EE46022E-DD48-4979-9FA5-820DD24426F8}" type="pres">
      <dgm:prSet presAssocID="{F0256050-F65C-4C6D-B09A-813564466833}" presName="composite" presStyleCnt="0"/>
      <dgm:spPr/>
    </dgm:pt>
    <dgm:pt modelId="{2A75ABB4-3AE7-4D09-A899-0F18410D6CB3}" type="pres">
      <dgm:prSet presAssocID="{F0256050-F65C-4C6D-B09A-813564466833}" presName="LShape" presStyleLbl="alignNode1" presStyleIdx="10" presStyleCnt="17"/>
      <dgm:spPr/>
    </dgm:pt>
    <dgm:pt modelId="{3323CB02-4A7D-4A9E-9A21-75FA984B1602}" type="pres">
      <dgm:prSet presAssocID="{F0256050-F65C-4C6D-B09A-813564466833}" presName="ParentText" presStyleLbl="revTx" presStyleIdx="5" presStyleCnt="9" custLinFactNeighborX="7248" custLinFactNeighborY="77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1EB5AC-370D-418A-B004-C5993F65D999}" type="pres">
      <dgm:prSet presAssocID="{F0256050-F65C-4C6D-B09A-813564466833}" presName="Triangle" presStyleLbl="alignNode1" presStyleIdx="11" presStyleCnt="17" custLinFactNeighborX="-35796"/>
      <dgm:spPr/>
    </dgm:pt>
    <dgm:pt modelId="{ACA2BB54-1640-4DFE-A550-37B333EFC9E2}" type="pres">
      <dgm:prSet presAssocID="{13159633-25A3-4958-9C1A-49040B2B3C7B}" presName="sibTrans" presStyleCnt="0"/>
      <dgm:spPr/>
    </dgm:pt>
    <dgm:pt modelId="{233A3DC2-CF2F-4C92-97B8-BB1F47550027}" type="pres">
      <dgm:prSet presAssocID="{13159633-25A3-4958-9C1A-49040B2B3C7B}" presName="space" presStyleCnt="0"/>
      <dgm:spPr/>
    </dgm:pt>
    <dgm:pt modelId="{ED5B8D92-298B-4910-949B-0B3191F2BB0D}" type="pres">
      <dgm:prSet presAssocID="{B5923FF3-CA05-4F73-988A-F7B7770AFC0E}" presName="composite" presStyleCnt="0"/>
      <dgm:spPr/>
    </dgm:pt>
    <dgm:pt modelId="{C07A60A0-1CAC-4A53-89BB-CCFA6A7D0DFC}" type="pres">
      <dgm:prSet presAssocID="{B5923FF3-CA05-4F73-988A-F7B7770AFC0E}" presName="LShape" presStyleLbl="alignNode1" presStyleIdx="12" presStyleCnt="17" custScaleX="109819" custLinFactNeighborX="-9072"/>
      <dgm:spPr/>
    </dgm:pt>
    <dgm:pt modelId="{E2BCF547-1252-4859-9212-D7DED11AB2D3}" type="pres">
      <dgm:prSet presAssocID="{B5923FF3-CA05-4F73-988A-F7B7770AFC0E}" presName="ParentText" presStyleLbl="revTx" presStyleIdx="6" presStyleCnt="9" custScaleX="126964" custScaleY="211694" custLinFactNeighborX="5537" custLinFactNeighborY="638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65A1A6-16D6-424E-9611-B5974928145B}" type="pres">
      <dgm:prSet presAssocID="{B5923FF3-CA05-4F73-988A-F7B7770AFC0E}" presName="Triangle" presStyleLbl="alignNode1" presStyleIdx="13" presStyleCnt="17"/>
      <dgm:spPr/>
    </dgm:pt>
    <dgm:pt modelId="{C0F2FEF9-6732-4206-A0E8-25274661134A}" type="pres">
      <dgm:prSet presAssocID="{DB7AFB5B-16D8-4499-9639-6791A86DADDA}" presName="sibTrans" presStyleCnt="0"/>
      <dgm:spPr/>
    </dgm:pt>
    <dgm:pt modelId="{04F96D27-9025-4F96-8D2A-08BA68329923}" type="pres">
      <dgm:prSet presAssocID="{DB7AFB5B-16D8-4499-9639-6791A86DADDA}" presName="space" presStyleCnt="0"/>
      <dgm:spPr/>
    </dgm:pt>
    <dgm:pt modelId="{EA7B4EAB-5264-4459-A006-FE9A47735D1B}" type="pres">
      <dgm:prSet presAssocID="{09D44C7A-9A6D-4199-A07C-D1588F0B4C38}" presName="composite" presStyleCnt="0"/>
      <dgm:spPr/>
    </dgm:pt>
    <dgm:pt modelId="{C706E1C6-5A3C-4B97-9F94-BDE644F4812A}" type="pres">
      <dgm:prSet presAssocID="{09D44C7A-9A6D-4199-A07C-D1588F0B4C38}" presName="LShape" presStyleLbl="alignNode1" presStyleIdx="14" presStyleCnt="17"/>
      <dgm:spPr/>
    </dgm:pt>
    <dgm:pt modelId="{5E1CFFAA-710C-475E-A2A4-ADDAA80F1FD1}" type="pres">
      <dgm:prSet presAssocID="{09D44C7A-9A6D-4199-A07C-D1588F0B4C38}" presName="ParentText" presStyleLbl="revTx" presStyleIdx="7" presStyleCnt="9" custLinFactNeighborX="2596" custLinFactNeighborY="52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978332-F32B-402B-ADA9-FA76936D054B}" type="pres">
      <dgm:prSet presAssocID="{09D44C7A-9A6D-4199-A07C-D1588F0B4C38}" presName="Triangle" presStyleLbl="alignNode1" presStyleIdx="15" presStyleCnt="17"/>
      <dgm:spPr/>
    </dgm:pt>
    <dgm:pt modelId="{0EF2C0A6-4D06-49F1-AA7E-024E30E5E43B}" type="pres">
      <dgm:prSet presAssocID="{C4244847-A3DD-42E9-A560-10620DD64026}" presName="sibTrans" presStyleCnt="0"/>
      <dgm:spPr/>
    </dgm:pt>
    <dgm:pt modelId="{4ED00D47-F7C1-49B0-9242-5346B3CA4011}" type="pres">
      <dgm:prSet presAssocID="{C4244847-A3DD-42E9-A560-10620DD64026}" presName="space" presStyleCnt="0"/>
      <dgm:spPr/>
    </dgm:pt>
    <dgm:pt modelId="{4397A22A-79B5-4114-8683-E25D318C7142}" type="pres">
      <dgm:prSet presAssocID="{F1C061CD-FF50-4AED-B517-26413813B83C}" presName="composite" presStyleCnt="0"/>
      <dgm:spPr/>
    </dgm:pt>
    <dgm:pt modelId="{D86FA2F1-8FAE-4CE4-ABF5-60519C45EDC7}" type="pres">
      <dgm:prSet presAssocID="{F1C061CD-FF50-4AED-B517-26413813B83C}" presName="LShape" presStyleLbl="alignNode1" presStyleIdx="16" presStyleCnt="17"/>
      <dgm:spPr/>
    </dgm:pt>
    <dgm:pt modelId="{D1161CB4-7707-4E1C-9543-11D8A90DB2BB}" type="pres">
      <dgm:prSet presAssocID="{F1C061CD-FF50-4AED-B517-26413813B83C}" presName="ParentText" presStyleLbl="revTx" presStyleIdx="8" presStyleCnt="9" custLinFactNeighborX="3062" custLinFactNeighborY="67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A932C7-B3A7-40D1-84EF-3FD99F7AE340}" type="presOf" srcId="{70CB0BA2-F1DC-45EC-8FDC-A0FC70B7D86D}" destId="{F9FB0A6A-6CA1-450E-909F-8365E63D7287}" srcOrd="0" destOrd="0" presId="urn:microsoft.com/office/officeart/2009/3/layout/StepUpProcess"/>
    <dgm:cxn modelId="{75184225-3CE6-4F1C-8327-885D2B3780F9}" srcId="{7637D298-AB01-4E38-A3ED-454628E196F6}" destId="{B5923FF3-CA05-4F73-988A-F7B7770AFC0E}" srcOrd="6" destOrd="0" parTransId="{64C1F0BA-8280-4A20-8A03-A00AF9168D8C}" sibTransId="{DB7AFB5B-16D8-4499-9639-6791A86DADDA}"/>
    <dgm:cxn modelId="{EF6AE30F-E18A-4456-972E-A20D8C32959C}" srcId="{7637D298-AB01-4E38-A3ED-454628E196F6}" destId="{F302A8C8-C033-4E03-91B2-97D6B1DB20CF}" srcOrd="1" destOrd="0" parTransId="{CB3BCCAE-B5E2-45D6-AB26-7F516AD75602}" sibTransId="{B73AB8DF-89E9-49BE-8A38-C9C0684D758A}"/>
    <dgm:cxn modelId="{A2D10857-7F0A-4CAE-8247-9D2D6CB155BE}" srcId="{7637D298-AB01-4E38-A3ED-454628E196F6}" destId="{70CB0BA2-F1DC-45EC-8FDC-A0FC70B7D86D}" srcOrd="4" destOrd="0" parTransId="{87B2A2DB-9B9F-4949-BFCB-93D7512AA242}" sibTransId="{F729CEF0-9ED2-4CC2-995E-F493709B0536}"/>
    <dgm:cxn modelId="{24B293E5-2F8B-40AB-A75C-AAC00C294E9C}" type="presOf" srcId="{5A95A7A8-B933-4014-9B2A-C895160E47F9}" destId="{568163F7-7C60-45F2-85AB-D6F2F7D675AE}" srcOrd="0" destOrd="0" presId="urn:microsoft.com/office/officeart/2009/3/layout/StepUpProcess"/>
    <dgm:cxn modelId="{459D6B3A-A478-4F66-ACDE-D37DC1AE7DF1}" srcId="{7637D298-AB01-4E38-A3ED-454628E196F6}" destId="{3F441A26-15C9-4842-9492-33DEE8236BCA}" srcOrd="0" destOrd="0" parTransId="{F8136ACA-C09B-42B8-BC4F-F08E81B22801}" sibTransId="{FE68FEBE-770C-4220-9FD1-182E6CC8134E}"/>
    <dgm:cxn modelId="{AE335826-DBBD-4ED5-9530-4A8A65092B9B}" type="presOf" srcId="{09D44C7A-9A6D-4199-A07C-D1588F0B4C38}" destId="{5E1CFFAA-710C-475E-A2A4-ADDAA80F1FD1}" srcOrd="0" destOrd="0" presId="urn:microsoft.com/office/officeart/2009/3/layout/StepUpProcess"/>
    <dgm:cxn modelId="{8144707E-DECA-47F6-8C2E-00D49A92BFE7}" type="presOf" srcId="{3F441A26-15C9-4842-9492-33DEE8236BCA}" destId="{E5352176-9C1F-40FE-A610-C8D0C27D91AB}" srcOrd="0" destOrd="0" presId="urn:microsoft.com/office/officeart/2009/3/layout/StepUpProcess"/>
    <dgm:cxn modelId="{FA48AB26-A0A3-4643-8FAB-E791C4D37ABE}" type="presOf" srcId="{F0256050-F65C-4C6D-B09A-813564466833}" destId="{3323CB02-4A7D-4A9E-9A21-75FA984B1602}" srcOrd="0" destOrd="0" presId="urn:microsoft.com/office/officeart/2009/3/layout/StepUpProcess"/>
    <dgm:cxn modelId="{A1276F3E-C561-4364-8F27-0A6D6737B060}" srcId="{7637D298-AB01-4E38-A3ED-454628E196F6}" destId="{331685D8-22F1-425F-9931-5D658AA62648}" srcOrd="3" destOrd="0" parTransId="{C48C7781-5392-40D9-A431-3824152A5E16}" sibTransId="{5BC20F0C-0CDC-4D0C-A1FF-F85D402D94EF}"/>
    <dgm:cxn modelId="{4BFD6B39-904F-4889-9227-3E20802895E0}" srcId="{7637D298-AB01-4E38-A3ED-454628E196F6}" destId="{5A95A7A8-B933-4014-9B2A-C895160E47F9}" srcOrd="2" destOrd="0" parTransId="{373874F5-C30C-41AF-A2A2-6A471D6F2C3F}" sibTransId="{4F4B3BC7-8A4B-41FA-BD29-A0589F60FBEA}"/>
    <dgm:cxn modelId="{D3FE7DE1-B233-4807-88A7-A57DC8547697}" type="presOf" srcId="{F1C061CD-FF50-4AED-B517-26413813B83C}" destId="{D1161CB4-7707-4E1C-9543-11D8A90DB2BB}" srcOrd="0" destOrd="0" presId="urn:microsoft.com/office/officeart/2009/3/layout/StepUpProcess"/>
    <dgm:cxn modelId="{E5FD50D4-FD8E-4AD5-9291-72801B824F8A}" type="presOf" srcId="{7637D298-AB01-4E38-A3ED-454628E196F6}" destId="{99D984FD-1F63-4DFA-BF1F-F1AF0E6417F8}" srcOrd="0" destOrd="0" presId="urn:microsoft.com/office/officeart/2009/3/layout/StepUpProcess"/>
    <dgm:cxn modelId="{D5C6BCD0-1621-4BE0-9F1A-32BCE5E03770}" type="presOf" srcId="{331685D8-22F1-425F-9931-5D658AA62648}" destId="{198CDBB6-18AC-46E7-862A-B88263A9D23B}" srcOrd="0" destOrd="0" presId="urn:microsoft.com/office/officeart/2009/3/layout/StepUpProcess"/>
    <dgm:cxn modelId="{470D3F90-A30F-4F7F-BE18-311D332E8154}" type="presOf" srcId="{B5923FF3-CA05-4F73-988A-F7B7770AFC0E}" destId="{E2BCF547-1252-4859-9212-D7DED11AB2D3}" srcOrd="0" destOrd="0" presId="urn:microsoft.com/office/officeart/2009/3/layout/StepUpProcess"/>
    <dgm:cxn modelId="{81C9E217-E53A-4A46-99D2-915FBE7DD142}" srcId="{7637D298-AB01-4E38-A3ED-454628E196F6}" destId="{F1C061CD-FF50-4AED-B517-26413813B83C}" srcOrd="8" destOrd="0" parTransId="{DD48C691-2635-48B9-BAE3-0F9696A616D4}" sibTransId="{648F2F65-AC12-4832-9CFB-52B7671691E1}"/>
    <dgm:cxn modelId="{BD60CBB2-190E-40B5-A1CD-F1EB2204A82C}" type="presOf" srcId="{F302A8C8-C033-4E03-91B2-97D6B1DB20CF}" destId="{78832FC6-BE57-4958-9819-67C14D4DF451}" srcOrd="0" destOrd="0" presId="urn:microsoft.com/office/officeart/2009/3/layout/StepUpProcess"/>
    <dgm:cxn modelId="{FB1CEF13-B431-4053-AFB5-93A5C40F5ACC}" srcId="{7637D298-AB01-4E38-A3ED-454628E196F6}" destId="{F0256050-F65C-4C6D-B09A-813564466833}" srcOrd="5" destOrd="0" parTransId="{AF204B90-29B7-4B29-9F3F-C7C9CB2027FC}" sibTransId="{13159633-25A3-4958-9C1A-49040B2B3C7B}"/>
    <dgm:cxn modelId="{FCF9617D-5761-42CA-AF6F-16754F7D50FF}" srcId="{7637D298-AB01-4E38-A3ED-454628E196F6}" destId="{09D44C7A-9A6D-4199-A07C-D1588F0B4C38}" srcOrd="7" destOrd="0" parTransId="{FF379570-3484-4DF2-B5D2-946DAF416AE5}" sibTransId="{C4244847-A3DD-42E9-A560-10620DD64026}"/>
    <dgm:cxn modelId="{5145F4FC-EF49-4814-A813-269DF4BA94F2}" type="presParOf" srcId="{99D984FD-1F63-4DFA-BF1F-F1AF0E6417F8}" destId="{70CE1891-52BF-4C87-88E6-35DE664C0A81}" srcOrd="0" destOrd="0" presId="urn:microsoft.com/office/officeart/2009/3/layout/StepUpProcess"/>
    <dgm:cxn modelId="{727189C8-708A-425D-91D8-7FD701970DF5}" type="presParOf" srcId="{70CE1891-52BF-4C87-88E6-35DE664C0A81}" destId="{DE2C97F8-A153-41AC-A795-92BCD1577526}" srcOrd="0" destOrd="0" presId="urn:microsoft.com/office/officeart/2009/3/layout/StepUpProcess"/>
    <dgm:cxn modelId="{913FE1F0-37D0-49D7-BADA-0403332E66C2}" type="presParOf" srcId="{70CE1891-52BF-4C87-88E6-35DE664C0A81}" destId="{E5352176-9C1F-40FE-A610-C8D0C27D91AB}" srcOrd="1" destOrd="0" presId="urn:microsoft.com/office/officeart/2009/3/layout/StepUpProcess"/>
    <dgm:cxn modelId="{317985EE-74F3-4126-8ED2-33EC1FADE128}" type="presParOf" srcId="{70CE1891-52BF-4C87-88E6-35DE664C0A81}" destId="{69FB5E36-9767-469A-B7AA-D665C061BFB8}" srcOrd="2" destOrd="0" presId="urn:microsoft.com/office/officeart/2009/3/layout/StepUpProcess"/>
    <dgm:cxn modelId="{2BDB7340-C23D-4BB6-865C-BDFE74FB3C14}" type="presParOf" srcId="{99D984FD-1F63-4DFA-BF1F-F1AF0E6417F8}" destId="{021E6365-DC4E-49CB-B9C4-BC22A45FCAB9}" srcOrd="1" destOrd="0" presId="urn:microsoft.com/office/officeart/2009/3/layout/StepUpProcess"/>
    <dgm:cxn modelId="{78B72692-C51B-4447-AD6A-7868870C3111}" type="presParOf" srcId="{021E6365-DC4E-49CB-B9C4-BC22A45FCAB9}" destId="{F69F85A4-14DD-4E0D-B29E-83952EB6FDB4}" srcOrd="0" destOrd="0" presId="urn:microsoft.com/office/officeart/2009/3/layout/StepUpProcess"/>
    <dgm:cxn modelId="{1A898F31-0AEA-4096-BB83-29C12B36E245}" type="presParOf" srcId="{99D984FD-1F63-4DFA-BF1F-F1AF0E6417F8}" destId="{93BD503D-C1EF-4531-966D-CD711770EBA9}" srcOrd="2" destOrd="0" presId="urn:microsoft.com/office/officeart/2009/3/layout/StepUpProcess"/>
    <dgm:cxn modelId="{BB04B46B-4BC7-4B03-A010-6D901D72C01B}" type="presParOf" srcId="{93BD503D-C1EF-4531-966D-CD711770EBA9}" destId="{24745FF3-7A84-4709-B893-F6F4F6A6E7F5}" srcOrd="0" destOrd="0" presId="urn:microsoft.com/office/officeart/2009/3/layout/StepUpProcess"/>
    <dgm:cxn modelId="{1DD580D8-1573-4AC6-A3A5-3EFA38255A11}" type="presParOf" srcId="{93BD503D-C1EF-4531-966D-CD711770EBA9}" destId="{78832FC6-BE57-4958-9819-67C14D4DF451}" srcOrd="1" destOrd="0" presId="urn:microsoft.com/office/officeart/2009/3/layout/StepUpProcess"/>
    <dgm:cxn modelId="{324ECB07-E0E6-4DAE-B89B-75B00EFC8DF0}" type="presParOf" srcId="{93BD503D-C1EF-4531-966D-CD711770EBA9}" destId="{F64CACB5-5A07-4DB3-9CA8-A4B33DEDEDE5}" srcOrd="2" destOrd="0" presId="urn:microsoft.com/office/officeart/2009/3/layout/StepUpProcess"/>
    <dgm:cxn modelId="{0FBB9986-A485-4071-92A0-49B9249EA917}" type="presParOf" srcId="{99D984FD-1F63-4DFA-BF1F-F1AF0E6417F8}" destId="{E368FE40-A900-4236-A5CF-344B3D9BAE88}" srcOrd="3" destOrd="0" presId="urn:microsoft.com/office/officeart/2009/3/layout/StepUpProcess"/>
    <dgm:cxn modelId="{87BE25FE-8265-400C-A018-A7EDB05C5B11}" type="presParOf" srcId="{E368FE40-A900-4236-A5CF-344B3D9BAE88}" destId="{A294A1C3-540D-4892-8EA1-20B0B8A5473D}" srcOrd="0" destOrd="0" presId="urn:microsoft.com/office/officeart/2009/3/layout/StepUpProcess"/>
    <dgm:cxn modelId="{F68E2ABA-48E9-4E8D-A0F4-17188D40DA3B}" type="presParOf" srcId="{99D984FD-1F63-4DFA-BF1F-F1AF0E6417F8}" destId="{F8DA6E1B-D130-4BFB-BC70-18C1AEF04227}" srcOrd="4" destOrd="0" presId="urn:microsoft.com/office/officeart/2009/3/layout/StepUpProcess"/>
    <dgm:cxn modelId="{3BF1A575-6A94-4D94-898D-290D6E113BFB}" type="presParOf" srcId="{F8DA6E1B-D130-4BFB-BC70-18C1AEF04227}" destId="{C8E80B26-1171-47DC-BEEB-5262D72ED58F}" srcOrd="0" destOrd="0" presId="urn:microsoft.com/office/officeart/2009/3/layout/StepUpProcess"/>
    <dgm:cxn modelId="{FEB8FF5A-F925-4DCC-B206-A29CB82AE109}" type="presParOf" srcId="{F8DA6E1B-D130-4BFB-BC70-18C1AEF04227}" destId="{568163F7-7C60-45F2-85AB-D6F2F7D675AE}" srcOrd="1" destOrd="0" presId="urn:microsoft.com/office/officeart/2009/3/layout/StepUpProcess"/>
    <dgm:cxn modelId="{183C081F-AFAC-4B45-8160-256A680E247D}" type="presParOf" srcId="{F8DA6E1B-D130-4BFB-BC70-18C1AEF04227}" destId="{AD8F19F0-767F-4651-A34E-D776A412D075}" srcOrd="2" destOrd="0" presId="urn:microsoft.com/office/officeart/2009/3/layout/StepUpProcess"/>
    <dgm:cxn modelId="{419E7769-A5A4-4D12-ACC0-8EB33EF81050}" type="presParOf" srcId="{99D984FD-1F63-4DFA-BF1F-F1AF0E6417F8}" destId="{9E4BE0C6-CD5A-4622-A10D-9E3131FC7121}" srcOrd="5" destOrd="0" presId="urn:microsoft.com/office/officeart/2009/3/layout/StepUpProcess"/>
    <dgm:cxn modelId="{A8783E77-C405-42A2-AA0F-3E8F0A7E2B68}" type="presParOf" srcId="{9E4BE0C6-CD5A-4622-A10D-9E3131FC7121}" destId="{18DC7CDC-F4ED-42F0-AEB2-5A5694D52044}" srcOrd="0" destOrd="0" presId="urn:microsoft.com/office/officeart/2009/3/layout/StepUpProcess"/>
    <dgm:cxn modelId="{7F100506-216C-4AA4-AD64-A69ECA6AB7E0}" type="presParOf" srcId="{99D984FD-1F63-4DFA-BF1F-F1AF0E6417F8}" destId="{7D2F5AC5-E36A-4A4C-9BC7-E0D096FD6549}" srcOrd="6" destOrd="0" presId="urn:microsoft.com/office/officeart/2009/3/layout/StepUpProcess"/>
    <dgm:cxn modelId="{5D15D455-5AEC-4BA9-9F40-D176AD7E49FA}" type="presParOf" srcId="{7D2F5AC5-E36A-4A4C-9BC7-E0D096FD6549}" destId="{C719EAD0-27F6-4FA0-B06D-F5477A6AD6D6}" srcOrd="0" destOrd="0" presId="urn:microsoft.com/office/officeart/2009/3/layout/StepUpProcess"/>
    <dgm:cxn modelId="{C775D738-FA0C-4AB8-8C26-11E4465CF299}" type="presParOf" srcId="{7D2F5AC5-E36A-4A4C-9BC7-E0D096FD6549}" destId="{198CDBB6-18AC-46E7-862A-B88263A9D23B}" srcOrd="1" destOrd="0" presId="urn:microsoft.com/office/officeart/2009/3/layout/StepUpProcess"/>
    <dgm:cxn modelId="{74C6F37F-9279-4065-AC54-18B8419DFBB9}" type="presParOf" srcId="{7D2F5AC5-E36A-4A4C-9BC7-E0D096FD6549}" destId="{E7843FC0-3991-4974-AA2F-8F1DA6DEC9CF}" srcOrd="2" destOrd="0" presId="urn:microsoft.com/office/officeart/2009/3/layout/StepUpProcess"/>
    <dgm:cxn modelId="{037DA20D-FB35-4555-9A9A-E3EA2852104E}" type="presParOf" srcId="{99D984FD-1F63-4DFA-BF1F-F1AF0E6417F8}" destId="{A43B9FAB-641F-4FFF-89E2-7D044F4EE134}" srcOrd="7" destOrd="0" presId="urn:microsoft.com/office/officeart/2009/3/layout/StepUpProcess"/>
    <dgm:cxn modelId="{CEE30603-384F-4B8A-B550-44BB57F14EE0}" type="presParOf" srcId="{A43B9FAB-641F-4FFF-89E2-7D044F4EE134}" destId="{A0CCA4DF-CE15-413A-AA29-A48148347465}" srcOrd="0" destOrd="0" presId="urn:microsoft.com/office/officeart/2009/3/layout/StepUpProcess"/>
    <dgm:cxn modelId="{37356A04-0A35-4AD0-BF16-1450842989CA}" type="presParOf" srcId="{99D984FD-1F63-4DFA-BF1F-F1AF0E6417F8}" destId="{960E8741-8C51-47BB-9421-5406D018568B}" srcOrd="8" destOrd="0" presId="urn:microsoft.com/office/officeart/2009/3/layout/StepUpProcess"/>
    <dgm:cxn modelId="{0E49486B-8D7E-4DA6-AEDA-3222B55F188F}" type="presParOf" srcId="{960E8741-8C51-47BB-9421-5406D018568B}" destId="{DB76FB2B-D61E-42D8-9B4C-6B20875AF933}" srcOrd="0" destOrd="0" presId="urn:microsoft.com/office/officeart/2009/3/layout/StepUpProcess"/>
    <dgm:cxn modelId="{26CE6DAB-023D-493A-8D47-830DEB417C6F}" type="presParOf" srcId="{960E8741-8C51-47BB-9421-5406D018568B}" destId="{F9FB0A6A-6CA1-450E-909F-8365E63D7287}" srcOrd="1" destOrd="0" presId="urn:microsoft.com/office/officeart/2009/3/layout/StepUpProcess"/>
    <dgm:cxn modelId="{56BCD24F-79F1-4EF9-A13D-7191F1871CDD}" type="presParOf" srcId="{960E8741-8C51-47BB-9421-5406D018568B}" destId="{C562DB02-11AD-475D-BC16-F25C0FBD642D}" srcOrd="2" destOrd="0" presId="urn:microsoft.com/office/officeart/2009/3/layout/StepUpProcess"/>
    <dgm:cxn modelId="{16BB0E11-1156-4148-A1A5-FD9DA4876B50}" type="presParOf" srcId="{99D984FD-1F63-4DFA-BF1F-F1AF0E6417F8}" destId="{FC0CAC75-2F46-4E33-B8E8-2E45F0CECD07}" srcOrd="9" destOrd="0" presId="urn:microsoft.com/office/officeart/2009/3/layout/StepUpProcess"/>
    <dgm:cxn modelId="{2D354BE7-9F98-473C-89B4-F96D1E88EE27}" type="presParOf" srcId="{FC0CAC75-2F46-4E33-B8E8-2E45F0CECD07}" destId="{893B46F8-A234-460C-8238-7ED73A8B026A}" srcOrd="0" destOrd="0" presId="urn:microsoft.com/office/officeart/2009/3/layout/StepUpProcess"/>
    <dgm:cxn modelId="{AE8AAFB9-5D7A-4DBE-8137-7EEC1B0EDB72}" type="presParOf" srcId="{99D984FD-1F63-4DFA-BF1F-F1AF0E6417F8}" destId="{EE46022E-DD48-4979-9FA5-820DD24426F8}" srcOrd="10" destOrd="0" presId="urn:microsoft.com/office/officeart/2009/3/layout/StepUpProcess"/>
    <dgm:cxn modelId="{0FC9F24F-4B21-4CDD-973B-1C6CE2F61EB2}" type="presParOf" srcId="{EE46022E-DD48-4979-9FA5-820DD24426F8}" destId="{2A75ABB4-3AE7-4D09-A899-0F18410D6CB3}" srcOrd="0" destOrd="0" presId="urn:microsoft.com/office/officeart/2009/3/layout/StepUpProcess"/>
    <dgm:cxn modelId="{65A2AC1E-6483-4960-B69F-C55DFB3AF67C}" type="presParOf" srcId="{EE46022E-DD48-4979-9FA5-820DD24426F8}" destId="{3323CB02-4A7D-4A9E-9A21-75FA984B1602}" srcOrd="1" destOrd="0" presId="urn:microsoft.com/office/officeart/2009/3/layout/StepUpProcess"/>
    <dgm:cxn modelId="{C431E9AB-D1AE-46A6-8FC2-572576EF92B1}" type="presParOf" srcId="{EE46022E-DD48-4979-9FA5-820DD24426F8}" destId="{861EB5AC-370D-418A-B004-C5993F65D999}" srcOrd="2" destOrd="0" presId="urn:microsoft.com/office/officeart/2009/3/layout/StepUpProcess"/>
    <dgm:cxn modelId="{67CB4EEF-28D4-445D-8A5B-D56FD79F03C7}" type="presParOf" srcId="{99D984FD-1F63-4DFA-BF1F-F1AF0E6417F8}" destId="{ACA2BB54-1640-4DFE-A550-37B333EFC9E2}" srcOrd="11" destOrd="0" presId="urn:microsoft.com/office/officeart/2009/3/layout/StepUpProcess"/>
    <dgm:cxn modelId="{AF5B7C76-970B-4E13-99CC-D1DB22DAE452}" type="presParOf" srcId="{ACA2BB54-1640-4DFE-A550-37B333EFC9E2}" destId="{233A3DC2-CF2F-4C92-97B8-BB1F47550027}" srcOrd="0" destOrd="0" presId="urn:microsoft.com/office/officeart/2009/3/layout/StepUpProcess"/>
    <dgm:cxn modelId="{E518C7E8-EC29-4E5D-B651-89E8511236D7}" type="presParOf" srcId="{99D984FD-1F63-4DFA-BF1F-F1AF0E6417F8}" destId="{ED5B8D92-298B-4910-949B-0B3191F2BB0D}" srcOrd="12" destOrd="0" presId="urn:microsoft.com/office/officeart/2009/3/layout/StepUpProcess"/>
    <dgm:cxn modelId="{510CD794-D8D0-46EE-A485-3E3F52A3E2BC}" type="presParOf" srcId="{ED5B8D92-298B-4910-949B-0B3191F2BB0D}" destId="{C07A60A0-1CAC-4A53-89BB-CCFA6A7D0DFC}" srcOrd="0" destOrd="0" presId="urn:microsoft.com/office/officeart/2009/3/layout/StepUpProcess"/>
    <dgm:cxn modelId="{D498E0DB-3CD5-4953-9967-6C10B967BF02}" type="presParOf" srcId="{ED5B8D92-298B-4910-949B-0B3191F2BB0D}" destId="{E2BCF547-1252-4859-9212-D7DED11AB2D3}" srcOrd="1" destOrd="0" presId="urn:microsoft.com/office/officeart/2009/3/layout/StepUpProcess"/>
    <dgm:cxn modelId="{A39A12C3-2843-4D4C-8FBA-E326C1C9C8EE}" type="presParOf" srcId="{ED5B8D92-298B-4910-949B-0B3191F2BB0D}" destId="{7B65A1A6-16D6-424E-9611-B5974928145B}" srcOrd="2" destOrd="0" presId="urn:microsoft.com/office/officeart/2009/3/layout/StepUpProcess"/>
    <dgm:cxn modelId="{79DCFFC1-871E-448B-82F9-CA762A90305D}" type="presParOf" srcId="{99D984FD-1F63-4DFA-BF1F-F1AF0E6417F8}" destId="{C0F2FEF9-6732-4206-A0E8-25274661134A}" srcOrd="13" destOrd="0" presId="urn:microsoft.com/office/officeart/2009/3/layout/StepUpProcess"/>
    <dgm:cxn modelId="{732F65DD-ED25-4F66-8224-4023F4AFF232}" type="presParOf" srcId="{C0F2FEF9-6732-4206-A0E8-25274661134A}" destId="{04F96D27-9025-4F96-8D2A-08BA68329923}" srcOrd="0" destOrd="0" presId="urn:microsoft.com/office/officeart/2009/3/layout/StepUpProcess"/>
    <dgm:cxn modelId="{3F87D6C8-E573-47FF-96A6-06F80AEB551F}" type="presParOf" srcId="{99D984FD-1F63-4DFA-BF1F-F1AF0E6417F8}" destId="{EA7B4EAB-5264-4459-A006-FE9A47735D1B}" srcOrd="14" destOrd="0" presId="urn:microsoft.com/office/officeart/2009/3/layout/StepUpProcess"/>
    <dgm:cxn modelId="{9CFB1D7E-3D56-4CA9-A376-440CFC99CDD4}" type="presParOf" srcId="{EA7B4EAB-5264-4459-A006-FE9A47735D1B}" destId="{C706E1C6-5A3C-4B97-9F94-BDE644F4812A}" srcOrd="0" destOrd="0" presId="urn:microsoft.com/office/officeart/2009/3/layout/StepUpProcess"/>
    <dgm:cxn modelId="{71EA975A-0F23-4B69-A86A-FD19FF26A7F4}" type="presParOf" srcId="{EA7B4EAB-5264-4459-A006-FE9A47735D1B}" destId="{5E1CFFAA-710C-475E-A2A4-ADDAA80F1FD1}" srcOrd="1" destOrd="0" presId="urn:microsoft.com/office/officeart/2009/3/layout/StepUpProcess"/>
    <dgm:cxn modelId="{991DE2EE-BA16-46BC-A1C2-9BB1139F8BA1}" type="presParOf" srcId="{EA7B4EAB-5264-4459-A006-FE9A47735D1B}" destId="{46978332-F32B-402B-ADA9-FA76936D054B}" srcOrd="2" destOrd="0" presId="urn:microsoft.com/office/officeart/2009/3/layout/StepUpProcess"/>
    <dgm:cxn modelId="{DF744DD9-C54F-4AA5-B656-8A7FEFE699DA}" type="presParOf" srcId="{99D984FD-1F63-4DFA-BF1F-F1AF0E6417F8}" destId="{0EF2C0A6-4D06-49F1-AA7E-024E30E5E43B}" srcOrd="15" destOrd="0" presId="urn:microsoft.com/office/officeart/2009/3/layout/StepUpProcess"/>
    <dgm:cxn modelId="{1FEB1637-8414-4444-98F1-996B1B03ACDC}" type="presParOf" srcId="{0EF2C0A6-4D06-49F1-AA7E-024E30E5E43B}" destId="{4ED00D47-F7C1-49B0-9242-5346B3CA4011}" srcOrd="0" destOrd="0" presId="urn:microsoft.com/office/officeart/2009/3/layout/StepUpProcess"/>
    <dgm:cxn modelId="{2A64A569-5601-40F4-9C76-7B8FBDED248E}" type="presParOf" srcId="{99D984FD-1F63-4DFA-BF1F-F1AF0E6417F8}" destId="{4397A22A-79B5-4114-8683-E25D318C7142}" srcOrd="16" destOrd="0" presId="urn:microsoft.com/office/officeart/2009/3/layout/StepUpProcess"/>
    <dgm:cxn modelId="{52009256-7151-4AB3-8433-4E679A11AA69}" type="presParOf" srcId="{4397A22A-79B5-4114-8683-E25D318C7142}" destId="{D86FA2F1-8FAE-4CE4-ABF5-60519C45EDC7}" srcOrd="0" destOrd="0" presId="urn:microsoft.com/office/officeart/2009/3/layout/StepUpProcess"/>
    <dgm:cxn modelId="{628199F9-5113-4E38-A5D1-AD9EF12C3C52}" type="presParOf" srcId="{4397A22A-79B5-4114-8683-E25D318C7142}" destId="{D1161CB4-7707-4E1C-9543-11D8A90DB2BB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433D95-16FF-4639-82D5-FC783C91FF11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FAAE22-B611-4738-9D27-BF8A46FAA656}">
      <dgm:prSet phldrT="[Text]"/>
      <dgm:spPr>
        <a:solidFill>
          <a:schemeClr val="tx2"/>
        </a:solidFill>
      </dgm:spPr>
      <dgm:t>
        <a:bodyPr/>
        <a:lstStyle/>
        <a:p>
          <a:r>
            <a:rPr lang="en-US" b="1" dirty="0"/>
            <a:t>Milestones</a:t>
          </a:r>
        </a:p>
      </dgm:t>
    </dgm:pt>
    <dgm:pt modelId="{AA47AB77-174C-4EB3-A704-CFDAAFBA2C60}" type="parTrans" cxnId="{69C32ED2-1551-41C1-9637-C86D43C5E678}">
      <dgm:prSet/>
      <dgm:spPr/>
      <dgm:t>
        <a:bodyPr/>
        <a:lstStyle/>
        <a:p>
          <a:endParaRPr lang="en-US"/>
        </a:p>
      </dgm:t>
    </dgm:pt>
    <dgm:pt modelId="{77BA0B01-9252-4EAD-BCBF-295D033B16F7}" type="sibTrans" cxnId="{69C32ED2-1551-41C1-9637-C86D43C5E678}">
      <dgm:prSet/>
      <dgm:spPr/>
      <dgm:t>
        <a:bodyPr/>
        <a:lstStyle/>
        <a:p>
          <a:endParaRPr lang="en-US"/>
        </a:p>
      </dgm:t>
    </dgm:pt>
    <dgm:pt modelId="{21C724E4-D4F2-4A34-93D1-22ED77E57DA2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>
            <a:tabLst>
              <a:tab pos="968375" algn="l"/>
            </a:tabLst>
          </a:pPr>
          <a:r>
            <a:rPr lang="en-US" sz="2200" dirty="0"/>
            <a:t>2014:	India declared Polio free</a:t>
          </a:r>
        </a:p>
      </dgm:t>
    </dgm:pt>
    <dgm:pt modelId="{84A53C04-94B9-46DB-9054-D76CD7CB30E7}" type="parTrans" cxnId="{50CC3197-893A-42E7-95DA-6B9E97DC48A9}">
      <dgm:prSet/>
      <dgm:spPr/>
      <dgm:t>
        <a:bodyPr/>
        <a:lstStyle/>
        <a:p>
          <a:endParaRPr lang="en-US"/>
        </a:p>
      </dgm:t>
    </dgm:pt>
    <dgm:pt modelId="{24256885-EDC1-48ED-B0D4-A99F8F850E8F}" type="sibTrans" cxnId="{50CC3197-893A-42E7-95DA-6B9E97DC48A9}">
      <dgm:prSet/>
      <dgm:spPr/>
      <dgm:t>
        <a:bodyPr/>
        <a:lstStyle/>
        <a:p>
          <a:endParaRPr lang="en-US"/>
        </a:p>
      </dgm:t>
    </dgm:pt>
    <dgm:pt modelId="{77C302C8-5F31-440F-B96F-47405CCF21CC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>
            <a:tabLst>
              <a:tab pos="968375" algn="l"/>
            </a:tabLst>
          </a:pPr>
          <a:r>
            <a:rPr lang="en-US" sz="2200" dirty="0"/>
            <a:t>2015:	Maternal &amp; Neonatal Tetanus Elimination validation</a:t>
          </a:r>
        </a:p>
      </dgm:t>
    </dgm:pt>
    <dgm:pt modelId="{9A263E4F-7EE4-49AB-8AEA-AC9B657E6A1F}" type="parTrans" cxnId="{A880B11B-50BE-42C2-99C9-EC7D79204583}">
      <dgm:prSet/>
      <dgm:spPr/>
      <dgm:t>
        <a:bodyPr/>
        <a:lstStyle/>
        <a:p>
          <a:endParaRPr lang="en-US"/>
        </a:p>
      </dgm:t>
    </dgm:pt>
    <dgm:pt modelId="{4D73347E-C1B4-40C8-AA69-342E99CC4900}" type="sibTrans" cxnId="{A880B11B-50BE-42C2-99C9-EC7D79204583}">
      <dgm:prSet/>
      <dgm:spPr/>
      <dgm:t>
        <a:bodyPr/>
        <a:lstStyle/>
        <a:p>
          <a:endParaRPr lang="en-US"/>
        </a:p>
      </dgm:t>
    </dgm:pt>
    <dgm:pt modelId="{F176A183-9027-4FD0-980D-1B585F3FDFEE}">
      <dgm:prSet phldrT="[Text]"/>
      <dgm:spPr>
        <a:solidFill>
          <a:schemeClr val="tx2"/>
        </a:solidFill>
      </dgm:spPr>
      <dgm:t>
        <a:bodyPr/>
        <a:lstStyle/>
        <a:p>
          <a:r>
            <a:rPr lang="en-US" b="1" dirty="0"/>
            <a:t>New vaccines introduced</a:t>
          </a:r>
        </a:p>
      </dgm:t>
    </dgm:pt>
    <dgm:pt modelId="{082FA429-BC8D-4CE1-B3FB-1266A130DED8}" type="parTrans" cxnId="{B9C77170-7BE6-411B-861B-E15178643E68}">
      <dgm:prSet/>
      <dgm:spPr/>
      <dgm:t>
        <a:bodyPr/>
        <a:lstStyle/>
        <a:p>
          <a:endParaRPr lang="en-US"/>
        </a:p>
      </dgm:t>
    </dgm:pt>
    <dgm:pt modelId="{5C45377F-0A2E-4C36-A20B-AEF57F5A9A8E}" type="sibTrans" cxnId="{B9C77170-7BE6-411B-861B-E15178643E68}">
      <dgm:prSet/>
      <dgm:spPr/>
      <dgm:t>
        <a:bodyPr/>
        <a:lstStyle/>
        <a:p>
          <a:endParaRPr lang="en-US"/>
        </a:p>
      </dgm:t>
    </dgm:pt>
    <dgm:pt modelId="{53039F53-CEA4-41EE-B91C-66BD4A985CB4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marL="0" indent="0"/>
          <a:r>
            <a:rPr lang="en-US" sz="2200" dirty="0"/>
            <a:t>2015:	Inactivated Polio Vaccine (IPV)</a:t>
          </a:r>
        </a:p>
      </dgm:t>
    </dgm:pt>
    <dgm:pt modelId="{177A440A-6E24-433D-A463-7EBC4475923E}" type="parTrans" cxnId="{12079A7A-857A-41AE-9450-22E5A1342626}">
      <dgm:prSet/>
      <dgm:spPr/>
      <dgm:t>
        <a:bodyPr/>
        <a:lstStyle/>
        <a:p>
          <a:endParaRPr lang="en-US"/>
        </a:p>
      </dgm:t>
    </dgm:pt>
    <dgm:pt modelId="{1F6C0EEC-2BDD-4BFC-B3CA-31F10093D743}" type="sibTrans" cxnId="{12079A7A-857A-41AE-9450-22E5A1342626}">
      <dgm:prSet/>
      <dgm:spPr/>
      <dgm:t>
        <a:bodyPr/>
        <a:lstStyle/>
        <a:p>
          <a:endParaRPr lang="en-US"/>
        </a:p>
      </dgm:t>
    </dgm:pt>
    <dgm:pt modelId="{A4F57CB6-AC5A-4B36-A218-2C261DE9E5A3}">
      <dgm:prSet phldrT="[Text]"/>
      <dgm:spPr>
        <a:solidFill>
          <a:schemeClr val="tx2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Improving Coverage</a:t>
          </a:r>
        </a:p>
      </dgm:t>
    </dgm:pt>
    <dgm:pt modelId="{D8A24146-FAD1-4A68-AF98-C18D66642A9C}" type="parTrans" cxnId="{2AD2778F-AE9C-4491-8C9F-C36DD8F89C0D}">
      <dgm:prSet/>
      <dgm:spPr/>
      <dgm:t>
        <a:bodyPr/>
        <a:lstStyle/>
        <a:p>
          <a:endParaRPr lang="en-US"/>
        </a:p>
      </dgm:t>
    </dgm:pt>
    <dgm:pt modelId="{147025E6-34E6-4B70-945A-58B979FB555B}" type="sibTrans" cxnId="{2AD2778F-AE9C-4491-8C9F-C36DD8F89C0D}">
      <dgm:prSet/>
      <dgm:spPr/>
      <dgm:t>
        <a:bodyPr/>
        <a:lstStyle/>
        <a:p>
          <a:endParaRPr lang="en-US"/>
        </a:p>
      </dgm:t>
    </dgm:pt>
    <dgm:pt modelId="{B4ED9A40-0A2F-4751-A66F-5A1BC45BB4B8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200" dirty="0"/>
            <a:t>2015: Mission </a:t>
          </a:r>
          <a:r>
            <a:rPr lang="en-US" sz="2200" dirty="0" err="1"/>
            <a:t>Indradhanush</a:t>
          </a:r>
          <a:endParaRPr lang="en-US" sz="2200" dirty="0"/>
        </a:p>
      </dgm:t>
    </dgm:pt>
    <dgm:pt modelId="{8AA41534-D06D-46FD-B70C-317CF1DF1AC7}" type="parTrans" cxnId="{8FD14DFD-AD6E-402A-8F37-CA8DBFED1710}">
      <dgm:prSet/>
      <dgm:spPr/>
      <dgm:t>
        <a:bodyPr/>
        <a:lstStyle/>
        <a:p>
          <a:endParaRPr lang="en-US"/>
        </a:p>
      </dgm:t>
    </dgm:pt>
    <dgm:pt modelId="{509F79D8-3EA7-45B1-8CD9-406D1B4CC651}" type="sibTrans" cxnId="{8FD14DFD-AD6E-402A-8F37-CA8DBFED1710}">
      <dgm:prSet/>
      <dgm:spPr/>
      <dgm:t>
        <a:bodyPr/>
        <a:lstStyle/>
        <a:p>
          <a:endParaRPr lang="en-US"/>
        </a:p>
      </dgm:t>
    </dgm:pt>
    <dgm:pt modelId="{23BA9C38-9193-4AD8-BED9-9555C3620C36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marL="0" indent="0"/>
          <a:r>
            <a:rPr lang="en-US" sz="2200" dirty="0"/>
            <a:t>2016:	Rotavirus Vaccine (RVV)</a:t>
          </a:r>
        </a:p>
      </dgm:t>
    </dgm:pt>
    <dgm:pt modelId="{B4904D75-BB15-47E0-8686-16C949D43B8F}" type="parTrans" cxnId="{11A1AD49-C582-4BFA-AAA7-520B9BCB632A}">
      <dgm:prSet/>
      <dgm:spPr/>
      <dgm:t>
        <a:bodyPr/>
        <a:lstStyle/>
        <a:p>
          <a:endParaRPr lang="en-US"/>
        </a:p>
      </dgm:t>
    </dgm:pt>
    <dgm:pt modelId="{010A8FD5-CE77-4951-9544-4A2D4F4DD384}" type="sibTrans" cxnId="{11A1AD49-C582-4BFA-AAA7-520B9BCB632A}">
      <dgm:prSet/>
      <dgm:spPr/>
      <dgm:t>
        <a:bodyPr/>
        <a:lstStyle/>
        <a:p>
          <a:endParaRPr lang="en-US"/>
        </a:p>
      </dgm:t>
    </dgm:pt>
    <dgm:pt modelId="{DDCB97EB-C195-418B-A32B-A50888ABC361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marL="0" indent="0"/>
          <a:r>
            <a:rPr lang="en-US" sz="2200" dirty="0"/>
            <a:t>2017:	Measles-Rubella (MR) Vaccine and 	Pneumococcal Conjugate 	Vaccine (PCV)</a:t>
          </a:r>
        </a:p>
      </dgm:t>
    </dgm:pt>
    <dgm:pt modelId="{BCF04401-1A6A-4410-BD94-9104203E778E}" type="parTrans" cxnId="{331ED6CC-8929-43C7-B8A9-DB0FC2B03342}">
      <dgm:prSet/>
      <dgm:spPr/>
      <dgm:t>
        <a:bodyPr/>
        <a:lstStyle/>
        <a:p>
          <a:endParaRPr lang="en-US"/>
        </a:p>
      </dgm:t>
    </dgm:pt>
    <dgm:pt modelId="{2EADAC96-2B85-4590-8711-0CB6CF33C696}" type="sibTrans" cxnId="{331ED6CC-8929-43C7-B8A9-DB0FC2B03342}">
      <dgm:prSet/>
      <dgm:spPr/>
      <dgm:t>
        <a:bodyPr/>
        <a:lstStyle/>
        <a:p>
          <a:endParaRPr lang="en-US"/>
        </a:p>
      </dgm:t>
    </dgm:pt>
    <dgm:pt modelId="{70F5DAA5-3EF2-43A9-98B8-DEE0264B2008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200" dirty="0"/>
            <a:t>2017: Intensified Mission </a:t>
          </a:r>
          <a:r>
            <a:rPr lang="en-US" sz="2200" dirty="0" err="1"/>
            <a:t>Indradhanush</a:t>
          </a:r>
          <a:endParaRPr lang="en-US" sz="2200" dirty="0"/>
        </a:p>
      </dgm:t>
    </dgm:pt>
    <dgm:pt modelId="{02E78FC1-86F6-4A30-B833-AA0014CA989F}" type="parTrans" cxnId="{B6ECD033-32BD-4F61-9BD6-D54635ECE9F8}">
      <dgm:prSet/>
      <dgm:spPr/>
      <dgm:t>
        <a:bodyPr/>
        <a:lstStyle/>
        <a:p>
          <a:endParaRPr lang="en-US"/>
        </a:p>
      </dgm:t>
    </dgm:pt>
    <dgm:pt modelId="{60D99459-00DC-4F7F-82A7-08C1F16D77D6}" type="sibTrans" cxnId="{B6ECD033-32BD-4F61-9BD6-D54635ECE9F8}">
      <dgm:prSet/>
      <dgm:spPr/>
      <dgm:t>
        <a:bodyPr/>
        <a:lstStyle/>
        <a:p>
          <a:endParaRPr lang="en-US"/>
        </a:p>
      </dgm:t>
    </dgm:pt>
    <dgm:pt modelId="{1A0F4A53-5C06-4D38-AB16-064BC7A267C7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200" dirty="0"/>
            <a:t>2018: Gram </a:t>
          </a:r>
          <a:r>
            <a:rPr lang="en-US" sz="2200" dirty="0" smtClean="0"/>
            <a:t>Swaraj Abhiyan (GSA)/Extended GSA</a:t>
          </a:r>
          <a:endParaRPr lang="en-US" sz="2200" dirty="0"/>
        </a:p>
      </dgm:t>
    </dgm:pt>
    <dgm:pt modelId="{24FA1406-1A95-4C09-A87C-D83A9A743418}" type="parTrans" cxnId="{0E769935-26A6-4FF0-8F8B-C248CD69F079}">
      <dgm:prSet/>
      <dgm:spPr/>
      <dgm:t>
        <a:bodyPr/>
        <a:lstStyle/>
        <a:p>
          <a:endParaRPr lang="en-IN"/>
        </a:p>
      </dgm:t>
    </dgm:pt>
    <dgm:pt modelId="{8AAC5258-B48A-4C82-BEF6-BFEC22821038}" type="sibTrans" cxnId="{0E769935-26A6-4FF0-8F8B-C248CD69F079}">
      <dgm:prSet/>
      <dgm:spPr/>
      <dgm:t>
        <a:bodyPr/>
        <a:lstStyle/>
        <a:p>
          <a:endParaRPr lang="en-IN"/>
        </a:p>
      </dgm:t>
    </dgm:pt>
    <dgm:pt modelId="{BD7944F5-F80D-474F-914F-1F14B9A9AA68}">
      <dgm:prSet phldrT="[Text]"/>
      <dgm:spPr>
        <a:solidFill>
          <a:schemeClr val="tx2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Improving Quality</a:t>
          </a:r>
        </a:p>
      </dgm:t>
    </dgm:pt>
    <dgm:pt modelId="{435487B4-C047-4A98-8AB3-E8AE451AEC48}" type="parTrans" cxnId="{BC9A2396-E72D-47D3-9BB1-D84ED9676128}">
      <dgm:prSet/>
      <dgm:spPr/>
      <dgm:t>
        <a:bodyPr/>
        <a:lstStyle/>
        <a:p>
          <a:endParaRPr lang="en-IN"/>
        </a:p>
      </dgm:t>
    </dgm:pt>
    <dgm:pt modelId="{7FDF9C9C-6190-42B4-B485-D3C346E9D47E}" type="sibTrans" cxnId="{BC9A2396-E72D-47D3-9BB1-D84ED9676128}">
      <dgm:prSet/>
      <dgm:spPr/>
      <dgm:t>
        <a:bodyPr/>
        <a:lstStyle/>
        <a:p>
          <a:endParaRPr lang="en-IN"/>
        </a:p>
      </dgm:t>
    </dgm:pt>
    <dgm:pt modelId="{C69883EA-CF99-472F-ACC5-390F2EDE5256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200" dirty="0" smtClean="0"/>
            <a:t>NCCRC </a:t>
          </a:r>
          <a:r>
            <a:rPr lang="en-US" sz="2200" dirty="0"/>
            <a:t>/ NCCTC</a:t>
          </a:r>
        </a:p>
      </dgm:t>
    </dgm:pt>
    <dgm:pt modelId="{B0BBF88C-21C7-45C2-974D-23C03D0FADB0}" type="parTrans" cxnId="{7D438557-6725-4132-828D-D6708F861651}">
      <dgm:prSet/>
      <dgm:spPr/>
      <dgm:t>
        <a:bodyPr/>
        <a:lstStyle/>
        <a:p>
          <a:endParaRPr lang="en-IN"/>
        </a:p>
      </dgm:t>
    </dgm:pt>
    <dgm:pt modelId="{BC69AE9F-5413-47E6-8394-272AF52A870F}" type="sibTrans" cxnId="{7D438557-6725-4132-828D-D6708F861651}">
      <dgm:prSet/>
      <dgm:spPr/>
      <dgm:t>
        <a:bodyPr/>
        <a:lstStyle/>
        <a:p>
          <a:endParaRPr lang="en-IN"/>
        </a:p>
      </dgm:t>
    </dgm:pt>
    <dgm:pt modelId="{4D83B1F0-B038-462F-9D0B-35CAAE4EE6DA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200" dirty="0" smtClean="0"/>
            <a:t>EVM assessment</a:t>
          </a:r>
          <a:endParaRPr lang="en-US" sz="2200" dirty="0"/>
        </a:p>
      </dgm:t>
    </dgm:pt>
    <dgm:pt modelId="{B0801ADB-7EF0-46FF-8F66-6BF3D545E943}" type="parTrans" cxnId="{7FABBB0E-9132-4770-AA41-DE993CD9053A}">
      <dgm:prSet/>
      <dgm:spPr/>
      <dgm:t>
        <a:bodyPr/>
        <a:lstStyle/>
        <a:p>
          <a:endParaRPr lang="en-US"/>
        </a:p>
      </dgm:t>
    </dgm:pt>
    <dgm:pt modelId="{C2A99C79-12A9-4201-8C57-D63E61F30F97}" type="sibTrans" cxnId="{7FABBB0E-9132-4770-AA41-DE993CD9053A}">
      <dgm:prSet/>
      <dgm:spPr/>
      <dgm:t>
        <a:bodyPr/>
        <a:lstStyle/>
        <a:p>
          <a:endParaRPr lang="en-US"/>
        </a:p>
      </dgm:t>
    </dgm:pt>
    <dgm:pt modelId="{BBB809A6-7E64-4B5E-A54E-C06EA66ABD99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200" dirty="0" err="1" smtClean="0"/>
            <a:t>eVIN</a:t>
          </a:r>
          <a:r>
            <a:rPr lang="en-US" sz="2200" dirty="0" smtClean="0"/>
            <a:t> expansion</a:t>
          </a:r>
          <a:endParaRPr lang="en-US" sz="2200" dirty="0"/>
        </a:p>
      </dgm:t>
    </dgm:pt>
    <dgm:pt modelId="{4DA9555C-67F5-48A5-9FB4-9B10E020070E}" type="parTrans" cxnId="{D7127BCF-8DF7-45AF-A3E1-8B19A4D483CA}">
      <dgm:prSet/>
      <dgm:spPr/>
      <dgm:t>
        <a:bodyPr/>
        <a:lstStyle/>
        <a:p>
          <a:endParaRPr lang="en-US"/>
        </a:p>
      </dgm:t>
    </dgm:pt>
    <dgm:pt modelId="{036EEFA6-35BA-494A-8D90-EDAF13284F7D}" type="sibTrans" cxnId="{D7127BCF-8DF7-45AF-A3E1-8B19A4D483CA}">
      <dgm:prSet/>
      <dgm:spPr/>
      <dgm:t>
        <a:bodyPr/>
        <a:lstStyle/>
        <a:p>
          <a:endParaRPr lang="en-US"/>
        </a:p>
      </dgm:t>
    </dgm:pt>
    <dgm:pt modelId="{4CF2E4EB-7857-4BA0-B512-8E4C366603C5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200" dirty="0" smtClean="0"/>
            <a:t>Capacity building of HR</a:t>
          </a:r>
          <a:endParaRPr lang="en-US" sz="2200" dirty="0"/>
        </a:p>
      </dgm:t>
    </dgm:pt>
    <dgm:pt modelId="{EAD3FE76-34AB-43CC-A3C8-8804C6C09561}" type="parTrans" cxnId="{8B718B67-5BEF-4453-BA52-A91FBBE54230}">
      <dgm:prSet/>
      <dgm:spPr/>
      <dgm:t>
        <a:bodyPr/>
        <a:lstStyle/>
        <a:p>
          <a:endParaRPr lang="en-US"/>
        </a:p>
      </dgm:t>
    </dgm:pt>
    <dgm:pt modelId="{EDB9BBC1-3411-4BF3-80BA-8A1E6CDD1063}" type="sibTrans" cxnId="{8B718B67-5BEF-4453-BA52-A91FBBE54230}">
      <dgm:prSet/>
      <dgm:spPr/>
      <dgm:t>
        <a:bodyPr/>
        <a:lstStyle/>
        <a:p>
          <a:endParaRPr lang="en-US"/>
        </a:p>
      </dgm:t>
    </dgm:pt>
    <dgm:pt modelId="{DA5654D4-A393-43FF-A475-D2A1F860D26E}" type="pres">
      <dgm:prSet presAssocID="{12433D95-16FF-4639-82D5-FC783C91FF1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D82E83-2F4C-4B07-A2B7-998840446A6F}" type="pres">
      <dgm:prSet presAssocID="{5AFAAE22-B611-4738-9D27-BF8A46FAA656}" presName="linNode" presStyleCnt="0"/>
      <dgm:spPr/>
    </dgm:pt>
    <dgm:pt modelId="{7A50250A-A160-4266-9147-2C90C0321712}" type="pres">
      <dgm:prSet presAssocID="{5AFAAE22-B611-4738-9D27-BF8A46FAA656}" presName="parentText" presStyleLbl="node1" presStyleIdx="0" presStyleCnt="4" custScaleX="99592" custScaleY="62831" custLinFactNeighborX="-585" custLinFactNeighborY="-18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DEB6BB-774E-4420-9C13-57472B72F4D6}" type="pres">
      <dgm:prSet presAssocID="{5AFAAE22-B611-4738-9D27-BF8A46FAA656}" presName="descendantText" presStyleLbl="alignAccFollowNode1" presStyleIdx="0" presStyleCnt="4" custScaleX="91792" custScaleY="65359" custLinFactNeighborX="4679" custLinFactNeighborY="-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72A69F-31E7-4B92-B3B1-FB7905A66623}" type="pres">
      <dgm:prSet presAssocID="{77BA0B01-9252-4EAD-BCBF-295D033B16F7}" presName="sp" presStyleCnt="0"/>
      <dgm:spPr/>
    </dgm:pt>
    <dgm:pt modelId="{B5E46392-CB8E-4706-B72E-2ECD82617DE3}" type="pres">
      <dgm:prSet presAssocID="{F176A183-9027-4FD0-980D-1B585F3FDFEE}" presName="linNode" presStyleCnt="0"/>
      <dgm:spPr/>
    </dgm:pt>
    <dgm:pt modelId="{6CD9DCC6-130D-4A29-B10A-34659B9A13F8}" type="pres">
      <dgm:prSet presAssocID="{F176A183-9027-4FD0-980D-1B585F3FDFEE}" presName="parentText" presStyleLbl="node1" presStyleIdx="1" presStyleCnt="4" custScaleX="101379" custScaleY="73116" custLinFactY="35520" custLinFactNeighborX="-1028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CEAAAF-3D6D-427D-BB8F-8BD2A0443D60}" type="pres">
      <dgm:prSet presAssocID="{F176A183-9027-4FD0-980D-1B585F3FDFEE}" presName="descendantText" presStyleLbl="alignAccFollowNode1" presStyleIdx="1" presStyleCnt="4" custScaleX="91579" custScaleY="94945" custLinFactY="69223" custLinFactNeighborX="3789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A0A585-AC41-4181-8B99-07D4406A9E0A}" type="pres">
      <dgm:prSet presAssocID="{5C45377F-0A2E-4C36-A20B-AEF57F5A9A8E}" presName="sp" presStyleCnt="0"/>
      <dgm:spPr/>
    </dgm:pt>
    <dgm:pt modelId="{CF0422CA-D838-4BBC-8659-6C06C70DDE61}" type="pres">
      <dgm:prSet presAssocID="{A4F57CB6-AC5A-4B36-A218-2C261DE9E5A3}" presName="linNode" presStyleCnt="0"/>
      <dgm:spPr/>
    </dgm:pt>
    <dgm:pt modelId="{32047E08-D37B-499C-A63A-4BF2EDB8BAC9}" type="pres">
      <dgm:prSet presAssocID="{A4F57CB6-AC5A-4B36-A218-2C261DE9E5A3}" presName="parentText" presStyleLbl="node1" presStyleIdx="2" presStyleCnt="4" custScaleY="46584" custLinFactNeighborX="-786" custLinFactNeighborY="-8403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B491AB-00B1-48FE-B738-1F546A5D7464}" type="pres">
      <dgm:prSet presAssocID="{A4F57CB6-AC5A-4B36-A218-2C261DE9E5A3}" presName="descendantText" presStyleLbl="alignAccFollowNode1" presStyleIdx="2" presStyleCnt="4" custScaleX="91744" custScaleY="67904" custLinFactY="-6153" custLinFactNeighborX="4470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4434D5-2311-4168-B824-8867DAE8754C}" type="pres">
      <dgm:prSet presAssocID="{147025E6-34E6-4B70-945A-58B979FB555B}" presName="sp" presStyleCnt="0"/>
      <dgm:spPr/>
    </dgm:pt>
    <dgm:pt modelId="{CE4B8C42-B9DB-44F1-A85E-125C7B791D38}" type="pres">
      <dgm:prSet presAssocID="{BD7944F5-F80D-474F-914F-1F14B9A9AA68}" presName="linNode" presStyleCnt="0"/>
      <dgm:spPr/>
    </dgm:pt>
    <dgm:pt modelId="{89553A7A-72D9-4794-AE58-20A68798D814}" type="pres">
      <dgm:prSet presAssocID="{BD7944F5-F80D-474F-914F-1F14B9A9AA68}" presName="parentText" presStyleLbl="node1" presStyleIdx="3" presStyleCnt="4" custScaleY="71905" custLinFactNeighborX="-786" custLinFactNeighborY="-9027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2FFDDE-24D4-4629-80BE-AB0DEA8B0258}" type="pres">
      <dgm:prSet presAssocID="{BD7944F5-F80D-474F-914F-1F14B9A9AA68}" presName="descendantText" presStyleLbl="alignAccFollowNode1" presStyleIdx="3" presStyleCnt="4" custScaleX="91744" custScaleY="97090" custLinFactY="-9078" custLinFactNeighborX="4470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764A2E-62C9-4980-95E9-FCF0833C98FE}" type="presOf" srcId="{1A0F4A53-5C06-4D38-AB16-064BC7A267C7}" destId="{C7B491AB-00B1-48FE-B738-1F546A5D7464}" srcOrd="0" destOrd="2" presId="urn:microsoft.com/office/officeart/2005/8/layout/vList5"/>
    <dgm:cxn modelId="{5D2CC5BD-9CEE-4EFE-B7C8-55D0291DFDB5}" type="presOf" srcId="{DDCB97EB-C195-418B-A32B-A50888ABC361}" destId="{62CEAAAF-3D6D-427D-BB8F-8BD2A0443D60}" srcOrd="0" destOrd="2" presId="urn:microsoft.com/office/officeart/2005/8/layout/vList5"/>
    <dgm:cxn modelId="{A880B11B-50BE-42C2-99C9-EC7D79204583}" srcId="{5AFAAE22-B611-4738-9D27-BF8A46FAA656}" destId="{77C302C8-5F31-440F-B96F-47405CCF21CC}" srcOrd="1" destOrd="0" parTransId="{9A263E4F-7EE4-49AB-8AEA-AC9B657E6A1F}" sibTransId="{4D73347E-C1B4-40C8-AA69-342E99CC4900}"/>
    <dgm:cxn modelId="{331ED6CC-8929-43C7-B8A9-DB0FC2B03342}" srcId="{F176A183-9027-4FD0-980D-1B585F3FDFEE}" destId="{DDCB97EB-C195-418B-A32B-A50888ABC361}" srcOrd="2" destOrd="0" parTransId="{BCF04401-1A6A-4410-BD94-9104203E778E}" sibTransId="{2EADAC96-2B85-4590-8711-0CB6CF33C696}"/>
    <dgm:cxn modelId="{8FD14DFD-AD6E-402A-8F37-CA8DBFED1710}" srcId="{A4F57CB6-AC5A-4B36-A218-2C261DE9E5A3}" destId="{B4ED9A40-0A2F-4751-A66F-5A1BC45BB4B8}" srcOrd="0" destOrd="0" parTransId="{8AA41534-D06D-46FD-B70C-317CF1DF1AC7}" sibTransId="{509F79D8-3EA7-45B1-8CD9-406D1B4CC651}"/>
    <dgm:cxn modelId="{A7FFE9E6-E537-46F5-BC70-A6DAE3769387}" type="presOf" srcId="{70F5DAA5-3EF2-43A9-98B8-DEE0264B2008}" destId="{C7B491AB-00B1-48FE-B738-1F546A5D7464}" srcOrd="0" destOrd="1" presId="urn:microsoft.com/office/officeart/2005/8/layout/vList5"/>
    <dgm:cxn modelId="{BC9A2396-E72D-47D3-9BB1-D84ED9676128}" srcId="{12433D95-16FF-4639-82D5-FC783C91FF11}" destId="{BD7944F5-F80D-474F-914F-1F14B9A9AA68}" srcOrd="3" destOrd="0" parTransId="{435487B4-C047-4A98-8AB3-E8AE451AEC48}" sibTransId="{7FDF9C9C-6190-42B4-B485-D3C346E9D47E}"/>
    <dgm:cxn modelId="{A90DA1D5-CAB6-4A8B-B101-33D213016CF8}" type="presOf" srcId="{5AFAAE22-B611-4738-9D27-BF8A46FAA656}" destId="{7A50250A-A160-4266-9147-2C90C0321712}" srcOrd="0" destOrd="0" presId="urn:microsoft.com/office/officeart/2005/8/layout/vList5"/>
    <dgm:cxn modelId="{5A90A1DC-4362-4FD0-8A3E-F7753DE0A514}" type="presOf" srcId="{B4ED9A40-0A2F-4751-A66F-5A1BC45BB4B8}" destId="{C7B491AB-00B1-48FE-B738-1F546A5D7464}" srcOrd="0" destOrd="0" presId="urn:microsoft.com/office/officeart/2005/8/layout/vList5"/>
    <dgm:cxn modelId="{0F3EFDDA-A859-42F5-98F6-E4088E58A4E0}" type="presOf" srcId="{12433D95-16FF-4639-82D5-FC783C91FF11}" destId="{DA5654D4-A393-43FF-A475-D2A1F860D26E}" srcOrd="0" destOrd="0" presId="urn:microsoft.com/office/officeart/2005/8/layout/vList5"/>
    <dgm:cxn modelId="{50CC3197-893A-42E7-95DA-6B9E97DC48A9}" srcId="{5AFAAE22-B611-4738-9D27-BF8A46FAA656}" destId="{21C724E4-D4F2-4A34-93D1-22ED77E57DA2}" srcOrd="0" destOrd="0" parTransId="{84A53C04-94B9-46DB-9054-D76CD7CB30E7}" sibTransId="{24256885-EDC1-48ED-B0D4-A99F8F850E8F}"/>
    <dgm:cxn modelId="{69C32ED2-1551-41C1-9637-C86D43C5E678}" srcId="{12433D95-16FF-4639-82D5-FC783C91FF11}" destId="{5AFAAE22-B611-4738-9D27-BF8A46FAA656}" srcOrd="0" destOrd="0" parTransId="{AA47AB77-174C-4EB3-A704-CFDAAFBA2C60}" sibTransId="{77BA0B01-9252-4EAD-BCBF-295D033B16F7}"/>
    <dgm:cxn modelId="{B9C77170-7BE6-411B-861B-E15178643E68}" srcId="{12433D95-16FF-4639-82D5-FC783C91FF11}" destId="{F176A183-9027-4FD0-980D-1B585F3FDFEE}" srcOrd="1" destOrd="0" parTransId="{082FA429-BC8D-4CE1-B3FB-1266A130DED8}" sibTransId="{5C45377F-0A2E-4C36-A20B-AEF57F5A9A8E}"/>
    <dgm:cxn modelId="{11A1AD49-C582-4BFA-AAA7-520B9BCB632A}" srcId="{F176A183-9027-4FD0-980D-1B585F3FDFEE}" destId="{23BA9C38-9193-4AD8-BED9-9555C3620C36}" srcOrd="1" destOrd="0" parTransId="{B4904D75-BB15-47E0-8686-16C949D43B8F}" sibTransId="{010A8FD5-CE77-4951-9544-4A2D4F4DD384}"/>
    <dgm:cxn modelId="{0E769935-26A6-4FF0-8F8B-C248CD69F079}" srcId="{A4F57CB6-AC5A-4B36-A218-2C261DE9E5A3}" destId="{1A0F4A53-5C06-4D38-AB16-064BC7A267C7}" srcOrd="2" destOrd="0" parTransId="{24FA1406-1A95-4C09-A87C-D83A9A743418}" sibTransId="{8AAC5258-B48A-4C82-BEF6-BFEC22821038}"/>
    <dgm:cxn modelId="{2AD2778F-AE9C-4491-8C9F-C36DD8F89C0D}" srcId="{12433D95-16FF-4639-82D5-FC783C91FF11}" destId="{A4F57CB6-AC5A-4B36-A218-2C261DE9E5A3}" srcOrd="2" destOrd="0" parTransId="{D8A24146-FAD1-4A68-AF98-C18D66642A9C}" sibTransId="{147025E6-34E6-4B70-945A-58B979FB555B}"/>
    <dgm:cxn modelId="{1E59C327-7299-4753-A156-8170585D854C}" type="presOf" srcId="{F176A183-9027-4FD0-980D-1B585F3FDFEE}" destId="{6CD9DCC6-130D-4A29-B10A-34659B9A13F8}" srcOrd="0" destOrd="0" presId="urn:microsoft.com/office/officeart/2005/8/layout/vList5"/>
    <dgm:cxn modelId="{8B718B67-5BEF-4453-BA52-A91FBBE54230}" srcId="{BD7944F5-F80D-474F-914F-1F14B9A9AA68}" destId="{4CF2E4EB-7857-4BA0-B512-8E4C366603C5}" srcOrd="3" destOrd="0" parTransId="{EAD3FE76-34AB-43CC-A3C8-8804C6C09561}" sibTransId="{EDB9BBC1-3411-4BF3-80BA-8A1E6CDD1063}"/>
    <dgm:cxn modelId="{DC4D1C72-EE06-426D-AE52-CF9A6095817A}" type="presOf" srcId="{4CF2E4EB-7857-4BA0-B512-8E4C366603C5}" destId="{5B2FFDDE-24D4-4629-80BE-AB0DEA8B0258}" srcOrd="0" destOrd="3" presId="urn:microsoft.com/office/officeart/2005/8/layout/vList5"/>
    <dgm:cxn modelId="{B6ECD033-32BD-4F61-9BD6-D54635ECE9F8}" srcId="{A4F57CB6-AC5A-4B36-A218-2C261DE9E5A3}" destId="{70F5DAA5-3EF2-43A9-98B8-DEE0264B2008}" srcOrd="1" destOrd="0" parTransId="{02E78FC1-86F6-4A30-B833-AA0014CA989F}" sibTransId="{60D99459-00DC-4F7F-82A7-08C1F16D77D6}"/>
    <dgm:cxn modelId="{FEE912B0-A204-480A-B816-BA553B301CAA}" type="presOf" srcId="{23BA9C38-9193-4AD8-BED9-9555C3620C36}" destId="{62CEAAAF-3D6D-427D-BB8F-8BD2A0443D60}" srcOrd="0" destOrd="1" presId="urn:microsoft.com/office/officeart/2005/8/layout/vList5"/>
    <dgm:cxn modelId="{600500B0-DE8A-4147-B63A-2779DE2612D9}" type="presOf" srcId="{BD7944F5-F80D-474F-914F-1F14B9A9AA68}" destId="{89553A7A-72D9-4794-AE58-20A68798D814}" srcOrd="0" destOrd="0" presId="urn:microsoft.com/office/officeart/2005/8/layout/vList5"/>
    <dgm:cxn modelId="{D7127BCF-8DF7-45AF-A3E1-8B19A4D483CA}" srcId="{BD7944F5-F80D-474F-914F-1F14B9A9AA68}" destId="{BBB809A6-7E64-4B5E-A54E-C06EA66ABD99}" srcOrd="2" destOrd="0" parTransId="{4DA9555C-67F5-48A5-9FB4-9B10E020070E}" sibTransId="{036EEFA6-35BA-494A-8D90-EDAF13284F7D}"/>
    <dgm:cxn modelId="{7CF4D0D0-745D-48D6-8CC7-DFE272C9ECF6}" type="presOf" srcId="{BBB809A6-7E64-4B5E-A54E-C06EA66ABD99}" destId="{5B2FFDDE-24D4-4629-80BE-AB0DEA8B0258}" srcOrd="0" destOrd="2" presId="urn:microsoft.com/office/officeart/2005/8/layout/vList5"/>
    <dgm:cxn modelId="{04E2785B-1957-46CE-AC6E-A7E90C1D8C9D}" type="presOf" srcId="{21C724E4-D4F2-4A34-93D1-22ED77E57DA2}" destId="{0ADEB6BB-774E-4420-9C13-57472B72F4D6}" srcOrd="0" destOrd="0" presId="urn:microsoft.com/office/officeart/2005/8/layout/vList5"/>
    <dgm:cxn modelId="{7D438557-6725-4132-828D-D6708F861651}" srcId="{BD7944F5-F80D-474F-914F-1F14B9A9AA68}" destId="{C69883EA-CF99-472F-ACC5-390F2EDE5256}" srcOrd="0" destOrd="0" parTransId="{B0BBF88C-21C7-45C2-974D-23C03D0FADB0}" sibTransId="{BC69AE9F-5413-47E6-8394-272AF52A870F}"/>
    <dgm:cxn modelId="{ACDEF81F-8766-480F-90BE-A5FDF4D4A502}" type="presOf" srcId="{77C302C8-5F31-440F-B96F-47405CCF21CC}" destId="{0ADEB6BB-774E-4420-9C13-57472B72F4D6}" srcOrd="0" destOrd="1" presId="urn:microsoft.com/office/officeart/2005/8/layout/vList5"/>
    <dgm:cxn modelId="{B06003CE-6D9F-4B6E-ADB0-86DD720C86F5}" type="presOf" srcId="{4D83B1F0-B038-462F-9D0B-35CAAE4EE6DA}" destId="{5B2FFDDE-24D4-4629-80BE-AB0DEA8B0258}" srcOrd="0" destOrd="1" presId="urn:microsoft.com/office/officeart/2005/8/layout/vList5"/>
    <dgm:cxn modelId="{BA74BC12-E500-43EC-97A0-36F7B26D4414}" type="presOf" srcId="{53039F53-CEA4-41EE-B91C-66BD4A985CB4}" destId="{62CEAAAF-3D6D-427D-BB8F-8BD2A0443D60}" srcOrd="0" destOrd="0" presId="urn:microsoft.com/office/officeart/2005/8/layout/vList5"/>
    <dgm:cxn modelId="{DFFD3767-D363-44CB-8CC6-DD91FE141205}" type="presOf" srcId="{C69883EA-CF99-472F-ACC5-390F2EDE5256}" destId="{5B2FFDDE-24D4-4629-80BE-AB0DEA8B0258}" srcOrd="0" destOrd="0" presId="urn:microsoft.com/office/officeart/2005/8/layout/vList5"/>
    <dgm:cxn modelId="{7FABBB0E-9132-4770-AA41-DE993CD9053A}" srcId="{BD7944F5-F80D-474F-914F-1F14B9A9AA68}" destId="{4D83B1F0-B038-462F-9D0B-35CAAE4EE6DA}" srcOrd="1" destOrd="0" parTransId="{B0801ADB-7EF0-46FF-8F66-6BF3D545E943}" sibTransId="{C2A99C79-12A9-4201-8C57-D63E61F30F97}"/>
    <dgm:cxn modelId="{12079A7A-857A-41AE-9450-22E5A1342626}" srcId="{F176A183-9027-4FD0-980D-1B585F3FDFEE}" destId="{53039F53-CEA4-41EE-B91C-66BD4A985CB4}" srcOrd="0" destOrd="0" parTransId="{177A440A-6E24-433D-A463-7EBC4475923E}" sibTransId="{1F6C0EEC-2BDD-4BFC-B3CA-31F10093D743}"/>
    <dgm:cxn modelId="{2EBCF161-35DF-4F3C-B5FD-C748846AF55B}" type="presOf" srcId="{A4F57CB6-AC5A-4B36-A218-2C261DE9E5A3}" destId="{32047E08-D37B-499C-A63A-4BF2EDB8BAC9}" srcOrd="0" destOrd="0" presId="urn:microsoft.com/office/officeart/2005/8/layout/vList5"/>
    <dgm:cxn modelId="{9A25A314-4B59-479F-83E4-BD6920F3287B}" type="presParOf" srcId="{DA5654D4-A393-43FF-A475-D2A1F860D26E}" destId="{30D82E83-2F4C-4B07-A2B7-998840446A6F}" srcOrd="0" destOrd="0" presId="urn:microsoft.com/office/officeart/2005/8/layout/vList5"/>
    <dgm:cxn modelId="{5EDABA88-EAB9-46CE-99FE-9F5FFE046866}" type="presParOf" srcId="{30D82E83-2F4C-4B07-A2B7-998840446A6F}" destId="{7A50250A-A160-4266-9147-2C90C0321712}" srcOrd="0" destOrd="0" presId="urn:microsoft.com/office/officeart/2005/8/layout/vList5"/>
    <dgm:cxn modelId="{4D6B65C9-54F3-47E9-952D-ABF8A6CF6D8B}" type="presParOf" srcId="{30D82E83-2F4C-4B07-A2B7-998840446A6F}" destId="{0ADEB6BB-774E-4420-9C13-57472B72F4D6}" srcOrd="1" destOrd="0" presId="urn:microsoft.com/office/officeart/2005/8/layout/vList5"/>
    <dgm:cxn modelId="{4957E411-06E0-4293-A1AE-A2B9C4DA67E4}" type="presParOf" srcId="{DA5654D4-A393-43FF-A475-D2A1F860D26E}" destId="{EE72A69F-31E7-4B92-B3B1-FB7905A66623}" srcOrd="1" destOrd="0" presId="urn:microsoft.com/office/officeart/2005/8/layout/vList5"/>
    <dgm:cxn modelId="{A93C0083-D9DD-40D0-86BF-A9DF601C3F75}" type="presParOf" srcId="{DA5654D4-A393-43FF-A475-D2A1F860D26E}" destId="{B5E46392-CB8E-4706-B72E-2ECD82617DE3}" srcOrd="2" destOrd="0" presId="urn:microsoft.com/office/officeart/2005/8/layout/vList5"/>
    <dgm:cxn modelId="{E50887B6-B800-4F65-8A75-700C0E996104}" type="presParOf" srcId="{B5E46392-CB8E-4706-B72E-2ECD82617DE3}" destId="{6CD9DCC6-130D-4A29-B10A-34659B9A13F8}" srcOrd="0" destOrd="0" presId="urn:microsoft.com/office/officeart/2005/8/layout/vList5"/>
    <dgm:cxn modelId="{D2CAD72B-7FEE-4986-B97C-DA8112FCA595}" type="presParOf" srcId="{B5E46392-CB8E-4706-B72E-2ECD82617DE3}" destId="{62CEAAAF-3D6D-427D-BB8F-8BD2A0443D60}" srcOrd="1" destOrd="0" presId="urn:microsoft.com/office/officeart/2005/8/layout/vList5"/>
    <dgm:cxn modelId="{CFBAEA2B-B5D5-48B9-B7A6-443C695DA530}" type="presParOf" srcId="{DA5654D4-A393-43FF-A475-D2A1F860D26E}" destId="{2FA0A585-AC41-4181-8B99-07D4406A9E0A}" srcOrd="3" destOrd="0" presId="urn:microsoft.com/office/officeart/2005/8/layout/vList5"/>
    <dgm:cxn modelId="{21173B32-5E35-469A-8ABC-129C920DE8E2}" type="presParOf" srcId="{DA5654D4-A393-43FF-A475-D2A1F860D26E}" destId="{CF0422CA-D838-4BBC-8659-6C06C70DDE61}" srcOrd="4" destOrd="0" presId="urn:microsoft.com/office/officeart/2005/8/layout/vList5"/>
    <dgm:cxn modelId="{BAE39652-07A6-4297-A964-A02910CA98DA}" type="presParOf" srcId="{CF0422CA-D838-4BBC-8659-6C06C70DDE61}" destId="{32047E08-D37B-499C-A63A-4BF2EDB8BAC9}" srcOrd="0" destOrd="0" presId="urn:microsoft.com/office/officeart/2005/8/layout/vList5"/>
    <dgm:cxn modelId="{EB9F5CB2-4819-4843-977B-4E4DD8E2FA66}" type="presParOf" srcId="{CF0422CA-D838-4BBC-8659-6C06C70DDE61}" destId="{C7B491AB-00B1-48FE-B738-1F546A5D7464}" srcOrd="1" destOrd="0" presId="urn:microsoft.com/office/officeart/2005/8/layout/vList5"/>
    <dgm:cxn modelId="{97D0EBB6-B520-43BD-B99B-C06A372D6BD4}" type="presParOf" srcId="{DA5654D4-A393-43FF-A475-D2A1F860D26E}" destId="{664434D5-2311-4168-B824-8867DAE8754C}" srcOrd="5" destOrd="0" presId="urn:microsoft.com/office/officeart/2005/8/layout/vList5"/>
    <dgm:cxn modelId="{4F6F9557-1B7E-4811-BE5C-1DE44798DD12}" type="presParOf" srcId="{DA5654D4-A393-43FF-A475-D2A1F860D26E}" destId="{CE4B8C42-B9DB-44F1-A85E-125C7B791D38}" srcOrd="6" destOrd="0" presId="urn:microsoft.com/office/officeart/2005/8/layout/vList5"/>
    <dgm:cxn modelId="{04E5838D-CB16-4A44-81B5-E7BCE817F6A1}" type="presParOf" srcId="{CE4B8C42-B9DB-44F1-A85E-125C7B791D38}" destId="{89553A7A-72D9-4794-AE58-20A68798D814}" srcOrd="0" destOrd="0" presId="urn:microsoft.com/office/officeart/2005/8/layout/vList5"/>
    <dgm:cxn modelId="{98A49A0E-5093-48CC-B0CF-02C879AEA729}" type="presParOf" srcId="{CE4B8C42-B9DB-44F1-A85E-125C7B791D38}" destId="{5B2FFDDE-24D4-4629-80BE-AB0DEA8B025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F13E00-7059-42DB-9C3C-2F08C748E20D}">
      <dsp:nvSpPr>
        <dsp:cNvPr id="0" name=""/>
        <dsp:cNvSpPr/>
      </dsp:nvSpPr>
      <dsp:spPr>
        <a:xfrm rot="16200000">
          <a:off x="1637235" y="-1656279"/>
          <a:ext cx="2705099" cy="597957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Annual target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2.67 crore newborns;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2.9 crore pregnant women</a:t>
          </a:r>
          <a:endParaRPr lang="en-IN" sz="2800" b="1" kern="1200" dirty="0"/>
        </a:p>
      </dsp:txBody>
      <dsp:txXfrm rot="5400000">
        <a:off x="0" y="-19044"/>
        <a:ext cx="5979570" cy="2028825"/>
      </dsp:txXfrm>
    </dsp:sp>
    <dsp:sp modelId="{B6966B32-49B0-42AC-8340-440546E8B8DB}">
      <dsp:nvSpPr>
        <dsp:cNvPr id="0" name=""/>
        <dsp:cNvSpPr/>
      </dsp:nvSpPr>
      <dsp:spPr>
        <a:xfrm>
          <a:off x="5979570" y="-19043"/>
          <a:ext cx="5979570" cy="2705099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1400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dirty="0"/>
            <a:t>Vaccine against VPDs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dirty="0"/>
            <a:t>9 nation wide;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dirty="0"/>
            <a:t>3 sub-nationally </a:t>
          </a:r>
          <a:r>
            <a:rPr lang="en-IN" sz="2400" b="1" kern="1200" dirty="0"/>
            <a:t>(JE, Rota, PCV)</a:t>
          </a:r>
          <a:endParaRPr lang="en-IN" sz="2800" b="1" kern="1200" dirty="0"/>
        </a:p>
      </dsp:txBody>
      <dsp:txXfrm>
        <a:off x="5979570" y="-19043"/>
        <a:ext cx="5979570" cy="2028825"/>
      </dsp:txXfrm>
    </dsp:sp>
    <dsp:sp modelId="{5E045E31-C705-4391-B2AE-1EDF42E86B42}">
      <dsp:nvSpPr>
        <dsp:cNvPr id="0" name=""/>
        <dsp:cNvSpPr/>
      </dsp:nvSpPr>
      <dsp:spPr>
        <a:xfrm rot="10800000">
          <a:off x="0" y="2686056"/>
          <a:ext cx="5979570" cy="2705099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≈1.2 crore sessions planned per year </a:t>
          </a:r>
          <a:endParaRPr lang="en-IN" sz="2800" b="1" kern="1200" dirty="0"/>
        </a:p>
      </dsp:txBody>
      <dsp:txXfrm rot="10800000">
        <a:off x="0" y="3362331"/>
        <a:ext cx="5979570" cy="2028825"/>
      </dsp:txXfrm>
    </dsp:sp>
    <dsp:sp modelId="{3EB7E996-3EF5-4D96-9A1A-A982BCA7EE6F}">
      <dsp:nvSpPr>
        <dsp:cNvPr id="0" name=""/>
        <dsp:cNvSpPr/>
      </dsp:nvSpPr>
      <dsp:spPr>
        <a:xfrm rot="5400000">
          <a:off x="7578717" y="1011977"/>
          <a:ext cx="2781275" cy="597957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dirty="0"/>
            <a:t>~</a:t>
          </a:r>
          <a:r>
            <a:rPr lang="en-IN" sz="2800" b="1" kern="1200" dirty="0" smtClean="0"/>
            <a:t>29,000 </a:t>
          </a:r>
          <a:r>
            <a:rPr lang="en-IN" sz="2800" b="1" kern="1200" dirty="0"/>
            <a:t>cold chain points for storage and distribution of vaccines</a:t>
          </a:r>
        </a:p>
      </dsp:txBody>
      <dsp:txXfrm rot="-5400000">
        <a:off x="5979570" y="3306443"/>
        <a:ext cx="5979570" cy="2085956"/>
      </dsp:txXfrm>
    </dsp:sp>
    <dsp:sp modelId="{F638FE78-5728-481D-A7B3-D11638EFBCAA}">
      <dsp:nvSpPr>
        <dsp:cNvPr id="0" name=""/>
        <dsp:cNvSpPr/>
      </dsp:nvSpPr>
      <dsp:spPr>
        <a:xfrm>
          <a:off x="912135" y="2390003"/>
          <a:ext cx="10134869" cy="630193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dirty="0"/>
            <a:t>One of the largest Public Health Programmes</a:t>
          </a:r>
        </a:p>
      </dsp:txBody>
      <dsp:txXfrm>
        <a:off x="942898" y="2420766"/>
        <a:ext cx="10073343" cy="5686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2C97F8-A153-41AC-A795-92BCD1577526}">
      <dsp:nvSpPr>
        <dsp:cNvPr id="0" name=""/>
        <dsp:cNvSpPr/>
      </dsp:nvSpPr>
      <dsp:spPr>
        <a:xfrm rot="5400000">
          <a:off x="234020" y="3314253"/>
          <a:ext cx="686015" cy="11415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352176-9C1F-40FE-A610-C8D0C27D91AB}">
      <dsp:nvSpPr>
        <dsp:cNvPr id="0" name=""/>
        <dsp:cNvSpPr/>
      </dsp:nvSpPr>
      <dsp:spPr>
        <a:xfrm>
          <a:off x="232086" y="3614010"/>
          <a:ext cx="1030566" cy="9033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latin typeface="Century Gothic" pitchFamily="34" charset="0"/>
            </a:rPr>
            <a:t>Vaccines against 6 VPDs- Measles, DPT, TB, Polio</a:t>
          </a:r>
        </a:p>
      </dsp:txBody>
      <dsp:txXfrm>
        <a:off x="232086" y="3614010"/>
        <a:ext cx="1030566" cy="903351"/>
      </dsp:txXfrm>
    </dsp:sp>
    <dsp:sp modelId="{69FB5E36-9767-469A-B7AA-D665C061BFB8}">
      <dsp:nvSpPr>
        <dsp:cNvPr id="0" name=""/>
        <dsp:cNvSpPr/>
      </dsp:nvSpPr>
      <dsp:spPr>
        <a:xfrm>
          <a:off x="955626" y="3230213"/>
          <a:ext cx="194446" cy="194446"/>
        </a:xfrm>
        <a:prstGeom prst="triangle">
          <a:avLst>
            <a:gd name="adj" fmla="val 100000"/>
          </a:avLst>
        </a:prstGeom>
        <a:solidFill>
          <a:schemeClr val="accent2">
            <a:hueOff val="292595"/>
            <a:satOff val="-365"/>
            <a:lumOff val="86"/>
            <a:alphaOff val="0"/>
          </a:schemeClr>
        </a:solidFill>
        <a:ln w="25400" cap="flat" cmpd="sng" algn="ctr">
          <a:solidFill>
            <a:schemeClr val="accent2">
              <a:hueOff val="292595"/>
              <a:satOff val="-365"/>
              <a:lumOff val="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745FF3-7A84-4709-B893-F6F4F6A6E7F5}">
      <dsp:nvSpPr>
        <dsp:cNvPr id="0" name=""/>
        <dsp:cNvSpPr/>
      </dsp:nvSpPr>
      <dsp:spPr>
        <a:xfrm rot="5400000">
          <a:off x="1495634" y="3002065"/>
          <a:ext cx="686015" cy="11415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585190"/>
            <a:satOff val="-730"/>
            <a:lumOff val="172"/>
            <a:alphaOff val="0"/>
          </a:schemeClr>
        </a:solidFill>
        <a:ln w="25400" cap="flat" cmpd="sng" algn="ctr">
          <a:solidFill>
            <a:schemeClr val="accent2">
              <a:hueOff val="585190"/>
              <a:satOff val="-730"/>
              <a:lumOff val="1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832FC6-BE57-4958-9819-67C14D4DF451}">
      <dsp:nvSpPr>
        <dsp:cNvPr id="0" name=""/>
        <dsp:cNvSpPr/>
      </dsp:nvSpPr>
      <dsp:spPr>
        <a:xfrm>
          <a:off x="1381121" y="3343132"/>
          <a:ext cx="1030566" cy="9033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>
              <a:latin typeface="Century Gothic" pitchFamily="34" charset="0"/>
            </a:rPr>
            <a:t>Hep</a:t>
          </a:r>
          <a:r>
            <a:rPr lang="en-US" sz="1600" b="1" kern="1200" dirty="0">
              <a:latin typeface="Century Gothic" pitchFamily="34" charset="0"/>
            </a:rPr>
            <a:t>. B vaccine piloted</a:t>
          </a:r>
        </a:p>
      </dsp:txBody>
      <dsp:txXfrm>
        <a:off x="1381121" y="3343132"/>
        <a:ext cx="1030566" cy="903351"/>
      </dsp:txXfrm>
    </dsp:sp>
    <dsp:sp modelId="{F64CACB5-5A07-4DB3-9CA8-A4B33DEDEDE5}">
      <dsp:nvSpPr>
        <dsp:cNvPr id="0" name=""/>
        <dsp:cNvSpPr/>
      </dsp:nvSpPr>
      <dsp:spPr>
        <a:xfrm>
          <a:off x="2217241" y="2918026"/>
          <a:ext cx="194446" cy="194446"/>
        </a:xfrm>
        <a:prstGeom prst="triangle">
          <a:avLst>
            <a:gd name="adj" fmla="val 100000"/>
          </a:avLst>
        </a:prstGeom>
        <a:solidFill>
          <a:schemeClr val="accent2">
            <a:hueOff val="877785"/>
            <a:satOff val="-1095"/>
            <a:lumOff val="257"/>
            <a:alphaOff val="0"/>
          </a:schemeClr>
        </a:solidFill>
        <a:ln w="25400" cap="flat" cmpd="sng" algn="ctr">
          <a:solidFill>
            <a:schemeClr val="accent2">
              <a:hueOff val="877785"/>
              <a:satOff val="-1095"/>
              <a:lumOff val="2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80B26-1171-47DC-BEEB-5262D72ED58F}">
      <dsp:nvSpPr>
        <dsp:cNvPr id="0" name=""/>
        <dsp:cNvSpPr/>
      </dsp:nvSpPr>
      <dsp:spPr>
        <a:xfrm rot="5400000">
          <a:off x="2757249" y="2689877"/>
          <a:ext cx="686015" cy="11415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8163F7-7C60-45F2-85AB-D6F2F7D675AE}">
      <dsp:nvSpPr>
        <dsp:cNvPr id="0" name=""/>
        <dsp:cNvSpPr/>
      </dsp:nvSpPr>
      <dsp:spPr>
        <a:xfrm>
          <a:off x="2642736" y="3030944"/>
          <a:ext cx="1030566" cy="9033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4100" kern="1200"/>
        </a:p>
      </dsp:txBody>
      <dsp:txXfrm>
        <a:off x="2642736" y="3030944"/>
        <a:ext cx="1030566" cy="903351"/>
      </dsp:txXfrm>
    </dsp:sp>
    <dsp:sp modelId="{AD8F19F0-767F-4651-A34E-D776A412D075}">
      <dsp:nvSpPr>
        <dsp:cNvPr id="0" name=""/>
        <dsp:cNvSpPr/>
      </dsp:nvSpPr>
      <dsp:spPr>
        <a:xfrm>
          <a:off x="3478855" y="2605838"/>
          <a:ext cx="194446" cy="194446"/>
        </a:xfrm>
        <a:prstGeom prst="triangle">
          <a:avLst>
            <a:gd name="adj" fmla="val 100000"/>
          </a:avLst>
        </a:prstGeom>
        <a:solidFill>
          <a:schemeClr val="accent2">
            <a:hueOff val="1462975"/>
            <a:satOff val="-1825"/>
            <a:lumOff val="429"/>
            <a:alphaOff val="0"/>
          </a:schemeClr>
        </a:solidFill>
        <a:ln w="25400" cap="flat" cmpd="sng" algn="ctr">
          <a:solidFill>
            <a:schemeClr val="accent2">
              <a:hueOff val="1462975"/>
              <a:satOff val="-1825"/>
              <a:lumOff val="4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19EAD0-27F6-4FA0-B06D-F5477A6AD6D6}">
      <dsp:nvSpPr>
        <dsp:cNvPr id="0" name=""/>
        <dsp:cNvSpPr/>
      </dsp:nvSpPr>
      <dsp:spPr>
        <a:xfrm rot="5400000">
          <a:off x="4018863" y="2073621"/>
          <a:ext cx="686015" cy="11415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1755570"/>
            <a:satOff val="-2190"/>
            <a:lumOff val="515"/>
            <a:alphaOff val="0"/>
          </a:schemeClr>
        </a:solidFill>
        <a:ln w="25400" cap="flat" cmpd="sng" algn="ctr">
          <a:solidFill>
            <a:schemeClr val="accent2">
              <a:hueOff val="1755570"/>
              <a:satOff val="-2190"/>
              <a:lumOff val="5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8CDBB6-18AC-46E7-862A-B88263A9D23B}">
      <dsp:nvSpPr>
        <dsp:cNvPr id="0" name=""/>
        <dsp:cNvSpPr/>
      </dsp:nvSpPr>
      <dsp:spPr>
        <a:xfrm>
          <a:off x="3941605" y="2450019"/>
          <a:ext cx="1093740" cy="1511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pc="-20" baseline="0" dirty="0">
              <a:latin typeface="Century Gothic" panose="020B0502020202020204" pitchFamily="34" charset="0"/>
            </a:rPr>
            <a:t>Measles 2</a:t>
          </a:r>
          <a:r>
            <a:rPr lang="en-US" sz="1600" b="1" kern="1200" spc="-20" baseline="30000" dirty="0">
              <a:latin typeface="Century Gothic" panose="020B0502020202020204" pitchFamily="34" charset="0"/>
            </a:rPr>
            <a:t>nd</a:t>
          </a:r>
          <a:r>
            <a:rPr lang="en-US" sz="1600" b="1" kern="1200" spc="-20" baseline="0" dirty="0">
              <a:latin typeface="Century Gothic" panose="020B0502020202020204" pitchFamily="34" charset="0"/>
            </a:rPr>
            <a:t> dose intro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pc="-20" baseline="0" dirty="0">
              <a:latin typeface="Century Gothic" panose="020B0502020202020204" pitchFamily="34" charset="0"/>
            </a:rPr>
            <a:t>(2010-14)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pc="-20" baseline="0" dirty="0" err="1">
              <a:latin typeface="Century Gothic" panose="020B0502020202020204" pitchFamily="34" charset="0"/>
            </a:rPr>
            <a:t>Hep</a:t>
          </a:r>
          <a:r>
            <a:rPr lang="en-US" sz="1600" b="1" kern="1200" spc="-20" baseline="0" dirty="0">
              <a:latin typeface="Century Gothic" panose="020B0502020202020204" pitchFamily="34" charset="0"/>
            </a:rPr>
            <a:t>. B scaled up nationwide</a:t>
          </a:r>
        </a:p>
      </dsp:txBody>
      <dsp:txXfrm>
        <a:off x="3941605" y="2450019"/>
        <a:ext cx="1093740" cy="1511488"/>
      </dsp:txXfrm>
    </dsp:sp>
    <dsp:sp modelId="{E7843FC0-3991-4974-AA2F-8F1DA6DEC9CF}">
      <dsp:nvSpPr>
        <dsp:cNvPr id="0" name=""/>
        <dsp:cNvSpPr/>
      </dsp:nvSpPr>
      <dsp:spPr>
        <a:xfrm>
          <a:off x="4740470" y="1989582"/>
          <a:ext cx="194446" cy="194446"/>
        </a:xfrm>
        <a:prstGeom prst="triangle">
          <a:avLst>
            <a:gd name="adj" fmla="val 100000"/>
          </a:avLst>
        </a:prstGeom>
        <a:solidFill>
          <a:schemeClr val="accent2">
            <a:hueOff val="2048164"/>
            <a:satOff val="-2555"/>
            <a:lumOff val="601"/>
            <a:alphaOff val="0"/>
          </a:schemeClr>
        </a:solidFill>
        <a:ln w="25400" cap="flat" cmpd="sng" algn="ctr">
          <a:solidFill>
            <a:schemeClr val="accent2">
              <a:hueOff val="2048164"/>
              <a:satOff val="-2555"/>
              <a:lumOff val="6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76FB2B-D61E-42D8-9B4C-6B20875AF933}">
      <dsp:nvSpPr>
        <dsp:cNvPr id="0" name=""/>
        <dsp:cNvSpPr/>
      </dsp:nvSpPr>
      <dsp:spPr>
        <a:xfrm rot="5400000">
          <a:off x="5320054" y="1761434"/>
          <a:ext cx="686015" cy="11415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FB0A6A-6CA1-450E-909F-8365E63D7287}">
      <dsp:nvSpPr>
        <dsp:cNvPr id="0" name=""/>
        <dsp:cNvSpPr/>
      </dsp:nvSpPr>
      <dsp:spPr>
        <a:xfrm>
          <a:off x="5180436" y="2156033"/>
          <a:ext cx="1336191" cy="9033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pc="-20" baseline="0" dirty="0">
              <a:latin typeface="Century Gothic" panose="020B0502020202020204" pitchFamily="34" charset="0"/>
            </a:rPr>
            <a:t>Pentavalent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pc="-20" baseline="0" dirty="0">
              <a:latin typeface="Century Gothic" panose="020B0502020202020204" pitchFamily="34" charset="0"/>
            </a:rPr>
            <a:t>(2011-2015) </a:t>
          </a:r>
          <a:endParaRPr lang="en-IN" sz="1400" kern="1200" dirty="0"/>
        </a:p>
      </dsp:txBody>
      <dsp:txXfrm>
        <a:off x="5180436" y="2156033"/>
        <a:ext cx="1336191" cy="903351"/>
      </dsp:txXfrm>
    </dsp:sp>
    <dsp:sp modelId="{C562DB02-11AD-475D-BC16-F25C0FBD642D}">
      <dsp:nvSpPr>
        <dsp:cNvPr id="0" name=""/>
        <dsp:cNvSpPr/>
      </dsp:nvSpPr>
      <dsp:spPr>
        <a:xfrm>
          <a:off x="6041660" y="1677394"/>
          <a:ext cx="194446" cy="194446"/>
        </a:xfrm>
        <a:prstGeom prst="triangle">
          <a:avLst>
            <a:gd name="adj" fmla="val 100000"/>
          </a:avLst>
        </a:prstGeom>
        <a:solidFill>
          <a:schemeClr val="accent2">
            <a:hueOff val="2633354"/>
            <a:satOff val="-3284"/>
            <a:lumOff val="772"/>
            <a:alphaOff val="0"/>
          </a:schemeClr>
        </a:solidFill>
        <a:ln w="25400" cap="flat" cmpd="sng" algn="ctr">
          <a:solidFill>
            <a:schemeClr val="accent2">
              <a:hueOff val="2633354"/>
              <a:satOff val="-3284"/>
              <a:lumOff val="7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75ABB4-3AE7-4D09-A899-0F18410D6CB3}">
      <dsp:nvSpPr>
        <dsp:cNvPr id="0" name=""/>
        <dsp:cNvSpPr/>
      </dsp:nvSpPr>
      <dsp:spPr>
        <a:xfrm rot="5400000">
          <a:off x="6542092" y="1449246"/>
          <a:ext cx="686015" cy="11415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2925949"/>
            <a:satOff val="-3649"/>
            <a:lumOff val="858"/>
            <a:alphaOff val="0"/>
          </a:schemeClr>
        </a:solidFill>
        <a:ln w="25400" cap="flat" cmpd="sng" algn="ctr">
          <a:solidFill>
            <a:schemeClr val="accent2">
              <a:hueOff val="2925949"/>
              <a:satOff val="-3649"/>
              <a:lumOff val="8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23CB02-4A7D-4A9E-9A21-75FA984B1602}">
      <dsp:nvSpPr>
        <dsp:cNvPr id="0" name=""/>
        <dsp:cNvSpPr/>
      </dsp:nvSpPr>
      <dsp:spPr>
        <a:xfrm>
          <a:off x="6502275" y="1860467"/>
          <a:ext cx="1030566" cy="9033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>
              <a:latin typeface="Century Gothic" panose="020B0502020202020204" pitchFamily="34" charset="0"/>
            </a:rPr>
            <a:t>JE 2</a:t>
          </a:r>
          <a:r>
            <a:rPr lang="en-IN" sz="1600" b="1" kern="1200" baseline="30000" dirty="0">
              <a:latin typeface="Century Gothic" panose="020B0502020202020204" pitchFamily="34" charset="0"/>
            </a:rPr>
            <a:t>nd</a:t>
          </a:r>
          <a:r>
            <a:rPr lang="en-IN" sz="1600" b="1" kern="1200" dirty="0">
              <a:latin typeface="Century Gothic" panose="020B0502020202020204" pitchFamily="34" charset="0"/>
            </a:rPr>
            <a:t> dose intro</a:t>
          </a:r>
          <a:endParaRPr lang="en-US" sz="1600" b="1" kern="1200" spc="-20" baseline="0" dirty="0">
            <a:latin typeface="Century Gothic" panose="020B0502020202020204" pitchFamily="34" charset="0"/>
          </a:endParaRPr>
        </a:p>
      </dsp:txBody>
      <dsp:txXfrm>
        <a:off x="6502275" y="1860467"/>
        <a:ext cx="1030566" cy="903351"/>
      </dsp:txXfrm>
    </dsp:sp>
    <dsp:sp modelId="{861EB5AC-370D-418A-B004-C5993F65D999}">
      <dsp:nvSpPr>
        <dsp:cNvPr id="0" name=""/>
        <dsp:cNvSpPr/>
      </dsp:nvSpPr>
      <dsp:spPr>
        <a:xfrm>
          <a:off x="7194095" y="1365206"/>
          <a:ext cx="194446" cy="194446"/>
        </a:xfrm>
        <a:prstGeom prst="triangle">
          <a:avLst>
            <a:gd name="adj" fmla="val 100000"/>
          </a:avLst>
        </a:prstGeom>
        <a:solidFill>
          <a:schemeClr val="accent2">
            <a:hueOff val="3218544"/>
            <a:satOff val="-4014"/>
            <a:lumOff val="944"/>
            <a:alphaOff val="0"/>
          </a:schemeClr>
        </a:solidFill>
        <a:ln w="25400" cap="flat" cmpd="sng" algn="ctr">
          <a:solidFill>
            <a:schemeClr val="accent2">
              <a:hueOff val="3218544"/>
              <a:satOff val="-4014"/>
              <a:lumOff val="9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7A60A0-1CAC-4A53-89BB-CCFA6A7D0DFC}">
      <dsp:nvSpPr>
        <dsp:cNvPr id="0" name=""/>
        <dsp:cNvSpPr/>
      </dsp:nvSpPr>
      <dsp:spPr>
        <a:xfrm rot="5400000">
          <a:off x="7756191" y="576521"/>
          <a:ext cx="686015" cy="125360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accent2">
              <a:hueOff val="3511139"/>
              <a:satOff val="-4379"/>
              <a:lumOff val="10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BCF547-1252-4859-9212-D7DED11AB2D3}">
      <dsp:nvSpPr>
        <dsp:cNvPr id="0" name=""/>
        <dsp:cNvSpPr/>
      </dsp:nvSpPr>
      <dsp:spPr>
        <a:xfrm>
          <a:off x="7663358" y="1046170"/>
          <a:ext cx="1308448" cy="1912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pc="-20" baseline="0" dirty="0">
              <a:latin typeface="Century Gothic" panose="020B0502020202020204" pitchFamily="34" charset="0"/>
            </a:rPr>
            <a:t>-IPV introduction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pc="-20" baseline="0" dirty="0">
              <a:latin typeface="Century Gothic" panose="020B0502020202020204" pitchFamily="34" charset="0"/>
            </a:rPr>
            <a:t>(2015-16)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pc="-20" baseline="0" dirty="0">
              <a:latin typeface="Century Gothic" panose="020B0502020202020204" pitchFamily="34" charset="0"/>
            </a:rPr>
            <a:t>Penta scaled up entire country </a:t>
          </a:r>
        </a:p>
      </dsp:txBody>
      <dsp:txXfrm>
        <a:off x="7663358" y="1046170"/>
        <a:ext cx="1308448" cy="1912341"/>
      </dsp:txXfrm>
    </dsp:sp>
    <dsp:sp modelId="{7B65A1A6-16D6-424E-9611-B5974928145B}">
      <dsp:nvSpPr>
        <dsp:cNvPr id="0" name=""/>
        <dsp:cNvSpPr/>
      </dsp:nvSpPr>
      <dsp:spPr>
        <a:xfrm>
          <a:off x="8581356" y="548524"/>
          <a:ext cx="194446" cy="194446"/>
        </a:xfrm>
        <a:prstGeom prst="triangle">
          <a:avLst>
            <a:gd name="adj" fmla="val 100000"/>
          </a:avLst>
        </a:prstGeom>
        <a:solidFill>
          <a:schemeClr val="accent2">
            <a:hueOff val="3803734"/>
            <a:satOff val="-4744"/>
            <a:lumOff val="1116"/>
            <a:alphaOff val="0"/>
          </a:schemeClr>
        </a:solidFill>
        <a:ln w="25400" cap="flat" cmpd="sng" algn="ctr">
          <a:solidFill>
            <a:schemeClr val="accent2">
              <a:hueOff val="3803734"/>
              <a:satOff val="-4744"/>
              <a:lumOff val="11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06E1C6-5A3C-4B97-9F94-BDE644F4812A}">
      <dsp:nvSpPr>
        <dsp:cNvPr id="0" name=""/>
        <dsp:cNvSpPr/>
      </dsp:nvSpPr>
      <dsp:spPr>
        <a:xfrm rot="5400000">
          <a:off x="9065321" y="240987"/>
          <a:ext cx="686015" cy="11415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4096329"/>
            <a:satOff val="-5109"/>
            <a:lumOff val="1201"/>
            <a:alphaOff val="0"/>
          </a:schemeClr>
        </a:solidFill>
        <a:ln w="25400" cap="flat" cmpd="sng" algn="ctr">
          <a:solidFill>
            <a:schemeClr val="accent2">
              <a:hueOff val="4096329"/>
              <a:satOff val="-5109"/>
              <a:lumOff val="12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1CFFAA-710C-475E-A2A4-ADDAA80F1FD1}">
      <dsp:nvSpPr>
        <dsp:cNvPr id="0" name=""/>
        <dsp:cNvSpPr/>
      </dsp:nvSpPr>
      <dsp:spPr>
        <a:xfrm>
          <a:off x="8977562" y="629074"/>
          <a:ext cx="1030566" cy="9033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spc="-20" baseline="0" dirty="0">
              <a:latin typeface="Century Gothic" panose="020B0502020202020204" pitchFamily="34" charset="0"/>
            </a:rPr>
            <a:t>Rotavirus vaccine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spc="-20" baseline="0" dirty="0">
              <a:latin typeface="Century Gothic" panose="020B0502020202020204" pitchFamily="34" charset="0"/>
            </a:rPr>
            <a:t>Switch from </a:t>
          </a:r>
          <a:r>
            <a:rPr lang="en-IN" sz="1600" b="1" kern="1200" spc="-20" baseline="0" dirty="0" err="1">
              <a:latin typeface="Century Gothic" panose="020B0502020202020204" pitchFamily="34" charset="0"/>
            </a:rPr>
            <a:t>tOPV</a:t>
          </a:r>
          <a:r>
            <a:rPr lang="en-IN" sz="1600" b="1" kern="1200" spc="-20" baseline="0" dirty="0">
              <a:latin typeface="Century Gothic" panose="020B0502020202020204" pitchFamily="34" charset="0"/>
            </a:rPr>
            <a:t> to </a:t>
          </a:r>
          <a:r>
            <a:rPr lang="en-IN" sz="1600" b="1" kern="1200" spc="-20" baseline="0" dirty="0" err="1">
              <a:latin typeface="Century Gothic" panose="020B0502020202020204" pitchFamily="34" charset="0"/>
            </a:rPr>
            <a:t>bOPV</a:t>
          </a:r>
          <a:endParaRPr lang="en-IN" sz="1600" b="1" kern="1200" spc="-20" baseline="0" dirty="0">
            <a:latin typeface="Century Gothic" panose="020B0502020202020204" pitchFamily="34" charset="0"/>
          </a:endParaRPr>
        </a:p>
      </dsp:txBody>
      <dsp:txXfrm>
        <a:off x="8977562" y="629074"/>
        <a:ext cx="1030566" cy="903351"/>
      </dsp:txXfrm>
    </dsp:sp>
    <dsp:sp modelId="{46978332-F32B-402B-ADA9-FA76936D054B}">
      <dsp:nvSpPr>
        <dsp:cNvPr id="0" name=""/>
        <dsp:cNvSpPr/>
      </dsp:nvSpPr>
      <dsp:spPr>
        <a:xfrm>
          <a:off x="9786928" y="156948"/>
          <a:ext cx="194446" cy="194446"/>
        </a:xfrm>
        <a:prstGeom prst="triangle">
          <a:avLst>
            <a:gd name="adj" fmla="val 100000"/>
          </a:avLst>
        </a:prstGeom>
        <a:solidFill>
          <a:schemeClr val="accent2">
            <a:hueOff val="4388924"/>
            <a:satOff val="-5474"/>
            <a:lumOff val="1287"/>
            <a:alphaOff val="0"/>
          </a:schemeClr>
        </a:solidFill>
        <a:ln w="25400" cap="flat" cmpd="sng" algn="ctr">
          <a:solidFill>
            <a:schemeClr val="accent2">
              <a:hueOff val="4388924"/>
              <a:satOff val="-5474"/>
              <a:lumOff val="128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6FA2F1-8FAE-4CE4-ABF5-60519C45EDC7}">
      <dsp:nvSpPr>
        <dsp:cNvPr id="0" name=""/>
        <dsp:cNvSpPr/>
      </dsp:nvSpPr>
      <dsp:spPr>
        <a:xfrm rot="5400000">
          <a:off x="10326936" y="-71199"/>
          <a:ext cx="686015" cy="11415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161CB4-7707-4E1C-9543-11D8A90DB2BB}">
      <dsp:nvSpPr>
        <dsp:cNvPr id="0" name=""/>
        <dsp:cNvSpPr/>
      </dsp:nvSpPr>
      <dsp:spPr>
        <a:xfrm>
          <a:off x="10218693" y="331087"/>
          <a:ext cx="1030566" cy="9033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spc="-20" baseline="0" dirty="0">
              <a:latin typeface="Century Gothic" panose="020B0502020202020204" pitchFamily="34" charset="0"/>
            </a:rPr>
            <a:t>MR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spc="-20" baseline="0" dirty="0">
              <a:latin typeface="Century Gothic" panose="020B0502020202020204" pitchFamily="34" charset="0"/>
            </a:rPr>
            <a:t>PCV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spc="-20" baseline="0" dirty="0">
              <a:latin typeface="Century Gothic" panose="020B0502020202020204" pitchFamily="34" charset="0"/>
            </a:rPr>
            <a:t>JE  </a:t>
          </a:r>
        </a:p>
      </dsp:txBody>
      <dsp:txXfrm>
        <a:off x="10218693" y="331087"/>
        <a:ext cx="1030566" cy="9033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DEB6BB-774E-4420-9C13-57472B72F4D6}">
      <dsp:nvSpPr>
        <dsp:cNvPr id="0" name=""/>
        <dsp:cNvSpPr/>
      </dsp:nvSpPr>
      <dsp:spPr>
        <a:xfrm rot="5400000">
          <a:off x="7694949" y="-2845283"/>
          <a:ext cx="1058636" cy="6966082"/>
        </a:xfrm>
        <a:prstGeom prst="round2Same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968375" algn="l"/>
            </a:tabLst>
          </a:pPr>
          <a:r>
            <a:rPr lang="en-US" sz="2200" kern="1200" dirty="0"/>
            <a:t>2014:	India declared Polio free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968375" algn="l"/>
            </a:tabLst>
          </a:pPr>
          <a:r>
            <a:rPr lang="en-US" sz="2200" kern="1200" dirty="0"/>
            <a:t>2015:	Maternal &amp; Neonatal Tetanus Elimination validation</a:t>
          </a:r>
        </a:p>
      </dsp:txBody>
      <dsp:txXfrm rot="-5400000">
        <a:off x="4741226" y="160118"/>
        <a:ext cx="6914404" cy="955280"/>
      </dsp:txXfrm>
    </dsp:sp>
    <dsp:sp modelId="{7A50250A-A160-4266-9147-2C90C0321712}">
      <dsp:nvSpPr>
        <dsp:cNvPr id="0" name=""/>
        <dsp:cNvSpPr/>
      </dsp:nvSpPr>
      <dsp:spPr>
        <a:xfrm>
          <a:off x="245705" y="0"/>
          <a:ext cx="4251388" cy="1272112"/>
        </a:xfrm>
        <a:prstGeom prst="roundRect">
          <a:avLst/>
        </a:prstGeom>
        <a:solidFill>
          <a:schemeClr val="tx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/>
            <a:t>Milestones</a:t>
          </a:r>
        </a:p>
      </dsp:txBody>
      <dsp:txXfrm>
        <a:off x="307804" y="62099"/>
        <a:ext cx="4127190" cy="1147914"/>
      </dsp:txXfrm>
    </dsp:sp>
    <dsp:sp modelId="{62CEAAAF-3D6D-427D-BB8F-8BD2A0443D60}">
      <dsp:nvSpPr>
        <dsp:cNvPr id="0" name=""/>
        <dsp:cNvSpPr/>
      </dsp:nvSpPr>
      <dsp:spPr>
        <a:xfrm rot="5400000">
          <a:off x="7485552" y="1410804"/>
          <a:ext cx="1537849" cy="6949918"/>
        </a:xfrm>
        <a:prstGeom prst="round2Same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/>
            <a:t>2015:	Inactivated Polio Vaccine (IPV)</a:t>
          </a:r>
        </a:p>
        <a:p>
          <a:pPr marL="0" lvl="1" indent="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/>
            <a:t>2016:	Rotavirus Vaccine (RVV)</a:t>
          </a:r>
        </a:p>
        <a:p>
          <a:pPr marL="0" lvl="1" indent="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/>
            <a:t>2017:	Measles-Rubella (MR) Vaccine and 	Pneumococcal Conjugate 	Vaccine (PCV)</a:t>
          </a:r>
        </a:p>
      </dsp:txBody>
      <dsp:txXfrm rot="-5400000">
        <a:off x="4779518" y="4191910"/>
        <a:ext cx="6874846" cy="1387705"/>
      </dsp:txXfrm>
    </dsp:sp>
    <dsp:sp modelId="{6CD9DCC6-130D-4A29-B10A-34659B9A13F8}">
      <dsp:nvSpPr>
        <dsp:cNvPr id="0" name=""/>
        <dsp:cNvSpPr/>
      </dsp:nvSpPr>
      <dsp:spPr>
        <a:xfrm>
          <a:off x="212086" y="4148456"/>
          <a:ext cx="4327671" cy="1480348"/>
        </a:xfrm>
        <a:prstGeom prst="roundRect">
          <a:avLst/>
        </a:prstGeom>
        <a:solidFill>
          <a:schemeClr val="tx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/>
            <a:t>New vaccines introduced</a:t>
          </a:r>
        </a:p>
      </dsp:txBody>
      <dsp:txXfrm>
        <a:off x="284351" y="4220721"/>
        <a:ext cx="4183141" cy="1335818"/>
      </dsp:txXfrm>
    </dsp:sp>
    <dsp:sp modelId="{C7B491AB-00B1-48FE-B738-1F546A5D7464}">
      <dsp:nvSpPr>
        <dsp:cNvPr id="0" name=""/>
        <dsp:cNvSpPr/>
      </dsp:nvSpPr>
      <dsp:spPr>
        <a:xfrm rot="5400000">
          <a:off x="7681012" y="-1635706"/>
          <a:ext cx="1099858" cy="6962440"/>
        </a:xfrm>
        <a:prstGeom prst="round2Same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/>
            <a:t>2015: Mission </a:t>
          </a:r>
          <a:r>
            <a:rPr lang="en-US" sz="2200" kern="1200" dirty="0" err="1"/>
            <a:t>Indradhanush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/>
            <a:t>2017: Intensified Mission </a:t>
          </a:r>
          <a:r>
            <a:rPr lang="en-US" sz="2200" kern="1200" dirty="0" err="1"/>
            <a:t>Indradhanush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/>
            <a:t>2018: Gram </a:t>
          </a:r>
          <a:r>
            <a:rPr lang="en-US" sz="2200" kern="1200" dirty="0" smtClean="0"/>
            <a:t>Swaraj Abhiyan (GSA)/Extended GSA</a:t>
          </a:r>
          <a:endParaRPr lang="en-US" sz="2200" kern="1200" dirty="0"/>
        </a:p>
      </dsp:txBody>
      <dsp:txXfrm rot="-5400000">
        <a:off x="4749722" y="1349275"/>
        <a:ext cx="6908749" cy="992476"/>
      </dsp:txXfrm>
    </dsp:sp>
    <dsp:sp modelId="{32047E08-D37B-499C-A63A-4BF2EDB8BAC9}">
      <dsp:nvSpPr>
        <dsp:cNvPr id="0" name=""/>
        <dsp:cNvSpPr/>
      </dsp:nvSpPr>
      <dsp:spPr>
        <a:xfrm>
          <a:off x="230451" y="1391937"/>
          <a:ext cx="4268805" cy="943166"/>
        </a:xfrm>
        <a:prstGeom prst="roundRect">
          <a:avLst/>
        </a:prstGeom>
        <a:solidFill>
          <a:schemeClr val="tx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>
              <a:solidFill>
                <a:schemeClr val="bg1"/>
              </a:solidFill>
            </a:rPr>
            <a:t>Improving Coverage</a:t>
          </a:r>
        </a:p>
      </dsp:txBody>
      <dsp:txXfrm>
        <a:off x="276493" y="1437979"/>
        <a:ext cx="4176721" cy="851082"/>
      </dsp:txXfrm>
    </dsp:sp>
    <dsp:sp modelId="{5B2FFDDE-24D4-4629-80BE-AB0DEA8B0258}">
      <dsp:nvSpPr>
        <dsp:cNvPr id="0" name=""/>
        <dsp:cNvSpPr/>
      </dsp:nvSpPr>
      <dsp:spPr>
        <a:xfrm rot="5400000">
          <a:off x="7444645" y="-245625"/>
          <a:ext cx="1572592" cy="6962440"/>
        </a:xfrm>
        <a:prstGeom prst="round2Same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NCCRC </a:t>
          </a:r>
          <a:r>
            <a:rPr lang="en-US" sz="2200" kern="1200" dirty="0"/>
            <a:t>/ NCCTC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EVM assessment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/>
            <a:t>eVIN</a:t>
          </a:r>
          <a:r>
            <a:rPr lang="en-US" sz="2200" kern="1200" dirty="0" smtClean="0"/>
            <a:t> expansion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Capacity building of HR</a:t>
          </a:r>
          <a:endParaRPr lang="en-US" sz="2200" kern="1200" dirty="0"/>
        </a:p>
      </dsp:txBody>
      <dsp:txXfrm rot="-5400000">
        <a:off x="4749721" y="2526067"/>
        <a:ext cx="6885672" cy="1419056"/>
      </dsp:txXfrm>
    </dsp:sp>
    <dsp:sp modelId="{89553A7A-72D9-4794-AE58-20A68798D814}">
      <dsp:nvSpPr>
        <dsp:cNvPr id="0" name=""/>
        <dsp:cNvSpPr/>
      </dsp:nvSpPr>
      <dsp:spPr>
        <a:xfrm>
          <a:off x="230451" y="2446725"/>
          <a:ext cx="4268805" cy="1455830"/>
        </a:xfrm>
        <a:prstGeom prst="roundRect">
          <a:avLst/>
        </a:prstGeom>
        <a:solidFill>
          <a:schemeClr val="tx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>
              <a:solidFill>
                <a:schemeClr val="bg1"/>
              </a:solidFill>
            </a:rPr>
            <a:t>Improving Quality</a:t>
          </a:r>
        </a:p>
      </dsp:txBody>
      <dsp:txXfrm>
        <a:off x="301519" y="2517793"/>
        <a:ext cx="4126669" cy="1313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80ACC-F226-4168-B368-0277ACF4A91B}" type="datetimeFigureOut">
              <a:rPr lang="en-IN" smtClean="0"/>
              <a:t>09-05-2019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FA2DD-A728-41EC-8528-50051C4D9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7077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11">
              <a:defRPr/>
            </a:pPr>
            <a:fld id="{FFD2027A-5F3E-46F8-A918-D3AFAE721157}" type="slidenum">
              <a:rPr lang="en-IN">
                <a:solidFill>
                  <a:prstClr val="black"/>
                </a:solidFill>
                <a:latin typeface="Calibri"/>
              </a:rPr>
              <a:pPr defTabSz="914311">
                <a:defRPr/>
              </a:pPr>
              <a:t>4</a:t>
            </a:fld>
            <a:endParaRPr lang="en-IN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4449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9ADEC4-231D-455D-B596-5CF996AEEBFA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301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91238" cy="34274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F8DB1-6F06-40E9-9713-FD30E40BCE7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633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94105">
              <a:defRPr/>
            </a:pPr>
            <a:fld id="{D5C0B6B8-6829-4B1E-BF74-B3D20DB2BD8E}" type="slidenum">
              <a:rPr lang="en-IN">
                <a:solidFill>
                  <a:prstClr val="black"/>
                </a:solidFill>
                <a:latin typeface="Calibri" panose="020F0502020204030204"/>
              </a:rPr>
              <a:pPr defTabSz="894105">
                <a:defRPr/>
              </a:pPr>
              <a:t>15</a:t>
            </a:fld>
            <a:endParaRPr lang="en-IN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05548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C8A26-5265-401D-88C1-A29D25685E4E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443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8C3B8C-961C-4E70-889D-DB6E94448C3B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319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20EE2-5751-4264-BC09-8114461CDCDF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832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6820147B-DAE3-439B-AB56-9B84699568B7}" type="slidenum">
              <a:rPr lang="en-IN" altLang="en-US">
                <a:latin typeface="Calibri" pitchFamily="34" charset="0"/>
              </a:rPr>
              <a:pPr/>
              <a:t>21</a:t>
            </a:fld>
            <a:endParaRPr lang="en-IN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4700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446E1-3EE4-48A3-A252-DF19B3C8DE54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32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B5FFB1-6C56-40A2-86D9-8E75E54055FC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833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IN" altLang="en-US" smtClean="0">
              <a:latin typeface="Arial" panose="020B0604020202020204" pitchFamily="34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5B5C015-4B13-4A4A-B18B-0FA1AE217A5C}" type="slidenum">
              <a:rPr lang="en-IN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/>
              <a:t>34</a:t>
            </a:fld>
            <a:endParaRPr lang="en-IN" altLang="en-US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414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949E3-CCC8-4E3C-B29C-F6E1A9AFCF8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5682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81449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1pPr>
            <a:lvl2pPr marL="702756" indent="-270291" defTabSz="881449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2pPr>
            <a:lvl3pPr marL="1081164" indent="-216233" defTabSz="881449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3pPr>
            <a:lvl4pPr marL="1513629" indent="-216233" defTabSz="881449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4pPr>
            <a:lvl5pPr marL="1946095" indent="-216233" defTabSz="881449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5pPr>
            <a:lvl6pPr marL="2378560" indent="-216233" defTabSz="881449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11026" indent="-216233" defTabSz="881449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43491" indent="-216233" defTabSz="881449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675957" indent="-216233" defTabSz="881449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47821CE-983B-4FEB-B19E-B6434E2B9BD1}" type="slidenum">
              <a:rPr lang="en-US" altLang="en-US" smtClean="0"/>
              <a:pPr eaLnBrk="1" hangingPunct="1">
                <a:spcBef>
                  <a:spcPct val="0"/>
                </a:spcBef>
              </a:pPr>
              <a:t>41</a:t>
            </a:fld>
            <a:endParaRPr lang="en-US" alt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6713" y="703263"/>
            <a:ext cx="6111875" cy="3438525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1247" y="4351262"/>
            <a:ext cx="4999136" cy="4142619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47A8E6-532A-4352-8D64-886A53F819FB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80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47A8E6-532A-4352-8D64-886A53F819F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4602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9ADEC4-231D-455D-B596-5CF996AEEBFA}" type="slidenum">
              <a:rPr lang="en-IN" smtClean="0">
                <a:solidFill>
                  <a:prstClr val="black"/>
                </a:solidFill>
              </a:rPr>
              <a:pPr/>
              <a:t>51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391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761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265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2800" baseline="0">
                <a:solidFill>
                  <a:srgbClr val="00B0F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23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14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6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47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8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10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43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2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530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98C54-5EA2-4F70-8F2C-6446A102403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FB952-1BCA-4171-957C-563D3D0040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56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09222F-2794-4F27-ABBF-6ABDDF22BC86}" type="datetime1">
              <a:rPr lang="en-IN" smtClean="0">
                <a:solidFill>
                  <a:prstClr val="black"/>
                </a:solidFill>
                <a:latin typeface="Times New Roman" pitchFamily="18" charset="0"/>
                <a:ea typeface="MS PGothic" pitchFamily="34" charset="-128"/>
              </a:rPr>
              <a:t>09-05-2019</a:t>
            </a:fld>
            <a:endParaRPr lang="en-US" dirty="0">
              <a:solidFill>
                <a:prstClr val="black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3FA812-4E03-472D-A423-3F34CDD23C2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872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600201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en-IN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solidFill>
                  <a:prstClr val="black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03030">
                    <a:lumMod val="90000"/>
                    <a:lumOff val="10000"/>
                  </a:srgb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DA8BD-397E-480B-98A0-DF9DACC884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05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9BFF-FBDE-4955-8C1E-707EDE47485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09-05-2019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D9439-A019-4B26-A965-F764265317BE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212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9BFF-FBDE-4955-8C1E-707EDE47485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09-05-2019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D9439-A019-4B26-A965-F764265317BE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705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9BFF-FBDE-4955-8C1E-707EDE47485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09-05-2019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D9439-A019-4B26-A965-F764265317BE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222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9BFF-FBDE-4955-8C1E-707EDE47485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09-05-2019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D9439-A019-4B26-A965-F764265317BE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5694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9BFF-FBDE-4955-8C1E-707EDE47485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09-05-2019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D9439-A019-4B26-A965-F764265317BE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731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9BFF-FBDE-4955-8C1E-707EDE47485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09-05-2019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D9439-A019-4B26-A965-F764265317BE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448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9BFF-FBDE-4955-8C1E-707EDE47485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09-05-2019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D9439-A019-4B26-A965-F764265317BE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597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9BFF-FBDE-4955-8C1E-707EDE47485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09-05-2019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D9439-A019-4B26-A965-F764265317BE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2296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9BFF-FBDE-4955-8C1E-707EDE47485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09-05-2019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D9439-A019-4B26-A965-F764265317BE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758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9BFF-FBDE-4955-8C1E-707EDE47485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09-05-2019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D9439-A019-4B26-A965-F764265317BE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9040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9BFF-FBDE-4955-8C1E-707EDE47485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09-05-2019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D9439-A019-4B26-A965-F764265317BE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899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6" y="0"/>
            <a:ext cx="12184844" cy="90872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5376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91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6" r:id="rId12"/>
    <p:sldLayoutId id="2147483697" r:id="rId13"/>
    <p:sldLayoutId id="2147483698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89BFF-FBDE-4955-8C1E-707EDE474858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09-05-2019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D9439-A019-4B26-A965-F764265317BE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740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6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chart" Target="../charts/chart8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1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w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81" y="2692502"/>
            <a:ext cx="12161838" cy="123110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endParaRPr lang="en-US" sz="2000" b="1" dirty="0">
              <a:solidFill>
                <a:prstClr val="white"/>
              </a:solidFill>
            </a:endParaRPr>
          </a:p>
          <a:p>
            <a:pPr algn="ctr"/>
            <a:r>
              <a:rPr lang="en-US" sz="5400" b="1" dirty="0">
                <a:solidFill>
                  <a:prstClr val="white"/>
                </a:solidFill>
              </a:rPr>
              <a:t>Overview of </a:t>
            </a:r>
            <a:r>
              <a:rPr lang="en-US" sz="5400" b="1" dirty="0" smtClean="0">
                <a:solidFill>
                  <a:prstClr val="white"/>
                </a:solidFill>
              </a:rPr>
              <a:t>Immunization in India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" t="10191" r="21980" b="13012"/>
          <a:stretch/>
        </p:blipFill>
        <p:spPr bwMode="auto">
          <a:xfrm>
            <a:off x="140893" y="457202"/>
            <a:ext cx="2533716" cy="1449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9EF512D-684E-46EF-967E-444BA1186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7103" y="182209"/>
            <a:ext cx="2212672" cy="239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7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1109FA-D6EA-4AF6-B3DF-3AD94B890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" y="0"/>
            <a:ext cx="12161838" cy="945931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IN" b="1" dirty="0" smtClean="0">
                <a:solidFill>
                  <a:schemeClr val="bg1"/>
                </a:solidFill>
              </a:rPr>
              <a:t>Outline of Presentation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31228" y="1119352"/>
            <a:ext cx="11845158" cy="5738648"/>
          </a:xfrm>
        </p:spPr>
        <p:txBody>
          <a:bodyPr>
            <a:no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UIP Scope and Scale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Immunization Coverage trends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Newer Interventions </a:t>
            </a:r>
            <a:r>
              <a:rPr lang="en-US" sz="2400" dirty="0" smtClean="0"/>
              <a:t>&amp; future plans in/as</a:t>
            </a:r>
            <a:r>
              <a:rPr lang="en-US" sz="2400" dirty="0"/>
              <a:t>: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2400" dirty="0" smtClean="0"/>
              <a:t>Scaling up coverage: Mission </a:t>
            </a:r>
            <a:r>
              <a:rPr lang="en-US" sz="2400" dirty="0"/>
              <a:t>Indradhanush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2400" dirty="0" smtClean="0"/>
              <a:t>New Vaccines introduction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Improving Quality: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2400" dirty="0" smtClean="0"/>
              <a:t>Cold chain and logistics management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2400" dirty="0" err="1" smtClean="0"/>
              <a:t>eVIN</a:t>
            </a:r>
            <a:endParaRPr lang="en-US" sz="2400" dirty="0" smtClean="0"/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2400" dirty="0" smtClean="0"/>
              <a:t>AEFI surveillance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Surveillance for Vaccine Preventable Diseases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Expectations from states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9122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A1109FA-D6EA-4AF6-B3DF-3AD94B890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Universal Immunization Programme</a:t>
            </a:r>
            <a:br>
              <a:rPr lang="en-IN" b="1" dirty="0">
                <a:solidFill>
                  <a:schemeClr val="bg1"/>
                </a:solidFill>
              </a:rPr>
            </a:br>
            <a:r>
              <a:rPr lang="en-IN" sz="3600" b="1" dirty="0">
                <a:solidFill>
                  <a:schemeClr val="bg1"/>
                </a:solidFill>
              </a:rPr>
              <a:t>(Scope and Scale)</a:t>
            </a:r>
            <a:endParaRPr lang="en-IN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F81FDF5F-BA6E-48B0-9DFE-53B96A0E49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3095155"/>
              </p:ext>
            </p:extLst>
          </p:nvPr>
        </p:nvGraphicFramePr>
        <p:xfrm>
          <a:off x="116432" y="1275080"/>
          <a:ext cx="11959141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75A4A33-6726-444B-9FD5-5BFCEDCB117E}"/>
              </a:ext>
            </a:extLst>
          </p:cNvPr>
          <p:cNvSpPr txBox="1"/>
          <p:nvPr/>
        </p:nvSpPr>
        <p:spPr>
          <a:xfrm>
            <a:off x="1789050" y="6033053"/>
            <a:ext cx="10150061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IN" sz="2800" b="1" i="1" dirty="0"/>
              <a:t>Make in India</a:t>
            </a:r>
            <a:r>
              <a:rPr lang="en-IN" sz="2800" b="1" dirty="0"/>
              <a:t>: Largest vaccine manufacturing capacity in the world</a:t>
            </a:r>
          </a:p>
        </p:txBody>
      </p:sp>
    </p:spTree>
    <p:extLst>
      <p:ext uri="{BB962C8B-B14F-4D97-AF65-F5344CB8AC3E}">
        <p14:creationId xmlns:p14="http://schemas.microsoft.com/office/powerpoint/2010/main" val="6833385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638FE78-5728-481D-A7B3-D11638EFB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graphicEl>
                                              <a:dgm id="{F638FE78-5728-481D-A7B3-D11638EFBC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13E00-7059-42DB-9C3C-2F08C748E2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>
                                            <p:graphicEl>
                                              <a:dgm id="{6AF13E00-7059-42DB-9C3C-2F08C748E2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966B32-49B0-42AC-8340-440546E8B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graphicEl>
                                              <a:dgm id="{B6966B32-49B0-42AC-8340-440546E8B8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E045E31-C705-4391-B2AE-1EDF42E86B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dgm id="{5E045E31-C705-4391-B2AE-1EDF42E86B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EB7E996-3EF5-4D96-9A1A-A982BCA7EE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>
                                            <p:graphicEl>
                                              <a:dgm id="{3EB7E996-3EF5-4D96-9A1A-A982BCA7EE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6" grpId="0">
        <p:bldSub>
          <a:bldDgm bld="lvlOne"/>
        </p:bldSub>
      </p:bldGraphic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17600" y="188068"/>
            <a:ext cx="10058400" cy="1450757"/>
          </a:xfrm>
        </p:spPr>
        <p:txBody>
          <a:bodyPr/>
          <a:lstStyle/>
          <a:p>
            <a:r>
              <a:rPr lang="en-IN" b="1" dirty="0">
                <a:latin typeface="Century Gothic" panose="020B0502020202020204" pitchFamily="34" charset="0"/>
              </a:rPr>
              <a:t>Roadmap of vaccine Introduction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4413192"/>
              </p:ext>
            </p:extLst>
          </p:nvPr>
        </p:nvGraphicFramePr>
        <p:xfrm>
          <a:off x="558800" y="1950766"/>
          <a:ext cx="11249260" cy="4715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241801" y="3859565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67605" y="2320097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37200" y="3490233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06252" y="3120901"/>
            <a:ext cx="654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94779" y="1551768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2017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277601" y="3345574"/>
            <a:ext cx="1060919" cy="116292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8" name="TextBox 27"/>
          <p:cNvSpPr txBox="1"/>
          <p:nvPr/>
        </p:nvSpPr>
        <p:spPr>
          <a:xfrm>
            <a:off x="9377179" y="1950765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6336" y="1950766"/>
            <a:ext cx="5218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Since 2010 several new vaccines introduced in Country’s UIP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818218" y="4417018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6827" y="4953000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Calibri"/>
              </a:rPr>
              <a:t>1985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18E2782F-7822-4099-9D8C-FDBD067C4939}"/>
              </a:ext>
            </a:extLst>
          </p:cNvPr>
          <p:cNvSpPr txBox="1"/>
          <p:nvPr/>
        </p:nvSpPr>
        <p:spPr>
          <a:xfrm>
            <a:off x="3077634" y="4359621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2006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2F1336A-5BCF-4D4A-90D2-EAB02A43CEF6}"/>
              </a:ext>
            </a:extLst>
          </p:cNvPr>
          <p:cNvSpPr txBox="1"/>
          <p:nvPr/>
        </p:nvSpPr>
        <p:spPr>
          <a:xfrm>
            <a:off x="3279399" y="5036915"/>
            <a:ext cx="1017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pc="-2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entury Gothic" panose="020B0502020202020204" pitchFamily="34" charset="0"/>
              </a:rPr>
              <a:t>JE vaccine introduced</a:t>
            </a:r>
          </a:p>
        </p:txBody>
      </p:sp>
    </p:spTree>
    <p:extLst>
      <p:ext uri="{BB962C8B-B14F-4D97-AF65-F5344CB8AC3E}">
        <p14:creationId xmlns:p14="http://schemas.microsoft.com/office/powerpoint/2010/main" val="169424407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D24D6-7E2E-4522-B3DE-731B327B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76919" cy="835572"/>
          </a:xfrm>
          <a:solidFill>
            <a:schemeClr val="tx2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IN" sz="3200" b="1" dirty="0">
                <a:solidFill>
                  <a:schemeClr val="bg1"/>
                </a:solidFill>
              </a:rPr>
              <a:t>Rapidly changing landscape of Universal Immunization Programme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9779773"/>
              </p:ext>
            </p:extLst>
          </p:nvPr>
        </p:nvGraphicFramePr>
        <p:xfrm>
          <a:off x="232526" y="914400"/>
          <a:ext cx="11857792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047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12192000" cy="849632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lnSpc>
                <a:spcPct val="120000"/>
              </a:lnSpc>
              <a:spcAft>
                <a:spcPct val="0"/>
              </a:spcAft>
            </a:pPr>
            <a:r>
              <a:rPr lang="en-US" alt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Two </a:t>
            </a:r>
            <a:r>
              <a:rPr lang="en-US" altLang="en-US" sz="3600" b="1">
                <a:solidFill>
                  <a:schemeClr val="bg1"/>
                </a:solidFill>
                <a:latin typeface="Century Gothic" panose="020B0502020202020204" pitchFamily="34" charset="0"/>
              </a:rPr>
              <a:t>milestones achieved</a:t>
            </a:r>
            <a:endParaRPr lang="en-US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2D246B8-C5C1-40DA-8514-D3AE51939627}"/>
              </a:ext>
            </a:extLst>
          </p:cNvPr>
          <p:cNvSpPr txBox="1"/>
          <p:nvPr/>
        </p:nvSpPr>
        <p:spPr>
          <a:xfrm>
            <a:off x="939135" y="5652379"/>
            <a:ext cx="3966072" cy="1015663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 27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March 2014, </a:t>
            </a:r>
            <a:r>
              <a:rPr kumimoji="0" lang="en-I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South-East Asia Region of WHO, including India, certified POLIO-FREE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I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4B5D72FA-5EA1-4B88-AF6C-BB80B3AD77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737"/>
          <a:stretch/>
        </p:blipFill>
        <p:spPr>
          <a:xfrm>
            <a:off x="1159472" y="1205621"/>
            <a:ext cx="3525398" cy="4183778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tx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19D94404-9CC1-42D1-B850-B4F40D52C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1361" y="1695030"/>
            <a:ext cx="4804342" cy="3204961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tx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E9F8A878-D0D5-45BA-B4FA-7CDCF2D3CCE4}"/>
              </a:ext>
            </a:extLst>
          </p:cNvPr>
          <p:cNvSpPr txBox="1"/>
          <p:nvPr/>
        </p:nvSpPr>
        <p:spPr>
          <a:xfrm>
            <a:off x="7286795" y="5652378"/>
            <a:ext cx="3966072" cy="1015663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 14</a:t>
            </a:r>
            <a:r>
              <a:rPr kumimoji="0" lang="en-IN" sz="2000" b="1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I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July 2016, WHO certified India for eliminating  maternal and neonatal tetanus</a:t>
            </a:r>
          </a:p>
        </p:txBody>
      </p:sp>
    </p:spTree>
    <p:extLst>
      <p:ext uri="{BB962C8B-B14F-4D97-AF65-F5344CB8AC3E}">
        <p14:creationId xmlns:p14="http://schemas.microsoft.com/office/powerpoint/2010/main" val="106740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558142"/>
            <a:ext cx="12192000" cy="1938992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Immunization </a:t>
            </a:r>
            <a:r>
              <a:rPr lang="en-US" sz="60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coverage</a:t>
            </a:r>
          </a:p>
          <a:p>
            <a:pPr algn="ctr"/>
            <a:r>
              <a:rPr lang="en-US" sz="60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Trends</a:t>
            </a:r>
            <a:endParaRPr lang="en-US" sz="60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1223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4CA71DCA-DDFB-4674-980E-83D5E67962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89" t="9502" r="26667" b="6127"/>
          <a:stretch/>
        </p:blipFill>
        <p:spPr>
          <a:xfrm>
            <a:off x="7414017" y="956330"/>
            <a:ext cx="4531234" cy="50256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46" name="TextBox 1045"/>
          <p:cNvSpPr txBox="1"/>
          <p:nvPr/>
        </p:nvSpPr>
        <p:spPr>
          <a:xfrm>
            <a:off x="0" y="0"/>
            <a:ext cx="12192000" cy="75491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sz="3600" b="1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Immunization Coverage (FIC)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E54FDAC-3E71-4E7D-9D07-79E30DA0B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16" y="956690"/>
            <a:ext cx="4622571" cy="50252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5" name="Group 8">
            <a:extLst>
              <a:ext uri="{FF2B5EF4-FFF2-40B4-BE49-F238E27FC236}">
                <a16:creationId xmlns:a16="http://schemas.microsoft.com/office/drawing/2014/main" xmlns="" id="{18F1DDC7-5630-4B4C-BBB6-662B083533F9}"/>
              </a:ext>
            </a:extLst>
          </p:cNvPr>
          <p:cNvGrpSpPr>
            <a:grpSpLocks/>
          </p:cNvGrpSpPr>
          <p:nvPr/>
        </p:nvGrpSpPr>
        <p:grpSpPr bwMode="auto">
          <a:xfrm>
            <a:off x="5572431" y="3469136"/>
            <a:ext cx="1363942" cy="1225677"/>
            <a:chOff x="3794099" y="4727260"/>
            <a:chExt cx="1363205" cy="1226314"/>
          </a:xfrm>
        </p:grpSpPr>
        <p:sp>
          <p:nvSpPr>
            <p:cNvPr id="6" name="Text Box 19">
              <a:extLst>
                <a:ext uri="{FF2B5EF4-FFF2-40B4-BE49-F238E27FC236}">
                  <a16:creationId xmlns:a16="http://schemas.microsoft.com/office/drawing/2014/main" xmlns="" id="{DAA26225-8E02-4E66-A959-04D774DB56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5917" y="5713383"/>
              <a:ext cx="756529" cy="2401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333399"/>
                </a:buClr>
                <a:buSzPct val="55000"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&gt; = 80%</a:t>
              </a:r>
            </a:p>
          </p:txBody>
        </p:sp>
        <p:sp>
          <p:nvSpPr>
            <p:cNvPr id="7" name="Text Box 19">
              <a:extLst>
                <a:ext uri="{FF2B5EF4-FFF2-40B4-BE49-F238E27FC236}">
                  <a16:creationId xmlns:a16="http://schemas.microsoft.com/office/drawing/2014/main" xmlns="" id="{35B13B25-C4E4-468C-8FFE-35DD0F2F4A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8411" y="5454673"/>
              <a:ext cx="1028893" cy="2401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333399"/>
                </a:buClr>
                <a:buSzPct val="55000"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70% to 80%</a:t>
              </a:r>
            </a:p>
          </p:txBody>
        </p:sp>
        <p:sp>
          <p:nvSpPr>
            <p:cNvPr id="8" name="Text Box 19">
              <a:extLst>
                <a:ext uri="{FF2B5EF4-FFF2-40B4-BE49-F238E27FC236}">
                  <a16:creationId xmlns:a16="http://schemas.microsoft.com/office/drawing/2014/main" xmlns="" id="{2D81E867-5055-4F3F-BEBF-8A0EFA19DD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5917" y="5220320"/>
              <a:ext cx="1028893" cy="2401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333399"/>
                </a:buClr>
                <a:buSzPct val="55000"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60% to 70%</a:t>
              </a:r>
            </a:p>
          </p:txBody>
        </p:sp>
        <p:sp>
          <p:nvSpPr>
            <p:cNvPr id="9" name="Text Box 19">
              <a:extLst>
                <a:ext uri="{FF2B5EF4-FFF2-40B4-BE49-F238E27FC236}">
                  <a16:creationId xmlns:a16="http://schemas.microsoft.com/office/drawing/2014/main" xmlns="" id="{C91B64CC-0836-48E7-B9EF-098545B316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5917" y="4980307"/>
              <a:ext cx="1028893" cy="2401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333399"/>
                </a:buClr>
                <a:buSzPct val="55000"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50% to 60%</a:t>
              </a:r>
            </a:p>
          </p:txBody>
        </p:sp>
        <p:sp>
          <p:nvSpPr>
            <p:cNvPr id="10" name="Text Box 19">
              <a:extLst>
                <a:ext uri="{FF2B5EF4-FFF2-40B4-BE49-F238E27FC236}">
                  <a16:creationId xmlns:a16="http://schemas.microsoft.com/office/drawing/2014/main" xmlns="" id="{837D5753-2173-4266-958A-1F229340F3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5917" y="4727260"/>
              <a:ext cx="623552" cy="2401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333399"/>
                </a:buClr>
                <a:buSzPct val="55000"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&lt; 50%</a:t>
              </a:r>
            </a:p>
          </p:txBody>
        </p:sp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xmlns="" id="{121F85E5-8F9A-4E03-B086-9A27ABE78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099" y="4734376"/>
              <a:ext cx="359010" cy="21586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333399"/>
                </a:buClr>
                <a:buSzPct val="55000"/>
                <a:buFontTx/>
                <a:buNone/>
                <a:tabLst/>
                <a:defRPr/>
              </a:pPr>
              <a:endPara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3" name="Rectangle 9">
              <a:extLst>
                <a:ext uri="{FF2B5EF4-FFF2-40B4-BE49-F238E27FC236}">
                  <a16:creationId xmlns:a16="http://schemas.microsoft.com/office/drawing/2014/main" xmlns="" id="{96EC400C-C4A1-48FD-A65C-6E8984F3E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099" y="4979042"/>
              <a:ext cx="359010" cy="215866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333399"/>
                </a:buClr>
                <a:buSzPct val="55000"/>
                <a:buFontTx/>
                <a:buNone/>
                <a:tabLst/>
                <a:defRPr/>
              </a:pPr>
              <a:endPara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4" name="Rectangle 10">
              <a:extLst>
                <a:ext uri="{FF2B5EF4-FFF2-40B4-BE49-F238E27FC236}">
                  <a16:creationId xmlns:a16="http://schemas.microsoft.com/office/drawing/2014/main" xmlns="" id="{635FD9C9-F394-4550-AE30-C110577FF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099" y="5215769"/>
              <a:ext cx="359010" cy="21586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333399"/>
                </a:buClr>
                <a:buSzPct val="55000"/>
                <a:buFontTx/>
                <a:buNone/>
                <a:tabLst/>
                <a:defRPr/>
              </a:pPr>
              <a:endPara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xmlns="" id="{BA3FC186-CFE9-468C-9F47-1CA182DB50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099" y="5457487"/>
              <a:ext cx="359010" cy="215866"/>
            </a:xfrm>
            <a:prstGeom prst="rect">
              <a:avLst/>
            </a:prstGeom>
            <a:solidFill>
              <a:srgbClr val="BBD18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333399"/>
                </a:buClr>
                <a:buSzPct val="55000"/>
                <a:buFontTx/>
                <a:buNone/>
                <a:tabLst/>
                <a:defRPr/>
              </a:pPr>
              <a:endPara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6" name="Rectangle 12">
              <a:extLst>
                <a:ext uri="{FF2B5EF4-FFF2-40B4-BE49-F238E27FC236}">
                  <a16:creationId xmlns:a16="http://schemas.microsoft.com/office/drawing/2014/main" xmlns="" id="{F46A4C73-D503-4068-B906-0040ED5D1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099" y="5706685"/>
              <a:ext cx="359010" cy="215866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333399"/>
                </a:buClr>
                <a:buSzPct val="55000"/>
                <a:buFontTx/>
                <a:buNone/>
                <a:tabLst/>
                <a:defRPr/>
              </a:pPr>
              <a:endPara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A333C24-B404-4679-97A7-A26E416DD50E}"/>
              </a:ext>
            </a:extLst>
          </p:cNvPr>
          <p:cNvSpPr txBox="1"/>
          <p:nvPr/>
        </p:nvSpPr>
        <p:spPr>
          <a:xfrm>
            <a:off x="249116" y="6044007"/>
            <a:ext cx="5502917" cy="369332"/>
          </a:xfrm>
          <a:prstGeom prst="rect">
            <a:avLst/>
          </a:prstGeom>
          <a:solidFill>
            <a:srgbClr val="53D2FF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India: 43.5% ranging from 21% to 81%, NFHS-3, 2005-06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9806750-8F64-4CA9-8DFE-9B5702E51071}"/>
              </a:ext>
            </a:extLst>
          </p:cNvPr>
          <p:cNvSpPr txBox="1"/>
          <p:nvPr/>
        </p:nvSpPr>
        <p:spPr>
          <a:xfrm>
            <a:off x="6767618" y="6044007"/>
            <a:ext cx="5324984" cy="369332"/>
          </a:xfrm>
          <a:prstGeom prst="rect">
            <a:avLst/>
          </a:prstGeom>
          <a:solidFill>
            <a:srgbClr val="53D2FF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India: 62% ranging from 36% to 91%, NFHS-4, 2015-16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876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65847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lnSpc>
                <a:spcPct val="120000"/>
              </a:lnSpc>
              <a:spcAft>
                <a:spcPct val="0"/>
              </a:spcAft>
            </a:pPr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Inequity in Immunization</a:t>
            </a:r>
            <a:endParaRPr lang="en-IN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4068499"/>
              </p:ext>
            </p:extLst>
          </p:nvPr>
        </p:nvGraphicFramePr>
        <p:xfrm>
          <a:off x="347959" y="1650776"/>
          <a:ext cx="5374924" cy="4491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6960235"/>
              </p:ext>
            </p:extLst>
          </p:nvPr>
        </p:nvGraphicFramePr>
        <p:xfrm>
          <a:off x="6096001" y="1650776"/>
          <a:ext cx="5980386" cy="4416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456566" y="1118947"/>
            <a:ext cx="3863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Full Immunization Coverage 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54869" y="1119929"/>
            <a:ext cx="6737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Full Immunization Coverage in Urban &amp; Rural areas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434" y="6243145"/>
            <a:ext cx="364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Data Source: NFHS-4 (2015-16)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5908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Chart 52"/>
          <p:cNvGraphicFramePr/>
          <p:nvPr>
            <p:extLst>
              <p:ext uri="{D42A27DB-BD31-4B8C-83A1-F6EECF244321}">
                <p14:modId xmlns:p14="http://schemas.microsoft.com/office/powerpoint/2010/main" val="873562919"/>
              </p:ext>
            </p:extLst>
          </p:nvPr>
        </p:nvGraphicFramePr>
        <p:xfrm>
          <a:off x="2853213" y="678122"/>
          <a:ext cx="4201639" cy="2993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6" y="0"/>
            <a:ext cx="12184844" cy="903610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+mj-lt"/>
                <a:cs typeface="+mj-cs"/>
              </a:rPr>
              <a:t>Why </a:t>
            </a:r>
            <a:r>
              <a:rPr lang="en-US" sz="1600" b="1" dirty="0" smtClean="0">
                <a:solidFill>
                  <a:schemeClr val="bg1"/>
                </a:solidFill>
                <a:latin typeface="+mj-lt"/>
                <a:cs typeface="+mj-cs"/>
              </a:rPr>
              <a:t>are </a:t>
            </a:r>
            <a:r>
              <a:rPr lang="en-US" sz="1600" b="1" dirty="0">
                <a:solidFill>
                  <a:schemeClr val="bg1"/>
                </a:solidFill>
                <a:latin typeface="+mj-lt"/>
                <a:cs typeface="+mj-cs"/>
              </a:rPr>
              <a:t>children missing their due vaccine doses? </a:t>
            </a:r>
            <a:br>
              <a:rPr lang="en-US" sz="1600" b="1" dirty="0">
                <a:solidFill>
                  <a:schemeClr val="bg1"/>
                </a:solidFill>
                <a:latin typeface="+mj-lt"/>
                <a:cs typeface="+mj-cs"/>
              </a:rPr>
            </a:br>
            <a:r>
              <a:rPr lang="en-US" sz="1600" b="1" dirty="0">
                <a:solidFill>
                  <a:schemeClr val="bg1"/>
                </a:solidFill>
                <a:latin typeface="+mj-lt"/>
                <a:cs typeface="+mj-cs"/>
              </a:rPr>
              <a:t>Children aged 12-23 months, RI monitoring, India, 2018*</a:t>
            </a: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3311691" y="4537698"/>
            <a:ext cx="463550" cy="23177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>
                <a:srgbClr val="333399"/>
              </a:buClr>
            </a:pPr>
            <a:endParaRPr lang="en-US" altLang="en-US" sz="1600" dirty="0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Box 35"/>
          <p:cNvSpPr txBox="1">
            <a:spLocks noChangeArrowheads="1"/>
          </p:cNvSpPr>
          <p:nvPr/>
        </p:nvSpPr>
        <p:spPr bwMode="auto">
          <a:xfrm>
            <a:off x="3781592" y="4509122"/>
            <a:ext cx="25510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</a:pPr>
            <a:r>
              <a:rPr lang="en-US" altLang="en-US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Awareness &amp; information gap</a:t>
            </a:r>
          </a:p>
        </p:txBody>
      </p:sp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3311691" y="4812947"/>
            <a:ext cx="463550" cy="2317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>
                <a:srgbClr val="333399"/>
              </a:buClr>
            </a:pPr>
            <a:endParaRPr lang="en-US" altLang="en-US" sz="1600" dirty="0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Box 37"/>
          <p:cNvSpPr txBox="1">
            <a:spLocks noChangeArrowheads="1"/>
          </p:cNvSpPr>
          <p:nvPr/>
        </p:nvSpPr>
        <p:spPr bwMode="auto">
          <a:xfrm>
            <a:off x="3781592" y="4784371"/>
            <a:ext cx="17139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</a:pPr>
            <a:r>
              <a:rPr lang="en-US" altLang="en-US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AEFI apprehension</a:t>
            </a: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3311691" y="5092104"/>
            <a:ext cx="463550" cy="23177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>
                <a:srgbClr val="333399"/>
              </a:buClr>
            </a:pPr>
            <a:endParaRPr lang="en-US" altLang="en-US" sz="1600" dirty="0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3781591" y="5063528"/>
            <a:ext cx="14622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</a:pPr>
            <a:r>
              <a:rPr lang="en-US" altLang="en-US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Operational gap</a:t>
            </a:r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3311691" y="5375169"/>
            <a:ext cx="463550" cy="231775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>
                <a:srgbClr val="333399"/>
              </a:buClr>
            </a:pPr>
            <a:endParaRPr lang="en-US" altLang="en-US" sz="1600" dirty="0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Box 41"/>
          <p:cNvSpPr txBox="1">
            <a:spLocks noChangeArrowheads="1"/>
          </p:cNvSpPr>
          <p:nvPr/>
        </p:nvSpPr>
        <p:spPr bwMode="auto">
          <a:xfrm>
            <a:off x="3781593" y="5346593"/>
            <a:ext cx="7264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</a:pPr>
            <a:r>
              <a:rPr lang="en-US" altLang="en-US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Others</a:t>
            </a: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7247467" y="980731"/>
            <a:ext cx="311239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</a:pPr>
            <a:r>
              <a:rPr lang="en-US" altLang="en-US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1. Awareness &amp; information gap 36%</a:t>
            </a: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7247468" y="2669781"/>
            <a:ext cx="22753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</a:pPr>
            <a:r>
              <a:rPr lang="en-US" altLang="en-US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2. AEFI apprehension 29%</a:t>
            </a:r>
          </a:p>
        </p:txBody>
      </p:sp>
      <p:sp>
        <p:nvSpPr>
          <p:cNvPr id="39" name="Text Box 39"/>
          <p:cNvSpPr txBox="1">
            <a:spLocks noChangeArrowheads="1"/>
          </p:cNvSpPr>
          <p:nvPr/>
        </p:nvSpPr>
        <p:spPr bwMode="auto">
          <a:xfrm>
            <a:off x="7247468" y="4447334"/>
            <a:ext cx="19367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</a:pPr>
            <a:r>
              <a:rPr lang="en-US" altLang="en-US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3. Operational gap 8%</a:t>
            </a:r>
          </a:p>
        </p:txBody>
      </p:sp>
      <p:sp>
        <p:nvSpPr>
          <p:cNvPr id="42" name="Right Arrow 12"/>
          <p:cNvSpPr>
            <a:spLocks noChangeArrowheads="1"/>
          </p:cNvSpPr>
          <p:nvPr/>
        </p:nvSpPr>
        <p:spPr bwMode="auto">
          <a:xfrm>
            <a:off x="6288618" y="2422054"/>
            <a:ext cx="766234" cy="293688"/>
          </a:xfrm>
          <a:prstGeom prst="rightArrow">
            <a:avLst>
              <a:gd name="adj1" fmla="val 50000"/>
              <a:gd name="adj2" fmla="val 4987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Clr>
                <a:srgbClr val="333399"/>
              </a:buClr>
            </a:pPr>
            <a:endParaRPr lang="en-GB" altLang="en-US" sz="1600" b="1" dirty="0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Box 137"/>
          <p:cNvSpPr txBox="1">
            <a:spLocks noChangeArrowheads="1"/>
          </p:cNvSpPr>
          <p:nvPr/>
        </p:nvSpPr>
        <p:spPr bwMode="auto">
          <a:xfrm>
            <a:off x="-48683" y="6035204"/>
            <a:ext cx="333586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>
                <a:latin typeface="Arial Narrow" panose="020B0606020202030204" pitchFamily="34" charset="0"/>
                <a:cs typeface="Arial" panose="020B0604020202020204" pitchFamily="34" charset="0"/>
              </a:rPr>
              <a:t>Number of children monitored = 344,953</a:t>
            </a:r>
          </a:p>
        </p:txBody>
      </p:sp>
      <p:sp>
        <p:nvSpPr>
          <p:cNvPr id="49" name="Rectangle 24"/>
          <p:cNvSpPr>
            <a:spLocks noChangeArrowheads="1"/>
          </p:cNvSpPr>
          <p:nvPr/>
        </p:nvSpPr>
        <p:spPr bwMode="auto">
          <a:xfrm>
            <a:off x="3312319" y="5647141"/>
            <a:ext cx="463550" cy="23177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>
                <a:srgbClr val="333399"/>
              </a:buClr>
            </a:pPr>
            <a:endParaRPr lang="en-US" altLang="en-US" sz="1600" dirty="0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Box 41"/>
          <p:cNvSpPr txBox="1">
            <a:spLocks noChangeArrowheads="1"/>
          </p:cNvSpPr>
          <p:nvPr/>
        </p:nvSpPr>
        <p:spPr bwMode="auto">
          <a:xfrm>
            <a:off x="3782219" y="5618566"/>
            <a:ext cx="79060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</a:pPr>
            <a:r>
              <a:rPr lang="en-US" altLang="en-US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Refusal</a:t>
            </a:r>
          </a:p>
        </p:txBody>
      </p:sp>
      <p:graphicFrame>
        <p:nvGraphicFramePr>
          <p:cNvPr id="52" name="Chart 51"/>
          <p:cNvGraphicFramePr/>
          <p:nvPr>
            <p:extLst>
              <p:ext uri="{D42A27DB-BD31-4B8C-83A1-F6EECF244321}">
                <p14:modId xmlns:p14="http://schemas.microsoft.com/office/powerpoint/2010/main" val="828040460"/>
              </p:ext>
            </p:extLst>
          </p:nvPr>
        </p:nvGraphicFramePr>
        <p:xfrm>
          <a:off x="-219278" y="1257729"/>
          <a:ext cx="2896187" cy="508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776422" y="3140968"/>
            <a:ext cx="1170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>
                <a:latin typeface="Arial Narrow" panose="020B0606020202030204" pitchFamily="34" charset="0"/>
                <a:cs typeface="Arial" panose="020B0604020202020204" pitchFamily="34" charset="0"/>
              </a:rPr>
              <a:t>Full </a:t>
            </a:r>
          </a:p>
          <a:p>
            <a:pPr algn="ctr" eaLnBrk="1" hangingPunct="1"/>
            <a:r>
              <a:rPr lang="en-US" sz="1600" dirty="0">
                <a:latin typeface="Arial Narrow" panose="020B0606020202030204" pitchFamily="34" charset="0"/>
                <a:cs typeface="Arial" panose="020B0604020202020204" pitchFamily="34" charset="0"/>
              </a:rPr>
              <a:t>immunization</a:t>
            </a:r>
          </a:p>
        </p:txBody>
      </p:sp>
      <p:sp>
        <p:nvSpPr>
          <p:cNvPr id="48" name="Right Arrow 12"/>
          <p:cNvSpPr>
            <a:spLocks noChangeArrowheads="1"/>
          </p:cNvSpPr>
          <p:nvPr/>
        </p:nvSpPr>
        <p:spPr bwMode="auto">
          <a:xfrm>
            <a:off x="2676910" y="1700808"/>
            <a:ext cx="634781" cy="293688"/>
          </a:xfrm>
          <a:prstGeom prst="rightArrow">
            <a:avLst>
              <a:gd name="adj1" fmla="val 55820"/>
              <a:gd name="adj2" fmla="val 4991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Clr>
                <a:srgbClr val="333399"/>
              </a:buClr>
            </a:pPr>
            <a:endParaRPr lang="en-GB" altLang="en-US" sz="1600" b="1" dirty="0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2143632" y="1403988"/>
            <a:ext cx="472539" cy="800879"/>
          </a:xfrm>
          <a:prstGeom prst="rightBrace">
            <a:avLst>
              <a:gd name="adj1" fmla="val 49326"/>
              <a:gd name="adj2" fmla="val 49484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 Narrow" panose="020B0606020202030204" pitchFamily="34" charset="0"/>
            </a:endParaRPr>
          </a:p>
        </p:txBody>
      </p:sp>
      <p:sp>
        <p:nvSpPr>
          <p:cNvPr id="45" name="Text Box 8"/>
          <p:cNvSpPr txBox="1">
            <a:spLocks noChangeArrowheads="1"/>
          </p:cNvSpPr>
          <p:nvPr/>
        </p:nvSpPr>
        <p:spPr bwMode="auto">
          <a:xfrm>
            <a:off x="404362" y="1535290"/>
            <a:ext cx="15425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>
                <a:latin typeface="Arial Narrow" panose="020B0606020202030204" pitchFamily="34" charset="0"/>
                <a:cs typeface="Arial" panose="020B0604020202020204" pitchFamily="34" charset="0"/>
              </a:rPr>
              <a:t>Partial</a:t>
            </a:r>
          </a:p>
          <a:p>
            <a:pPr algn="ctr" eaLnBrk="1" hangingPunct="1"/>
            <a:r>
              <a:rPr lang="en-US" sz="1600" dirty="0">
                <a:latin typeface="Arial Narrow" panose="020B0606020202030204" pitchFamily="34" charset="0"/>
                <a:cs typeface="Arial" panose="020B0604020202020204" pitchFamily="34" charset="0"/>
              </a:rPr>
              <a:t>Immunization</a:t>
            </a:r>
          </a:p>
        </p:txBody>
      </p:sp>
      <p:sp>
        <p:nvSpPr>
          <p:cNvPr id="46" name="Text Box 8"/>
          <p:cNvSpPr txBox="1">
            <a:spLocks noChangeArrowheads="1"/>
          </p:cNvSpPr>
          <p:nvPr/>
        </p:nvSpPr>
        <p:spPr bwMode="auto">
          <a:xfrm>
            <a:off x="404362" y="1013275"/>
            <a:ext cx="20152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No immunization</a:t>
            </a:r>
          </a:p>
        </p:txBody>
      </p:sp>
      <p:graphicFrame>
        <p:nvGraphicFramePr>
          <p:cNvPr id="54" name="Chart 53"/>
          <p:cNvGraphicFramePr/>
          <p:nvPr>
            <p:extLst>
              <p:ext uri="{D42A27DB-BD31-4B8C-83A1-F6EECF244321}">
                <p14:modId xmlns:p14="http://schemas.microsoft.com/office/powerpoint/2010/main" val="2790107084"/>
              </p:ext>
            </p:extLst>
          </p:nvPr>
        </p:nvGraphicFramePr>
        <p:xfrm>
          <a:off x="7824193" y="1196752"/>
          <a:ext cx="4512501" cy="154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5" name="Chart 54"/>
          <p:cNvGraphicFramePr/>
          <p:nvPr>
            <p:extLst>
              <p:ext uri="{D42A27DB-BD31-4B8C-83A1-F6EECF244321}">
                <p14:modId xmlns:p14="http://schemas.microsoft.com/office/powerpoint/2010/main" val="2958100252"/>
              </p:ext>
            </p:extLst>
          </p:nvPr>
        </p:nvGraphicFramePr>
        <p:xfrm>
          <a:off x="7824193" y="2894212"/>
          <a:ext cx="4608512" cy="154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6" name="Chart 55"/>
          <p:cNvGraphicFramePr/>
          <p:nvPr>
            <p:extLst>
              <p:ext uri="{D42A27DB-BD31-4B8C-83A1-F6EECF244321}">
                <p14:modId xmlns:p14="http://schemas.microsoft.com/office/powerpoint/2010/main" val="1056216869"/>
              </p:ext>
            </p:extLst>
          </p:nvPr>
        </p:nvGraphicFramePr>
        <p:xfrm>
          <a:off x="7824193" y="4725144"/>
          <a:ext cx="4512501" cy="154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0" name="Text Box 14"/>
          <p:cNvSpPr txBox="1">
            <a:spLocks noChangeArrowheads="1"/>
          </p:cNvSpPr>
          <p:nvPr/>
        </p:nvSpPr>
        <p:spPr bwMode="auto">
          <a:xfrm>
            <a:off x="2176781" y="3426651"/>
            <a:ext cx="5760640" cy="953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1228" tIns="45614" rIns="91228" bIns="45614">
            <a:spAutoFit/>
          </a:bodyPr>
          <a:lstStyle>
            <a:defPPr>
              <a:defRPr lang="en-US"/>
            </a:defPPr>
            <a:lvl1pPr marL="285750" indent="-285750">
              <a:spcBef>
                <a:spcPct val="50000"/>
              </a:spcBef>
              <a:defRPr sz="14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latin typeface="Arial" charset="0"/>
              </a:defRPr>
            </a:lvl2pPr>
            <a:lvl3pPr marL="1143000" indent="-228600">
              <a:defRPr sz="1400">
                <a:latin typeface="Arial" charset="0"/>
              </a:defRPr>
            </a:lvl3pPr>
            <a:lvl4pPr marL="1600200" indent="-228600">
              <a:defRPr sz="1400">
                <a:latin typeface="Arial" charset="0"/>
              </a:defRPr>
            </a:lvl4pPr>
            <a:lvl5pPr marL="2057400" indent="-228600">
              <a:defRPr sz="1400"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latin typeface="Arial" charset="0"/>
              </a:defRPr>
            </a:lvl9pPr>
          </a:lstStyle>
          <a:p>
            <a:pPr algn="ctr"/>
            <a:r>
              <a:rPr lang="en-US" altLang="en-US" sz="1600" dirty="0">
                <a:latin typeface="Arial Narrow" panose="020B0606020202030204" pitchFamily="34" charset="0"/>
              </a:rPr>
              <a:t>Number of reasons as per caregiver  = 53,599</a:t>
            </a:r>
          </a:p>
          <a:p>
            <a:pPr algn="ctr"/>
            <a:r>
              <a:rPr lang="en-US" altLang="en-US" sz="1600" i="1" dirty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606020202030204" pitchFamily="34" charset="0"/>
              </a:rPr>
              <a:t>  (caregiver allowed multiple responses ; grouped  under various heads)</a:t>
            </a:r>
          </a:p>
        </p:txBody>
      </p:sp>
      <p:sp>
        <p:nvSpPr>
          <p:cNvPr id="41" name="Rectangle 24"/>
          <p:cNvSpPr>
            <a:spLocks noChangeArrowheads="1"/>
          </p:cNvSpPr>
          <p:nvPr/>
        </p:nvSpPr>
        <p:spPr bwMode="auto">
          <a:xfrm>
            <a:off x="3311691" y="5916883"/>
            <a:ext cx="463550" cy="231775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>
                <a:srgbClr val="333399"/>
              </a:buClr>
            </a:pPr>
            <a:endParaRPr lang="en-US" altLang="en-US" sz="1600" dirty="0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Box 41"/>
          <p:cNvSpPr txBox="1">
            <a:spLocks noChangeArrowheads="1"/>
          </p:cNvSpPr>
          <p:nvPr/>
        </p:nvSpPr>
        <p:spPr bwMode="auto">
          <a:xfrm>
            <a:off x="3781591" y="5888308"/>
            <a:ext cx="13965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</a:pPr>
            <a:r>
              <a:rPr lang="en-US" altLang="en-US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Child travelling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7329" y="6597353"/>
            <a:ext cx="6022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 : Concurrent RI </a:t>
            </a:r>
            <a:r>
              <a:rPr lang="en-US" sz="16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monitoring, </a:t>
            </a:r>
            <a:r>
              <a:rPr lang="en-US" sz="1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  to Dec 2018</a:t>
            </a:r>
          </a:p>
        </p:txBody>
      </p:sp>
    </p:spTree>
    <p:extLst>
      <p:ext uri="{BB962C8B-B14F-4D97-AF65-F5344CB8AC3E}">
        <p14:creationId xmlns:p14="http://schemas.microsoft.com/office/powerpoint/2010/main" val="13742327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315956"/>
            <a:ext cx="12192000" cy="2123658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800" b="1" dirty="0">
                <a:solidFill>
                  <a:prstClr val="white"/>
                </a:solidFill>
              </a:rPr>
              <a:t>Scaling-up coverage</a:t>
            </a:r>
          </a:p>
        </p:txBody>
      </p:sp>
    </p:spTree>
    <p:extLst>
      <p:ext uri="{BB962C8B-B14F-4D97-AF65-F5344CB8AC3E}">
        <p14:creationId xmlns:p14="http://schemas.microsoft.com/office/powerpoint/2010/main" val="11219313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171400"/>
            <a:ext cx="12192000" cy="704800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000" b="1" dirty="0" smtClean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Mission </a:t>
            </a:r>
            <a:r>
              <a:rPr lang="en-US" sz="400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Indradhanush (MI)</a:t>
            </a:r>
          </a:p>
        </p:txBody>
      </p:sp>
      <p:pic>
        <p:nvPicPr>
          <p:cNvPr id="2050" name="Picture 2" descr="Image result for mission indradhanush laun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38" y="893729"/>
            <a:ext cx="5794562" cy="4438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39930" y="5919423"/>
            <a:ext cx="4454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solidFill>
                  <a:srgbClr val="820082"/>
                </a:solidFill>
              </a:rPr>
              <a:t>Launched on 25</a:t>
            </a:r>
            <a:r>
              <a:rPr lang="en-US" sz="2400" b="1" baseline="30000" dirty="0">
                <a:solidFill>
                  <a:srgbClr val="820082"/>
                </a:solidFill>
              </a:rPr>
              <a:t>th</a:t>
            </a:r>
            <a:r>
              <a:rPr lang="en-US" sz="2400" b="1" dirty="0">
                <a:solidFill>
                  <a:srgbClr val="820082"/>
                </a:solidFill>
              </a:rPr>
              <a:t> December 2014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742902" y="699246"/>
            <a:ext cx="3419083" cy="3714039"/>
            <a:chOff x="7742903" y="699246"/>
            <a:chExt cx="3156186" cy="384432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42903" y="699246"/>
              <a:ext cx="3156186" cy="384432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8485459" y="996965"/>
              <a:ext cx="2281619" cy="3416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Reaching the unreached with all available vaccines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xmlns:lc="http://schemas.openxmlformats.org/drawingml/2006/lockedCanvas" id="{BAF2EF31-BFF1-421D-A05F-A265D1BAA03C}"/>
              </a:ext>
            </a:extLst>
          </p:cNvPr>
          <p:cNvSpPr/>
          <p:nvPr/>
        </p:nvSpPr>
        <p:spPr>
          <a:xfrm>
            <a:off x="6089096" y="4413285"/>
            <a:ext cx="6102904" cy="24314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3700" indent="-3302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b="1" dirty="0">
                <a:solidFill>
                  <a:srgbClr val="820082"/>
                </a:solidFill>
              </a:rPr>
              <a:t>Increasing full immunization coverage to 90% and sustain it through </a:t>
            </a:r>
            <a:r>
              <a:rPr lang="en-US" sz="2200" b="1" dirty="0" smtClean="0">
                <a:solidFill>
                  <a:srgbClr val="820082"/>
                </a:solidFill>
              </a:rPr>
              <a:t>RI</a:t>
            </a:r>
            <a:endParaRPr lang="en-US" sz="2200" b="1" dirty="0">
              <a:solidFill>
                <a:srgbClr val="820082"/>
              </a:solidFill>
            </a:endParaRPr>
          </a:p>
          <a:p>
            <a:pPr marL="393700" indent="-3302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b="1" dirty="0">
                <a:solidFill>
                  <a:srgbClr val="820082"/>
                </a:solidFill>
              </a:rPr>
              <a:t>554 districts covered in six phases – including Intensified </a:t>
            </a:r>
            <a:r>
              <a:rPr lang="en-US" sz="2200" b="1" dirty="0" smtClean="0">
                <a:solidFill>
                  <a:srgbClr val="820082"/>
                </a:solidFill>
              </a:rPr>
              <a:t>MI</a:t>
            </a:r>
            <a:endParaRPr lang="en-US" sz="2200" b="1" dirty="0">
              <a:solidFill>
                <a:srgbClr val="820082"/>
              </a:solidFill>
            </a:endParaRPr>
          </a:p>
          <a:p>
            <a:pPr marL="393700" indent="-3302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b="1" dirty="0">
                <a:solidFill>
                  <a:srgbClr val="820082"/>
                </a:solidFill>
              </a:rPr>
              <a:t>One of the flagship schemes under Gram Swaraj Abhiyan (GSA) &amp; Extended </a:t>
            </a:r>
            <a:r>
              <a:rPr lang="en-US" sz="2200" b="1" dirty="0" smtClean="0">
                <a:solidFill>
                  <a:srgbClr val="820082"/>
                </a:solidFill>
              </a:rPr>
              <a:t>GSA</a:t>
            </a:r>
            <a:endParaRPr lang="en-US" sz="2200" dirty="0">
              <a:solidFill>
                <a:srgbClr val="8200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39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202"/>
            <a:ext cx="12191994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033079" y="212006"/>
            <a:ext cx="2211146" cy="73340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784" y="212006"/>
            <a:ext cx="2211146" cy="73340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55939" y="212006"/>
            <a:ext cx="2211146" cy="73340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033079" y="682645"/>
            <a:ext cx="2211145" cy="2045077"/>
          </a:xfrm>
          <a:prstGeom prst="roundRect">
            <a:avLst/>
          </a:prstGeom>
          <a:solidFill>
            <a:schemeClr val="bg1"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Impact of MI in improving immunization coverage acknowledged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06961" y="212004"/>
            <a:ext cx="2211146" cy="73340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8785" y="647308"/>
            <a:ext cx="2211146" cy="2080413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Mission Indradhanush included under PRAGATI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55940" y="647309"/>
            <a:ext cx="2211146" cy="2080413"/>
          </a:xfrm>
          <a:prstGeom prst="roundRect">
            <a:avLst/>
          </a:prstGeom>
          <a:solidFill>
            <a:schemeClr val="bg1"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Re</a:t>
            </a:r>
            <a:r>
              <a: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viewed by Hon’ble Prime Minister of India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06962" y="726637"/>
            <a:ext cx="2211146" cy="2001084"/>
          </a:xfrm>
          <a:prstGeom prst="roundRect">
            <a:avLst/>
          </a:prstGeom>
          <a:solidFill>
            <a:schemeClr val="bg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However, national coverage target of 90% not achieved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894353" y="212004"/>
            <a:ext cx="2266642" cy="73340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9894354" y="726637"/>
            <a:ext cx="2266642" cy="2001084"/>
          </a:xfrm>
          <a:prstGeom prst="roundRect">
            <a:avLst/>
          </a:prstGeom>
          <a:solidFill>
            <a:schemeClr val="bg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Sluggish pace of improvement in urban areas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699270" y="3017768"/>
            <a:ext cx="2266642" cy="733409"/>
          </a:xfrm>
          <a:prstGeom prst="rect">
            <a:avLst/>
          </a:prstGeom>
          <a:solidFill>
            <a:srgbClr val="FF9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699271" y="3532401"/>
            <a:ext cx="2266642" cy="2001084"/>
          </a:xfrm>
          <a:prstGeom prst="roundRect">
            <a:avLst/>
          </a:prstGeom>
          <a:solidFill>
            <a:schemeClr val="bg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Sustainability of achievements not planned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6261" y="3194468"/>
            <a:ext cx="3764743" cy="2051277"/>
          </a:xfrm>
          <a:prstGeom prst="roundRect">
            <a:avLst/>
          </a:prstGeom>
          <a:ln w="190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7" name="TextBox 26"/>
          <p:cNvSpPr txBox="1"/>
          <p:nvPr/>
        </p:nvSpPr>
        <p:spPr>
          <a:xfrm>
            <a:off x="8427251" y="5245745"/>
            <a:ext cx="3764741" cy="1200329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Mission Indradhanush: PM Modi calls for aggressive action plan to cover all children for immunization in a specific time-frame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5085214"/>
            <a:ext cx="3538874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 ministries supporting the program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091007" y="3017768"/>
            <a:ext cx="2211146" cy="73340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091008" y="3532401"/>
            <a:ext cx="2211146" cy="2001084"/>
          </a:xfrm>
          <a:prstGeom prst="roundRect">
            <a:avLst/>
          </a:prstGeom>
          <a:solidFill>
            <a:schemeClr val="bg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Target shifted from 2020 to 2018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282817"/>
            <a:ext cx="3535568" cy="2040194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0371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1EF438-5131-4ED9-A391-4ACD91B8A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88827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alibri"/>
              </a:rPr>
              <a:t>Intensified Mission Indradhanush</a:t>
            </a:r>
            <a:endParaRPr lang="en-IN" sz="4000" b="1" dirty="0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8210305-C464-467C-AB6B-657C238DF21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2825" y="1329070"/>
            <a:ext cx="5095605" cy="4045687"/>
          </a:xfrm>
          <a:prstGeom prst="rect">
            <a:avLst/>
          </a:prstGeom>
          <a:ln w="5715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65987E4-A893-465B-A669-BB979A51183D}"/>
              </a:ext>
            </a:extLst>
          </p:cNvPr>
          <p:cNvSpPr txBox="1"/>
          <p:nvPr/>
        </p:nvSpPr>
        <p:spPr>
          <a:xfrm>
            <a:off x="311889" y="5654843"/>
            <a:ext cx="11568222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Hon’ble  Prime Minister launched Intensified Mission Indradhanush on 8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October 2017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B912DF9-780D-405F-B774-F219B419B48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685" y="1212112"/>
            <a:ext cx="4629544" cy="433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8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itle 1"/>
          <p:cNvSpPr>
            <a:spLocks noGrp="1"/>
          </p:cNvSpPr>
          <p:nvPr>
            <p:ph type="title"/>
          </p:nvPr>
        </p:nvSpPr>
        <p:spPr>
          <a:xfrm>
            <a:off x="0" y="4835"/>
            <a:ext cx="12192000" cy="768777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n-lt"/>
              </a:rPr>
              <a:t>Performance: Mission Indradhanush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096" y="863943"/>
            <a:ext cx="2816686" cy="180520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818" y="3762507"/>
            <a:ext cx="1656184" cy="221091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867617" y="2720510"/>
            <a:ext cx="4373541" cy="460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2114">
              <a:defRPr/>
            </a:pPr>
            <a:r>
              <a:rPr lang="en-US" sz="2394" b="1" dirty="0">
                <a:solidFill>
                  <a:prstClr val="black"/>
                </a:solidFill>
                <a:latin typeface="Calibri"/>
              </a:rPr>
              <a:t>3.39 crore children immunized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40456" y="4235334"/>
            <a:ext cx="2206312" cy="156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2114">
              <a:defRPr/>
            </a:pPr>
            <a:r>
              <a:rPr lang="en-US" sz="2394" b="1" dirty="0" smtClean="0">
                <a:solidFill>
                  <a:prstClr val="black"/>
                </a:solidFill>
                <a:latin typeface="Calibri"/>
              </a:rPr>
              <a:t>87.18 </a:t>
            </a:r>
            <a:r>
              <a:rPr lang="en-US" sz="2394" b="1" dirty="0">
                <a:solidFill>
                  <a:prstClr val="black"/>
                </a:solidFill>
                <a:latin typeface="Calibri"/>
              </a:rPr>
              <a:t>lakh pregnant women vaccinated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xmlns="" id="{6EC5F957-2F9D-4A76-A66E-AF298F31E09A}"/>
              </a:ext>
            </a:extLst>
          </p:cNvPr>
          <p:cNvGraphicFramePr/>
          <p:nvPr>
            <p:extLst/>
          </p:nvPr>
        </p:nvGraphicFramePr>
        <p:xfrm>
          <a:off x="103238" y="989236"/>
          <a:ext cx="8173659" cy="578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A8A3CFC-145B-4FE5-B29C-099B2711DD9B}"/>
              </a:ext>
            </a:extLst>
          </p:cNvPr>
          <p:cNvSpPr txBox="1"/>
          <p:nvPr/>
        </p:nvSpPr>
        <p:spPr>
          <a:xfrm>
            <a:off x="103238" y="789676"/>
            <a:ext cx="1867452" cy="399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995" dirty="0"/>
              <a:t>Figures in lakh</a:t>
            </a:r>
          </a:p>
        </p:txBody>
      </p:sp>
    </p:spTree>
    <p:extLst>
      <p:ext uri="{BB962C8B-B14F-4D97-AF65-F5344CB8AC3E}">
        <p14:creationId xmlns:p14="http://schemas.microsoft.com/office/powerpoint/2010/main" val="8295864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70155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Impact of IMI in identified districts 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0" y="954680"/>
            <a:ext cx="11984946" cy="533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87322" y="3957144"/>
            <a:ext cx="488731" cy="13157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dirty="0" smtClean="0"/>
              <a:t> 99</a:t>
            </a:r>
          </a:p>
          <a:p>
            <a:pPr>
              <a:spcBef>
                <a:spcPts val="300"/>
              </a:spcBef>
            </a:pPr>
            <a:r>
              <a:rPr lang="en-US" dirty="0" smtClean="0"/>
              <a:t>77</a:t>
            </a:r>
          </a:p>
          <a:p>
            <a:pPr>
              <a:spcBef>
                <a:spcPts val="300"/>
              </a:spcBef>
            </a:pPr>
            <a:r>
              <a:rPr lang="en-US" dirty="0" smtClean="0"/>
              <a:t>14</a:t>
            </a:r>
          </a:p>
          <a:p>
            <a:pPr>
              <a:spcBef>
                <a:spcPts val="300"/>
              </a:spcBef>
            </a:pPr>
            <a:r>
              <a:rPr lang="en-US" dirty="0" smtClean="0"/>
              <a:t>00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026177" y="3946628"/>
            <a:ext cx="488731" cy="13157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dirty="0" smtClean="0"/>
              <a:t>15</a:t>
            </a:r>
          </a:p>
          <a:p>
            <a:pPr>
              <a:spcBef>
                <a:spcPts val="300"/>
              </a:spcBef>
            </a:pPr>
            <a:r>
              <a:rPr lang="en-US" dirty="0" smtClean="0"/>
              <a:t>75</a:t>
            </a:r>
          </a:p>
          <a:p>
            <a:pPr>
              <a:spcBef>
                <a:spcPts val="300"/>
              </a:spcBef>
            </a:pPr>
            <a:r>
              <a:rPr lang="en-US" dirty="0" smtClean="0"/>
              <a:t>84</a:t>
            </a:r>
          </a:p>
          <a:p>
            <a:pPr>
              <a:spcBef>
                <a:spcPts val="300"/>
              </a:spcBef>
            </a:pPr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0621" y="5990897"/>
            <a:ext cx="11004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/>
              <a:t>An average 18.5% increase in full immunization coverage  as compared to NFHS-4 has been reported in 190 districts covered under IMI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406715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126" y="0"/>
            <a:ext cx="12142835" cy="80803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 fontScale="92500"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solidFill>
                  <a:schemeClr val="bg1"/>
                </a:solidFill>
                <a:latin typeface="Calibri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MI under Gram Swaraj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Abhiyan (GSA)/Extended GSA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(EGSA)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E717AC2-3241-48F2-A14A-CB4339DADF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2325" y="1093344"/>
            <a:ext cx="4359018" cy="51881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887" y="888386"/>
            <a:ext cx="762584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 algn="just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 smtClean="0"/>
              <a:t>MI under GSA - 16,850 </a:t>
            </a:r>
            <a:r>
              <a:rPr lang="en-US" sz="2800" dirty="0"/>
              <a:t>villages across 25 states; and all </a:t>
            </a:r>
            <a:r>
              <a:rPr lang="en-US" sz="2800" dirty="0" smtClean="0"/>
              <a:t>UTs from Apr’18 to Jun’18</a:t>
            </a:r>
          </a:p>
          <a:p>
            <a:pPr lvl="1" indent="-457200" algn="just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/>
              <a:t>MI – EGSA covered 48,929 villages across 117 aspirational districts. (7,408 villages in West Bengal did not participate).</a:t>
            </a:r>
          </a:p>
          <a:p>
            <a:pPr marL="457200" indent="-45720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 smtClean="0"/>
              <a:t>During MI in GSA/EGSA </a:t>
            </a:r>
            <a:r>
              <a:rPr lang="en-US" sz="2800" dirty="0"/>
              <a:t>:</a:t>
            </a:r>
            <a:endParaRPr lang="en-US" sz="2800" dirty="0" smtClean="0"/>
          </a:p>
          <a:p>
            <a:pPr marL="914400" lvl="1" indent="-457200" algn="just">
              <a:spcBef>
                <a:spcPts val="1200"/>
              </a:spcBef>
              <a:spcAft>
                <a:spcPts val="1200"/>
              </a:spcAft>
              <a:buFont typeface="Courier New" pitchFamily="49" charset="0"/>
              <a:buChar char="o"/>
            </a:pPr>
            <a:r>
              <a:rPr lang="en-US" sz="2800" dirty="0" smtClean="0"/>
              <a:t>Children vaccinated: 20.22 lakh</a:t>
            </a:r>
          </a:p>
          <a:p>
            <a:pPr marL="914400" lvl="1" indent="-457200" algn="just">
              <a:spcBef>
                <a:spcPts val="1200"/>
              </a:spcBef>
              <a:spcAft>
                <a:spcPts val="1200"/>
              </a:spcAft>
              <a:buFont typeface="Courier New" pitchFamily="49" charset="0"/>
              <a:buChar char="o"/>
            </a:pPr>
            <a:r>
              <a:rPr lang="en-US" sz="2800" dirty="0" smtClean="0"/>
              <a:t>Pregnant women vaccinated: 5.41 lakh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9173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704676"/>
            <a:ext cx="12191999" cy="1323439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</a:rPr>
              <a:t>New </a:t>
            </a:r>
            <a:r>
              <a:rPr kumimoji="0" 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</a:rPr>
              <a:t>Vaccine Introduction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4051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1CE9D02-25CB-40A2-AF54-8143B5CFB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440" y="810644"/>
            <a:ext cx="4813794" cy="4987067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itle 4"/>
          <p:cNvSpPr txBox="1">
            <a:spLocks noGrp="1"/>
          </p:cNvSpPr>
          <p:nvPr>
            <p:ph type="title"/>
          </p:nvPr>
        </p:nvSpPr>
        <p:spPr bwMode="auto">
          <a:xfrm>
            <a:off x="0" y="10351"/>
            <a:ext cx="12192000" cy="7761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lIns="91440" tIns="45720" rIns="91440" bIns="45720" rtlCol="0" anchor="ctr">
            <a:normAutofit/>
          </a:bodyPr>
          <a:lstStyle>
            <a:lvl1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Lucida Sans" pitchFamily="34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Lucida Sans" pitchFamily="34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Lucida Sans" pitchFamily="34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Lucida Sans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Lucida Sans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Lucida Sans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Lucida Sans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Lucida Sans" pitchFamily="34" charset="0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altLang="en-US" sz="4000" dirty="0">
                <a:solidFill>
                  <a:prstClr val="white"/>
                </a:solidFill>
                <a:latin typeface="Calibri"/>
              </a:rPr>
              <a:t>Rotavirus vaccine Expansion Plan in India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DE0BE1D4-F7C8-4947-B82F-A9C93056D388}"/>
              </a:ext>
            </a:extLst>
          </p:cNvPr>
          <p:cNvGrpSpPr/>
          <p:nvPr/>
        </p:nvGrpSpPr>
        <p:grpSpPr>
          <a:xfrm>
            <a:off x="7725375" y="5738664"/>
            <a:ext cx="4230198" cy="1035771"/>
            <a:chOff x="3429000" y="4949794"/>
            <a:chExt cx="2184804" cy="56487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264A3E48-2EB6-4FDA-B9E1-724F593AA8FB}"/>
                </a:ext>
              </a:extLst>
            </p:cNvPr>
            <p:cNvSpPr/>
            <p:nvPr/>
          </p:nvSpPr>
          <p:spPr>
            <a:xfrm>
              <a:off x="3429000" y="4963700"/>
              <a:ext cx="274320" cy="137160"/>
            </a:xfrm>
            <a:prstGeom prst="rect">
              <a:avLst/>
            </a:prstGeom>
            <a:solidFill>
              <a:srgbClr val="31EF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39478411-A45C-4721-BB93-2C271C941DA2}"/>
                </a:ext>
              </a:extLst>
            </p:cNvPr>
            <p:cNvSpPr/>
            <p:nvPr/>
          </p:nvSpPr>
          <p:spPr>
            <a:xfrm>
              <a:off x="3429000" y="5170604"/>
              <a:ext cx="274320" cy="1371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C27EB8B1-232A-4426-B5DC-9DBD7384B930}"/>
                </a:ext>
              </a:extLst>
            </p:cNvPr>
            <p:cNvSpPr/>
            <p:nvPr/>
          </p:nvSpPr>
          <p:spPr>
            <a:xfrm>
              <a:off x="3429000" y="5377508"/>
              <a:ext cx="274320" cy="137160"/>
            </a:xfrm>
            <a:prstGeom prst="rect">
              <a:avLst/>
            </a:prstGeom>
            <a:solidFill>
              <a:srgbClr val="FFC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603601A3-379C-456F-893E-A2DF7194F459}"/>
                </a:ext>
              </a:extLst>
            </p:cNvPr>
            <p:cNvSpPr txBox="1"/>
            <p:nvPr/>
          </p:nvSpPr>
          <p:spPr>
            <a:xfrm>
              <a:off x="3703319" y="4949794"/>
              <a:ext cx="1910485" cy="2014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Phase-1:</a:t>
              </a:r>
              <a:r>
                <a:rPr kumimoji="0" lang="en-US" b="0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Introduced in 2016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68F1CD81-1EF5-4DB2-8389-079D3BD948B1}"/>
                </a:ext>
              </a:extLst>
            </p:cNvPr>
            <p:cNvSpPr txBox="1"/>
            <p:nvPr/>
          </p:nvSpPr>
          <p:spPr>
            <a:xfrm>
              <a:off x="3703320" y="5120381"/>
              <a:ext cx="1857225" cy="2014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Phase 2: Introduced in</a:t>
              </a:r>
              <a:r>
                <a:rPr kumimoji="0" lang="en-US" b="0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2017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A0E3428F-8885-457B-A314-21A7778383E5}"/>
                </a:ext>
              </a:extLst>
            </p:cNvPr>
            <p:cNvSpPr txBox="1"/>
            <p:nvPr/>
          </p:nvSpPr>
          <p:spPr>
            <a:xfrm>
              <a:off x="3703320" y="5313248"/>
              <a:ext cx="1910484" cy="2014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Phase 3: Ongoing in 2018 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200427" y="865805"/>
            <a:ext cx="6988647" cy="497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Criteria for State selection for RVV introduction</a:t>
            </a:r>
          </a:p>
          <a:p>
            <a:pPr marL="612775" lvl="1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dirty="0"/>
              <a:t>Diarrheal disease </a:t>
            </a:r>
            <a:r>
              <a:rPr lang="en-US" sz="2400" dirty="0" smtClean="0"/>
              <a:t>burden</a:t>
            </a:r>
            <a:endParaRPr lang="en-US" sz="2400" dirty="0"/>
          </a:p>
          <a:p>
            <a:pPr marL="612775" lvl="1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dirty="0"/>
              <a:t>AEFI </a:t>
            </a:r>
            <a:r>
              <a:rPr lang="en-US" sz="2400" dirty="0" smtClean="0"/>
              <a:t>preparedness</a:t>
            </a:r>
            <a:endParaRPr lang="en-US" sz="2400" dirty="0"/>
          </a:p>
          <a:p>
            <a:pPr marL="612775" lvl="1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dirty="0"/>
              <a:t>Routine immunization </a:t>
            </a:r>
            <a:r>
              <a:rPr lang="en-US" sz="2400" dirty="0" smtClean="0"/>
              <a:t>coverage </a:t>
            </a:r>
            <a:r>
              <a:rPr lang="en-US" sz="2400" dirty="0"/>
              <a:t>and system </a:t>
            </a:r>
            <a:r>
              <a:rPr lang="en-US" sz="2400" dirty="0" smtClean="0"/>
              <a:t>preparedness</a:t>
            </a:r>
            <a:endParaRPr lang="en-US" sz="2400" dirty="0"/>
          </a:p>
          <a:p>
            <a:pPr marL="612775" lvl="1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dirty="0"/>
              <a:t>State willingness to introduce </a:t>
            </a:r>
            <a:r>
              <a:rPr lang="en-US" sz="2400" dirty="0" smtClean="0"/>
              <a:t>RVV</a:t>
            </a:r>
          </a:p>
          <a:p>
            <a:pPr marL="344488" lvl="1" indent="-34290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prstClr val="black"/>
                </a:solidFill>
              </a:rPr>
              <a:t>Till March’ 19, </a:t>
            </a:r>
            <a:r>
              <a:rPr lang="en-US" sz="2400" dirty="0">
                <a:solidFill>
                  <a:prstClr val="black"/>
                </a:solidFill>
              </a:rPr>
              <a:t>around </a:t>
            </a:r>
            <a:r>
              <a:rPr lang="en-US" sz="2400" dirty="0" smtClean="0">
                <a:solidFill>
                  <a:prstClr val="black"/>
                </a:solidFill>
              </a:rPr>
              <a:t>6.49 </a:t>
            </a:r>
            <a:r>
              <a:rPr lang="en-US" sz="2400" dirty="0">
                <a:solidFill>
                  <a:prstClr val="black"/>
                </a:solidFill>
              </a:rPr>
              <a:t>crore doses of Rotavirus vaccine have been administered to </a:t>
            </a:r>
            <a:r>
              <a:rPr lang="en-US" sz="2400" dirty="0" smtClean="0">
                <a:solidFill>
                  <a:prstClr val="black"/>
                </a:solidFill>
              </a:rPr>
              <a:t>children.</a:t>
            </a:r>
          </a:p>
          <a:p>
            <a:pPr marL="344488" lvl="1" indent="-34290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FF0000"/>
                </a:solidFill>
              </a:rPr>
              <a:t>Expansion of Rotavirus vaccine under ‘POSHAN Abhiyaan’ to be done in all states in 2019-20 as per the directions of PMO</a:t>
            </a:r>
          </a:p>
        </p:txBody>
      </p:sp>
    </p:spTree>
    <p:extLst>
      <p:ext uri="{BB962C8B-B14F-4D97-AF65-F5344CB8AC3E}">
        <p14:creationId xmlns:p14="http://schemas.microsoft.com/office/powerpoint/2010/main" val="307909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D61CBC7C-C582-4B94-A6F9-654915411E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t="2866" r="13659" b="2556"/>
          <a:stretch/>
        </p:blipFill>
        <p:spPr>
          <a:xfrm>
            <a:off x="78771" y="768096"/>
            <a:ext cx="5441078" cy="5595906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2432AD68-C3F8-4B6F-8E0B-063656153555}"/>
              </a:ext>
            </a:extLst>
          </p:cNvPr>
          <p:cNvGrpSpPr/>
          <p:nvPr/>
        </p:nvGrpSpPr>
        <p:grpSpPr>
          <a:xfrm>
            <a:off x="690397" y="6078106"/>
            <a:ext cx="3853304" cy="707886"/>
            <a:chOff x="200472" y="6105490"/>
            <a:chExt cx="3853304" cy="707886"/>
          </a:xfrm>
        </p:grpSpPr>
        <p:sp>
          <p:nvSpPr>
            <p:cNvPr id="13" name="Rounded Rectangle 2">
              <a:extLst>
                <a:ext uri="{FF2B5EF4-FFF2-40B4-BE49-F238E27FC236}">
                  <a16:creationId xmlns:a16="http://schemas.microsoft.com/office/drawing/2014/main" xmlns="" id="{D474B027-FF3D-4844-90B1-F6C02507A351}"/>
                </a:ext>
              </a:extLst>
            </p:cNvPr>
            <p:cNvSpPr/>
            <p:nvPr/>
          </p:nvSpPr>
          <p:spPr>
            <a:xfrm>
              <a:off x="200472" y="6432724"/>
              <a:ext cx="396044" cy="308644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4371E546-81E0-4C90-B195-74AAF5C0569A}"/>
                </a:ext>
              </a:extLst>
            </p:cNvPr>
            <p:cNvSpPr txBox="1"/>
            <p:nvPr/>
          </p:nvSpPr>
          <p:spPr>
            <a:xfrm>
              <a:off x="560512" y="6105490"/>
              <a:ext cx="349326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2017                2018                 2019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Rounded Rectangle 10">
              <a:extLst>
                <a:ext uri="{FF2B5EF4-FFF2-40B4-BE49-F238E27FC236}">
                  <a16:creationId xmlns:a16="http://schemas.microsoft.com/office/drawing/2014/main" xmlns="" id="{C16B5ECF-5C79-4EA6-A6C1-AC7610E7C4E1}"/>
                </a:ext>
              </a:extLst>
            </p:cNvPr>
            <p:cNvSpPr/>
            <p:nvPr/>
          </p:nvSpPr>
          <p:spPr>
            <a:xfrm>
              <a:off x="2972780" y="6432724"/>
              <a:ext cx="396044" cy="308644"/>
            </a:xfrm>
            <a:prstGeom prst="roundRect">
              <a:avLst/>
            </a:prstGeom>
            <a:solidFill>
              <a:srgbClr val="FF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Rounded Rectangle 11">
              <a:extLst>
                <a:ext uri="{FF2B5EF4-FFF2-40B4-BE49-F238E27FC236}">
                  <a16:creationId xmlns:a16="http://schemas.microsoft.com/office/drawing/2014/main" xmlns="" id="{B6396457-2B2C-4C8C-8314-5E153267DA8F}"/>
                </a:ext>
              </a:extLst>
            </p:cNvPr>
            <p:cNvSpPr/>
            <p:nvPr/>
          </p:nvSpPr>
          <p:spPr>
            <a:xfrm>
              <a:off x="1532620" y="6453336"/>
              <a:ext cx="396044" cy="308644"/>
            </a:xfrm>
            <a:prstGeom prst="roundRect">
              <a:avLst/>
            </a:prstGeom>
            <a:solidFill>
              <a:srgbClr val="00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2BA375A5-708E-4524-8E84-C9B774008825}"/>
              </a:ext>
            </a:extLst>
          </p:cNvPr>
          <p:cNvGrpSpPr/>
          <p:nvPr/>
        </p:nvGrpSpPr>
        <p:grpSpPr>
          <a:xfrm>
            <a:off x="5809627" y="4024166"/>
            <a:ext cx="6382373" cy="2653492"/>
            <a:chOff x="6203777" y="4181827"/>
            <a:chExt cx="5662659" cy="251160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9F80EBE0-7ED0-4440-8F7E-AA7DE0AF4493}"/>
                </a:ext>
              </a:extLst>
            </p:cNvPr>
            <p:cNvSpPr/>
            <p:nvPr/>
          </p:nvSpPr>
          <p:spPr>
            <a:xfrm>
              <a:off x="6203777" y="4181827"/>
              <a:ext cx="5662659" cy="25116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BFDE7368-B856-4911-BE07-4BD948E23D28}"/>
                </a:ext>
              </a:extLst>
            </p:cNvPr>
            <p:cNvSpPr txBox="1"/>
            <p:nvPr/>
          </p:nvSpPr>
          <p:spPr>
            <a:xfrm>
              <a:off x="6487064" y="4406580"/>
              <a:ext cx="5163941" cy="21848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Percent birth cohort covered: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Year-1 (2017): 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Himachal Pradesh (100%), Bihar (50%),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Uttar Pradesh </a:t>
              </a:r>
              <a:r>
                <a:rPr kumimoji="0" lang="en-US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(10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%)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Year-2 (2018): 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Bihar (100%), Madhya Pradesh (100%),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Rajasthan (25%) and Uttar Pradesh </a:t>
              </a:r>
              <a:r>
                <a:rPr kumimoji="0" lang="en-US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(20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%)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Year-3 (2019): 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Rajasthan (50%) and Uttar Pradesh (30%)</a:t>
              </a:r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1007CA95-79E4-438C-AD02-F15A612EF135}"/>
              </a:ext>
            </a:extLst>
          </p:cNvPr>
          <p:cNvCxnSpPr>
            <a:cxnSpLocks/>
          </p:cNvCxnSpPr>
          <p:nvPr/>
        </p:nvCxnSpPr>
        <p:spPr>
          <a:xfrm>
            <a:off x="5722242" y="768096"/>
            <a:ext cx="42672" cy="6089904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5979E2D6-E1C5-4BE5-B655-FD94440CE6B5}"/>
              </a:ext>
            </a:extLst>
          </p:cNvPr>
          <p:cNvCxnSpPr>
            <a:cxnSpLocks/>
          </p:cNvCxnSpPr>
          <p:nvPr/>
        </p:nvCxnSpPr>
        <p:spPr>
          <a:xfrm>
            <a:off x="5650102" y="768096"/>
            <a:ext cx="42672" cy="608990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xmlns="" id="{890B74E6-8175-4D1F-B642-515EDAC21B23}"/>
              </a:ext>
            </a:extLst>
          </p:cNvPr>
          <p:cNvSpPr txBox="1">
            <a:spLocks/>
          </p:cNvSpPr>
          <p:nvPr/>
        </p:nvSpPr>
        <p:spPr>
          <a:xfrm>
            <a:off x="0" y="-5530"/>
            <a:ext cx="12192000" cy="685852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 fontScale="85000" lnSpcReduction="10000"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defRPr>
            </a:lvl1pPr>
          </a:lstStyle>
          <a:p>
            <a:r>
              <a:rPr lang="en-US" dirty="0"/>
              <a:t>	Pneumococcal Conjugate Vaccine (PCV) Expansion Plan, India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6B51822-E589-440B-92FC-30A33AF9B97E}"/>
              </a:ext>
            </a:extLst>
          </p:cNvPr>
          <p:cNvSpPr/>
          <p:nvPr/>
        </p:nvSpPr>
        <p:spPr>
          <a:xfrm>
            <a:off x="53889" y="6179336"/>
            <a:ext cx="5680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>
              <a:spcBef>
                <a:spcPts val="0"/>
              </a:spcBef>
              <a:spcAft>
                <a:spcPts val="0"/>
              </a:spcAft>
            </a:pPr>
            <a:r>
              <a:rPr lang="en-US" b="1" i="1" dirty="0" smtClean="0">
                <a:solidFill>
                  <a:schemeClr val="tx2"/>
                </a:solidFill>
                <a:cs typeface="Calibri" panose="020F0502020204030204" pitchFamily="34" charset="0"/>
              </a:rPr>
              <a:t>.</a:t>
            </a:r>
            <a:endParaRPr lang="en-US" b="1" i="1" dirty="0">
              <a:solidFill>
                <a:schemeClr val="tx2"/>
              </a:solidFill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09626" y="673500"/>
            <a:ext cx="626675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PCV has been introduced </a:t>
            </a:r>
            <a:r>
              <a:rPr lang="en-US" sz="2200" dirty="0" smtClean="0"/>
              <a:t>in </a:t>
            </a:r>
            <a:r>
              <a:rPr lang="en-US" sz="2200" dirty="0"/>
              <a:t>Bihar, Himachal Pradesh, Madhya Pradesh, 19 districts of Uttar Pradesh and 18 districts of Rajasthan and Haryana (state initiative).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Till </a:t>
            </a:r>
            <a:r>
              <a:rPr lang="en-US" sz="2200" dirty="0" smtClean="0"/>
              <a:t>March ’19</a:t>
            </a:r>
            <a:r>
              <a:rPr lang="en-US" sz="2200" dirty="0"/>
              <a:t>, around </a:t>
            </a:r>
            <a:r>
              <a:rPr lang="en-US" sz="2200" dirty="0" smtClean="0"/>
              <a:t>116.89 </a:t>
            </a:r>
            <a:r>
              <a:rPr lang="en-US" sz="2200" dirty="0"/>
              <a:t>lakh doses of PCV have been administered to children across above mentioned areas.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In 2019, it will be further expanded to cover 9 and 7 additional districts in Rajasthan and Uttar Pradesh respectively.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83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itle 1">
            <a:extLst>
              <a:ext uri="{FF2B5EF4-FFF2-40B4-BE49-F238E27FC236}">
                <a16:creationId xmlns:a16="http://schemas.microsoft.com/office/drawing/2014/main" xmlns="" id="{890B74E6-8175-4D1F-B642-515EDAC21B23}"/>
              </a:ext>
            </a:extLst>
          </p:cNvPr>
          <p:cNvSpPr txBox="1">
            <a:spLocks/>
          </p:cNvSpPr>
          <p:nvPr/>
        </p:nvSpPr>
        <p:spPr>
          <a:xfrm>
            <a:off x="0" y="10236"/>
            <a:ext cx="12192000" cy="576618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 fontScale="92500" lnSpcReduction="10000"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defRPr>
            </a:lvl1pPr>
          </a:lstStyle>
          <a:p>
            <a:r>
              <a:rPr lang="en-US" dirty="0" smtClean="0"/>
              <a:t>Measles Rubella (MR) Campaign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105698" y="6596281"/>
            <a:ext cx="20806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400" i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Data as on </a:t>
            </a:r>
            <a:r>
              <a:rPr lang="en-US" sz="1400" i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6</a:t>
            </a:r>
            <a:r>
              <a:rPr lang="en-US" sz="1400" i="1" baseline="300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th</a:t>
            </a:r>
            <a:r>
              <a:rPr lang="en-US" sz="1400" i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May’19</a:t>
            </a:r>
            <a:endParaRPr lang="en-US" sz="1400" i="1" dirty="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819276" y="5969000"/>
            <a:ext cx="4841761" cy="36933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IN" altLang="en-US" sz="1800" b="1" dirty="0" smtClean="0">
                <a:solidFill>
                  <a:srgbClr val="FF0000"/>
                </a:solidFill>
                <a:latin typeface="Arial" pitchFamily="34" charset="0"/>
              </a:rPr>
              <a:t>&gt;30.50 </a:t>
            </a:r>
            <a:r>
              <a:rPr lang="en-IN" altLang="en-US" sz="1800" b="1" dirty="0">
                <a:solidFill>
                  <a:srgbClr val="FF0000"/>
                </a:solidFill>
                <a:latin typeface="Arial" pitchFamily="34" charset="0"/>
              </a:rPr>
              <a:t>crore children vaccinated till date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23" y="709448"/>
            <a:ext cx="6180083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WHO-SEARO goal of achieving Measles elimination by 2020, also reiterated by Hon’ble Finance Minister in the budget speech of 2017.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Measles-Rubella vaccination campaign launched in Feb’17 targeting approx. 41 crore children aged 9 months-15 years across the country.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Campaign has been completed in 31 states/UTs and ongoing in 1 state (Meghalaya).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Subsequent to the completion of campaign, MR vaccine introduced in Routine Immunization replacing Measles vaccine at 9-12 months and 16-24 months of age.</a:t>
            </a:r>
            <a:endParaRPr lang="en-US" sz="2400" dirty="0"/>
          </a:p>
        </p:txBody>
      </p:sp>
      <p:grpSp>
        <p:nvGrpSpPr>
          <p:cNvPr id="8" name="Group 7"/>
          <p:cNvGrpSpPr/>
          <p:nvPr/>
        </p:nvGrpSpPr>
        <p:grpSpPr>
          <a:xfrm>
            <a:off x="6511159" y="888999"/>
            <a:ext cx="5149878" cy="5080001"/>
            <a:chOff x="0" y="0"/>
            <a:chExt cx="4257994" cy="5080001"/>
          </a:xfrm>
        </p:grpSpPr>
        <p:grpSp>
          <p:nvGrpSpPr>
            <p:cNvPr id="9" name="M1">
              <a:extLst>
                <a:ext uri="{FF2B5EF4-FFF2-40B4-BE49-F238E27FC236}">
                  <a16:creationId xmlns:a16="http://schemas.microsoft.com/office/drawing/2014/main" xmlns="" id="{237D41AA-1B5D-49F2-A043-63852D67D6DA}"/>
                </a:ext>
              </a:extLst>
            </p:cNvPr>
            <p:cNvGrpSpPr/>
            <p:nvPr/>
          </p:nvGrpSpPr>
          <p:grpSpPr>
            <a:xfrm>
              <a:off x="3734683" y="3931185"/>
              <a:ext cx="352742" cy="1148816"/>
              <a:chOff x="3734704" y="3931185"/>
              <a:chExt cx="350023" cy="1148816"/>
            </a:xfrm>
          </p:grpSpPr>
          <p:sp>
            <p:nvSpPr>
              <p:cNvPr id="294" name="ID_0">
                <a:extLst>
                  <a:ext uri="{FF2B5EF4-FFF2-40B4-BE49-F238E27FC236}">
                    <a16:creationId xmlns:a16="http://schemas.microsoft.com/office/drawing/2014/main" xmlns="" id="{5E4DEFA2-5CA1-4FD0-8E03-1555C93C36F5}"/>
                  </a:ext>
                </a:extLst>
              </p:cNvPr>
              <p:cNvSpPr/>
              <p:nvPr/>
            </p:nvSpPr>
            <p:spPr>
              <a:xfrm>
                <a:off x="4034092" y="4999894"/>
                <a:ext cx="50635" cy="80107"/>
              </a:xfrm>
              <a:custGeom>
                <a:avLst/>
                <a:gdLst/>
                <a:ahLst/>
                <a:cxnLst/>
                <a:rect l="0" t="0" r="0" b="0"/>
                <a:pathLst>
                  <a:path w="50635" h="80107">
                    <a:moveTo>
                      <a:pt x="30344" y="0"/>
                    </a:moveTo>
                    <a:lnTo>
                      <a:pt x="30176" y="3565"/>
                    </a:lnTo>
                    <a:lnTo>
                      <a:pt x="36166" y="5054"/>
                    </a:lnTo>
                    <a:lnTo>
                      <a:pt x="38796" y="17996"/>
                    </a:lnTo>
                    <a:lnTo>
                      <a:pt x="38900" y="24574"/>
                    </a:lnTo>
                    <a:lnTo>
                      <a:pt x="44289" y="30168"/>
                    </a:lnTo>
                    <a:lnTo>
                      <a:pt x="43637" y="33773"/>
                    </a:lnTo>
                    <a:lnTo>
                      <a:pt x="47121" y="34472"/>
                    </a:lnTo>
                    <a:lnTo>
                      <a:pt x="50438" y="38731"/>
                    </a:lnTo>
                    <a:lnTo>
                      <a:pt x="45894" y="37116"/>
                    </a:lnTo>
                    <a:lnTo>
                      <a:pt x="44181" y="39803"/>
                    </a:lnTo>
                    <a:lnTo>
                      <a:pt x="50634" y="46310"/>
                    </a:lnTo>
                    <a:lnTo>
                      <a:pt x="46755" y="46661"/>
                    </a:lnTo>
                    <a:lnTo>
                      <a:pt x="43509" y="54042"/>
                    </a:lnTo>
                    <a:lnTo>
                      <a:pt x="43534" y="65177"/>
                    </a:lnTo>
                    <a:lnTo>
                      <a:pt x="46582" y="66421"/>
                    </a:lnTo>
                    <a:lnTo>
                      <a:pt x="42271" y="72883"/>
                    </a:lnTo>
                    <a:lnTo>
                      <a:pt x="40013" y="69543"/>
                    </a:lnTo>
                    <a:lnTo>
                      <a:pt x="36616" y="69848"/>
                    </a:lnTo>
                    <a:lnTo>
                      <a:pt x="35090" y="80106"/>
                    </a:lnTo>
                    <a:lnTo>
                      <a:pt x="30100" y="79035"/>
                    </a:lnTo>
                    <a:lnTo>
                      <a:pt x="31277" y="70328"/>
                    </a:lnTo>
                    <a:lnTo>
                      <a:pt x="26199" y="68251"/>
                    </a:lnTo>
                    <a:lnTo>
                      <a:pt x="26855" y="64650"/>
                    </a:lnTo>
                    <a:lnTo>
                      <a:pt x="23810" y="63404"/>
                    </a:lnTo>
                    <a:lnTo>
                      <a:pt x="21592" y="54996"/>
                    </a:lnTo>
                    <a:lnTo>
                      <a:pt x="18771" y="56260"/>
                    </a:lnTo>
                    <a:lnTo>
                      <a:pt x="17040" y="47806"/>
                    </a:lnTo>
                    <a:lnTo>
                      <a:pt x="15630" y="48439"/>
                    </a:lnTo>
                    <a:lnTo>
                      <a:pt x="13198" y="43085"/>
                    </a:lnTo>
                    <a:lnTo>
                      <a:pt x="10334" y="43846"/>
                    </a:lnTo>
                    <a:lnTo>
                      <a:pt x="7993" y="39496"/>
                    </a:lnTo>
                    <a:lnTo>
                      <a:pt x="4204" y="40844"/>
                    </a:lnTo>
                    <a:lnTo>
                      <a:pt x="2789" y="35905"/>
                    </a:lnTo>
                    <a:lnTo>
                      <a:pt x="3135" y="28782"/>
                    </a:lnTo>
                    <a:lnTo>
                      <a:pt x="1107" y="27949"/>
                    </a:lnTo>
                    <a:lnTo>
                      <a:pt x="0" y="20953"/>
                    </a:lnTo>
                    <a:lnTo>
                      <a:pt x="3257" y="19145"/>
                    </a:lnTo>
                    <a:lnTo>
                      <a:pt x="2633" y="12105"/>
                    </a:lnTo>
                    <a:lnTo>
                      <a:pt x="3468" y="10510"/>
                    </a:lnTo>
                    <a:lnTo>
                      <a:pt x="10820" y="10871"/>
                    </a:lnTo>
                    <a:lnTo>
                      <a:pt x="19087" y="5064"/>
                    </a:lnTo>
                    <a:lnTo>
                      <a:pt x="24457" y="5091"/>
                    </a:lnTo>
                    <a:lnTo>
                      <a:pt x="25504" y="435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95" name="ID_1">
                <a:extLst>
                  <a:ext uri="{FF2B5EF4-FFF2-40B4-BE49-F238E27FC236}">
                    <a16:creationId xmlns:a16="http://schemas.microsoft.com/office/drawing/2014/main" xmlns="" id="{B2B172C4-0B12-4862-8FBB-5264375F08BF}"/>
                  </a:ext>
                </a:extLst>
              </p:cNvPr>
              <p:cNvSpPr/>
              <p:nvPr/>
            </p:nvSpPr>
            <p:spPr>
              <a:xfrm>
                <a:off x="4026231" y="4967708"/>
                <a:ext cx="20967" cy="34201"/>
              </a:xfrm>
              <a:custGeom>
                <a:avLst/>
                <a:gdLst/>
                <a:ahLst/>
                <a:cxnLst/>
                <a:rect l="0" t="0" r="0" b="0"/>
                <a:pathLst>
                  <a:path w="20967" h="34201">
                    <a:moveTo>
                      <a:pt x="12413" y="0"/>
                    </a:moveTo>
                    <a:lnTo>
                      <a:pt x="14445" y="6415"/>
                    </a:lnTo>
                    <a:lnTo>
                      <a:pt x="19640" y="10011"/>
                    </a:lnTo>
                    <a:lnTo>
                      <a:pt x="20966" y="13951"/>
                    </a:lnTo>
                    <a:lnTo>
                      <a:pt x="18333" y="17229"/>
                    </a:lnTo>
                    <a:lnTo>
                      <a:pt x="15968" y="23526"/>
                    </a:lnTo>
                    <a:lnTo>
                      <a:pt x="12580" y="23826"/>
                    </a:lnTo>
                    <a:lnTo>
                      <a:pt x="9505" y="27649"/>
                    </a:lnTo>
                    <a:lnTo>
                      <a:pt x="8411" y="31802"/>
                    </a:lnTo>
                    <a:lnTo>
                      <a:pt x="4232" y="34200"/>
                    </a:lnTo>
                    <a:lnTo>
                      <a:pt x="1062" y="31439"/>
                    </a:lnTo>
                    <a:lnTo>
                      <a:pt x="0" y="24941"/>
                    </a:lnTo>
                    <a:lnTo>
                      <a:pt x="2063" y="20701"/>
                    </a:lnTo>
                    <a:lnTo>
                      <a:pt x="473" y="13742"/>
                    </a:lnTo>
                    <a:lnTo>
                      <a:pt x="12735" y="9104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96" name="ID_2">
                <a:extLst>
                  <a:ext uri="{FF2B5EF4-FFF2-40B4-BE49-F238E27FC236}">
                    <a16:creationId xmlns:a16="http://schemas.microsoft.com/office/drawing/2014/main" xmlns="" id="{6B938DB6-2998-40FB-A1D5-57F53BF1E1E6}"/>
                  </a:ext>
                </a:extLst>
              </p:cNvPr>
              <p:cNvSpPr/>
              <p:nvPr/>
            </p:nvSpPr>
            <p:spPr>
              <a:xfrm>
                <a:off x="3965014" y="4876762"/>
                <a:ext cx="27474" cy="23212"/>
              </a:xfrm>
              <a:custGeom>
                <a:avLst/>
                <a:gdLst/>
                <a:ahLst/>
                <a:cxnLst/>
                <a:rect l="0" t="0" r="0" b="0"/>
                <a:pathLst>
                  <a:path w="27474" h="23212">
                    <a:moveTo>
                      <a:pt x="10208" y="0"/>
                    </a:moveTo>
                    <a:lnTo>
                      <a:pt x="13668" y="716"/>
                    </a:lnTo>
                    <a:lnTo>
                      <a:pt x="14413" y="9296"/>
                    </a:lnTo>
                    <a:lnTo>
                      <a:pt x="20195" y="8793"/>
                    </a:lnTo>
                    <a:lnTo>
                      <a:pt x="25980" y="13881"/>
                    </a:lnTo>
                    <a:lnTo>
                      <a:pt x="27473" y="19850"/>
                    </a:lnTo>
                    <a:lnTo>
                      <a:pt x="25809" y="23045"/>
                    </a:lnTo>
                    <a:lnTo>
                      <a:pt x="19102" y="18547"/>
                    </a:lnTo>
                    <a:lnTo>
                      <a:pt x="14369" y="19975"/>
                    </a:lnTo>
                    <a:lnTo>
                      <a:pt x="12221" y="23211"/>
                    </a:lnTo>
                    <a:lnTo>
                      <a:pt x="6656" y="20643"/>
                    </a:lnTo>
                    <a:lnTo>
                      <a:pt x="5737" y="15640"/>
                    </a:lnTo>
                    <a:lnTo>
                      <a:pt x="1399" y="16015"/>
                    </a:lnTo>
                    <a:lnTo>
                      <a:pt x="0" y="11052"/>
                    </a:lnTo>
                    <a:lnTo>
                      <a:pt x="1753" y="8867"/>
                    </a:lnTo>
                    <a:lnTo>
                      <a:pt x="3157" y="2644"/>
                    </a:lnTo>
                    <a:lnTo>
                      <a:pt x="7493" y="226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97" name="ID_3">
                <a:extLst>
                  <a:ext uri="{FF2B5EF4-FFF2-40B4-BE49-F238E27FC236}">
                    <a16:creationId xmlns:a16="http://schemas.microsoft.com/office/drawing/2014/main" xmlns="" id="{3078AD61-C68E-4862-922E-A139E33527AF}"/>
                  </a:ext>
                </a:extLst>
              </p:cNvPr>
              <p:cNvSpPr/>
              <p:nvPr/>
            </p:nvSpPr>
            <p:spPr>
              <a:xfrm>
                <a:off x="3996509" y="4873314"/>
                <a:ext cx="12801" cy="15851"/>
              </a:xfrm>
              <a:custGeom>
                <a:avLst/>
                <a:gdLst/>
                <a:ahLst/>
                <a:cxnLst/>
                <a:rect l="0" t="0" r="0" b="0"/>
                <a:pathLst>
                  <a:path w="12801" h="15851">
                    <a:moveTo>
                      <a:pt x="6562" y="0"/>
                    </a:moveTo>
                    <a:lnTo>
                      <a:pt x="9540" y="755"/>
                    </a:lnTo>
                    <a:lnTo>
                      <a:pt x="11822" y="4623"/>
                    </a:lnTo>
                    <a:lnTo>
                      <a:pt x="12800" y="15723"/>
                    </a:lnTo>
                    <a:lnTo>
                      <a:pt x="11353" y="15850"/>
                    </a:lnTo>
                    <a:lnTo>
                      <a:pt x="0" y="8203"/>
                    </a:lnTo>
                    <a:lnTo>
                      <a:pt x="3278" y="1305"/>
                    </a:lnTo>
                    <a:lnTo>
                      <a:pt x="7049" y="5551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98" name="ID_4">
                <a:extLst>
                  <a:ext uri="{FF2B5EF4-FFF2-40B4-BE49-F238E27FC236}">
                    <a16:creationId xmlns:a16="http://schemas.microsoft.com/office/drawing/2014/main" xmlns="" id="{8420A12A-0026-4131-BA65-BA5D3322DA44}"/>
                  </a:ext>
                </a:extLst>
              </p:cNvPr>
              <p:cNvSpPr/>
              <p:nvPr/>
            </p:nvSpPr>
            <p:spPr>
              <a:xfrm>
                <a:off x="4003621" y="4857242"/>
                <a:ext cx="6979" cy="13376"/>
              </a:xfrm>
              <a:custGeom>
                <a:avLst/>
                <a:gdLst/>
                <a:ahLst/>
                <a:cxnLst/>
                <a:rect l="0" t="0" r="0" b="0"/>
                <a:pathLst>
                  <a:path w="6979" h="13376">
                    <a:moveTo>
                      <a:pt x="2888" y="0"/>
                    </a:moveTo>
                    <a:lnTo>
                      <a:pt x="5170" y="3869"/>
                    </a:lnTo>
                    <a:lnTo>
                      <a:pt x="6978" y="13375"/>
                    </a:lnTo>
                    <a:lnTo>
                      <a:pt x="2814" y="10181"/>
                    </a:lnTo>
                    <a:lnTo>
                      <a:pt x="4474" y="6983"/>
                    </a:lnTo>
                    <a:lnTo>
                      <a:pt x="0" y="254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99" name="ID_5">
                <a:extLst>
                  <a:ext uri="{FF2B5EF4-FFF2-40B4-BE49-F238E27FC236}">
                    <a16:creationId xmlns:a16="http://schemas.microsoft.com/office/drawing/2014/main" xmlns="" id="{367E0974-43FD-478E-BD79-1456B88539E9}"/>
                  </a:ext>
                </a:extLst>
              </p:cNvPr>
              <p:cNvSpPr/>
              <p:nvPr/>
            </p:nvSpPr>
            <p:spPr>
              <a:xfrm>
                <a:off x="3985500" y="4839781"/>
                <a:ext cx="17439" cy="39383"/>
              </a:xfrm>
              <a:custGeom>
                <a:avLst/>
                <a:gdLst/>
                <a:ahLst/>
                <a:cxnLst/>
                <a:rect l="0" t="0" r="0" b="0"/>
                <a:pathLst>
                  <a:path w="17439" h="39383">
                    <a:moveTo>
                      <a:pt x="11233" y="0"/>
                    </a:moveTo>
                    <a:lnTo>
                      <a:pt x="14208" y="756"/>
                    </a:lnTo>
                    <a:lnTo>
                      <a:pt x="14651" y="5807"/>
                    </a:lnTo>
                    <a:lnTo>
                      <a:pt x="9231" y="10354"/>
                    </a:lnTo>
                    <a:lnTo>
                      <a:pt x="8623" y="14478"/>
                    </a:lnTo>
                    <a:lnTo>
                      <a:pt x="16728" y="23942"/>
                    </a:lnTo>
                    <a:lnTo>
                      <a:pt x="17438" y="32019"/>
                    </a:lnTo>
                    <a:lnTo>
                      <a:pt x="13845" y="29791"/>
                    </a:lnTo>
                    <a:lnTo>
                      <a:pt x="14155" y="33324"/>
                    </a:lnTo>
                    <a:lnTo>
                      <a:pt x="10213" y="32652"/>
                    </a:lnTo>
                    <a:lnTo>
                      <a:pt x="10788" y="39213"/>
                    </a:lnTo>
                    <a:lnTo>
                      <a:pt x="8861" y="39382"/>
                    </a:lnTo>
                    <a:lnTo>
                      <a:pt x="6665" y="30928"/>
                    </a:lnTo>
                    <a:lnTo>
                      <a:pt x="10125" y="31643"/>
                    </a:lnTo>
                    <a:lnTo>
                      <a:pt x="10735" y="27520"/>
                    </a:lnTo>
                    <a:lnTo>
                      <a:pt x="12882" y="29875"/>
                    </a:lnTo>
                    <a:lnTo>
                      <a:pt x="12395" y="24322"/>
                    </a:lnTo>
                    <a:lnTo>
                      <a:pt x="6578" y="29919"/>
                    </a:lnTo>
                    <a:lnTo>
                      <a:pt x="5960" y="22851"/>
                    </a:lnTo>
                    <a:lnTo>
                      <a:pt x="1756" y="19148"/>
                    </a:lnTo>
                    <a:lnTo>
                      <a:pt x="0" y="10143"/>
                    </a:lnTo>
                    <a:lnTo>
                      <a:pt x="5510" y="6608"/>
                    </a:lnTo>
                    <a:lnTo>
                      <a:pt x="5638" y="2525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00" name="ID_6">
                <a:extLst>
                  <a:ext uri="{FF2B5EF4-FFF2-40B4-BE49-F238E27FC236}">
                    <a16:creationId xmlns:a16="http://schemas.microsoft.com/office/drawing/2014/main" xmlns="" id="{7B5C687D-AA06-4DCA-9974-1EDDD34A437E}"/>
                  </a:ext>
                </a:extLst>
              </p:cNvPr>
              <p:cNvSpPr/>
              <p:nvPr/>
            </p:nvSpPr>
            <p:spPr>
              <a:xfrm>
                <a:off x="3946050" y="4838901"/>
                <a:ext cx="5072" cy="5857"/>
              </a:xfrm>
              <a:custGeom>
                <a:avLst/>
                <a:gdLst/>
                <a:ahLst/>
                <a:cxnLst/>
                <a:rect l="0" t="0" r="0" b="0"/>
                <a:pathLst>
                  <a:path w="5072" h="5857">
                    <a:moveTo>
                      <a:pt x="2145" y="0"/>
                    </a:moveTo>
                    <a:lnTo>
                      <a:pt x="5071" y="5856"/>
                    </a:lnTo>
                    <a:lnTo>
                      <a:pt x="0" y="3238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01" name="ID_7">
                <a:extLst>
                  <a:ext uri="{FF2B5EF4-FFF2-40B4-BE49-F238E27FC236}">
                    <a16:creationId xmlns:a16="http://schemas.microsoft.com/office/drawing/2014/main" xmlns="" id="{7E7EA852-FA54-4AED-AEE7-EA4593D8E351}"/>
                  </a:ext>
                </a:extLst>
              </p:cNvPr>
              <p:cNvSpPr/>
              <p:nvPr/>
            </p:nvSpPr>
            <p:spPr>
              <a:xfrm>
                <a:off x="3922583" y="4824754"/>
                <a:ext cx="20793" cy="26045"/>
              </a:xfrm>
              <a:custGeom>
                <a:avLst/>
                <a:gdLst/>
                <a:ahLst/>
                <a:cxnLst/>
                <a:rect l="0" t="0" r="0" b="0"/>
                <a:pathLst>
                  <a:path w="20793" h="26045">
                    <a:moveTo>
                      <a:pt x="6482" y="0"/>
                    </a:moveTo>
                    <a:lnTo>
                      <a:pt x="8491" y="848"/>
                    </a:lnTo>
                    <a:lnTo>
                      <a:pt x="7385" y="10614"/>
                    </a:lnTo>
                    <a:lnTo>
                      <a:pt x="7730" y="14657"/>
                    </a:lnTo>
                    <a:lnTo>
                      <a:pt x="11922" y="18371"/>
                    </a:lnTo>
                    <a:lnTo>
                      <a:pt x="18916" y="20828"/>
                    </a:lnTo>
                    <a:lnTo>
                      <a:pt x="20792" y="25756"/>
                    </a:lnTo>
                    <a:lnTo>
                      <a:pt x="17423" y="26044"/>
                    </a:lnTo>
                    <a:lnTo>
                      <a:pt x="6406" y="21894"/>
                    </a:lnTo>
                    <a:lnTo>
                      <a:pt x="428" y="14259"/>
                    </a:lnTo>
                    <a:lnTo>
                      <a:pt x="0" y="9205"/>
                    </a:lnTo>
                    <a:lnTo>
                      <a:pt x="2242" y="137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02" name="ID_8">
                <a:extLst>
                  <a:ext uri="{FF2B5EF4-FFF2-40B4-BE49-F238E27FC236}">
                    <a16:creationId xmlns:a16="http://schemas.microsoft.com/office/drawing/2014/main" xmlns="" id="{0FAA490A-EAEF-4A05-854D-0E22BDD621B7}"/>
                  </a:ext>
                </a:extLst>
              </p:cNvPr>
              <p:cNvSpPr/>
              <p:nvPr/>
            </p:nvSpPr>
            <p:spPr>
              <a:xfrm>
                <a:off x="3912881" y="4806682"/>
                <a:ext cx="2489" cy="4977"/>
              </a:xfrm>
              <a:custGeom>
                <a:avLst/>
                <a:gdLst/>
                <a:ahLst/>
                <a:cxnLst/>
                <a:rect l="0" t="0" r="0" b="0"/>
                <a:pathLst>
                  <a:path w="2489" h="4977">
                    <a:moveTo>
                      <a:pt x="1099" y="0"/>
                    </a:moveTo>
                    <a:lnTo>
                      <a:pt x="2488" y="4976"/>
                    </a:lnTo>
                    <a:lnTo>
                      <a:pt x="0" y="4168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03" name="ID_9">
                <a:extLst>
                  <a:ext uri="{FF2B5EF4-FFF2-40B4-BE49-F238E27FC236}">
                    <a16:creationId xmlns:a16="http://schemas.microsoft.com/office/drawing/2014/main" xmlns="" id="{7E48820C-DE7C-4C4A-979F-2E0B42371D71}"/>
                  </a:ext>
                </a:extLst>
              </p:cNvPr>
              <p:cNvSpPr/>
              <p:nvPr/>
            </p:nvSpPr>
            <p:spPr>
              <a:xfrm>
                <a:off x="4006087" y="4781396"/>
                <a:ext cx="5484" cy="17866"/>
              </a:xfrm>
              <a:custGeom>
                <a:avLst/>
                <a:gdLst/>
                <a:ahLst/>
                <a:cxnLst/>
                <a:rect l="0" t="0" r="0" b="0"/>
                <a:pathLst>
                  <a:path w="5484" h="17866">
                    <a:moveTo>
                      <a:pt x="33" y="0"/>
                    </a:moveTo>
                    <a:lnTo>
                      <a:pt x="5483" y="17865"/>
                    </a:lnTo>
                    <a:lnTo>
                      <a:pt x="3472" y="17024"/>
                    </a:lnTo>
                    <a:lnTo>
                      <a:pt x="2847" y="9945"/>
                    </a:lnTo>
                    <a:lnTo>
                      <a:pt x="0" y="510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04" name="ID_10">
                <a:extLst>
                  <a:ext uri="{FF2B5EF4-FFF2-40B4-BE49-F238E27FC236}">
                    <a16:creationId xmlns:a16="http://schemas.microsoft.com/office/drawing/2014/main" xmlns="" id="{7B43F5BF-BA43-46FC-B555-E7E70F459B37}"/>
                  </a:ext>
                </a:extLst>
              </p:cNvPr>
              <p:cNvSpPr/>
              <p:nvPr/>
            </p:nvSpPr>
            <p:spPr>
              <a:xfrm>
                <a:off x="3849902" y="4679641"/>
                <a:ext cx="18928" cy="22002"/>
              </a:xfrm>
              <a:custGeom>
                <a:avLst/>
                <a:gdLst/>
                <a:ahLst/>
                <a:cxnLst/>
                <a:rect l="0" t="0" r="0" b="0"/>
                <a:pathLst>
                  <a:path w="18928" h="22002">
                    <a:moveTo>
                      <a:pt x="12095" y="1832"/>
                    </a:moveTo>
                    <a:lnTo>
                      <a:pt x="16339" y="6587"/>
                    </a:lnTo>
                    <a:lnTo>
                      <a:pt x="18927" y="14543"/>
                    </a:lnTo>
                    <a:lnTo>
                      <a:pt x="15211" y="22001"/>
                    </a:lnTo>
                    <a:lnTo>
                      <a:pt x="10344" y="21383"/>
                    </a:lnTo>
                    <a:lnTo>
                      <a:pt x="3168" y="21976"/>
                    </a:lnTo>
                    <a:lnTo>
                      <a:pt x="920" y="18077"/>
                    </a:lnTo>
                    <a:lnTo>
                      <a:pt x="0" y="6918"/>
                    </a:lnTo>
                    <a:lnTo>
                      <a:pt x="8128" y="6247"/>
                    </a:lnTo>
                    <a:lnTo>
                      <a:pt x="9536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05" name="ID_11">
                <a:extLst>
                  <a:ext uri="{FF2B5EF4-FFF2-40B4-BE49-F238E27FC236}">
                    <a16:creationId xmlns:a16="http://schemas.microsoft.com/office/drawing/2014/main" xmlns="" id="{E8BBD5D6-9425-400C-96F0-770B6B13B790}"/>
                  </a:ext>
                </a:extLst>
              </p:cNvPr>
              <p:cNvSpPr/>
              <p:nvPr/>
            </p:nvSpPr>
            <p:spPr>
              <a:xfrm>
                <a:off x="3772388" y="4407284"/>
                <a:ext cx="37463" cy="65598"/>
              </a:xfrm>
              <a:custGeom>
                <a:avLst/>
                <a:gdLst/>
                <a:ahLst/>
                <a:cxnLst/>
                <a:rect l="0" t="0" r="0" b="0"/>
                <a:pathLst>
                  <a:path w="37463" h="65598">
                    <a:moveTo>
                      <a:pt x="22128" y="0"/>
                    </a:moveTo>
                    <a:lnTo>
                      <a:pt x="28774" y="5626"/>
                    </a:lnTo>
                    <a:lnTo>
                      <a:pt x="29480" y="14300"/>
                    </a:lnTo>
                    <a:lnTo>
                      <a:pt x="33987" y="17015"/>
                    </a:lnTo>
                    <a:lnTo>
                      <a:pt x="34736" y="26198"/>
                    </a:lnTo>
                    <a:lnTo>
                      <a:pt x="37045" y="31144"/>
                    </a:lnTo>
                    <a:lnTo>
                      <a:pt x="37462" y="36244"/>
                    </a:lnTo>
                    <a:lnTo>
                      <a:pt x="34231" y="37535"/>
                    </a:lnTo>
                    <a:lnTo>
                      <a:pt x="29294" y="47176"/>
                    </a:lnTo>
                    <a:lnTo>
                      <a:pt x="29584" y="50745"/>
                    </a:lnTo>
                    <a:lnTo>
                      <a:pt x="34529" y="52909"/>
                    </a:lnTo>
                    <a:lnTo>
                      <a:pt x="31070" y="57296"/>
                    </a:lnTo>
                    <a:lnTo>
                      <a:pt x="29630" y="63058"/>
                    </a:lnTo>
                    <a:lnTo>
                      <a:pt x="23633" y="65597"/>
                    </a:lnTo>
                    <a:lnTo>
                      <a:pt x="17059" y="60997"/>
                    </a:lnTo>
                    <a:lnTo>
                      <a:pt x="10258" y="59493"/>
                    </a:lnTo>
                    <a:lnTo>
                      <a:pt x="8134" y="62742"/>
                    </a:lnTo>
                    <a:lnTo>
                      <a:pt x="4817" y="63009"/>
                    </a:lnTo>
                    <a:lnTo>
                      <a:pt x="8860" y="53961"/>
                    </a:lnTo>
                    <a:lnTo>
                      <a:pt x="9233" y="46745"/>
                    </a:lnTo>
                    <a:lnTo>
                      <a:pt x="7483" y="42780"/>
                    </a:lnTo>
                    <a:lnTo>
                      <a:pt x="3531" y="41044"/>
                    </a:lnTo>
                    <a:lnTo>
                      <a:pt x="1788" y="25268"/>
                    </a:lnTo>
                    <a:lnTo>
                      <a:pt x="0" y="20790"/>
                    </a:lnTo>
                    <a:lnTo>
                      <a:pt x="4773" y="20921"/>
                    </a:lnTo>
                    <a:lnTo>
                      <a:pt x="8498" y="13945"/>
                    </a:lnTo>
                    <a:lnTo>
                      <a:pt x="12982" y="10501"/>
                    </a:lnTo>
                    <a:lnTo>
                      <a:pt x="12694" y="6929"/>
                    </a:lnTo>
                    <a:lnTo>
                      <a:pt x="17956" y="1366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06" name="ID_12">
                <a:extLst>
                  <a:ext uri="{FF2B5EF4-FFF2-40B4-BE49-F238E27FC236}">
                    <a16:creationId xmlns:a16="http://schemas.microsoft.com/office/drawing/2014/main" xmlns="" id="{6E905664-0D42-4401-8BE1-58445264B3FB}"/>
                  </a:ext>
                </a:extLst>
              </p:cNvPr>
              <p:cNvSpPr/>
              <p:nvPr/>
            </p:nvSpPr>
            <p:spPr>
              <a:xfrm>
                <a:off x="3797949" y="4302504"/>
                <a:ext cx="17868" cy="27676"/>
              </a:xfrm>
              <a:custGeom>
                <a:avLst/>
                <a:gdLst/>
                <a:ahLst/>
                <a:cxnLst/>
                <a:rect l="0" t="0" r="0" b="0"/>
                <a:pathLst>
                  <a:path w="17868" h="27676">
                    <a:moveTo>
                      <a:pt x="7500" y="0"/>
                    </a:moveTo>
                    <a:lnTo>
                      <a:pt x="12502" y="3194"/>
                    </a:lnTo>
                    <a:lnTo>
                      <a:pt x="16168" y="13188"/>
                    </a:lnTo>
                    <a:lnTo>
                      <a:pt x="12096" y="15581"/>
                    </a:lnTo>
                    <a:lnTo>
                      <a:pt x="12819" y="18610"/>
                    </a:lnTo>
                    <a:lnTo>
                      <a:pt x="17699" y="20267"/>
                    </a:lnTo>
                    <a:lnTo>
                      <a:pt x="17867" y="22312"/>
                    </a:lnTo>
                    <a:lnTo>
                      <a:pt x="13406" y="25766"/>
                    </a:lnTo>
                    <a:lnTo>
                      <a:pt x="2649" y="27675"/>
                    </a:lnTo>
                    <a:lnTo>
                      <a:pt x="0" y="24290"/>
                    </a:lnTo>
                    <a:lnTo>
                      <a:pt x="13" y="18628"/>
                    </a:lnTo>
                    <a:lnTo>
                      <a:pt x="5667" y="18166"/>
                    </a:lnTo>
                    <a:lnTo>
                      <a:pt x="6066" y="11443"/>
                    </a:lnTo>
                    <a:lnTo>
                      <a:pt x="3973" y="9040"/>
                    </a:lnTo>
                    <a:lnTo>
                      <a:pt x="4371" y="2315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07" name="ID_13">
                <a:extLst>
                  <a:ext uri="{FF2B5EF4-FFF2-40B4-BE49-F238E27FC236}">
                    <a16:creationId xmlns:a16="http://schemas.microsoft.com/office/drawing/2014/main" xmlns="" id="{1265D74E-0B7A-4DA7-BF8F-4C327A5DAC51}"/>
                  </a:ext>
                </a:extLst>
              </p:cNvPr>
              <p:cNvSpPr/>
              <p:nvPr/>
            </p:nvSpPr>
            <p:spPr>
              <a:xfrm>
                <a:off x="3795918" y="4291318"/>
                <a:ext cx="2010" cy="6139"/>
              </a:xfrm>
              <a:custGeom>
                <a:avLst/>
                <a:gdLst/>
                <a:ahLst/>
                <a:cxnLst/>
                <a:rect l="0" t="0" r="0" b="0"/>
                <a:pathLst>
                  <a:path w="2010" h="6139">
                    <a:moveTo>
                      <a:pt x="2009" y="6138"/>
                    </a:moveTo>
                    <a:lnTo>
                      <a:pt x="0" y="4757"/>
                    </a:lnTo>
                    <a:lnTo>
                      <a:pt x="1508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08" name="ID_14">
                <a:extLst>
                  <a:ext uri="{FF2B5EF4-FFF2-40B4-BE49-F238E27FC236}">
                    <a16:creationId xmlns:a16="http://schemas.microsoft.com/office/drawing/2014/main" xmlns="" id="{CC99EB4E-67E9-4B03-B196-24796E923759}"/>
                  </a:ext>
                </a:extLst>
              </p:cNvPr>
              <p:cNvSpPr/>
              <p:nvPr/>
            </p:nvSpPr>
            <p:spPr>
              <a:xfrm>
                <a:off x="3800083" y="4289041"/>
                <a:ext cx="1235" cy="3505"/>
              </a:xfrm>
              <a:custGeom>
                <a:avLst/>
                <a:gdLst/>
                <a:ahLst/>
                <a:cxnLst/>
                <a:rect l="0" t="0" r="0" b="0"/>
                <a:pathLst>
                  <a:path w="1235" h="3505">
                    <a:moveTo>
                      <a:pt x="41" y="512"/>
                    </a:moveTo>
                    <a:lnTo>
                      <a:pt x="1066" y="1458"/>
                    </a:lnTo>
                    <a:lnTo>
                      <a:pt x="1066" y="1458"/>
                    </a:lnTo>
                    <a:lnTo>
                      <a:pt x="1108" y="1969"/>
                    </a:lnTo>
                    <a:lnTo>
                      <a:pt x="1108" y="1969"/>
                    </a:lnTo>
                    <a:lnTo>
                      <a:pt x="1234" y="3504"/>
                    </a:lnTo>
                    <a:lnTo>
                      <a:pt x="1234" y="3504"/>
                    </a:lnTo>
                    <a:lnTo>
                      <a:pt x="1234" y="3504"/>
                    </a:lnTo>
                    <a:lnTo>
                      <a:pt x="1234" y="350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09" name="ID_15">
                <a:extLst>
                  <a:ext uri="{FF2B5EF4-FFF2-40B4-BE49-F238E27FC236}">
                    <a16:creationId xmlns:a16="http://schemas.microsoft.com/office/drawing/2014/main" xmlns="" id="{F0819D17-9B68-4E68-A281-2CF27BC00AEF}"/>
                  </a:ext>
                </a:extLst>
              </p:cNvPr>
              <p:cNvSpPr/>
              <p:nvPr/>
            </p:nvSpPr>
            <p:spPr>
              <a:xfrm>
                <a:off x="3734704" y="4293992"/>
                <a:ext cx="10821" cy="11805"/>
              </a:xfrm>
              <a:custGeom>
                <a:avLst/>
                <a:gdLst/>
                <a:ahLst/>
                <a:cxnLst/>
                <a:rect l="0" t="0" r="0" b="0"/>
                <a:pathLst>
                  <a:path w="10821" h="11805">
                    <a:moveTo>
                      <a:pt x="3765" y="523"/>
                    </a:moveTo>
                    <a:lnTo>
                      <a:pt x="10355" y="0"/>
                    </a:lnTo>
                    <a:lnTo>
                      <a:pt x="10820" y="11804"/>
                    </a:lnTo>
                    <a:lnTo>
                      <a:pt x="2182" y="10430"/>
                    </a:lnTo>
                    <a:lnTo>
                      <a:pt x="0" y="821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10" name="ID_16">
                <a:extLst>
                  <a:ext uri="{FF2B5EF4-FFF2-40B4-BE49-F238E27FC236}">
                    <a16:creationId xmlns:a16="http://schemas.microsoft.com/office/drawing/2014/main" xmlns="" id="{A3F9A559-CFB7-48B0-AF63-A90FC2842BE5}"/>
                  </a:ext>
                </a:extLst>
              </p:cNvPr>
              <p:cNvSpPr/>
              <p:nvPr/>
            </p:nvSpPr>
            <p:spPr>
              <a:xfrm>
                <a:off x="3788151" y="4287953"/>
                <a:ext cx="4831" cy="6690"/>
              </a:xfrm>
              <a:custGeom>
                <a:avLst/>
                <a:gdLst/>
                <a:ahLst/>
                <a:cxnLst/>
                <a:rect l="0" t="0" r="0" b="0"/>
                <a:pathLst>
                  <a:path w="4831" h="6690">
                    <a:moveTo>
                      <a:pt x="0" y="0"/>
                    </a:moveTo>
                    <a:lnTo>
                      <a:pt x="4830" y="1152"/>
                    </a:lnTo>
                    <a:lnTo>
                      <a:pt x="2424" y="6498"/>
                    </a:lnTo>
                    <a:lnTo>
                      <a:pt x="69" y="668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11" name="ID_17">
                <a:extLst>
                  <a:ext uri="{FF2B5EF4-FFF2-40B4-BE49-F238E27FC236}">
                    <a16:creationId xmlns:a16="http://schemas.microsoft.com/office/drawing/2014/main" xmlns="" id="{C5A2B482-38E9-4ED2-A22A-093D35DF5ECF}"/>
                  </a:ext>
                </a:extLst>
              </p:cNvPr>
              <p:cNvSpPr/>
              <p:nvPr/>
            </p:nvSpPr>
            <p:spPr>
              <a:xfrm>
                <a:off x="3861650" y="4240940"/>
                <a:ext cx="8753" cy="4766"/>
              </a:xfrm>
              <a:custGeom>
                <a:avLst/>
                <a:gdLst/>
                <a:ahLst/>
                <a:cxnLst/>
                <a:rect l="0" t="0" r="0" b="0"/>
                <a:pathLst>
                  <a:path w="8753" h="4766">
                    <a:moveTo>
                      <a:pt x="1750" y="1107"/>
                    </a:moveTo>
                    <a:lnTo>
                      <a:pt x="8752" y="0"/>
                    </a:lnTo>
                    <a:lnTo>
                      <a:pt x="7262" y="4765"/>
                    </a:lnTo>
                    <a:lnTo>
                      <a:pt x="0" y="2801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12" name="ID_18">
                <a:extLst>
                  <a:ext uri="{FF2B5EF4-FFF2-40B4-BE49-F238E27FC236}">
                    <a16:creationId xmlns:a16="http://schemas.microsoft.com/office/drawing/2014/main" xmlns="" id="{01B69F33-B973-4238-8212-3D874D2FEF78}"/>
                  </a:ext>
                </a:extLst>
              </p:cNvPr>
              <p:cNvSpPr/>
              <p:nvPr/>
            </p:nvSpPr>
            <p:spPr>
              <a:xfrm>
                <a:off x="3792037" y="4225290"/>
                <a:ext cx="2338" cy="6658"/>
              </a:xfrm>
              <a:custGeom>
                <a:avLst/>
                <a:gdLst/>
                <a:ahLst/>
                <a:cxnLst/>
                <a:rect l="0" t="0" r="0" b="0"/>
                <a:pathLst>
                  <a:path w="2338" h="6658">
                    <a:moveTo>
                      <a:pt x="2212" y="3943"/>
                    </a:moveTo>
                    <a:lnTo>
                      <a:pt x="2337" y="5480"/>
                    </a:lnTo>
                    <a:lnTo>
                      <a:pt x="2337" y="5480"/>
                    </a:lnTo>
                    <a:lnTo>
                      <a:pt x="543" y="66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13" name="ID_19">
                <a:extLst>
                  <a:ext uri="{FF2B5EF4-FFF2-40B4-BE49-F238E27FC236}">
                    <a16:creationId xmlns:a16="http://schemas.microsoft.com/office/drawing/2014/main" xmlns="" id="{D0B9122F-3C49-4609-9BA2-E8D4FF9800E5}"/>
                  </a:ext>
                </a:extLst>
              </p:cNvPr>
              <p:cNvSpPr/>
              <p:nvPr/>
            </p:nvSpPr>
            <p:spPr>
              <a:xfrm>
                <a:off x="3844686" y="4207983"/>
                <a:ext cx="21606" cy="25403"/>
              </a:xfrm>
              <a:custGeom>
                <a:avLst/>
                <a:gdLst/>
                <a:ahLst/>
                <a:cxnLst/>
                <a:rect l="0" t="0" r="0" b="0"/>
                <a:pathLst>
                  <a:path w="21606" h="25403">
                    <a:moveTo>
                      <a:pt x="6862" y="0"/>
                    </a:moveTo>
                    <a:lnTo>
                      <a:pt x="10744" y="1221"/>
                    </a:lnTo>
                    <a:lnTo>
                      <a:pt x="13138" y="7208"/>
                    </a:lnTo>
                    <a:lnTo>
                      <a:pt x="18565" y="15517"/>
                    </a:lnTo>
                    <a:lnTo>
                      <a:pt x="21605" y="23509"/>
                    </a:lnTo>
                    <a:lnTo>
                      <a:pt x="17509" y="25402"/>
                    </a:lnTo>
                    <a:lnTo>
                      <a:pt x="12037" y="16583"/>
                    </a:lnTo>
                    <a:lnTo>
                      <a:pt x="8196" y="15875"/>
                    </a:lnTo>
                    <a:lnTo>
                      <a:pt x="5333" y="9927"/>
                    </a:lnTo>
                    <a:lnTo>
                      <a:pt x="0" y="8312"/>
                    </a:lnTo>
                    <a:lnTo>
                      <a:pt x="3112" y="5988"/>
                    </a:lnTo>
                    <a:lnTo>
                      <a:pt x="4985" y="157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14" name="ID_20">
                <a:extLst>
                  <a:ext uri="{FF2B5EF4-FFF2-40B4-BE49-F238E27FC236}">
                    <a16:creationId xmlns:a16="http://schemas.microsoft.com/office/drawing/2014/main" xmlns="" id="{771BCF2C-3A37-41D0-9DC1-6B367A79F276}"/>
                  </a:ext>
                </a:extLst>
              </p:cNvPr>
              <p:cNvSpPr/>
              <p:nvPr/>
            </p:nvSpPr>
            <p:spPr>
              <a:xfrm>
                <a:off x="3850734" y="4203885"/>
                <a:ext cx="513" cy="513"/>
              </a:xfrm>
              <a:custGeom>
                <a:avLst/>
                <a:gdLst/>
                <a:ahLst/>
                <a:cxnLst/>
                <a:rect l="0" t="0" r="0" b="0"/>
                <a:pathLst>
                  <a:path w="513" h="513">
                    <a:moveTo>
                      <a:pt x="0" y="39"/>
                    </a:moveTo>
                    <a:lnTo>
                      <a:pt x="469" y="0"/>
                    </a:lnTo>
                    <a:lnTo>
                      <a:pt x="469" y="0"/>
                    </a:lnTo>
                    <a:lnTo>
                      <a:pt x="512" y="512"/>
                    </a:lnTo>
                    <a:lnTo>
                      <a:pt x="512" y="512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15" name="ID_21">
                <a:extLst>
                  <a:ext uri="{FF2B5EF4-FFF2-40B4-BE49-F238E27FC236}">
                    <a16:creationId xmlns:a16="http://schemas.microsoft.com/office/drawing/2014/main" xmlns="" id="{9F69B01F-9303-4DEC-B03D-A94B7D237A77}"/>
                  </a:ext>
                </a:extLst>
              </p:cNvPr>
              <p:cNvSpPr/>
              <p:nvPr/>
            </p:nvSpPr>
            <p:spPr>
              <a:xfrm>
                <a:off x="3848768" y="4197384"/>
                <a:ext cx="7589" cy="9772"/>
              </a:xfrm>
              <a:custGeom>
                <a:avLst/>
                <a:gdLst/>
                <a:ahLst/>
                <a:cxnLst/>
                <a:rect l="0" t="0" r="0" b="0"/>
                <a:pathLst>
                  <a:path w="7589" h="9772">
                    <a:moveTo>
                      <a:pt x="7588" y="393"/>
                    </a:moveTo>
                    <a:lnTo>
                      <a:pt x="7588" y="393"/>
                    </a:lnTo>
                    <a:lnTo>
                      <a:pt x="7588" y="393"/>
                    </a:lnTo>
                    <a:lnTo>
                      <a:pt x="6489" y="9771"/>
                    </a:lnTo>
                    <a:lnTo>
                      <a:pt x="2478" y="7013"/>
                    </a:lnTo>
                    <a:lnTo>
                      <a:pt x="2478" y="7013"/>
                    </a:lnTo>
                    <a:lnTo>
                      <a:pt x="2435" y="6501"/>
                    </a:lnTo>
                    <a:lnTo>
                      <a:pt x="2435" y="6501"/>
                    </a:lnTo>
                    <a:lnTo>
                      <a:pt x="1966" y="6540"/>
                    </a:lnTo>
                    <a:lnTo>
                      <a:pt x="1966" y="65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16" name="ID_22">
                <a:extLst>
                  <a:ext uri="{FF2B5EF4-FFF2-40B4-BE49-F238E27FC236}">
                    <a16:creationId xmlns:a16="http://schemas.microsoft.com/office/drawing/2014/main" xmlns="" id="{E0FB25BB-5A02-4571-808A-801F6F477D98}"/>
                  </a:ext>
                </a:extLst>
              </p:cNvPr>
              <p:cNvSpPr/>
              <p:nvPr/>
            </p:nvSpPr>
            <p:spPr>
              <a:xfrm>
                <a:off x="3813006" y="4198737"/>
                <a:ext cx="981" cy="1615"/>
              </a:xfrm>
              <a:custGeom>
                <a:avLst/>
                <a:gdLst/>
                <a:ahLst/>
                <a:cxnLst/>
                <a:rect l="0" t="0" r="0" b="0"/>
                <a:pathLst>
                  <a:path w="981" h="1615">
                    <a:moveTo>
                      <a:pt x="126" y="1614"/>
                    </a:moveTo>
                    <a:lnTo>
                      <a:pt x="42" y="590"/>
                    </a:lnTo>
                    <a:lnTo>
                      <a:pt x="42" y="590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937" y="0"/>
                    </a:lnTo>
                    <a:lnTo>
                      <a:pt x="937" y="0"/>
                    </a:lnTo>
                    <a:lnTo>
                      <a:pt x="980" y="512"/>
                    </a:lnTo>
                    <a:lnTo>
                      <a:pt x="980" y="512"/>
                    </a:lnTo>
                    <a:lnTo>
                      <a:pt x="126" y="1614"/>
                    </a:lnTo>
                    <a:lnTo>
                      <a:pt x="126" y="1614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17" name="ID_23">
                <a:extLst>
                  <a:ext uri="{FF2B5EF4-FFF2-40B4-BE49-F238E27FC236}">
                    <a16:creationId xmlns:a16="http://schemas.microsoft.com/office/drawing/2014/main" xmlns="" id="{87DE95B1-E48E-4591-B738-3478692341C9}"/>
                  </a:ext>
                </a:extLst>
              </p:cNvPr>
              <p:cNvSpPr/>
              <p:nvPr/>
            </p:nvSpPr>
            <p:spPr>
              <a:xfrm>
                <a:off x="3854265" y="4194743"/>
                <a:ext cx="1407" cy="1065"/>
              </a:xfrm>
              <a:custGeom>
                <a:avLst/>
                <a:gdLst/>
                <a:ahLst/>
                <a:cxnLst/>
                <a:rect l="0" t="0" r="0" b="0"/>
                <a:pathLst>
                  <a:path w="1407" h="1065">
                    <a:moveTo>
                      <a:pt x="1406" y="512"/>
                    </a:moveTo>
                    <a:lnTo>
                      <a:pt x="1406" y="512"/>
                    </a:lnTo>
                    <a:lnTo>
                      <a:pt x="1406" y="512"/>
                    </a:lnTo>
                    <a:lnTo>
                      <a:pt x="980" y="1064"/>
                    </a:lnTo>
                    <a:lnTo>
                      <a:pt x="980" y="1064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894" y="39"/>
                    </a:lnTo>
                    <a:lnTo>
                      <a:pt x="894" y="39"/>
                    </a:lnTo>
                    <a:lnTo>
                      <a:pt x="1363" y="0"/>
                    </a:lnTo>
                    <a:lnTo>
                      <a:pt x="1363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18" name="ID_24">
                <a:extLst>
                  <a:ext uri="{FF2B5EF4-FFF2-40B4-BE49-F238E27FC236}">
                    <a16:creationId xmlns:a16="http://schemas.microsoft.com/office/drawing/2014/main" xmlns="" id="{F51EBCB9-4CDE-41D5-8B63-CAA698051F4B}"/>
                  </a:ext>
                </a:extLst>
              </p:cNvPr>
              <p:cNvSpPr/>
              <p:nvPr/>
            </p:nvSpPr>
            <p:spPr>
              <a:xfrm>
                <a:off x="3848165" y="4190211"/>
                <a:ext cx="6995" cy="5163"/>
              </a:xfrm>
              <a:custGeom>
                <a:avLst/>
                <a:gdLst/>
                <a:ahLst/>
                <a:cxnLst/>
                <a:rect l="0" t="0" r="0" b="0"/>
                <a:pathLst>
                  <a:path w="6995" h="5163">
                    <a:moveTo>
                      <a:pt x="6994" y="4571"/>
                    </a:moveTo>
                    <a:lnTo>
                      <a:pt x="6100" y="5162"/>
                    </a:lnTo>
                    <a:lnTo>
                      <a:pt x="6100" y="5162"/>
                    </a:lnTo>
                    <a:lnTo>
                      <a:pt x="431" y="5124"/>
                    </a:lnTo>
                    <a:lnTo>
                      <a:pt x="0" y="0"/>
                    </a:lnTo>
                    <a:lnTo>
                      <a:pt x="4773" y="631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19" name="ID_25">
                <a:extLst>
                  <a:ext uri="{FF2B5EF4-FFF2-40B4-BE49-F238E27FC236}">
                    <a16:creationId xmlns:a16="http://schemas.microsoft.com/office/drawing/2014/main" xmlns="" id="{18C660DA-1026-458E-81EF-52495FAD7651}"/>
                  </a:ext>
                </a:extLst>
              </p:cNvPr>
              <p:cNvSpPr/>
              <p:nvPr/>
            </p:nvSpPr>
            <p:spPr>
              <a:xfrm>
                <a:off x="3855245" y="4187254"/>
                <a:ext cx="8838" cy="18125"/>
              </a:xfrm>
              <a:custGeom>
                <a:avLst/>
                <a:gdLst/>
                <a:ahLst/>
                <a:cxnLst/>
                <a:rect l="0" t="0" r="0" b="0"/>
                <a:pathLst>
                  <a:path w="8838" h="18125">
                    <a:moveTo>
                      <a:pt x="1111" y="10523"/>
                    </a:moveTo>
                    <a:lnTo>
                      <a:pt x="0" y="8553"/>
                    </a:lnTo>
                    <a:lnTo>
                      <a:pt x="0" y="8553"/>
                    </a:lnTo>
                    <a:lnTo>
                      <a:pt x="426" y="8001"/>
                    </a:lnTo>
                    <a:lnTo>
                      <a:pt x="426" y="8001"/>
                    </a:lnTo>
                    <a:lnTo>
                      <a:pt x="383" y="7489"/>
                    </a:lnTo>
                    <a:lnTo>
                      <a:pt x="383" y="7489"/>
                    </a:lnTo>
                    <a:lnTo>
                      <a:pt x="1271" y="1223"/>
                    </a:lnTo>
                    <a:lnTo>
                      <a:pt x="3528" y="0"/>
                    </a:lnTo>
                    <a:lnTo>
                      <a:pt x="4220" y="8197"/>
                    </a:lnTo>
                    <a:lnTo>
                      <a:pt x="8403" y="13002"/>
                    </a:lnTo>
                    <a:lnTo>
                      <a:pt x="8837" y="18124"/>
                    </a:lnTo>
                    <a:lnTo>
                      <a:pt x="1456" y="14621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20" name="ID_26">
                <a:extLst>
                  <a:ext uri="{FF2B5EF4-FFF2-40B4-BE49-F238E27FC236}">
                    <a16:creationId xmlns:a16="http://schemas.microsoft.com/office/drawing/2014/main" xmlns="" id="{271CD9F2-DF1A-455D-B281-C9D715228D2E}"/>
                  </a:ext>
                </a:extLst>
              </p:cNvPr>
              <p:cNvSpPr/>
              <p:nvPr/>
            </p:nvSpPr>
            <p:spPr>
              <a:xfrm>
                <a:off x="3815398" y="4187744"/>
                <a:ext cx="639" cy="2090"/>
              </a:xfrm>
              <a:custGeom>
                <a:avLst/>
                <a:gdLst/>
                <a:ahLst/>
                <a:cxnLst/>
                <a:rect l="0" t="0" r="0" b="0"/>
                <a:pathLst>
                  <a:path w="639" h="2090">
                    <a:moveTo>
                      <a:pt x="0" y="39"/>
                    </a:moveTo>
                    <a:lnTo>
                      <a:pt x="469" y="0"/>
                    </a:lnTo>
                    <a:lnTo>
                      <a:pt x="469" y="0"/>
                    </a:lnTo>
                    <a:lnTo>
                      <a:pt x="553" y="1025"/>
                    </a:lnTo>
                    <a:lnTo>
                      <a:pt x="553" y="1025"/>
                    </a:lnTo>
                    <a:lnTo>
                      <a:pt x="596" y="1538"/>
                    </a:lnTo>
                    <a:lnTo>
                      <a:pt x="596" y="1538"/>
                    </a:lnTo>
                    <a:lnTo>
                      <a:pt x="638" y="2050"/>
                    </a:lnTo>
                    <a:lnTo>
                      <a:pt x="638" y="2050"/>
                    </a:lnTo>
                    <a:lnTo>
                      <a:pt x="170" y="2089"/>
                    </a:lnTo>
                    <a:lnTo>
                      <a:pt x="170" y="2089"/>
                    </a:lnTo>
                    <a:lnTo>
                      <a:pt x="170" y="2089"/>
                    </a:lnTo>
                    <a:lnTo>
                      <a:pt x="170" y="2089"/>
                    </a:lnTo>
                    <a:lnTo>
                      <a:pt x="170" y="2089"/>
                    </a:lnTo>
                    <a:lnTo>
                      <a:pt x="170" y="2089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21" name="ID_27">
                <a:extLst>
                  <a:ext uri="{FF2B5EF4-FFF2-40B4-BE49-F238E27FC236}">
                    <a16:creationId xmlns:a16="http://schemas.microsoft.com/office/drawing/2014/main" xmlns="" id="{B379BB9A-2200-46C8-9E86-2C20D97A3840}"/>
                  </a:ext>
                </a:extLst>
              </p:cNvPr>
              <p:cNvSpPr/>
              <p:nvPr/>
            </p:nvSpPr>
            <p:spPr>
              <a:xfrm>
                <a:off x="3809647" y="4186120"/>
                <a:ext cx="1023" cy="1539"/>
              </a:xfrm>
              <a:custGeom>
                <a:avLst/>
                <a:gdLst/>
                <a:ahLst/>
                <a:cxnLst/>
                <a:rect l="0" t="0" r="0" b="0"/>
                <a:pathLst>
                  <a:path w="1023" h="1539">
                    <a:moveTo>
                      <a:pt x="0" y="590"/>
                    </a:moveTo>
                    <a:lnTo>
                      <a:pt x="895" y="0"/>
                    </a:lnTo>
                    <a:lnTo>
                      <a:pt x="895" y="0"/>
                    </a:lnTo>
                    <a:lnTo>
                      <a:pt x="895" y="0"/>
                    </a:lnTo>
                    <a:lnTo>
                      <a:pt x="895" y="0"/>
                    </a:lnTo>
                    <a:lnTo>
                      <a:pt x="1022" y="1538"/>
                    </a:lnTo>
                    <a:lnTo>
                      <a:pt x="1022" y="1538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22" name="ID_28">
                <a:extLst>
                  <a:ext uri="{FF2B5EF4-FFF2-40B4-BE49-F238E27FC236}">
                    <a16:creationId xmlns:a16="http://schemas.microsoft.com/office/drawing/2014/main" xmlns="" id="{C47E97FD-1851-42FB-A18A-1155F7CFFDB3}"/>
                  </a:ext>
                </a:extLst>
              </p:cNvPr>
              <p:cNvSpPr/>
              <p:nvPr/>
            </p:nvSpPr>
            <p:spPr>
              <a:xfrm>
                <a:off x="3861124" y="4177949"/>
                <a:ext cx="8603" cy="21046"/>
              </a:xfrm>
              <a:custGeom>
                <a:avLst/>
                <a:gdLst/>
                <a:ahLst/>
                <a:cxnLst/>
                <a:rect l="0" t="0" r="0" b="0"/>
                <a:pathLst>
                  <a:path w="8603" h="21046">
                    <a:moveTo>
                      <a:pt x="3941" y="0"/>
                    </a:moveTo>
                    <a:lnTo>
                      <a:pt x="6075" y="2916"/>
                    </a:lnTo>
                    <a:lnTo>
                      <a:pt x="8602" y="10442"/>
                    </a:lnTo>
                    <a:lnTo>
                      <a:pt x="8360" y="18718"/>
                    </a:lnTo>
                    <a:lnTo>
                      <a:pt x="5251" y="21045"/>
                    </a:lnTo>
                    <a:lnTo>
                      <a:pt x="0" y="14782"/>
                    </a:lnTo>
                    <a:lnTo>
                      <a:pt x="3003" y="7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23" name="ID_29">
                <a:extLst>
                  <a:ext uri="{FF2B5EF4-FFF2-40B4-BE49-F238E27FC236}">
                    <a16:creationId xmlns:a16="http://schemas.microsoft.com/office/drawing/2014/main" xmlns="" id="{8F39160C-33AB-4FAB-AA28-2828EE29ECD5}"/>
                  </a:ext>
                </a:extLst>
              </p:cNvPr>
              <p:cNvSpPr/>
              <p:nvPr/>
            </p:nvSpPr>
            <p:spPr>
              <a:xfrm>
                <a:off x="3780471" y="4178422"/>
                <a:ext cx="43772" cy="126184"/>
              </a:xfrm>
              <a:custGeom>
                <a:avLst/>
                <a:gdLst/>
                <a:ahLst/>
                <a:cxnLst/>
                <a:rect l="0" t="0" r="0" b="0"/>
                <a:pathLst>
                  <a:path w="43772" h="126184">
                    <a:moveTo>
                      <a:pt x="32584" y="9555"/>
                    </a:moveTo>
                    <a:lnTo>
                      <a:pt x="33521" y="9477"/>
                    </a:lnTo>
                    <a:lnTo>
                      <a:pt x="33521" y="9477"/>
                    </a:lnTo>
                    <a:lnTo>
                      <a:pt x="33521" y="9477"/>
                    </a:lnTo>
                    <a:lnTo>
                      <a:pt x="33521" y="9477"/>
                    </a:lnTo>
                    <a:lnTo>
                      <a:pt x="34927" y="9361"/>
                    </a:lnTo>
                    <a:lnTo>
                      <a:pt x="34927" y="9361"/>
                    </a:lnTo>
                    <a:lnTo>
                      <a:pt x="35097" y="11411"/>
                    </a:lnTo>
                    <a:lnTo>
                      <a:pt x="35097" y="11411"/>
                    </a:lnTo>
                    <a:lnTo>
                      <a:pt x="35097" y="11411"/>
                    </a:lnTo>
                    <a:lnTo>
                      <a:pt x="35097" y="11411"/>
                    </a:lnTo>
                    <a:lnTo>
                      <a:pt x="35097" y="11411"/>
                    </a:lnTo>
                    <a:lnTo>
                      <a:pt x="35097" y="11411"/>
                    </a:lnTo>
                    <a:lnTo>
                      <a:pt x="35181" y="12435"/>
                    </a:lnTo>
                    <a:lnTo>
                      <a:pt x="35181" y="12435"/>
                    </a:lnTo>
                    <a:lnTo>
                      <a:pt x="34882" y="14524"/>
                    </a:lnTo>
                    <a:lnTo>
                      <a:pt x="34882" y="14524"/>
                    </a:lnTo>
                    <a:lnTo>
                      <a:pt x="32535" y="20392"/>
                    </a:lnTo>
                    <a:lnTo>
                      <a:pt x="32535" y="20392"/>
                    </a:lnTo>
                    <a:lnTo>
                      <a:pt x="32577" y="20905"/>
                    </a:lnTo>
                    <a:lnTo>
                      <a:pt x="32577" y="20905"/>
                    </a:lnTo>
                    <a:lnTo>
                      <a:pt x="32661" y="21929"/>
                    </a:lnTo>
                    <a:lnTo>
                      <a:pt x="32661" y="21929"/>
                    </a:lnTo>
                    <a:lnTo>
                      <a:pt x="33042" y="26540"/>
                    </a:lnTo>
                    <a:lnTo>
                      <a:pt x="33042" y="26540"/>
                    </a:lnTo>
                    <a:lnTo>
                      <a:pt x="34022" y="26975"/>
                    </a:lnTo>
                    <a:lnTo>
                      <a:pt x="34022" y="26975"/>
                    </a:lnTo>
                    <a:lnTo>
                      <a:pt x="35256" y="30483"/>
                    </a:lnTo>
                    <a:lnTo>
                      <a:pt x="39990" y="30608"/>
                    </a:lnTo>
                    <a:lnTo>
                      <a:pt x="39475" y="35808"/>
                    </a:lnTo>
                    <a:lnTo>
                      <a:pt x="33677" y="34224"/>
                    </a:lnTo>
                    <a:lnTo>
                      <a:pt x="33461" y="37336"/>
                    </a:lnTo>
                    <a:lnTo>
                      <a:pt x="37211" y="42699"/>
                    </a:lnTo>
                    <a:lnTo>
                      <a:pt x="32776" y="40486"/>
                    </a:lnTo>
                    <a:lnTo>
                      <a:pt x="31448" y="47299"/>
                    </a:lnTo>
                    <a:lnTo>
                      <a:pt x="32767" y="51831"/>
                    </a:lnTo>
                    <a:lnTo>
                      <a:pt x="33864" y="65143"/>
                    </a:lnTo>
                    <a:lnTo>
                      <a:pt x="34043" y="55849"/>
                    </a:lnTo>
                    <a:lnTo>
                      <a:pt x="36480" y="51009"/>
                    </a:lnTo>
                    <a:lnTo>
                      <a:pt x="41602" y="50069"/>
                    </a:lnTo>
                    <a:lnTo>
                      <a:pt x="43180" y="52001"/>
                    </a:lnTo>
                    <a:lnTo>
                      <a:pt x="43771" y="64839"/>
                    </a:lnTo>
                    <a:lnTo>
                      <a:pt x="42831" y="64917"/>
                    </a:lnTo>
                    <a:lnTo>
                      <a:pt x="41885" y="76333"/>
                    </a:lnTo>
                    <a:lnTo>
                      <a:pt x="40164" y="89872"/>
                    </a:lnTo>
                    <a:lnTo>
                      <a:pt x="39393" y="91997"/>
                    </a:lnTo>
                    <a:lnTo>
                      <a:pt x="32683" y="91004"/>
                    </a:lnTo>
                    <a:lnTo>
                      <a:pt x="31736" y="96749"/>
                    </a:lnTo>
                    <a:lnTo>
                      <a:pt x="31736" y="96749"/>
                    </a:lnTo>
                    <a:lnTo>
                      <a:pt x="27671" y="99143"/>
                    </a:lnTo>
                    <a:lnTo>
                      <a:pt x="29888" y="103082"/>
                    </a:lnTo>
                    <a:lnTo>
                      <a:pt x="33315" y="98679"/>
                    </a:lnTo>
                    <a:lnTo>
                      <a:pt x="36607" y="98408"/>
                    </a:lnTo>
                    <a:lnTo>
                      <a:pt x="35245" y="93369"/>
                    </a:lnTo>
                    <a:lnTo>
                      <a:pt x="40503" y="93966"/>
                    </a:lnTo>
                    <a:lnTo>
                      <a:pt x="41517" y="106244"/>
                    </a:lnTo>
                    <a:lnTo>
                      <a:pt x="39846" y="108957"/>
                    </a:lnTo>
                    <a:lnTo>
                      <a:pt x="38589" y="122449"/>
                    </a:lnTo>
                    <a:lnTo>
                      <a:pt x="37001" y="126183"/>
                    </a:lnTo>
                    <a:lnTo>
                      <a:pt x="25751" y="121959"/>
                    </a:lnTo>
                    <a:lnTo>
                      <a:pt x="24997" y="112753"/>
                    </a:lnTo>
                    <a:lnTo>
                      <a:pt x="20846" y="114123"/>
                    </a:lnTo>
                    <a:lnTo>
                      <a:pt x="20846" y="114123"/>
                    </a:lnTo>
                    <a:lnTo>
                      <a:pt x="20846" y="114123"/>
                    </a:lnTo>
                    <a:lnTo>
                      <a:pt x="20846" y="114123"/>
                    </a:lnTo>
                    <a:lnTo>
                      <a:pt x="20720" y="112588"/>
                    </a:lnTo>
                    <a:lnTo>
                      <a:pt x="20720" y="112588"/>
                    </a:lnTo>
                    <a:lnTo>
                      <a:pt x="20678" y="112077"/>
                    </a:lnTo>
                    <a:lnTo>
                      <a:pt x="20678" y="112077"/>
                    </a:lnTo>
                    <a:lnTo>
                      <a:pt x="19653" y="111131"/>
                    </a:lnTo>
                    <a:lnTo>
                      <a:pt x="19653" y="111131"/>
                    </a:lnTo>
                    <a:lnTo>
                      <a:pt x="19612" y="110619"/>
                    </a:lnTo>
                    <a:lnTo>
                      <a:pt x="19612" y="110619"/>
                    </a:lnTo>
                    <a:lnTo>
                      <a:pt x="18294" y="106092"/>
                    </a:lnTo>
                    <a:lnTo>
                      <a:pt x="23469" y="105668"/>
                    </a:lnTo>
                    <a:lnTo>
                      <a:pt x="18043" y="103022"/>
                    </a:lnTo>
                    <a:lnTo>
                      <a:pt x="15274" y="98098"/>
                    </a:lnTo>
                    <a:lnTo>
                      <a:pt x="15285" y="92430"/>
                    </a:lnTo>
                    <a:lnTo>
                      <a:pt x="11784" y="90140"/>
                    </a:lnTo>
                    <a:lnTo>
                      <a:pt x="9213" y="93441"/>
                    </a:lnTo>
                    <a:lnTo>
                      <a:pt x="8022" y="90447"/>
                    </a:lnTo>
                    <a:lnTo>
                      <a:pt x="6898" y="76627"/>
                    </a:lnTo>
                    <a:lnTo>
                      <a:pt x="4478" y="70125"/>
                    </a:lnTo>
                    <a:lnTo>
                      <a:pt x="1313" y="71928"/>
                    </a:lnTo>
                    <a:lnTo>
                      <a:pt x="0" y="67396"/>
                    </a:lnTo>
                    <a:lnTo>
                      <a:pt x="2499" y="57401"/>
                    </a:lnTo>
                    <a:lnTo>
                      <a:pt x="6694" y="50874"/>
                    </a:lnTo>
                    <a:lnTo>
                      <a:pt x="6694" y="50874"/>
                    </a:lnTo>
                    <a:lnTo>
                      <a:pt x="6736" y="51386"/>
                    </a:lnTo>
                    <a:lnTo>
                      <a:pt x="6736" y="51386"/>
                    </a:lnTo>
                    <a:lnTo>
                      <a:pt x="9845" y="54741"/>
                    </a:lnTo>
                    <a:lnTo>
                      <a:pt x="10815" y="60848"/>
                    </a:lnTo>
                    <a:lnTo>
                      <a:pt x="13466" y="58569"/>
                    </a:lnTo>
                    <a:lnTo>
                      <a:pt x="13968" y="64714"/>
                    </a:lnTo>
                    <a:lnTo>
                      <a:pt x="15721" y="63024"/>
                    </a:lnTo>
                    <a:lnTo>
                      <a:pt x="13903" y="52348"/>
                    </a:lnTo>
                    <a:lnTo>
                      <a:pt x="13903" y="52348"/>
                    </a:lnTo>
                    <a:lnTo>
                      <a:pt x="13778" y="50811"/>
                    </a:lnTo>
                    <a:lnTo>
                      <a:pt x="13778" y="50811"/>
                    </a:lnTo>
                    <a:lnTo>
                      <a:pt x="13837" y="39979"/>
                    </a:lnTo>
                    <a:lnTo>
                      <a:pt x="14524" y="36829"/>
                    </a:lnTo>
                    <a:lnTo>
                      <a:pt x="14373" y="23432"/>
                    </a:lnTo>
                    <a:lnTo>
                      <a:pt x="18613" y="6061"/>
                    </a:lnTo>
                    <a:lnTo>
                      <a:pt x="22235" y="4215"/>
                    </a:lnTo>
                    <a:lnTo>
                      <a:pt x="22235" y="4215"/>
                    </a:lnTo>
                    <a:lnTo>
                      <a:pt x="23304" y="0"/>
                    </a:lnTo>
                    <a:lnTo>
                      <a:pt x="25773" y="1345"/>
                    </a:lnTo>
                    <a:lnTo>
                      <a:pt x="26617" y="11594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24" name="ID_30">
                <a:extLst>
                  <a:ext uri="{FF2B5EF4-FFF2-40B4-BE49-F238E27FC236}">
                    <a16:creationId xmlns:a16="http://schemas.microsoft.com/office/drawing/2014/main" xmlns="" id="{87D6C535-EA4A-4111-9E6E-D5037BB90614}"/>
                  </a:ext>
                </a:extLst>
              </p:cNvPr>
              <p:cNvSpPr/>
              <p:nvPr/>
            </p:nvSpPr>
            <p:spPr>
              <a:xfrm>
                <a:off x="3808929" y="4177997"/>
                <a:ext cx="7706" cy="9981"/>
              </a:xfrm>
              <a:custGeom>
                <a:avLst/>
                <a:gdLst/>
                <a:ahLst/>
                <a:cxnLst/>
                <a:rect l="0" t="0" r="0" b="0"/>
                <a:pathLst>
                  <a:path w="7706" h="9981">
                    <a:moveTo>
                      <a:pt x="6556" y="5135"/>
                    </a:moveTo>
                    <a:lnTo>
                      <a:pt x="7535" y="5570"/>
                    </a:lnTo>
                    <a:lnTo>
                      <a:pt x="7535" y="5570"/>
                    </a:lnTo>
                    <a:lnTo>
                      <a:pt x="7663" y="7107"/>
                    </a:lnTo>
                    <a:lnTo>
                      <a:pt x="7663" y="7107"/>
                    </a:lnTo>
                    <a:lnTo>
                      <a:pt x="7663" y="7107"/>
                    </a:lnTo>
                    <a:lnTo>
                      <a:pt x="7663" y="7107"/>
                    </a:lnTo>
                    <a:lnTo>
                      <a:pt x="7705" y="7620"/>
                    </a:lnTo>
                    <a:lnTo>
                      <a:pt x="7705" y="7620"/>
                    </a:lnTo>
                    <a:lnTo>
                      <a:pt x="6938" y="9747"/>
                    </a:lnTo>
                    <a:lnTo>
                      <a:pt x="6938" y="9747"/>
                    </a:lnTo>
                    <a:lnTo>
                      <a:pt x="6469" y="9786"/>
                    </a:lnTo>
                    <a:lnTo>
                      <a:pt x="6469" y="9786"/>
                    </a:lnTo>
                    <a:lnTo>
                      <a:pt x="5063" y="9902"/>
                    </a:lnTo>
                    <a:lnTo>
                      <a:pt x="5063" y="9902"/>
                    </a:lnTo>
                    <a:lnTo>
                      <a:pt x="5063" y="9902"/>
                    </a:lnTo>
                    <a:lnTo>
                      <a:pt x="5063" y="9902"/>
                    </a:lnTo>
                    <a:lnTo>
                      <a:pt x="4126" y="9980"/>
                    </a:lnTo>
                    <a:lnTo>
                      <a:pt x="4126" y="9980"/>
                    </a:lnTo>
                    <a:lnTo>
                      <a:pt x="1740" y="9661"/>
                    </a:lnTo>
                    <a:lnTo>
                      <a:pt x="1740" y="9661"/>
                    </a:lnTo>
                    <a:lnTo>
                      <a:pt x="1613" y="8123"/>
                    </a:lnTo>
                    <a:lnTo>
                      <a:pt x="1613" y="8123"/>
                    </a:lnTo>
                    <a:lnTo>
                      <a:pt x="1613" y="8123"/>
                    </a:lnTo>
                    <a:lnTo>
                      <a:pt x="1613" y="8123"/>
                    </a:lnTo>
                    <a:lnTo>
                      <a:pt x="718" y="8713"/>
                    </a:lnTo>
                    <a:lnTo>
                      <a:pt x="718" y="8713"/>
                    </a:lnTo>
                    <a:lnTo>
                      <a:pt x="0" y="0"/>
                    </a:lnTo>
                    <a:lnTo>
                      <a:pt x="6217" y="1035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25" name="ID_31">
                <a:extLst>
                  <a:ext uri="{FF2B5EF4-FFF2-40B4-BE49-F238E27FC236}">
                    <a16:creationId xmlns:a16="http://schemas.microsoft.com/office/drawing/2014/main" xmlns="" id="{7D5CFD6E-7E4F-4D56-A389-1338BA0091BE}"/>
                  </a:ext>
                </a:extLst>
              </p:cNvPr>
              <p:cNvSpPr/>
              <p:nvPr/>
            </p:nvSpPr>
            <p:spPr>
              <a:xfrm>
                <a:off x="3830776" y="4174005"/>
                <a:ext cx="1534" cy="2680"/>
              </a:xfrm>
              <a:custGeom>
                <a:avLst/>
                <a:gdLst/>
                <a:ahLst/>
                <a:cxnLst/>
                <a:rect l="0" t="0" r="0" b="0"/>
                <a:pathLst>
                  <a:path w="1534" h="2680">
                    <a:moveTo>
                      <a:pt x="1150" y="2601"/>
                    </a:moveTo>
                    <a:lnTo>
                      <a:pt x="213" y="2679"/>
                    </a:lnTo>
                    <a:lnTo>
                      <a:pt x="213" y="2679"/>
                    </a:lnTo>
                    <a:lnTo>
                      <a:pt x="128" y="1654"/>
                    </a:lnTo>
                    <a:lnTo>
                      <a:pt x="128" y="1654"/>
                    </a:lnTo>
                    <a:lnTo>
                      <a:pt x="128" y="1654"/>
                    </a:lnTo>
                    <a:lnTo>
                      <a:pt x="128" y="1654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1405" y="0"/>
                    </a:lnTo>
                    <a:lnTo>
                      <a:pt x="1405" y="0"/>
                    </a:lnTo>
                    <a:lnTo>
                      <a:pt x="1533" y="1537"/>
                    </a:lnTo>
                    <a:lnTo>
                      <a:pt x="1533" y="1537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26" name="ID_32">
                <a:extLst>
                  <a:ext uri="{FF2B5EF4-FFF2-40B4-BE49-F238E27FC236}">
                    <a16:creationId xmlns:a16="http://schemas.microsoft.com/office/drawing/2014/main" xmlns="" id="{8CC929A4-A2DD-4244-B98A-F296867BA4BC}"/>
                  </a:ext>
                </a:extLst>
              </p:cNvPr>
              <p:cNvSpPr/>
              <p:nvPr/>
            </p:nvSpPr>
            <p:spPr>
              <a:xfrm>
                <a:off x="3832309" y="4173062"/>
                <a:ext cx="6645" cy="7567"/>
              </a:xfrm>
              <a:custGeom>
                <a:avLst/>
                <a:gdLst/>
                <a:ahLst/>
                <a:cxnLst/>
                <a:rect l="0" t="0" r="0" b="0"/>
                <a:pathLst>
                  <a:path w="6645" h="7567">
                    <a:moveTo>
                      <a:pt x="896" y="7566"/>
                    </a:moveTo>
                    <a:lnTo>
                      <a:pt x="0" y="2480"/>
                    </a:lnTo>
                    <a:lnTo>
                      <a:pt x="0" y="2480"/>
                    </a:lnTo>
                    <a:lnTo>
                      <a:pt x="1320" y="1338"/>
                    </a:lnTo>
                    <a:lnTo>
                      <a:pt x="1320" y="1338"/>
                    </a:lnTo>
                    <a:lnTo>
                      <a:pt x="4513" y="39"/>
                    </a:lnTo>
                    <a:lnTo>
                      <a:pt x="4513" y="39"/>
                    </a:lnTo>
                    <a:lnTo>
                      <a:pt x="4982" y="0"/>
                    </a:lnTo>
                    <a:lnTo>
                      <a:pt x="4982" y="0"/>
                    </a:lnTo>
                    <a:lnTo>
                      <a:pt x="6644" y="2957"/>
                    </a:lnTo>
                    <a:lnTo>
                      <a:pt x="3450" y="4256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27" name="ID_33">
                <a:extLst>
                  <a:ext uri="{FF2B5EF4-FFF2-40B4-BE49-F238E27FC236}">
                    <a16:creationId xmlns:a16="http://schemas.microsoft.com/office/drawing/2014/main" xmlns="" id="{3F95C1D6-C4BC-43CC-896D-E4554CC9F295}"/>
                  </a:ext>
                </a:extLst>
              </p:cNvPr>
              <p:cNvSpPr/>
              <p:nvPr/>
            </p:nvSpPr>
            <p:spPr>
              <a:xfrm>
                <a:off x="3863399" y="4169273"/>
                <a:ext cx="6592" cy="9304"/>
              </a:xfrm>
              <a:custGeom>
                <a:avLst/>
                <a:gdLst/>
                <a:ahLst/>
                <a:cxnLst/>
                <a:rect l="0" t="0" r="0" b="0"/>
                <a:pathLst>
                  <a:path w="6592" h="9304">
                    <a:moveTo>
                      <a:pt x="2376" y="358"/>
                    </a:moveTo>
                    <a:lnTo>
                      <a:pt x="5022" y="3746"/>
                    </a:lnTo>
                    <a:lnTo>
                      <a:pt x="6591" y="0"/>
                    </a:lnTo>
                    <a:lnTo>
                      <a:pt x="6437" y="9303"/>
                    </a:lnTo>
                    <a:lnTo>
                      <a:pt x="5239" y="6309"/>
                    </a:lnTo>
                    <a:lnTo>
                      <a:pt x="0" y="5721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28" name="ID_34">
                <a:extLst>
                  <a:ext uri="{FF2B5EF4-FFF2-40B4-BE49-F238E27FC236}">
                    <a16:creationId xmlns:a16="http://schemas.microsoft.com/office/drawing/2014/main" xmlns="" id="{706EA89A-C3DB-4AE3-9BEC-DB604A12B2AB}"/>
                  </a:ext>
                </a:extLst>
              </p:cNvPr>
              <p:cNvSpPr/>
              <p:nvPr/>
            </p:nvSpPr>
            <p:spPr>
              <a:xfrm>
                <a:off x="3836822" y="4173062"/>
                <a:ext cx="470" cy="40"/>
              </a:xfrm>
              <a:custGeom>
                <a:avLst/>
                <a:gdLst/>
                <a:ahLst/>
                <a:cxnLst/>
                <a:rect l="0" t="0" r="0" b="0"/>
                <a:pathLst>
                  <a:path w="470" h="40">
                    <a:moveTo>
                      <a:pt x="469" y="0"/>
                    </a:moveTo>
                    <a:lnTo>
                      <a:pt x="0" y="39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29" name="ID_35">
                <a:extLst>
                  <a:ext uri="{FF2B5EF4-FFF2-40B4-BE49-F238E27FC236}">
                    <a16:creationId xmlns:a16="http://schemas.microsoft.com/office/drawing/2014/main" xmlns="" id="{9E209FF2-B6EC-419C-B998-BF8DFB614D3A}"/>
                  </a:ext>
                </a:extLst>
              </p:cNvPr>
              <p:cNvSpPr/>
              <p:nvPr/>
            </p:nvSpPr>
            <p:spPr>
              <a:xfrm>
                <a:off x="3810763" y="4171653"/>
                <a:ext cx="128" cy="1539"/>
              </a:xfrm>
              <a:custGeom>
                <a:avLst/>
                <a:gdLst/>
                <a:ahLst/>
                <a:cxnLst/>
                <a:rect l="0" t="0" r="0" b="0"/>
                <a:pathLst>
                  <a:path w="128" h="1539">
                    <a:moveTo>
                      <a:pt x="0" y="0"/>
                    </a:moveTo>
                    <a:lnTo>
                      <a:pt x="42" y="512"/>
                    </a:lnTo>
                    <a:lnTo>
                      <a:pt x="42" y="512"/>
                    </a:lnTo>
                    <a:lnTo>
                      <a:pt x="127" y="1538"/>
                    </a:lnTo>
                    <a:lnTo>
                      <a:pt x="127" y="1538"/>
                    </a:lnTo>
                    <a:lnTo>
                      <a:pt x="42" y="512"/>
                    </a:lnTo>
                    <a:lnTo>
                      <a:pt x="42" y="512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30" name="ID_36">
                <a:extLst>
                  <a:ext uri="{FF2B5EF4-FFF2-40B4-BE49-F238E27FC236}">
                    <a16:creationId xmlns:a16="http://schemas.microsoft.com/office/drawing/2014/main" xmlns="" id="{D34BBA79-A048-464F-ADA6-A61D6EEFB974}"/>
                  </a:ext>
                </a:extLst>
              </p:cNvPr>
              <p:cNvSpPr/>
              <p:nvPr/>
            </p:nvSpPr>
            <p:spPr>
              <a:xfrm>
                <a:off x="3810763" y="4171653"/>
                <a:ext cx="1533" cy="1539"/>
              </a:xfrm>
              <a:custGeom>
                <a:avLst/>
                <a:gdLst/>
                <a:ahLst/>
                <a:cxnLst/>
                <a:rect l="0" t="0" r="0" b="0"/>
                <a:pathLst>
                  <a:path w="1533" h="1539">
                    <a:moveTo>
                      <a:pt x="1532" y="1422"/>
                    </a:moveTo>
                    <a:lnTo>
                      <a:pt x="127" y="1538"/>
                    </a:lnTo>
                    <a:lnTo>
                      <a:pt x="127" y="1538"/>
                    </a:lnTo>
                    <a:lnTo>
                      <a:pt x="42" y="512"/>
                    </a:lnTo>
                    <a:lnTo>
                      <a:pt x="42" y="5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31" name="ID_37">
                <a:extLst>
                  <a:ext uri="{FF2B5EF4-FFF2-40B4-BE49-F238E27FC236}">
                    <a16:creationId xmlns:a16="http://schemas.microsoft.com/office/drawing/2014/main" xmlns="" id="{D6207EBF-80C0-4414-8F58-62195E00FC79}"/>
                  </a:ext>
                </a:extLst>
              </p:cNvPr>
              <p:cNvSpPr/>
              <p:nvPr/>
            </p:nvSpPr>
            <p:spPr>
              <a:xfrm>
                <a:off x="3812637" y="4168703"/>
                <a:ext cx="2938" cy="4218"/>
              </a:xfrm>
              <a:custGeom>
                <a:avLst/>
                <a:gdLst/>
                <a:ahLst/>
                <a:cxnLst/>
                <a:rect l="0" t="0" r="0" b="0"/>
                <a:pathLst>
                  <a:path w="2938" h="4218">
                    <a:moveTo>
                      <a:pt x="2937" y="4101"/>
                    </a:moveTo>
                    <a:lnTo>
                      <a:pt x="2000" y="4178"/>
                    </a:lnTo>
                    <a:lnTo>
                      <a:pt x="2000" y="4178"/>
                    </a:lnTo>
                    <a:lnTo>
                      <a:pt x="1532" y="4217"/>
                    </a:lnTo>
                    <a:lnTo>
                      <a:pt x="1532" y="4217"/>
                    </a:lnTo>
                    <a:lnTo>
                      <a:pt x="979" y="3230"/>
                    </a:lnTo>
                    <a:lnTo>
                      <a:pt x="979" y="3230"/>
                    </a:lnTo>
                    <a:lnTo>
                      <a:pt x="0" y="2795"/>
                    </a:lnTo>
                    <a:lnTo>
                      <a:pt x="0" y="2795"/>
                    </a:lnTo>
                    <a:lnTo>
                      <a:pt x="2598" y="0"/>
                    </a:lnTo>
                    <a:lnTo>
                      <a:pt x="2598" y="0"/>
                    </a:lnTo>
                    <a:lnTo>
                      <a:pt x="2598" y="0"/>
                    </a:lnTo>
                    <a:lnTo>
                      <a:pt x="2598" y="0"/>
                    </a:lnTo>
                    <a:lnTo>
                      <a:pt x="2640" y="512"/>
                    </a:lnTo>
                    <a:lnTo>
                      <a:pt x="2640" y="512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32" name="ID_38">
                <a:extLst>
                  <a:ext uri="{FF2B5EF4-FFF2-40B4-BE49-F238E27FC236}">
                    <a16:creationId xmlns:a16="http://schemas.microsoft.com/office/drawing/2014/main" xmlns="" id="{F1E79B69-5EB7-4602-B7E1-4E41959BE4E7}"/>
                  </a:ext>
                </a:extLst>
              </p:cNvPr>
              <p:cNvSpPr/>
              <p:nvPr/>
            </p:nvSpPr>
            <p:spPr>
              <a:xfrm>
                <a:off x="3988459" y="4152482"/>
                <a:ext cx="4583" cy="5376"/>
              </a:xfrm>
              <a:custGeom>
                <a:avLst/>
                <a:gdLst/>
                <a:ahLst/>
                <a:cxnLst/>
                <a:rect l="0" t="0" r="0" b="0"/>
                <a:pathLst>
                  <a:path w="4583" h="5376">
                    <a:moveTo>
                      <a:pt x="2717" y="0"/>
                    </a:moveTo>
                    <a:lnTo>
                      <a:pt x="4582" y="4997"/>
                    </a:lnTo>
                    <a:lnTo>
                      <a:pt x="369" y="5375"/>
                    </a:lnTo>
                    <a:lnTo>
                      <a:pt x="0" y="1277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33" name="ID_39">
                <a:extLst>
                  <a:ext uri="{FF2B5EF4-FFF2-40B4-BE49-F238E27FC236}">
                    <a16:creationId xmlns:a16="http://schemas.microsoft.com/office/drawing/2014/main" xmlns="" id="{7690E7E3-BB5F-401A-82EE-9A632355704E}"/>
                  </a:ext>
                </a:extLst>
              </p:cNvPr>
              <p:cNvSpPr/>
              <p:nvPr/>
            </p:nvSpPr>
            <p:spPr>
              <a:xfrm>
                <a:off x="3815150" y="4167678"/>
                <a:ext cx="1022" cy="1538"/>
              </a:xfrm>
              <a:custGeom>
                <a:avLst/>
                <a:gdLst/>
                <a:ahLst/>
                <a:cxnLst/>
                <a:rect l="0" t="0" r="0" b="0"/>
                <a:pathLst>
                  <a:path w="1022" h="1538">
                    <a:moveTo>
                      <a:pt x="127" y="1537"/>
                    </a:moveTo>
                    <a:lnTo>
                      <a:pt x="85" y="1025"/>
                    </a:lnTo>
                    <a:lnTo>
                      <a:pt x="85" y="1025"/>
                    </a:lnTo>
                    <a:lnTo>
                      <a:pt x="85" y="1025"/>
                    </a:lnTo>
                    <a:lnTo>
                      <a:pt x="85" y="102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021" y="947"/>
                    </a:lnTo>
                    <a:lnTo>
                      <a:pt x="1021" y="947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34" name="ID_40">
                <a:extLst>
                  <a:ext uri="{FF2B5EF4-FFF2-40B4-BE49-F238E27FC236}">
                    <a16:creationId xmlns:a16="http://schemas.microsoft.com/office/drawing/2014/main" xmlns="" id="{9B59EE05-36CE-40EC-A55A-9E979FF3B098}"/>
                  </a:ext>
                </a:extLst>
              </p:cNvPr>
              <p:cNvSpPr/>
              <p:nvPr/>
            </p:nvSpPr>
            <p:spPr>
              <a:xfrm>
                <a:off x="3815107" y="4167165"/>
                <a:ext cx="44" cy="514"/>
              </a:xfrm>
              <a:custGeom>
                <a:avLst/>
                <a:gdLst/>
                <a:ahLst/>
                <a:cxnLst/>
                <a:rect l="0" t="0" r="0" b="0"/>
                <a:pathLst>
                  <a:path w="44" h="514">
                    <a:moveTo>
                      <a:pt x="43" y="513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35" name="ID_41">
                <a:extLst>
                  <a:ext uri="{FF2B5EF4-FFF2-40B4-BE49-F238E27FC236}">
                    <a16:creationId xmlns:a16="http://schemas.microsoft.com/office/drawing/2014/main" xmlns="" id="{66FDAA03-5319-4C5A-AB06-2C861FC6D836}"/>
                  </a:ext>
                </a:extLst>
              </p:cNvPr>
              <p:cNvSpPr/>
              <p:nvPr/>
            </p:nvSpPr>
            <p:spPr>
              <a:xfrm>
                <a:off x="3804805" y="4168015"/>
                <a:ext cx="3490" cy="9741"/>
              </a:xfrm>
              <a:custGeom>
                <a:avLst/>
                <a:gdLst/>
                <a:ahLst/>
                <a:cxnLst/>
                <a:rect l="0" t="0" r="0" b="0"/>
                <a:pathLst>
                  <a:path w="3490" h="9741">
                    <a:moveTo>
                      <a:pt x="1447" y="397"/>
                    </a:moveTo>
                    <a:lnTo>
                      <a:pt x="3489" y="2293"/>
                    </a:lnTo>
                    <a:lnTo>
                      <a:pt x="802" y="97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36" name="ID_42">
                <a:extLst>
                  <a:ext uri="{FF2B5EF4-FFF2-40B4-BE49-F238E27FC236}">
                    <a16:creationId xmlns:a16="http://schemas.microsoft.com/office/drawing/2014/main" xmlns="" id="{7EAA4B8B-266C-4134-A0CD-0B278B5CFC5B}"/>
                  </a:ext>
                </a:extLst>
              </p:cNvPr>
              <p:cNvSpPr/>
              <p:nvPr/>
            </p:nvSpPr>
            <p:spPr>
              <a:xfrm>
                <a:off x="3836776" y="4163404"/>
                <a:ext cx="6261" cy="13563"/>
              </a:xfrm>
              <a:custGeom>
                <a:avLst/>
                <a:gdLst/>
                <a:ahLst/>
                <a:cxnLst/>
                <a:rect l="0" t="0" r="0" b="0"/>
                <a:pathLst>
                  <a:path w="6261" h="13563">
                    <a:moveTo>
                      <a:pt x="4894" y="0"/>
                    </a:moveTo>
                    <a:lnTo>
                      <a:pt x="6260" y="5047"/>
                    </a:lnTo>
                    <a:lnTo>
                      <a:pt x="3200" y="13562"/>
                    </a:lnTo>
                    <a:lnTo>
                      <a:pt x="3622" y="7333"/>
                    </a:lnTo>
                    <a:lnTo>
                      <a:pt x="0" y="3507"/>
                    </a:lnTo>
                    <a:lnTo>
                      <a:pt x="4301" y="417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37" name="ID_43">
                <a:extLst>
                  <a:ext uri="{FF2B5EF4-FFF2-40B4-BE49-F238E27FC236}">
                    <a16:creationId xmlns:a16="http://schemas.microsoft.com/office/drawing/2014/main" xmlns="" id="{FC0EBCCB-5A3F-4F10-8658-24B363EBEF2B}"/>
                  </a:ext>
                </a:extLst>
              </p:cNvPr>
              <p:cNvSpPr/>
              <p:nvPr/>
            </p:nvSpPr>
            <p:spPr>
              <a:xfrm>
                <a:off x="3812295" y="4164019"/>
                <a:ext cx="22105" cy="43195"/>
              </a:xfrm>
              <a:custGeom>
                <a:avLst/>
                <a:gdLst/>
                <a:ahLst/>
                <a:cxnLst/>
                <a:rect l="0" t="0" r="0" b="0"/>
                <a:pathLst>
                  <a:path w="22105" h="43195">
                    <a:moveTo>
                      <a:pt x="11667" y="1896"/>
                    </a:moveTo>
                    <a:lnTo>
                      <a:pt x="12604" y="1818"/>
                    </a:lnTo>
                    <a:lnTo>
                      <a:pt x="12604" y="1818"/>
                    </a:lnTo>
                    <a:lnTo>
                      <a:pt x="13540" y="1740"/>
                    </a:lnTo>
                    <a:lnTo>
                      <a:pt x="13540" y="1740"/>
                    </a:lnTo>
                    <a:lnTo>
                      <a:pt x="13540" y="1740"/>
                    </a:lnTo>
                    <a:lnTo>
                      <a:pt x="13540" y="1740"/>
                    </a:lnTo>
                    <a:lnTo>
                      <a:pt x="13540" y="1740"/>
                    </a:lnTo>
                    <a:lnTo>
                      <a:pt x="13540" y="1740"/>
                    </a:lnTo>
                    <a:lnTo>
                      <a:pt x="19627" y="1233"/>
                    </a:lnTo>
                    <a:lnTo>
                      <a:pt x="21672" y="3127"/>
                    </a:lnTo>
                    <a:lnTo>
                      <a:pt x="21292" y="9868"/>
                    </a:lnTo>
                    <a:lnTo>
                      <a:pt x="21292" y="9868"/>
                    </a:lnTo>
                    <a:lnTo>
                      <a:pt x="19886" y="9986"/>
                    </a:lnTo>
                    <a:lnTo>
                      <a:pt x="19886" y="9986"/>
                    </a:lnTo>
                    <a:lnTo>
                      <a:pt x="18481" y="10103"/>
                    </a:lnTo>
                    <a:lnTo>
                      <a:pt x="18481" y="10103"/>
                    </a:lnTo>
                    <a:lnTo>
                      <a:pt x="18609" y="11640"/>
                    </a:lnTo>
                    <a:lnTo>
                      <a:pt x="18609" y="11640"/>
                    </a:lnTo>
                    <a:lnTo>
                      <a:pt x="18609" y="11640"/>
                    </a:lnTo>
                    <a:lnTo>
                      <a:pt x="18609" y="11640"/>
                    </a:lnTo>
                    <a:lnTo>
                      <a:pt x="18694" y="12665"/>
                    </a:lnTo>
                    <a:lnTo>
                      <a:pt x="18694" y="12665"/>
                    </a:lnTo>
                    <a:lnTo>
                      <a:pt x="19631" y="12587"/>
                    </a:lnTo>
                    <a:lnTo>
                      <a:pt x="19631" y="12587"/>
                    </a:lnTo>
                    <a:lnTo>
                      <a:pt x="20910" y="16609"/>
                    </a:lnTo>
                    <a:lnTo>
                      <a:pt x="20910" y="16609"/>
                    </a:lnTo>
                    <a:lnTo>
                      <a:pt x="22104" y="19605"/>
                    </a:lnTo>
                    <a:lnTo>
                      <a:pt x="17248" y="17946"/>
                    </a:lnTo>
                    <a:lnTo>
                      <a:pt x="18697" y="24017"/>
                    </a:lnTo>
                    <a:lnTo>
                      <a:pt x="13584" y="24959"/>
                    </a:lnTo>
                    <a:lnTo>
                      <a:pt x="9747" y="35595"/>
                    </a:lnTo>
                    <a:lnTo>
                      <a:pt x="9617" y="39733"/>
                    </a:lnTo>
                    <a:lnTo>
                      <a:pt x="5182" y="43194"/>
                    </a:lnTo>
                    <a:lnTo>
                      <a:pt x="2198" y="41378"/>
                    </a:lnTo>
                    <a:lnTo>
                      <a:pt x="2198" y="41378"/>
                    </a:lnTo>
                    <a:lnTo>
                      <a:pt x="1218" y="40943"/>
                    </a:lnTo>
                    <a:lnTo>
                      <a:pt x="1218" y="40943"/>
                    </a:lnTo>
                    <a:lnTo>
                      <a:pt x="837" y="36332"/>
                    </a:lnTo>
                    <a:lnTo>
                      <a:pt x="837" y="36332"/>
                    </a:lnTo>
                    <a:lnTo>
                      <a:pt x="1691" y="35230"/>
                    </a:lnTo>
                    <a:lnTo>
                      <a:pt x="1691" y="35230"/>
                    </a:lnTo>
                    <a:lnTo>
                      <a:pt x="1648" y="34718"/>
                    </a:lnTo>
                    <a:lnTo>
                      <a:pt x="1648" y="34718"/>
                    </a:lnTo>
                    <a:lnTo>
                      <a:pt x="3058" y="28927"/>
                    </a:lnTo>
                    <a:lnTo>
                      <a:pt x="3058" y="28927"/>
                    </a:lnTo>
                    <a:lnTo>
                      <a:pt x="3357" y="26838"/>
                    </a:lnTo>
                    <a:lnTo>
                      <a:pt x="3357" y="26838"/>
                    </a:lnTo>
                    <a:lnTo>
                      <a:pt x="3741" y="25775"/>
                    </a:lnTo>
                    <a:lnTo>
                      <a:pt x="3741" y="25775"/>
                    </a:lnTo>
                    <a:lnTo>
                      <a:pt x="3699" y="25263"/>
                    </a:lnTo>
                    <a:lnTo>
                      <a:pt x="3699" y="25263"/>
                    </a:lnTo>
                    <a:lnTo>
                      <a:pt x="3656" y="24750"/>
                    </a:lnTo>
                    <a:lnTo>
                      <a:pt x="3656" y="24750"/>
                    </a:lnTo>
                    <a:lnTo>
                      <a:pt x="3572" y="23725"/>
                    </a:lnTo>
                    <a:lnTo>
                      <a:pt x="3572" y="23725"/>
                    </a:lnTo>
                    <a:lnTo>
                      <a:pt x="4339" y="21598"/>
                    </a:lnTo>
                    <a:lnTo>
                      <a:pt x="4339" y="21598"/>
                    </a:lnTo>
                    <a:lnTo>
                      <a:pt x="4297" y="21085"/>
                    </a:lnTo>
                    <a:lnTo>
                      <a:pt x="4297" y="21085"/>
                    </a:lnTo>
                    <a:lnTo>
                      <a:pt x="4297" y="21085"/>
                    </a:lnTo>
                    <a:lnTo>
                      <a:pt x="4297" y="21085"/>
                    </a:lnTo>
                    <a:lnTo>
                      <a:pt x="4169" y="19548"/>
                    </a:lnTo>
                    <a:lnTo>
                      <a:pt x="4169" y="19548"/>
                    </a:lnTo>
                    <a:lnTo>
                      <a:pt x="3190" y="19113"/>
                    </a:lnTo>
                    <a:lnTo>
                      <a:pt x="3190" y="19113"/>
                    </a:lnTo>
                    <a:lnTo>
                      <a:pt x="977" y="15168"/>
                    </a:lnTo>
                    <a:lnTo>
                      <a:pt x="0" y="9056"/>
                    </a:lnTo>
                    <a:lnTo>
                      <a:pt x="0" y="9056"/>
                    </a:lnTo>
                    <a:lnTo>
                      <a:pt x="342" y="7479"/>
                    </a:lnTo>
                    <a:lnTo>
                      <a:pt x="342" y="7479"/>
                    </a:lnTo>
                    <a:lnTo>
                      <a:pt x="1321" y="7914"/>
                    </a:lnTo>
                    <a:lnTo>
                      <a:pt x="1321" y="7914"/>
                    </a:lnTo>
                    <a:lnTo>
                      <a:pt x="1874" y="8901"/>
                    </a:lnTo>
                    <a:lnTo>
                      <a:pt x="1874" y="8901"/>
                    </a:lnTo>
                    <a:lnTo>
                      <a:pt x="2342" y="8862"/>
                    </a:lnTo>
                    <a:lnTo>
                      <a:pt x="2342" y="8862"/>
                    </a:lnTo>
                    <a:lnTo>
                      <a:pt x="2342" y="8862"/>
                    </a:lnTo>
                    <a:lnTo>
                      <a:pt x="2342" y="8862"/>
                    </a:lnTo>
                    <a:lnTo>
                      <a:pt x="3279" y="8785"/>
                    </a:lnTo>
                    <a:lnTo>
                      <a:pt x="3279" y="8785"/>
                    </a:lnTo>
                    <a:lnTo>
                      <a:pt x="3876" y="4606"/>
                    </a:lnTo>
                    <a:lnTo>
                      <a:pt x="3876" y="4606"/>
                    </a:lnTo>
                    <a:lnTo>
                      <a:pt x="2855" y="3659"/>
                    </a:lnTo>
                    <a:lnTo>
                      <a:pt x="2855" y="3659"/>
                    </a:lnTo>
                    <a:lnTo>
                      <a:pt x="2855" y="3659"/>
                    </a:lnTo>
                    <a:lnTo>
                      <a:pt x="2855" y="3659"/>
                    </a:lnTo>
                    <a:lnTo>
                      <a:pt x="2812" y="3146"/>
                    </a:lnTo>
                    <a:lnTo>
                      <a:pt x="2812" y="3146"/>
                    </a:lnTo>
                    <a:lnTo>
                      <a:pt x="2770" y="2633"/>
                    </a:lnTo>
                    <a:lnTo>
                      <a:pt x="2770" y="2633"/>
                    </a:lnTo>
                    <a:lnTo>
                      <a:pt x="2601" y="583"/>
                    </a:lnTo>
                    <a:lnTo>
                      <a:pt x="2601" y="583"/>
                    </a:lnTo>
                    <a:lnTo>
                      <a:pt x="3537" y="505"/>
                    </a:lnTo>
                    <a:lnTo>
                      <a:pt x="3537" y="505"/>
                    </a:lnTo>
                    <a:lnTo>
                      <a:pt x="5921" y="824"/>
                    </a:lnTo>
                    <a:lnTo>
                      <a:pt x="5921" y="824"/>
                    </a:lnTo>
                    <a:lnTo>
                      <a:pt x="6985" y="2284"/>
                    </a:lnTo>
                    <a:lnTo>
                      <a:pt x="6985" y="2284"/>
                    </a:lnTo>
                    <a:lnTo>
                      <a:pt x="6985" y="2284"/>
                    </a:lnTo>
                    <a:lnTo>
                      <a:pt x="6985" y="2284"/>
                    </a:lnTo>
                    <a:lnTo>
                      <a:pt x="7836" y="1181"/>
                    </a:lnTo>
                    <a:lnTo>
                      <a:pt x="7836" y="1181"/>
                    </a:lnTo>
                    <a:lnTo>
                      <a:pt x="8261" y="630"/>
                    </a:lnTo>
                    <a:lnTo>
                      <a:pt x="8261" y="630"/>
                    </a:lnTo>
                    <a:lnTo>
                      <a:pt x="8687" y="78"/>
                    </a:lnTo>
                    <a:lnTo>
                      <a:pt x="8687" y="78"/>
                    </a:lnTo>
                    <a:lnTo>
                      <a:pt x="9624" y="0"/>
                    </a:lnTo>
                    <a:lnTo>
                      <a:pt x="9624" y="0"/>
                    </a:lnTo>
                    <a:lnTo>
                      <a:pt x="10135" y="474"/>
                    </a:lnTo>
                    <a:lnTo>
                      <a:pt x="10135" y="474"/>
                    </a:lnTo>
                    <a:lnTo>
                      <a:pt x="10603" y="435"/>
                    </a:lnTo>
                    <a:lnTo>
                      <a:pt x="10603" y="435"/>
                    </a:lnTo>
                    <a:lnTo>
                      <a:pt x="10646" y="948"/>
                    </a:lnTo>
                    <a:lnTo>
                      <a:pt x="10646" y="948"/>
                    </a:lnTo>
                    <a:lnTo>
                      <a:pt x="11582" y="870"/>
                    </a:lnTo>
                    <a:lnTo>
                      <a:pt x="11582" y="87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38" name="ID_44">
                <a:extLst>
                  <a:ext uri="{FF2B5EF4-FFF2-40B4-BE49-F238E27FC236}">
                    <a16:creationId xmlns:a16="http://schemas.microsoft.com/office/drawing/2014/main" xmlns="" id="{D223B9F2-6AC8-49C4-AE93-A0D6B6AD18AF}"/>
                  </a:ext>
                </a:extLst>
              </p:cNvPr>
              <p:cNvSpPr/>
              <p:nvPr/>
            </p:nvSpPr>
            <p:spPr>
              <a:xfrm>
                <a:off x="3826427" y="4147976"/>
                <a:ext cx="7021" cy="5012"/>
              </a:xfrm>
              <a:custGeom>
                <a:avLst/>
                <a:gdLst/>
                <a:ahLst/>
                <a:cxnLst/>
                <a:rect l="0" t="0" r="0" b="0"/>
                <a:pathLst>
                  <a:path w="7021" h="5012">
                    <a:moveTo>
                      <a:pt x="2169" y="0"/>
                    </a:moveTo>
                    <a:lnTo>
                      <a:pt x="7020" y="1661"/>
                    </a:lnTo>
                    <a:lnTo>
                      <a:pt x="4001" y="5011"/>
                    </a:lnTo>
                    <a:lnTo>
                      <a:pt x="0" y="2246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39" name="ID_45">
                <a:extLst>
                  <a:ext uri="{FF2B5EF4-FFF2-40B4-BE49-F238E27FC236}">
                    <a16:creationId xmlns:a16="http://schemas.microsoft.com/office/drawing/2014/main" xmlns="" id="{2644CA4B-7BBD-45AB-A04F-FC1471C06B38}"/>
                  </a:ext>
                </a:extLst>
              </p:cNvPr>
              <p:cNvSpPr/>
              <p:nvPr/>
            </p:nvSpPr>
            <p:spPr>
              <a:xfrm>
                <a:off x="3834422" y="4144314"/>
                <a:ext cx="937" cy="592"/>
              </a:xfrm>
              <a:custGeom>
                <a:avLst/>
                <a:gdLst/>
                <a:ahLst/>
                <a:cxnLst/>
                <a:rect l="0" t="0" r="0" b="0"/>
                <a:pathLst>
                  <a:path w="937" h="592">
                    <a:moveTo>
                      <a:pt x="43" y="591"/>
                    </a:moveTo>
                    <a:lnTo>
                      <a:pt x="0" y="78"/>
                    </a:lnTo>
                    <a:lnTo>
                      <a:pt x="0" y="78"/>
                    </a:lnTo>
                    <a:lnTo>
                      <a:pt x="468" y="39"/>
                    </a:lnTo>
                    <a:lnTo>
                      <a:pt x="468" y="39"/>
                    </a:lnTo>
                    <a:lnTo>
                      <a:pt x="936" y="0"/>
                    </a:lnTo>
                    <a:lnTo>
                      <a:pt x="936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40" name="ID_46">
                <a:extLst>
                  <a:ext uri="{FF2B5EF4-FFF2-40B4-BE49-F238E27FC236}">
                    <a16:creationId xmlns:a16="http://schemas.microsoft.com/office/drawing/2014/main" xmlns="" id="{471766BD-48E8-47CC-8517-4B104E6E13F2}"/>
                  </a:ext>
                </a:extLst>
              </p:cNvPr>
              <p:cNvSpPr/>
              <p:nvPr/>
            </p:nvSpPr>
            <p:spPr>
              <a:xfrm>
                <a:off x="3823194" y="4145328"/>
                <a:ext cx="86" cy="1027"/>
              </a:xfrm>
              <a:custGeom>
                <a:avLst/>
                <a:gdLst/>
                <a:ahLst/>
                <a:cxnLst/>
                <a:rect l="0" t="0" r="0" b="0"/>
                <a:pathLst>
                  <a:path w="86" h="1027">
                    <a:moveTo>
                      <a:pt x="85" y="1026"/>
                    </a:moveTo>
                    <a:lnTo>
                      <a:pt x="42" y="513"/>
                    </a:lnTo>
                    <a:lnTo>
                      <a:pt x="42" y="51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41" name="ID_47">
                <a:extLst>
                  <a:ext uri="{FF2B5EF4-FFF2-40B4-BE49-F238E27FC236}">
                    <a16:creationId xmlns:a16="http://schemas.microsoft.com/office/drawing/2014/main" xmlns="" id="{72D4C023-744A-477E-B93B-20FAC1344BD1}"/>
                  </a:ext>
                </a:extLst>
              </p:cNvPr>
              <p:cNvSpPr/>
              <p:nvPr/>
            </p:nvSpPr>
            <p:spPr>
              <a:xfrm>
                <a:off x="3838890" y="4142622"/>
                <a:ext cx="4336" cy="12068"/>
              </a:xfrm>
              <a:custGeom>
                <a:avLst/>
                <a:gdLst/>
                <a:ahLst/>
                <a:cxnLst/>
                <a:rect l="0" t="0" r="0" b="0"/>
                <a:pathLst>
                  <a:path w="4336" h="12068">
                    <a:moveTo>
                      <a:pt x="4335" y="0"/>
                    </a:moveTo>
                    <a:lnTo>
                      <a:pt x="2049" y="12067"/>
                    </a:lnTo>
                    <a:lnTo>
                      <a:pt x="134" y="11712"/>
                    </a:lnTo>
                    <a:lnTo>
                      <a:pt x="0" y="4494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42" name="ID_48">
                <a:extLst>
                  <a:ext uri="{FF2B5EF4-FFF2-40B4-BE49-F238E27FC236}">
                    <a16:creationId xmlns:a16="http://schemas.microsoft.com/office/drawing/2014/main" xmlns="" id="{06FC03D2-C93F-4BDF-B6E2-5CEF19DFACBA}"/>
                  </a:ext>
                </a:extLst>
              </p:cNvPr>
              <p:cNvSpPr/>
              <p:nvPr/>
            </p:nvSpPr>
            <p:spPr>
              <a:xfrm>
                <a:off x="3800508" y="4087280"/>
                <a:ext cx="43" cy="515"/>
              </a:xfrm>
              <a:custGeom>
                <a:avLst/>
                <a:gdLst/>
                <a:ahLst/>
                <a:cxnLst/>
                <a:rect l="0" t="0" r="0" b="0"/>
                <a:pathLst>
                  <a:path w="43" h="515">
                    <a:moveTo>
                      <a:pt x="42" y="51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2" y="514"/>
                    </a:lnTo>
                    <a:lnTo>
                      <a:pt x="42" y="514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43" name="ID_49">
                <a:extLst>
                  <a:ext uri="{FF2B5EF4-FFF2-40B4-BE49-F238E27FC236}">
                    <a16:creationId xmlns:a16="http://schemas.microsoft.com/office/drawing/2014/main" xmlns="" id="{534F9485-D14D-4890-AE57-6D31DEA04B95}"/>
                  </a:ext>
                </a:extLst>
              </p:cNvPr>
              <p:cNvSpPr/>
              <p:nvPr/>
            </p:nvSpPr>
            <p:spPr>
              <a:xfrm>
                <a:off x="3799532" y="4086767"/>
                <a:ext cx="977" cy="514"/>
              </a:xfrm>
              <a:custGeom>
                <a:avLst/>
                <a:gdLst/>
                <a:ahLst/>
                <a:cxnLst/>
                <a:rect l="0" t="0" r="0" b="0"/>
                <a:pathLst>
                  <a:path w="977" h="514">
                    <a:moveTo>
                      <a:pt x="933" y="0"/>
                    </a:moveTo>
                    <a:lnTo>
                      <a:pt x="976" y="513"/>
                    </a:lnTo>
                    <a:lnTo>
                      <a:pt x="976" y="513"/>
                    </a:lnTo>
                    <a:lnTo>
                      <a:pt x="0" y="77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44" name="ID_50">
                <a:extLst>
                  <a:ext uri="{FF2B5EF4-FFF2-40B4-BE49-F238E27FC236}">
                    <a16:creationId xmlns:a16="http://schemas.microsoft.com/office/drawing/2014/main" xmlns="" id="{C00C7C3B-B5B4-44DC-8C2C-8D9B8284C76E}"/>
                  </a:ext>
                </a:extLst>
              </p:cNvPr>
              <p:cNvSpPr/>
              <p:nvPr/>
            </p:nvSpPr>
            <p:spPr>
              <a:xfrm>
                <a:off x="3799448" y="4085740"/>
                <a:ext cx="934" cy="1105"/>
              </a:xfrm>
              <a:custGeom>
                <a:avLst/>
                <a:gdLst/>
                <a:ahLst/>
                <a:cxnLst/>
                <a:rect l="0" t="0" r="0" b="0"/>
                <a:pathLst>
                  <a:path w="934" h="1105">
                    <a:moveTo>
                      <a:pt x="84" y="1104"/>
                    </a:moveTo>
                    <a:lnTo>
                      <a:pt x="0" y="77"/>
                    </a:lnTo>
                    <a:lnTo>
                      <a:pt x="0" y="77"/>
                    </a:lnTo>
                    <a:lnTo>
                      <a:pt x="933" y="0"/>
                    </a:lnTo>
                    <a:lnTo>
                      <a:pt x="933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45" name="ID_51">
                <a:extLst>
                  <a:ext uri="{FF2B5EF4-FFF2-40B4-BE49-F238E27FC236}">
                    <a16:creationId xmlns:a16="http://schemas.microsoft.com/office/drawing/2014/main" xmlns="" id="{75DF35A1-B027-4461-8C89-54175F28BA48}"/>
                  </a:ext>
                </a:extLst>
              </p:cNvPr>
              <p:cNvSpPr/>
              <p:nvPr/>
            </p:nvSpPr>
            <p:spPr>
              <a:xfrm>
                <a:off x="3799532" y="4085740"/>
                <a:ext cx="2122" cy="4031"/>
              </a:xfrm>
              <a:custGeom>
                <a:avLst/>
                <a:gdLst/>
                <a:ahLst/>
                <a:cxnLst/>
                <a:rect l="0" t="0" r="0" b="0"/>
                <a:pathLst>
                  <a:path w="2122" h="4031">
                    <a:moveTo>
                      <a:pt x="1909" y="1463"/>
                    </a:moveTo>
                    <a:lnTo>
                      <a:pt x="2036" y="3003"/>
                    </a:lnTo>
                    <a:lnTo>
                      <a:pt x="2036" y="3003"/>
                    </a:lnTo>
                    <a:lnTo>
                      <a:pt x="2079" y="3517"/>
                    </a:lnTo>
                    <a:lnTo>
                      <a:pt x="2079" y="3517"/>
                    </a:lnTo>
                    <a:lnTo>
                      <a:pt x="2121" y="4030"/>
                    </a:lnTo>
                    <a:lnTo>
                      <a:pt x="2121" y="4030"/>
                    </a:lnTo>
                    <a:lnTo>
                      <a:pt x="1145" y="3593"/>
                    </a:lnTo>
                    <a:lnTo>
                      <a:pt x="1145" y="3593"/>
                    </a:lnTo>
                    <a:lnTo>
                      <a:pt x="1103" y="3080"/>
                    </a:lnTo>
                    <a:lnTo>
                      <a:pt x="1103" y="3080"/>
                    </a:lnTo>
                    <a:lnTo>
                      <a:pt x="1103" y="3080"/>
                    </a:lnTo>
                    <a:lnTo>
                      <a:pt x="1103" y="3080"/>
                    </a:lnTo>
                    <a:lnTo>
                      <a:pt x="1018" y="2054"/>
                    </a:lnTo>
                    <a:lnTo>
                      <a:pt x="1018" y="2054"/>
                    </a:lnTo>
                    <a:lnTo>
                      <a:pt x="976" y="1540"/>
                    </a:lnTo>
                    <a:lnTo>
                      <a:pt x="976" y="1540"/>
                    </a:lnTo>
                    <a:lnTo>
                      <a:pt x="933" y="1027"/>
                    </a:lnTo>
                    <a:lnTo>
                      <a:pt x="933" y="1027"/>
                    </a:lnTo>
                    <a:lnTo>
                      <a:pt x="933" y="1027"/>
                    </a:lnTo>
                    <a:lnTo>
                      <a:pt x="933" y="1027"/>
                    </a:lnTo>
                    <a:lnTo>
                      <a:pt x="0" y="1104"/>
                    </a:lnTo>
                    <a:lnTo>
                      <a:pt x="0" y="1104"/>
                    </a:lnTo>
                    <a:lnTo>
                      <a:pt x="0" y="1104"/>
                    </a:lnTo>
                    <a:lnTo>
                      <a:pt x="0" y="1104"/>
                    </a:lnTo>
                    <a:lnTo>
                      <a:pt x="849" y="0"/>
                    </a:lnTo>
                    <a:lnTo>
                      <a:pt x="849" y="0"/>
                    </a:lnTo>
                    <a:lnTo>
                      <a:pt x="849" y="0"/>
                    </a:lnTo>
                    <a:lnTo>
                      <a:pt x="849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46" name="ID_52">
                <a:extLst>
                  <a:ext uri="{FF2B5EF4-FFF2-40B4-BE49-F238E27FC236}">
                    <a16:creationId xmlns:a16="http://schemas.microsoft.com/office/drawing/2014/main" xmlns="" id="{F92859F4-4454-4880-B3D5-482D6BC94206}"/>
                  </a:ext>
                </a:extLst>
              </p:cNvPr>
              <p:cNvSpPr/>
              <p:nvPr/>
            </p:nvSpPr>
            <p:spPr>
              <a:xfrm>
                <a:off x="3796563" y="4078629"/>
                <a:ext cx="5218" cy="18482"/>
              </a:xfrm>
              <a:custGeom>
                <a:avLst/>
                <a:gdLst/>
                <a:ahLst/>
                <a:cxnLst/>
                <a:rect l="0" t="0" r="0" b="0"/>
                <a:pathLst>
                  <a:path w="5218" h="18482">
                    <a:moveTo>
                      <a:pt x="2800" y="6161"/>
                    </a:moveTo>
                    <a:lnTo>
                      <a:pt x="2885" y="7188"/>
                    </a:lnTo>
                    <a:lnTo>
                      <a:pt x="2885" y="7188"/>
                    </a:lnTo>
                    <a:lnTo>
                      <a:pt x="4072" y="10191"/>
                    </a:lnTo>
                    <a:lnTo>
                      <a:pt x="4072" y="10191"/>
                    </a:lnTo>
                    <a:lnTo>
                      <a:pt x="4072" y="10191"/>
                    </a:lnTo>
                    <a:lnTo>
                      <a:pt x="4072" y="10191"/>
                    </a:lnTo>
                    <a:lnTo>
                      <a:pt x="4114" y="10704"/>
                    </a:lnTo>
                    <a:lnTo>
                      <a:pt x="4114" y="10704"/>
                    </a:lnTo>
                    <a:lnTo>
                      <a:pt x="5090" y="11141"/>
                    </a:lnTo>
                    <a:lnTo>
                      <a:pt x="5090" y="11141"/>
                    </a:lnTo>
                    <a:lnTo>
                      <a:pt x="5217" y="12681"/>
                    </a:lnTo>
                    <a:lnTo>
                      <a:pt x="5217" y="12681"/>
                    </a:lnTo>
                    <a:lnTo>
                      <a:pt x="3815" y="18481"/>
                    </a:lnTo>
                    <a:lnTo>
                      <a:pt x="2036" y="8291"/>
                    </a:lnTo>
                    <a:lnTo>
                      <a:pt x="0" y="6392"/>
                    </a:lnTo>
                    <a:lnTo>
                      <a:pt x="2292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47" name="ID_53">
                <a:extLst>
                  <a:ext uri="{FF2B5EF4-FFF2-40B4-BE49-F238E27FC236}">
                    <a16:creationId xmlns:a16="http://schemas.microsoft.com/office/drawing/2014/main" xmlns="" id="{2248A345-5BCF-433D-AD5B-4C0ADE54CC46}"/>
                  </a:ext>
                </a:extLst>
              </p:cNvPr>
              <p:cNvSpPr/>
              <p:nvPr/>
            </p:nvSpPr>
            <p:spPr>
              <a:xfrm>
                <a:off x="3806320" y="4071736"/>
                <a:ext cx="934" cy="1618"/>
              </a:xfrm>
              <a:custGeom>
                <a:avLst/>
                <a:gdLst/>
                <a:ahLst/>
                <a:cxnLst/>
                <a:rect l="0" t="0" r="0" b="0"/>
                <a:pathLst>
                  <a:path w="934" h="1618">
                    <a:moveTo>
                      <a:pt x="891" y="0"/>
                    </a:moveTo>
                    <a:lnTo>
                      <a:pt x="933" y="513"/>
                    </a:lnTo>
                    <a:lnTo>
                      <a:pt x="933" y="513"/>
                    </a:lnTo>
                    <a:lnTo>
                      <a:pt x="85" y="1617"/>
                    </a:lnTo>
                    <a:lnTo>
                      <a:pt x="85" y="1617"/>
                    </a:lnTo>
                    <a:lnTo>
                      <a:pt x="85" y="1617"/>
                    </a:lnTo>
                    <a:lnTo>
                      <a:pt x="85" y="1617"/>
                    </a:lnTo>
                    <a:lnTo>
                      <a:pt x="0" y="590"/>
                    </a:lnTo>
                    <a:lnTo>
                      <a:pt x="0" y="59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48" name="ID_54">
                <a:extLst>
                  <a:ext uri="{FF2B5EF4-FFF2-40B4-BE49-F238E27FC236}">
                    <a16:creationId xmlns:a16="http://schemas.microsoft.com/office/drawing/2014/main" xmlns="" id="{5C6265F5-44F0-45D5-8006-23BF57150540}"/>
                  </a:ext>
                </a:extLst>
              </p:cNvPr>
              <p:cNvSpPr/>
              <p:nvPr/>
            </p:nvSpPr>
            <p:spPr>
              <a:xfrm>
                <a:off x="3808694" y="4066805"/>
                <a:ext cx="1952" cy="1028"/>
              </a:xfrm>
              <a:custGeom>
                <a:avLst/>
                <a:gdLst/>
                <a:ahLst/>
                <a:cxnLst/>
                <a:rect l="0" t="0" r="0" b="0"/>
                <a:pathLst>
                  <a:path w="1952" h="1028">
                    <a:moveTo>
                      <a:pt x="1865" y="0"/>
                    </a:moveTo>
                    <a:lnTo>
                      <a:pt x="1951" y="1027"/>
                    </a:lnTo>
                    <a:lnTo>
                      <a:pt x="1951" y="1027"/>
                    </a:lnTo>
                    <a:lnTo>
                      <a:pt x="0" y="155"/>
                    </a:lnTo>
                    <a:lnTo>
                      <a:pt x="0" y="155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49" name="ID_55">
                <a:extLst>
                  <a:ext uri="{FF2B5EF4-FFF2-40B4-BE49-F238E27FC236}">
                    <a16:creationId xmlns:a16="http://schemas.microsoft.com/office/drawing/2014/main" xmlns="" id="{158D166E-BA4E-493D-8832-2C43F5A324F1}"/>
                  </a:ext>
                </a:extLst>
              </p:cNvPr>
              <p:cNvSpPr/>
              <p:nvPr/>
            </p:nvSpPr>
            <p:spPr>
              <a:xfrm>
                <a:off x="3807463" y="4062658"/>
                <a:ext cx="4412" cy="4303"/>
              </a:xfrm>
              <a:custGeom>
                <a:avLst/>
                <a:gdLst/>
                <a:ahLst/>
                <a:cxnLst/>
                <a:rect l="0" t="0" r="0" b="0"/>
                <a:pathLst>
                  <a:path w="4412" h="4303">
                    <a:moveTo>
                      <a:pt x="3307" y="1027"/>
                    </a:moveTo>
                    <a:lnTo>
                      <a:pt x="4411" y="3004"/>
                    </a:lnTo>
                    <a:lnTo>
                      <a:pt x="4411" y="3004"/>
                    </a:lnTo>
                    <a:lnTo>
                      <a:pt x="3563" y="4108"/>
                    </a:lnTo>
                    <a:lnTo>
                      <a:pt x="3563" y="4108"/>
                    </a:lnTo>
                    <a:lnTo>
                      <a:pt x="3563" y="4108"/>
                    </a:lnTo>
                    <a:lnTo>
                      <a:pt x="3563" y="4108"/>
                    </a:lnTo>
                    <a:lnTo>
                      <a:pt x="3096" y="4147"/>
                    </a:lnTo>
                    <a:lnTo>
                      <a:pt x="3096" y="4147"/>
                    </a:lnTo>
                    <a:lnTo>
                      <a:pt x="1231" y="4302"/>
                    </a:lnTo>
                    <a:lnTo>
                      <a:pt x="1231" y="4302"/>
                    </a:lnTo>
                    <a:lnTo>
                      <a:pt x="0" y="784"/>
                    </a:lnTo>
                    <a:lnTo>
                      <a:pt x="3223" y="0"/>
                    </a:lnTo>
                    <a:lnTo>
                      <a:pt x="3223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50" name="ID_56">
                <a:extLst>
                  <a:ext uri="{FF2B5EF4-FFF2-40B4-BE49-F238E27FC236}">
                    <a16:creationId xmlns:a16="http://schemas.microsoft.com/office/drawing/2014/main" xmlns="" id="{B3D1503E-3930-41A0-ADBB-DA28F57716C2}"/>
                  </a:ext>
                </a:extLst>
              </p:cNvPr>
              <p:cNvSpPr/>
              <p:nvPr/>
            </p:nvSpPr>
            <p:spPr>
              <a:xfrm>
                <a:off x="3800381" y="4061182"/>
                <a:ext cx="44229" cy="106051"/>
              </a:xfrm>
              <a:custGeom>
                <a:avLst/>
                <a:gdLst/>
                <a:ahLst/>
                <a:cxnLst/>
                <a:rect l="0" t="0" r="0" b="0"/>
                <a:pathLst>
                  <a:path w="44229" h="106051">
                    <a:moveTo>
                      <a:pt x="34977" y="83132"/>
                    </a:moveTo>
                    <a:lnTo>
                      <a:pt x="34509" y="83171"/>
                    </a:lnTo>
                    <a:lnTo>
                      <a:pt x="34509" y="83171"/>
                    </a:lnTo>
                    <a:lnTo>
                      <a:pt x="34041" y="83210"/>
                    </a:lnTo>
                    <a:lnTo>
                      <a:pt x="34041" y="83210"/>
                    </a:lnTo>
                    <a:lnTo>
                      <a:pt x="34084" y="83723"/>
                    </a:lnTo>
                    <a:lnTo>
                      <a:pt x="34084" y="83723"/>
                    </a:lnTo>
                    <a:lnTo>
                      <a:pt x="29405" y="84113"/>
                    </a:lnTo>
                    <a:lnTo>
                      <a:pt x="29405" y="84113"/>
                    </a:lnTo>
                    <a:lnTo>
                      <a:pt x="22813" y="84146"/>
                    </a:lnTo>
                    <a:lnTo>
                      <a:pt x="22813" y="84146"/>
                    </a:lnTo>
                    <a:lnTo>
                      <a:pt x="22855" y="84659"/>
                    </a:lnTo>
                    <a:lnTo>
                      <a:pt x="22855" y="84659"/>
                    </a:lnTo>
                    <a:lnTo>
                      <a:pt x="22855" y="84659"/>
                    </a:lnTo>
                    <a:lnTo>
                      <a:pt x="22855" y="84659"/>
                    </a:lnTo>
                    <a:lnTo>
                      <a:pt x="22898" y="85172"/>
                    </a:lnTo>
                    <a:lnTo>
                      <a:pt x="22898" y="85172"/>
                    </a:lnTo>
                    <a:lnTo>
                      <a:pt x="25196" y="90144"/>
                    </a:lnTo>
                    <a:lnTo>
                      <a:pt x="30389" y="95907"/>
                    </a:lnTo>
                    <a:lnTo>
                      <a:pt x="32644" y="94686"/>
                    </a:lnTo>
                    <a:lnTo>
                      <a:pt x="32307" y="101941"/>
                    </a:lnTo>
                    <a:lnTo>
                      <a:pt x="25454" y="104577"/>
                    </a:lnTo>
                    <a:lnTo>
                      <a:pt x="25454" y="104577"/>
                    </a:lnTo>
                    <a:lnTo>
                      <a:pt x="25454" y="104577"/>
                    </a:lnTo>
                    <a:lnTo>
                      <a:pt x="25454" y="104577"/>
                    </a:lnTo>
                    <a:lnTo>
                      <a:pt x="24518" y="104655"/>
                    </a:lnTo>
                    <a:lnTo>
                      <a:pt x="24518" y="104655"/>
                    </a:lnTo>
                    <a:lnTo>
                      <a:pt x="23581" y="104733"/>
                    </a:lnTo>
                    <a:lnTo>
                      <a:pt x="23581" y="104733"/>
                    </a:lnTo>
                    <a:lnTo>
                      <a:pt x="23496" y="103707"/>
                    </a:lnTo>
                    <a:lnTo>
                      <a:pt x="23496" y="103707"/>
                    </a:lnTo>
                    <a:lnTo>
                      <a:pt x="22560" y="103785"/>
                    </a:lnTo>
                    <a:lnTo>
                      <a:pt x="22560" y="103785"/>
                    </a:lnTo>
                    <a:lnTo>
                      <a:pt x="22517" y="103272"/>
                    </a:lnTo>
                    <a:lnTo>
                      <a:pt x="22517" y="103272"/>
                    </a:lnTo>
                    <a:lnTo>
                      <a:pt x="22049" y="103311"/>
                    </a:lnTo>
                    <a:lnTo>
                      <a:pt x="22049" y="103311"/>
                    </a:lnTo>
                    <a:lnTo>
                      <a:pt x="21538" y="102837"/>
                    </a:lnTo>
                    <a:lnTo>
                      <a:pt x="21538" y="102837"/>
                    </a:lnTo>
                    <a:lnTo>
                      <a:pt x="20601" y="102915"/>
                    </a:lnTo>
                    <a:lnTo>
                      <a:pt x="20601" y="102915"/>
                    </a:lnTo>
                    <a:lnTo>
                      <a:pt x="20175" y="103467"/>
                    </a:lnTo>
                    <a:lnTo>
                      <a:pt x="20175" y="103467"/>
                    </a:lnTo>
                    <a:lnTo>
                      <a:pt x="19750" y="104018"/>
                    </a:lnTo>
                    <a:lnTo>
                      <a:pt x="19750" y="104018"/>
                    </a:lnTo>
                    <a:lnTo>
                      <a:pt x="18899" y="105121"/>
                    </a:lnTo>
                    <a:lnTo>
                      <a:pt x="18899" y="105121"/>
                    </a:lnTo>
                    <a:lnTo>
                      <a:pt x="18899" y="105121"/>
                    </a:lnTo>
                    <a:lnTo>
                      <a:pt x="18899" y="105121"/>
                    </a:lnTo>
                    <a:lnTo>
                      <a:pt x="17835" y="103661"/>
                    </a:lnTo>
                    <a:lnTo>
                      <a:pt x="17835" y="103661"/>
                    </a:lnTo>
                    <a:lnTo>
                      <a:pt x="15451" y="103342"/>
                    </a:lnTo>
                    <a:lnTo>
                      <a:pt x="15451" y="103342"/>
                    </a:lnTo>
                    <a:lnTo>
                      <a:pt x="14515" y="103420"/>
                    </a:lnTo>
                    <a:lnTo>
                      <a:pt x="14515" y="103420"/>
                    </a:lnTo>
                    <a:lnTo>
                      <a:pt x="14684" y="105470"/>
                    </a:lnTo>
                    <a:lnTo>
                      <a:pt x="14684" y="105470"/>
                    </a:lnTo>
                    <a:lnTo>
                      <a:pt x="7660" y="106050"/>
                    </a:lnTo>
                    <a:lnTo>
                      <a:pt x="3576" y="102258"/>
                    </a:lnTo>
                    <a:lnTo>
                      <a:pt x="783" y="79772"/>
                    </a:lnTo>
                    <a:lnTo>
                      <a:pt x="1976" y="77092"/>
                    </a:lnTo>
                    <a:lnTo>
                      <a:pt x="536" y="65332"/>
                    </a:lnTo>
                    <a:lnTo>
                      <a:pt x="584" y="54480"/>
                    </a:lnTo>
                    <a:lnTo>
                      <a:pt x="1946" y="48169"/>
                    </a:lnTo>
                    <a:lnTo>
                      <a:pt x="6746" y="43639"/>
                    </a:lnTo>
                    <a:lnTo>
                      <a:pt x="10483" y="43330"/>
                    </a:lnTo>
                    <a:lnTo>
                      <a:pt x="11927" y="49411"/>
                    </a:lnTo>
                    <a:lnTo>
                      <a:pt x="12478" y="39031"/>
                    </a:lnTo>
                    <a:lnTo>
                      <a:pt x="9548" y="43407"/>
                    </a:lnTo>
                    <a:lnTo>
                      <a:pt x="4411" y="43832"/>
                    </a:lnTo>
                    <a:lnTo>
                      <a:pt x="3052" y="38777"/>
                    </a:lnTo>
                    <a:lnTo>
                      <a:pt x="5134" y="35504"/>
                    </a:lnTo>
                    <a:lnTo>
                      <a:pt x="1230" y="28075"/>
                    </a:lnTo>
                    <a:lnTo>
                      <a:pt x="1230" y="28075"/>
                    </a:lnTo>
                    <a:lnTo>
                      <a:pt x="1187" y="27561"/>
                    </a:lnTo>
                    <a:lnTo>
                      <a:pt x="1187" y="27561"/>
                    </a:lnTo>
                    <a:lnTo>
                      <a:pt x="1060" y="26021"/>
                    </a:lnTo>
                    <a:lnTo>
                      <a:pt x="1060" y="26021"/>
                    </a:lnTo>
                    <a:lnTo>
                      <a:pt x="0" y="24558"/>
                    </a:lnTo>
                    <a:lnTo>
                      <a:pt x="0" y="24558"/>
                    </a:lnTo>
                    <a:lnTo>
                      <a:pt x="1189" y="16189"/>
                    </a:lnTo>
                    <a:lnTo>
                      <a:pt x="1189" y="16189"/>
                    </a:lnTo>
                    <a:lnTo>
                      <a:pt x="5939" y="11144"/>
                    </a:lnTo>
                    <a:lnTo>
                      <a:pt x="5939" y="11144"/>
                    </a:lnTo>
                    <a:lnTo>
                      <a:pt x="6024" y="12171"/>
                    </a:lnTo>
                    <a:lnTo>
                      <a:pt x="6024" y="12171"/>
                    </a:lnTo>
                    <a:lnTo>
                      <a:pt x="6067" y="12685"/>
                    </a:lnTo>
                    <a:lnTo>
                      <a:pt x="6067" y="12685"/>
                    </a:lnTo>
                    <a:lnTo>
                      <a:pt x="6872" y="11067"/>
                    </a:lnTo>
                    <a:lnTo>
                      <a:pt x="6872" y="11067"/>
                    </a:lnTo>
                    <a:lnTo>
                      <a:pt x="6830" y="10554"/>
                    </a:lnTo>
                    <a:lnTo>
                      <a:pt x="6830" y="10554"/>
                    </a:lnTo>
                    <a:lnTo>
                      <a:pt x="11028" y="10206"/>
                    </a:lnTo>
                    <a:lnTo>
                      <a:pt x="10264" y="6650"/>
                    </a:lnTo>
                    <a:lnTo>
                      <a:pt x="10264" y="6650"/>
                    </a:lnTo>
                    <a:lnTo>
                      <a:pt x="10178" y="5623"/>
                    </a:lnTo>
                    <a:lnTo>
                      <a:pt x="10178" y="5623"/>
                    </a:lnTo>
                    <a:lnTo>
                      <a:pt x="10645" y="5584"/>
                    </a:lnTo>
                    <a:lnTo>
                      <a:pt x="10645" y="5584"/>
                    </a:lnTo>
                    <a:lnTo>
                      <a:pt x="10645" y="5584"/>
                    </a:lnTo>
                    <a:lnTo>
                      <a:pt x="10645" y="5584"/>
                    </a:lnTo>
                    <a:lnTo>
                      <a:pt x="11493" y="4480"/>
                    </a:lnTo>
                    <a:lnTo>
                      <a:pt x="11493" y="4480"/>
                    </a:lnTo>
                    <a:lnTo>
                      <a:pt x="14291" y="4248"/>
                    </a:lnTo>
                    <a:lnTo>
                      <a:pt x="14291" y="4248"/>
                    </a:lnTo>
                    <a:lnTo>
                      <a:pt x="15224" y="4170"/>
                    </a:lnTo>
                    <a:lnTo>
                      <a:pt x="15224" y="4170"/>
                    </a:lnTo>
                    <a:lnTo>
                      <a:pt x="15309" y="5197"/>
                    </a:lnTo>
                    <a:lnTo>
                      <a:pt x="15309" y="5197"/>
                    </a:lnTo>
                    <a:lnTo>
                      <a:pt x="15309" y="5197"/>
                    </a:lnTo>
                    <a:lnTo>
                      <a:pt x="15309" y="5197"/>
                    </a:lnTo>
                    <a:lnTo>
                      <a:pt x="16284" y="5633"/>
                    </a:lnTo>
                    <a:lnTo>
                      <a:pt x="16284" y="5633"/>
                    </a:lnTo>
                    <a:lnTo>
                      <a:pt x="17218" y="5555"/>
                    </a:lnTo>
                    <a:lnTo>
                      <a:pt x="17218" y="5555"/>
                    </a:lnTo>
                    <a:lnTo>
                      <a:pt x="17174" y="5042"/>
                    </a:lnTo>
                    <a:lnTo>
                      <a:pt x="17174" y="5042"/>
                    </a:lnTo>
                    <a:lnTo>
                      <a:pt x="18107" y="4964"/>
                    </a:lnTo>
                    <a:lnTo>
                      <a:pt x="18107" y="4964"/>
                    </a:lnTo>
                    <a:lnTo>
                      <a:pt x="18573" y="4926"/>
                    </a:lnTo>
                    <a:lnTo>
                      <a:pt x="18573" y="4926"/>
                    </a:lnTo>
                    <a:lnTo>
                      <a:pt x="19254" y="7454"/>
                    </a:lnTo>
                    <a:lnTo>
                      <a:pt x="19254" y="7454"/>
                    </a:lnTo>
                    <a:lnTo>
                      <a:pt x="19677" y="6902"/>
                    </a:lnTo>
                    <a:lnTo>
                      <a:pt x="19677" y="6902"/>
                    </a:lnTo>
                    <a:lnTo>
                      <a:pt x="21543" y="6746"/>
                    </a:lnTo>
                    <a:lnTo>
                      <a:pt x="21543" y="6746"/>
                    </a:lnTo>
                    <a:lnTo>
                      <a:pt x="21543" y="6746"/>
                    </a:lnTo>
                    <a:lnTo>
                      <a:pt x="21543" y="6746"/>
                    </a:lnTo>
                    <a:lnTo>
                      <a:pt x="23409" y="6591"/>
                    </a:lnTo>
                    <a:lnTo>
                      <a:pt x="23409" y="6591"/>
                    </a:lnTo>
                    <a:lnTo>
                      <a:pt x="23323" y="5564"/>
                    </a:lnTo>
                    <a:lnTo>
                      <a:pt x="23323" y="5564"/>
                    </a:lnTo>
                    <a:lnTo>
                      <a:pt x="22814" y="5090"/>
                    </a:lnTo>
                    <a:lnTo>
                      <a:pt x="22814" y="5090"/>
                    </a:lnTo>
                    <a:lnTo>
                      <a:pt x="22771" y="4576"/>
                    </a:lnTo>
                    <a:lnTo>
                      <a:pt x="22771" y="4576"/>
                    </a:lnTo>
                    <a:lnTo>
                      <a:pt x="25950" y="3276"/>
                    </a:lnTo>
                    <a:lnTo>
                      <a:pt x="25950" y="3276"/>
                    </a:lnTo>
                    <a:lnTo>
                      <a:pt x="28024" y="0"/>
                    </a:lnTo>
                    <a:lnTo>
                      <a:pt x="28539" y="6162"/>
                    </a:lnTo>
                    <a:lnTo>
                      <a:pt x="32184" y="4823"/>
                    </a:lnTo>
                    <a:lnTo>
                      <a:pt x="34480" y="9801"/>
                    </a:lnTo>
                    <a:lnTo>
                      <a:pt x="36318" y="20504"/>
                    </a:lnTo>
                    <a:lnTo>
                      <a:pt x="34623" y="22714"/>
                    </a:lnTo>
                    <a:lnTo>
                      <a:pt x="42487" y="32391"/>
                    </a:lnTo>
                    <a:lnTo>
                      <a:pt x="39859" y="34679"/>
                    </a:lnTo>
                    <a:lnTo>
                      <a:pt x="41029" y="54216"/>
                    </a:lnTo>
                    <a:lnTo>
                      <a:pt x="44228" y="64280"/>
                    </a:lnTo>
                    <a:lnTo>
                      <a:pt x="43854" y="71026"/>
                    </a:lnTo>
                    <a:lnTo>
                      <a:pt x="40494" y="70275"/>
                    </a:lnTo>
                    <a:lnTo>
                      <a:pt x="39053" y="75560"/>
                    </a:lnTo>
                    <a:lnTo>
                      <a:pt x="42709" y="74221"/>
                    </a:lnTo>
                    <a:lnTo>
                      <a:pt x="40247" y="78559"/>
                    </a:lnTo>
                    <a:lnTo>
                      <a:pt x="36591" y="79898"/>
                    </a:lnTo>
                    <a:lnTo>
                      <a:pt x="37106" y="86052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51" name="ID_57">
                <a:extLst>
                  <a:ext uri="{FF2B5EF4-FFF2-40B4-BE49-F238E27FC236}">
                    <a16:creationId xmlns:a16="http://schemas.microsoft.com/office/drawing/2014/main" xmlns="" id="{1A3DDD80-7D58-4C75-A4D0-809FF39C08E7}"/>
                  </a:ext>
                </a:extLst>
              </p:cNvPr>
              <p:cNvSpPr/>
              <p:nvPr/>
            </p:nvSpPr>
            <p:spPr>
              <a:xfrm>
                <a:off x="3820773" y="4058569"/>
                <a:ext cx="1780" cy="1183"/>
              </a:xfrm>
              <a:custGeom>
                <a:avLst/>
                <a:gdLst/>
                <a:ahLst/>
                <a:cxnLst/>
                <a:rect l="0" t="0" r="0" b="0"/>
                <a:pathLst>
                  <a:path w="1780" h="1183">
                    <a:moveTo>
                      <a:pt x="0" y="1182"/>
                    </a:moveTo>
                    <a:lnTo>
                      <a:pt x="380" y="116"/>
                    </a:lnTo>
                    <a:lnTo>
                      <a:pt x="380" y="116"/>
                    </a:lnTo>
                    <a:lnTo>
                      <a:pt x="1779" y="0"/>
                    </a:lnTo>
                    <a:lnTo>
                      <a:pt x="1779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52" name="ID_58">
                <a:extLst>
                  <a:ext uri="{FF2B5EF4-FFF2-40B4-BE49-F238E27FC236}">
                    <a16:creationId xmlns:a16="http://schemas.microsoft.com/office/drawing/2014/main" xmlns="" id="{D05F998D-9B81-4332-9822-0F78A61AF699}"/>
                  </a:ext>
                </a:extLst>
              </p:cNvPr>
              <p:cNvSpPr/>
              <p:nvPr/>
            </p:nvSpPr>
            <p:spPr>
              <a:xfrm>
                <a:off x="3788127" y="4051640"/>
                <a:ext cx="11028" cy="32777"/>
              </a:xfrm>
              <a:custGeom>
                <a:avLst/>
                <a:gdLst/>
                <a:ahLst/>
                <a:cxnLst/>
                <a:rect l="0" t="0" r="0" b="0"/>
                <a:pathLst>
                  <a:path w="11028" h="32777">
                    <a:moveTo>
                      <a:pt x="5689" y="0"/>
                    </a:moveTo>
                    <a:lnTo>
                      <a:pt x="9587" y="1748"/>
                    </a:lnTo>
                    <a:lnTo>
                      <a:pt x="11027" y="19210"/>
                    </a:lnTo>
                    <a:lnTo>
                      <a:pt x="6529" y="27335"/>
                    </a:lnTo>
                    <a:lnTo>
                      <a:pt x="7249" y="30377"/>
                    </a:lnTo>
                    <a:lnTo>
                      <a:pt x="3217" y="32776"/>
                    </a:lnTo>
                    <a:lnTo>
                      <a:pt x="0" y="22184"/>
                    </a:lnTo>
                    <a:lnTo>
                      <a:pt x="2079" y="18912"/>
                    </a:lnTo>
                    <a:lnTo>
                      <a:pt x="4034" y="8411"/>
                    </a:lnTo>
                    <a:lnTo>
                      <a:pt x="2043" y="7023"/>
                    </a:lnTo>
                    <a:lnTo>
                      <a:pt x="3825" y="154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53" name="ID_59">
                <a:extLst>
                  <a:ext uri="{FF2B5EF4-FFF2-40B4-BE49-F238E27FC236}">
                    <a16:creationId xmlns:a16="http://schemas.microsoft.com/office/drawing/2014/main" xmlns="" id="{F480D909-BEB7-47D6-B849-80015076A7FC}"/>
                  </a:ext>
                </a:extLst>
              </p:cNvPr>
              <p:cNvSpPr/>
              <p:nvPr/>
            </p:nvSpPr>
            <p:spPr>
              <a:xfrm>
                <a:off x="3835469" y="4045946"/>
                <a:ext cx="8087" cy="11100"/>
              </a:xfrm>
              <a:custGeom>
                <a:avLst/>
                <a:gdLst/>
                <a:ahLst/>
                <a:cxnLst/>
                <a:rect l="0" t="0" r="0" b="0"/>
                <a:pathLst>
                  <a:path w="8087" h="11100">
                    <a:moveTo>
                      <a:pt x="8086" y="0"/>
                    </a:moveTo>
                    <a:lnTo>
                      <a:pt x="4281" y="4976"/>
                    </a:lnTo>
                    <a:lnTo>
                      <a:pt x="5266" y="11099"/>
                    </a:lnTo>
                    <a:lnTo>
                      <a:pt x="983" y="10425"/>
                    </a:lnTo>
                    <a:lnTo>
                      <a:pt x="0" y="4301"/>
                    </a:lnTo>
                    <a:lnTo>
                      <a:pt x="2883" y="5093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54" name="ID_60">
                <a:extLst>
                  <a:ext uri="{FF2B5EF4-FFF2-40B4-BE49-F238E27FC236}">
                    <a16:creationId xmlns:a16="http://schemas.microsoft.com/office/drawing/2014/main" xmlns="" id="{7878B1B2-B73C-4590-B0D9-3389B02AA01A}"/>
                  </a:ext>
                </a:extLst>
              </p:cNvPr>
              <p:cNvSpPr/>
              <p:nvPr/>
            </p:nvSpPr>
            <p:spPr>
              <a:xfrm>
                <a:off x="3829066" y="4042420"/>
                <a:ext cx="4704" cy="4350"/>
              </a:xfrm>
              <a:custGeom>
                <a:avLst/>
                <a:gdLst/>
                <a:ahLst/>
                <a:cxnLst/>
                <a:rect l="0" t="0" r="0" b="0"/>
                <a:pathLst>
                  <a:path w="4704" h="4350">
                    <a:moveTo>
                      <a:pt x="1053" y="0"/>
                    </a:moveTo>
                    <a:lnTo>
                      <a:pt x="3426" y="318"/>
                    </a:lnTo>
                    <a:lnTo>
                      <a:pt x="4703" y="4349"/>
                    </a:lnTo>
                    <a:lnTo>
                      <a:pt x="0" y="4226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55" name="ID_61">
                <a:extLst>
                  <a:ext uri="{FF2B5EF4-FFF2-40B4-BE49-F238E27FC236}">
                    <a16:creationId xmlns:a16="http://schemas.microsoft.com/office/drawing/2014/main" xmlns="" id="{DDD76D71-0666-4DAB-818B-C04300593238}"/>
                  </a:ext>
                </a:extLst>
              </p:cNvPr>
              <p:cNvSpPr/>
              <p:nvPr/>
            </p:nvSpPr>
            <p:spPr>
              <a:xfrm>
                <a:off x="3827955" y="4038980"/>
                <a:ext cx="44" cy="515"/>
              </a:xfrm>
              <a:custGeom>
                <a:avLst/>
                <a:gdLst/>
                <a:ahLst/>
                <a:cxnLst/>
                <a:rect l="0" t="0" r="0" b="0"/>
                <a:pathLst>
                  <a:path w="44" h="515">
                    <a:moveTo>
                      <a:pt x="43" y="514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56" name="ID_62">
                <a:extLst>
                  <a:ext uri="{FF2B5EF4-FFF2-40B4-BE49-F238E27FC236}">
                    <a16:creationId xmlns:a16="http://schemas.microsoft.com/office/drawing/2014/main" xmlns="" id="{8F6B17D9-A134-49EE-9BD4-9EA195BFA6D0}"/>
                  </a:ext>
                </a:extLst>
              </p:cNvPr>
              <p:cNvSpPr/>
              <p:nvPr/>
            </p:nvSpPr>
            <p:spPr>
              <a:xfrm>
                <a:off x="3831130" y="4037679"/>
                <a:ext cx="44" cy="515"/>
              </a:xfrm>
              <a:custGeom>
                <a:avLst/>
                <a:gdLst/>
                <a:ahLst/>
                <a:cxnLst/>
                <a:rect l="0" t="0" r="0" b="0"/>
                <a:pathLst>
                  <a:path w="44" h="515">
                    <a:moveTo>
                      <a:pt x="43" y="51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57" name="ID_63">
                <a:extLst>
                  <a:ext uri="{FF2B5EF4-FFF2-40B4-BE49-F238E27FC236}">
                    <a16:creationId xmlns:a16="http://schemas.microsoft.com/office/drawing/2014/main" xmlns="" id="{6F60B92B-11D5-4E61-B15B-623CC428B3BA}"/>
                  </a:ext>
                </a:extLst>
              </p:cNvPr>
              <p:cNvSpPr/>
              <p:nvPr/>
            </p:nvSpPr>
            <p:spPr>
              <a:xfrm>
                <a:off x="3792295" y="4032838"/>
                <a:ext cx="3727" cy="4856"/>
              </a:xfrm>
              <a:custGeom>
                <a:avLst/>
                <a:gdLst/>
                <a:ahLst/>
                <a:cxnLst/>
                <a:rect l="0" t="0" r="0" b="0"/>
                <a:pathLst>
                  <a:path w="3727" h="4856">
                    <a:moveTo>
                      <a:pt x="3726" y="0"/>
                    </a:moveTo>
                    <a:lnTo>
                      <a:pt x="1312" y="4855"/>
                    </a:lnTo>
                    <a:lnTo>
                      <a:pt x="0" y="307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58" name="ID_64">
                <a:extLst>
                  <a:ext uri="{FF2B5EF4-FFF2-40B4-BE49-F238E27FC236}">
                    <a16:creationId xmlns:a16="http://schemas.microsoft.com/office/drawing/2014/main" xmlns="" id="{38E5A13B-4E21-46F3-89BE-3244E2031119}"/>
                  </a:ext>
                </a:extLst>
              </p:cNvPr>
              <p:cNvSpPr/>
              <p:nvPr/>
            </p:nvSpPr>
            <p:spPr>
              <a:xfrm>
                <a:off x="4034093" y="3948461"/>
                <a:ext cx="4263" cy="4542"/>
              </a:xfrm>
              <a:custGeom>
                <a:avLst/>
                <a:gdLst/>
                <a:ahLst/>
                <a:cxnLst/>
                <a:rect l="0" t="0" r="0" b="0"/>
                <a:pathLst>
                  <a:path w="4263" h="4542">
                    <a:moveTo>
                      <a:pt x="3715" y="4197"/>
                    </a:moveTo>
                    <a:lnTo>
                      <a:pt x="0" y="4541"/>
                    </a:lnTo>
                    <a:lnTo>
                      <a:pt x="4262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59" name="ID_65">
                <a:extLst>
                  <a:ext uri="{FF2B5EF4-FFF2-40B4-BE49-F238E27FC236}">
                    <a16:creationId xmlns:a16="http://schemas.microsoft.com/office/drawing/2014/main" xmlns="" id="{2333C2FC-6267-4C48-B766-790DD1450C92}"/>
                  </a:ext>
                </a:extLst>
              </p:cNvPr>
              <p:cNvSpPr/>
              <p:nvPr/>
            </p:nvSpPr>
            <p:spPr>
              <a:xfrm>
                <a:off x="3808215" y="3947492"/>
                <a:ext cx="42664" cy="121145"/>
              </a:xfrm>
              <a:custGeom>
                <a:avLst/>
                <a:gdLst/>
                <a:ahLst/>
                <a:cxnLst/>
                <a:rect l="0" t="0" r="0" b="0"/>
                <a:pathLst>
                  <a:path w="42664" h="121145">
                    <a:moveTo>
                      <a:pt x="32663" y="50037"/>
                    </a:moveTo>
                    <a:lnTo>
                      <a:pt x="37358" y="50159"/>
                    </a:lnTo>
                    <a:lnTo>
                      <a:pt x="39871" y="57711"/>
                    </a:lnTo>
                    <a:lnTo>
                      <a:pt x="36930" y="67276"/>
                    </a:lnTo>
                    <a:lnTo>
                      <a:pt x="38319" y="83717"/>
                    </a:lnTo>
                    <a:lnTo>
                      <a:pt x="34398" y="92843"/>
                    </a:lnTo>
                    <a:lnTo>
                      <a:pt x="31982" y="92012"/>
                    </a:lnTo>
                    <a:lnTo>
                      <a:pt x="29066" y="96396"/>
                    </a:lnTo>
                    <a:lnTo>
                      <a:pt x="22958" y="90701"/>
                    </a:lnTo>
                    <a:lnTo>
                      <a:pt x="22958" y="90701"/>
                    </a:lnTo>
                    <a:lnTo>
                      <a:pt x="22915" y="90187"/>
                    </a:lnTo>
                    <a:lnTo>
                      <a:pt x="22915" y="90187"/>
                    </a:lnTo>
                    <a:lnTo>
                      <a:pt x="19439" y="87892"/>
                    </a:lnTo>
                    <a:lnTo>
                      <a:pt x="19439" y="87892"/>
                    </a:lnTo>
                    <a:lnTo>
                      <a:pt x="19740" y="91488"/>
                    </a:lnTo>
                    <a:lnTo>
                      <a:pt x="19740" y="91488"/>
                    </a:lnTo>
                    <a:lnTo>
                      <a:pt x="19783" y="92002"/>
                    </a:lnTo>
                    <a:lnTo>
                      <a:pt x="19783" y="92002"/>
                    </a:lnTo>
                    <a:lnTo>
                      <a:pt x="20385" y="99193"/>
                    </a:lnTo>
                    <a:lnTo>
                      <a:pt x="20385" y="99193"/>
                    </a:lnTo>
                    <a:lnTo>
                      <a:pt x="24164" y="105083"/>
                    </a:lnTo>
                    <a:lnTo>
                      <a:pt x="19674" y="107528"/>
                    </a:lnTo>
                    <a:lnTo>
                      <a:pt x="19202" y="101878"/>
                    </a:lnTo>
                    <a:lnTo>
                      <a:pt x="15939" y="102151"/>
                    </a:lnTo>
                    <a:lnTo>
                      <a:pt x="14337" y="111077"/>
                    </a:lnTo>
                    <a:lnTo>
                      <a:pt x="14337" y="111077"/>
                    </a:lnTo>
                    <a:lnTo>
                      <a:pt x="12938" y="111193"/>
                    </a:lnTo>
                    <a:lnTo>
                      <a:pt x="12938" y="111193"/>
                    </a:lnTo>
                    <a:lnTo>
                      <a:pt x="12558" y="112259"/>
                    </a:lnTo>
                    <a:lnTo>
                      <a:pt x="12558" y="112259"/>
                    </a:lnTo>
                    <a:lnTo>
                      <a:pt x="14937" y="118266"/>
                    </a:lnTo>
                    <a:lnTo>
                      <a:pt x="14937" y="118266"/>
                    </a:lnTo>
                    <a:lnTo>
                      <a:pt x="14980" y="118780"/>
                    </a:lnTo>
                    <a:lnTo>
                      <a:pt x="14980" y="118780"/>
                    </a:lnTo>
                    <a:lnTo>
                      <a:pt x="15489" y="119254"/>
                    </a:lnTo>
                    <a:lnTo>
                      <a:pt x="15489" y="119254"/>
                    </a:lnTo>
                    <a:lnTo>
                      <a:pt x="15575" y="120281"/>
                    </a:lnTo>
                    <a:lnTo>
                      <a:pt x="15575" y="120281"/>
                    </a:lnTo>
                    <a:lnTo>
                      <a:pt x="13709" y="120436"/>
                    </a:lnTo>
                    <a:lnTo>
                      <a:pt x="13709" y="120436"/>
                    </a:lnTo>
                    <a:lnTo>
                      <a:pt x="13709" y="120436"/>
                    </a:lnTo>
                    <a:lnTo>
                      <a:pt x="13709" y="120436"/>
                    </a:lnTo>
                    <a:lnTo>
                      <a:pt x="11843" y="120592"/>
                    </a:lnTo>
                    <a:lnTo>
                      <a:pt x="11843" y="120592"/>
                    </a:lnTo>
                    <a:lnTo>
                      <a:pt x="11420" y="121144"/>
                    </a:lnTo>
                    <a:lnTo>
                      <a:pt x="11420" y="121144"/>
                    </a:lnTo>
                    <a:lnTo>
                      <a:pt x="10739" y="118616"/>
                    </a:lnTo>
                    <a:lnTo>
                      <a:pt x="10739" y="118616"/>
                    </a:lnTo>
                    <a:lnTo>
                      <a:pt x="10273" y="118654"/>
                    </a:lnTo>
                    <a:lnTo>
                      <a:pt x="10273" y="118654"/>
                    </a:lnTo>
                    <a:lnTo>
                      <a:pt x="9340" y="118732"/>
                    </a:lnTo>
                    <a:lnTo>
                      <a:pt x="9340" y="118732"/>
                    </a:lnTo>
                    <a:lnTo>
                      <a:pt x="9384" y="119245"/>
                    </a:lnTo>
                    <a:lnTo>
                      <a:pt x="9384" y="119245"/>
                    </a:lnTo>
                    <a:lnTo>
                      <a:pt x="8450" y="119323"/>
                    </a:lnTo>
                    <a:lnTo>
                      <a:pt x="8450" y="119323"/>
                    </a:lnTo>
                    <a:lnTo>
                      <a:pt x="7475" y="118887"/>
                    </a:lnTo>
                    <a:lnTo>
                      <a:pt x="7475" y="118887"/>
                    </a:lnTo>
                    <a:lnTo>
                      <a:pt x="7475" y="118887"/>
                    </a:lnTo>
                    <a:lnTo>
                      <a:pt x="7475" y="118887"/>
                    </a:lnTo>
                    <a:lnTo>
                      <a:pt x="7390" y="117860"/>
                    </a:lnTo>
                    <a:lnTo>
                      <a:pt x="7390" y="117860"/>
                    </a:lnTo>
                    <a:lnTo>
                      <a:pt x="6457" y="117938"/>
                    </a:lnTo>
                    <a:lnTo>
                      <a:pt x="6457" y="117938"/>
                    </a:lnTo>
                    <a:lnTo>
                      <a:pt x="2555" y="116193"/>
                    </a:lnTo>
                    <a:lnTo>
                      <a:pt x="2555" y="116193"/>
                    </a:lnTo>
                    <a:lnTo>
                      <a:pt x="2471" y="115166"/>
                    </a:lnTo>
                    <a:lnTo>
                      <a:pt x="2471" y="115166"/>
                    </a:lnTo>
                    <a:lnTo>
                      <a:pt x="2471" y="115166"/>
                    </a:lnTo>
                    <a:lnTo>
                      <a:pt x="2471" y="115166"/>
                    </a:lnTo>
                    <a:lnTo>
                      <a:pt x="3233" y="113035"/>
                    </a:lnTo>
                    <a:lnTo>
                      <a:pt x="1448" y="102839"/>
                    </a:lnTo>
                    <a:lnTo>
                      <a:pt x="3057" y="99603"/>
                    </a:lnTo>
                    <a:lnTo>
                      <a:pt x="938" y="96675"/>
                    </a:lnTo>
                    <a:lnTo>
                      <a:pt x="0" y="85373"/>
                    </a:lnTo>
                    <a:lnTo>
                      <a:pt x="2034" y="87273"/>
                    </a:lnTo>
                    <a:lnTo>
                      <a:pt x="3128" y="77870"/>
                    </a:lnTo>
                    <a:lnTo>
                      <a:pt x="7405" y="78549"/>
                    </a:lnTo>
                    <a:lnTo>
                      <a:pt x="7148" y="75466"/>
                    </a:lnTo>
                    <a:lnTo>
                      <a:pt x="1053" y="75455"/>
                    </a:lnTo>
                    <a:lnTo>
                      <a:pt x="3419" y="70084"/>
                    </a:lnTo>
                    <a:lnTo>
                      <a:pt x="3496" y="59727"/>
                    </a:lnTo>
                    <a:lnTo>
                      <a:pt x="6752" y="59456"/>
                    </a:lnTo>
                    <a:lnTo>
                      <a:pt x="7426" y="56294"/>
                    </a:lnTo>
                    <a:lnTo>
                      <a:pt x="2137" y="54664"/>
                    </a:lnTo>
                    <a:lnTo>
                      <a:pt x="4415" y="48263"/>
                    </a:lnTo>
                    <a:lnTo>
                      <a:pt x="1539" y="47467"/>
                    </a:lnTo>
                    <a:lnTo>
                      <a:pt x="2672" y="38571"/>
                    </a:lnTo>
                    <a:lnTo>
                      <a:pt x="7529" y="35060"/>
                    </a:lnTo>
                    <a:lnTo>
                      <a:pt x="3639" y="33313"/>
                    </a:lnTo>
                    <a:lnTo>
                      <a:pt x="6342" y="32053"/>
                    </a:lnTo>
                    <a:lnTo>
                      <a:pt x="9673" y="27114"/>
                    </a:lnTo>
                    <a:lnTo>
                      <a:pt x="7128" y="19041"/>
                    </a:lnTo>
                    <a:lnTo>
                      <a:pt x="11308" y="18691"/>
                    </a:lnTo>
                    <a:lnTo>
                      <a:pt x="14507" y="12208"/>
                    </a:lnTo>
                    <a:lnTo>
                      <a:pt x="14507" y="12208"/>
                    </a:lnTo>
                    <a:lnTo>
                      <a:pt x="12813" y="8724"/>
                    </a:lnTo>
                    <a:lnTo>
                      <a:pt x="12813" y="8724"/>
                    </a:lnTo>
                    <a:lnTo>
                      <a:pt x="23275" y="5256"/>
                    </a:lnTo>
                    <a:lnTo>
                      <a:pt x="23393" y="1101"/>
                    </a:lnTo>
                    <a:lnTo>
                      <a:pt x="26859" y="3400"/>
                    </a:lnTo>
                    <a:lnTo>
                      <a:pt x="26859" y="3400"/>
                    </a:lnTo>
                    <a:lnTo>
                      <a:pt x="27410" y="4390"/>
                    </a:lnTo>
                    <a:lnTo>
                      <a:pt x="27410" y="4390"/>
                    </a:lnTo>
                    <a:lnTo>
                      <a:pt x="30312" y="0"/>
                    </a:lnTo>
                    <a:lnTo>
                      <a:pt x="33880" y="9024"/>
                    </a:lnTo>
                    <a:lnTo>
                      <a:pt x="33282" y="24095"/>
                    </a:lnTo>
                    <a:lnTo>
                      <a:pt x="31424" y="24252"/>
                    </a:lnTo>
                    <a:lnTo>
                      <a:pt x="38958" y="30348"/>
                    </a:lnTo>
                    <a:lnTo>
                      <a:pt x="36679" y="31059"/>
                    </a:lnTo>
                    <a:lnTo>
                      <a:pt x="39525" y="37031"/>
                    </a:lnTo>
                    <a:lnTo>
                      <a:pt x="42663" y="40908"/>
                    </a:lnTo>
                    <a:lnTo>
                      <a:pt x="39756" y="45296"/>
                    </a:lnTo>
                    <a:lnTo>
                      <a:pt x="38479" y="41262"/>
                    </a:lnTo>
                    <a:lnTo>
                      <a:pt x="35863" y="43555"/>
                    </a:lnTo>
                    <a:lnTo>
                      <a:pt x="34585" y="39520"/>
                    </a:lnTo>
                    <a:lnTo>
                      <a:pt x="29763" y="37856"/>
                    </a:lnTo>
                    <a:lnTo>
                      <a:pt x="26855" y="42243"/>
                    </a:lnTo>
                    <a:lnTo>
                      <a:pt x="22704" y="37415"/>
                    </a:lnTo>
                    <a:lnTo>
                      <a:pt x="22206" y="42634"/>
                    </a:lnTo>
                    <a:lnTo>
                      <a:pt x="27072" y="44814"/>
                    </a:lnTo>
                    <a:lnTo>
                      <a:pt x="31213" y="43947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360" name="ID_66">
                <a:extLst>
                  <a:ext uri="{FF2B5EF4-FFF2-40B4-BE49-F238E27FC236}">
                    <a16:creationId xmlns:a16="http://schemas.microsoft.com/office/drawing/2014/main" xmlns="" id="{86515304-C14A-4F67-87BE-98C3DD0F97C2}"/>
                  </a:ext>
                </a:extLst>
              </p:cNvPr>
              <p:cNvSpPr/>
              <p:nvPr/>
            </p:nvSpPr>
            <p:spPr>
              <a:xfrm>
                <a:off x="3830266" y="3931185"/>
                <a:ext cx="7567" cy="8077"/>
              </a:xfrm>
              <a:custGeom>
                <a:avLst/>
                <a:gdLst/>
                <a:ahLst/>
                <a:cxnLst/>
                <a:rect l="0" t="0" r="0" b="0"/>
                <a:pathLst>
                  <a:path w="7567" h="8077">
                    <a:moveTo>
                      <a:pt x="5015" y="0"/>
                    </a:moveTo>
                    <a:lnTo>
                      <a:pt x="7566" y="8076"/>
                    </a:lnTo>
                    <a:lnTo>
                      <a:pt x="5406" y="4631"/>
                    </a:lnTo>
                    <a:lnTo>
                      <a:pt x="346" y="5575"/>
                    </a:lnTo>
                    <a:lnTo>
                      <a:pt x="0" y="145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</p:grpSp>
        <p:grpSp>
          <p:nvGrpSpPr>
            <p:cNvPr id="10" name="M2">
              <a:extLst>
                <a:ext uri="{FF2B5EF4-FFF2-40B4-BE49-F238E27FC236}">
                  <a16:creationId xmlns:a16="http://schemas.microsoft.com/office/drawing/2014/main" xmlns="" id="{0B2BDEBA-DA0B-4B3D-AA33-3C264F9861D8}"/>
                </a:ext>
              </a:extLst>
            </p:cNvPr>
            <p:cNvGrpSpPr/>
            <p:nvPr/>
          </p:nvGrpSpPr>
          <p:grpSpPr>
            <a:xfrm>
              <a:off x="1242167" y="3066712"/>
              <a:ext cx="1248365" cy="1129205"/>
              <a:chOff x="1242161" y="3066712"/>
              <a:chExt cx="1242916" cy="1129205"/>
            </a:xfrm>
          </p:grpSpPr>
          <p:sp>
            <p:nvSpPr>
              <p:cNvPr id="292" name="ID_67">
                <a:extLst>
                  <a:ext uri="{FF2B5EF4-FFF2-40B4-BE49-F238E27FC236}">
                    <a16:creationId xmlns:a16="http://schemas.microsoft.com/office/drawing/2014/main" xmlns="" id="{AC0A07E4-673D-47FE-BFAB-143BC0880565}"/>
                  </a:ext>
                </a:extLst>
              </p:cNvPr>
              <p:cNvSpPr/>
              <p:nvPr/>
            </p:nvSpPr>
            <p:spPr>
              <a:xfrm>
                <a:off x="1951952" y="3563019"/>
                <a:ext cx="20074" cy="9510"/>
              </a:xfrm>
              <a:custGeom>
                <a:avLst/>
                <a:gdLst/>
                <a:ahLst/>
                <a:cxnLst/>
                <a:rect l="0" t="0" r="0" b="0"/>
                <a:pathLst>
                  <a:path w="20074" h="9510">
                    <a:moveTo>
                      <a:pt x="20073" y="0"/>
                    </a:moveTo>
                    <a:lnTo>
                      <a:pt x="10519" y="4761"/>
                    </a:lnTo>
                    <a:lnTo>
                      <a:pt x="1875" y="9509"/>
                    </a:lnTo>
                    <a:lnTo>
                      <a:pt x="0" y="380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93" name="ID_68">
                <a:extLst>
                  <a:ext uri="{FF2B5EF4-FFF2-40B4-BE49-F238E27FC236}">
                    <a16:creationId xmlns:a16="http://schemas.microsoft.com/office/drawing/2014/main" xmlns="" id="{5E5E6B78-D218-4978-ADE6-A0B82A17E081}"/>
                  </a:ext>
                </a:extLst>
              </p:cNvPr>
              <p:cNvSpPr/>
              <p:nvPr/>
            </p:nvSpPr>
            <p:spPr>
              <a:xfrm>
                <a:off x="1242161" y="3066712"/>
                <a:ext cx="1242916" cy="1129205"/>
              </a:xfrm>
              <a:custGeom>
                <a:avLst/>
                <a:gdLst/>
                <a:ahLst/>
                <a:cxnLst/>
                <a:rect l="0" t="0" r="0" b="0"/>
                <a:pathLst>
                  <a:path w="1242916" h="1129205">
                    <a:moveTo>
                      <a:pt x="1242915" y="14664"/>
                    </a:moveTo>
                    <a:lnTo>
                      <a:pt x="1239094" y="21569"/>
                    </a:lnTo>
                    <a:lnTo>
                      <a:pt x="1235206" y="26387"/>
                    </a:lnTo>
                    <a:lnTo>
                      <a:pt x="1231859" y="34320"/>
                    </a:lnTo>
                    <a:lnTo>
                      <a:pt x="1215340" y="52042"/>
                    </a:lnTo>
                    <a:lnTo>
                      <a:pt x="1211255" y="65733"/>
                    </a:lnTo>
                    <a:lnTo>
                      <a:pt x="1205574" y="71119"/>
                    </a:lnTo>
                    <a:lnTo>
                      <a:pt x="1195655" y="85497"/>
                    </a:lnTo>
                    <a:lnTo>
                      <a:pt x="1189862" y="87228"/>
                    </a:lnTo>
                    <a:lnTo>
                      <a:pt x="1194848" y="88651"/>
                    </a:lnTo>
                    <a:lnTo>
                      <a:pt x="1190011" y="92442"/>
                    </a:lnTo>
                    <a:lnTo>
                      <a:pt x="1184782" y="98330"/>
                    </a:lnTo>
                    <a:lnTo>
                      <a:pt x="1181842" y="105718"/>
                    </a:lnTo>
                    <a:lnTo>
                      <a:pt x="1180826" y="101573"/>
                    </a:lnTo>
                    <a:lnTo>
                      <a:pt x="1178246" y="105819"/>
                    </a:lnTo>
                    <a:lnTo>
                      <a:pt x="1169893" y="112834"/>
                    </a:lnTo>
                    <a:lnTo>
                      <a:pt x="1181002" y="107829"/>
                    </a:lnTo>
                    <a:lnTo>
                      <a:pt x="1166119" y="122850"/>
                    </a:lnTo>
                    <a:lnTo>
                      <a:pt x="1161721" y="126623"/>
                    </a:lnTo>
                    <a:lnTo>
                      <a:pt x="1148642" y="142624"/>
                    </a:lnTo>
                    <a:lnTo>
                      <a:pt x="1143690" y="142756"/>
                    </a:lnTo>
                    <a:lnTo>
                      <a:pt x="1137893" y="144995"/>
                    </a:lnTo>
                    <a:lnTo>
                      <a:pt x="1126542" y="141640"/>
                    </a:lnTo>
                    <a:lnTo>
                      <a:pt x="1126583" y="143203"/>
                    </a:lnTo>
                    <a:lnTo>
                      <a:pt x="1139298" y="147044"/>
                    </a:lnTo>
                    <a:lnTo>
                      <a:pt x="1146883" y="144236"/>
                    </a:lnTo>
                    <a:lnTo>
                      <a:pt x="1146613" y="151023"/>
                    </a:lnTo>
                    <a:lnTo>
                      <a:pt x="1137770" y="157515"/>
                    </a:lnTo>
                    <a:lnTo>
                      <a:pt x="1125318" y="164097"/>
                    </a:lnTo>
                    <a:lnTo>
                      <a:pt x="1121781" y="166795"/>
                    </a:lnTo>
                    <a:lnTo>
                      <a:pt x="1118586" y="165312"/>
                    </a:lnTo>
                    <a:lnTo>
                      <a:pt x="1117765" y="168461"/>
                    </a:lnTo>
                    <a:lnTo>
                      <a:pt x="1110168" y="171260"/>
                    </a:lnTo>
                    <a:lnTo>
                      <a:pt x="1108457" y="174953"/>
                    </a:lnTo>
                    <a:lnTo>
                      <a:pt x="1091479" y="181628"/>
                    </a:lnTo>
                    <a:lnTo>
                      <a:pt x="1081268" y="188651"/>
                    </a:lnTo>
                    <a:lnTo>
                      <a:pt x="1078198" y="192374"/>
                    </a:lnTo>
                    <a:lnTo>
                      <a:pt x="1062649" y="203163"/>
                    </a:lnTo>
                    <a:lnTo>
                      <a:pt x="1060584" y="211551"/>
                    </a:lnTo>
                    <a:lnTo>
                      <a:pt x="1048592" y="220683"/>
                    </a:lnTo>
                    <a:lnTo>
                      <a:pt x="1044481" y="218691"/>
                    </a:lnTo>
                    <a:lnTo>
                      <a:pt x="1045559" y="226484"/>
                    </a:lnTo>
                    <a:lnTo>
                      <a:pt x="1038480" y="233416"/>
                    </a:lnTo>
                    <a:lnTo>
                      <a:pt x="1040414" y="239105"/>
                    </a:lnTo>
                    <a:lnTo>
                      <a:pt x="1030673" y="248697"/>
                    </a:lnTo>
                    <a:lnTo>
                      <a:pt x="1029870" y="253404"/>
                    </a:lnTo>
                    <a:lnTo>
                      <a:pt x="1022744" y="258767"/>
                    </a:lnTo>
                    <a:lnTo>
                      <a:pt x="1021509" y="264524"/>
                    </a:lnTo>
                    <a:lnTo>
                      <a:pt x="1013937" y="270415"/>
                    </a:lnTo>
                    <a:lnTo>
                      <a:pt x="1010251" y="267366"/>
                    </a:lnTo>
                    <a:lnTo>
                      <a:pt x="1007116" y="268994"/>
                    </a:lnTo>
                    <a:lnTo>
                      <a:pt x="1012159" y="272014"/>
                    </a:lnTo>
                    <a:lnTo>
                      <a:pt x="1010457" y="277259"/>
                    </a:lnTo>
                    <a:lnTo>
                      <a:pt x="1001066" y="283182"/>
                    </a:lnTo>
                    <a:lnTo>
                      <a:pt x="993410" y="285420"/>
                    </a:lnTo>
                    <a:lnTo>
                      <a:pt x="983982" y="289775"/>
                    </a:lnTo>
                    <a:lnTo>
                      <a:pt x="977268" y="294072"/>
                    </a:lnTo>
                    <a:lnTo>
                      <a:pt x="975527" y="297752"/>
                    </a:lnTo>
                    <a:lnTo>
                      <a:pt x="972374" y="298854"/>
                    </a:lnTo>
                    <a:lnTo>
                      <a:pt x="949493" y="311779"/>
                    </a:lnTo>
                    <a:lnTo>
                      <a:pt x="944080" y="313440"/>
                    </a:lnTo>
                    <a:lnTo>
                      <a:pt x="931957" y="320424"/>
                    </a:lnTo>
                    <a:lnTo>
                      <a:pt x="920288" y="327914"/>
                    </a:lnTo>
                    <a:lnTo>
                      <a:pt x="904151" y="340156"/>
                    </a:lnTo>
                    <a:lnTo>
                      <a:pt x="890276" y="352870"/>
                    </a:lnTo>
                    <a:lnTo>
                      <a:pt x="877789" y="368155"/>
                    </a:lnTo>
                    <a:lnTo>
                      <a:pt x="870164" y="375035"/>
                    </a:lnTo>
                    <a:lnTo>
                      <a:pt x="866620" y="381331"/>
                    </a:lnTo>
                    <a:lnTo>
                      <a:pt x="864506" y="392288"/>
                    </a:lnTo>
                    <a:lnTo>
                      <a:pt x="862686" y="392314"/>
                    </a:lnTo>
                    <a:lnTo>
                      <a:pt x="861875" y="399089"/>
                    </a:lnTo>
                    <a:lnTo>
                      <a:pt x="865576" y="403197"/>
                    </a:lnTo>
                    <a:lnTo>
                      <a:pt x="879293" y="407153"/>
                    </a:lnTo>
                    <a:lnTo>
                      <a:pt x="880267" y="411299"/>
                    </a:lnTo>
                    <a:lnTo>
                      <a:pt x="879988" y="393097"/>
                    </a:lnTo>
                    <a:lnTo>
                      <a:pt x="880898" y="393083"/>
                    </a:lnTo>
                    <a:lnTo>
                      <a:pt x="882024" y="407111"/>
                    </a:lnTo>
                    <a:lnTo>
                      <a:pt x="878565" y="419127"/>
                    </a:lnTo>
                    <a:lnTo>
                      <a:pt x="876963" y="433713"/>
                    </a:lnTo>
                    <a:lnTo>
                      <a:pt x="880577" y="431578"/>
                    </a:lnTo>
                    <a:lnTo>
                      <a:pt x="873875" y="440519"/>
                    </a:lnTo>
                    <a:lnTo>
                      <a:pt x="876232" y="445683"/>
                    </a:lnTo>
                    <a:lnTo>
                      <a:pt x="873025" y="444692"/>
                    </a:lnTo>
                    <a:lnTo>
                      <a:pt x="872168" y="448344"/>
                    </a:lnTo>
                    <a:lnTo>
                      <a:pt x="868497" y="446839"/>
                    </a:lnTo>
                    <a:lnTo>
                      <a:pt x="871294" y="450957"/>
                    </a:lnTo>
                    <a:lnTo>
                      <a:pt x="870429" y="454089"/>
                    </a:lnTo>
                    <a:lnTo>
                      <a:pt x="865451" y="456762"/>
                    </a:lnTo>
                    <a:lnTo>
                      <a:pt x="873204" y="456647"/>
                    </a:lnTo>
                    <a:lnTo>
                      <a:pt x="864561" y="458334"/>
                    </a:lnTo>
                    <a:lnTo>
                      <a:pt x="855055" y="463670"/>
                    </a:lnTo>
                    <a:lnTo>
                      <a:pt x="848269" y="467924"/>
                    </a:lnTo>
                    <a:lnTo>
                      <a:pt x="850479" y="462695"/>
                    </a:lnTo>
                    <a:lnTo>
                      <a:pt x="854960" y="456913"/>
                    </a:lnTo>
                    <a:lnTo>
                      <a:pt x="849949" y="457504"/>
                    </a:lnTo>
                    <a:lnTo>
                      <a:pt x="846387" y="463791"/>
                    </a:lnTo>
                    <a:lnTo>
                      <a:pt x="846466" y="469509"/>
                    </a:lnTo>
                    <a:lnTo>
                      <a:pt x="837837" y="472745"/>
                    </a:lnTo>
                    <a:lnTo>
                      <a:pt x="818819" y="484948"/>
                    </a:lnTo>
                    <a:lnTo>
                      <a:pt x="818720" y="477153"/>
                    </a:lnTo>
                    <a:lnTo>
                      <a:pt x="816979" y="483932"/>
                    </a:lnTo>
                    <a:lnTo>
                      <a:pt x="801516" y="489319"/>
                    </a:lnTo>
                    <a:lnTo>
                      <a:pt x="785185" y="499382"/>
                    </a:lnTo>
                    <a:lnTo>
                      <a:pt x="779262" y="501007"/>
                    </a:lnTo>
                    <a:lnTo>
                      <a:pt x="772346" y="495367"/>
                    </a:lnTo>
                    <a:lnTo>
                      <a:pt x="757255" y="493966"/>
                    </a:lnTo>
                    <a:lnTo>
                      <a:pt x="759056" y="491350"/>
                    </a:lnTo>
                    <a:lnTo>
                      <a:pt x="753979" y="486204"/>
                    </a:lnTo>
                    <a:lnTo>
                      <a:pt x="754944" y="491391"/>
                    </a:lnTo>
                    <a:lnTo>
                      <a:pt x="751306" y="492986"/>
                    </a:lnTo>
                    <a:lnTo>
                      <a:pt x="730773" y="495779"/>
                    </a:lnTo>
                    <a:lnTo>
                      <a:pt x="732529" y="487968"/>
                    </a:lnTo>
                    <a:lnTo>
                      <a:pt x="727995" y="491647"/>
                    </a:lnTo>
                    <a:lnTo>
                      <a:pt x="722048" y="490660"/>
                    </a:lnTo>
                    <a:lnTo>
                      <a:pt x="717032" y="491743"/>
                    </a:lnTo>
                    <a:lnTo>
                      <a:pt x="717524" y="495895"/>
                    </a:lnTo>
                    <a:lnTo>
                      <a:pt x="708412" y="499089"/>
                    </a:lnTo>
                    <a:lnTo>
                      <a:pt x="706605" y="501701"/>
                    </a:lnTo>
                    <a:lnTo>
                      <a:pt x="709825" y="504273"/>
                    </a:lnTo>
                    <a:lnTo>
                      <a:pt x="709851" y="507390"/>
                    </a:lnTo>
                    <a:lnTo>
                      <a:pt x="702154" y="516803"/>
                    </a:lnTo>
                    <a:lnTo>
                      <a:pt x="699941" y="526171"/>
                    </a:lnTo>
                    <a:lnTo>
                      <a:pt x="697295" y="539176"/>
                    </a:lnTo>
                    <a:lnTo>
                      <a:pt x="693677" y="544916"/>
                    </a:lnTo>
                    <a:lnTo>
                      <a:pt x="691445" y="552722"/>
                    </a:lnTo>
                    <a:lnTo>
                      <a:pt x="692858" y="557904"/>
                    </a:lnTo>
                    <a:lnTo>
                      <a:pt x="685041" y="553807"/>
                    </a:lnTo>
                    <a:lnTo>
                      <a:pt x="691041" y="559995"/>
                    </a:lnTo>
                    <a:lnTo>
                      <a:pt x="679188" y="568386"/>
                    </a:lnTo>
                    <a:lnTo>
                      <a:pt x="673731" y="574653"/>
                    </a:lnTo>
                    <a:lnTo>
                      <a:pt x="668739" y="582473"/>
                    </a:lnTo>
                    <a:lnTo>
                      <a:pt x="669734" y="594404"/>
                    </a:lnTo>
                    <a:lnTo>
                      <a:pt x="661888" y="586668"/>
                    </a:lnTo>
                    <a:lnTo>
                      <a:pt x="659136" y="586685"/>
                    </a:lnTo>
                    <a:lnTo>
                      <a:pt x="666978" y="593903"/>
                    </a:lnTo>
                    <a:lnTo>
                      <a:pt x="665167" y="597547"/>
                    </a:lnTo>
                    <a:lnTo>
                      <a:pt x="659218" y="600179"/>
                    </a:lnTo>
                    <a:lnTo>
                      <a:pt x="653217" y="593987"/>
                    </a:lnTo>
                    <a:lnTo>
                      <a:pt x="647199" y="584159"/>
                    </a:lnTo>
                    <a:lnTo>
                      <a:pt x="651388" y="595035"/>
                    </a:lnTo>
                    <a:lnTo>
                      <a:pt x="655092" y="600723"/>
                    </a:lnTo>
                    <a:lnTo>
                      <a:pt x="650047" y="601271"/>
                    </a:lnTo>
                    <a:lnTo>
                      <a:pt x="644558" y="604415"/>
                    </a:lnTo>
                    <a:lnTo>
                      <a:pt x="637664" y="602376"/>
                    </a:lnTo>
                    <a:lnTo>
                      <a:pt x="639450" y="593025"/>
                    </a:lnTo>
                    <a:lnTo>
                      <a:pt x="638476" y="582130"/>
                    </a:lnTo>
                    <a:lnTo>
                      <a:pt x="631104" y="574900"/>
                    </a:lnTo>
                    <a:lnTo>
                      <a:pt x="627889" y="573358"/>
                    </a:lnTo>
                    <a:lnTo>
                      <a:pt x="612313" y="574985"/>
                    </a:lnTo>
                    <a:lnTo>
                      <a:pt x="589408" y="579222"/>
                    </a:lnTo>
                    <a:lnTo>
                      <a:pt x="593997" y="580764"/>
                    </a:lnTo>
                    <a:lnTo>
                      <a:pt x="578431" y="588597"/>
                    </a:lnTo>
                    <a:lnTo>
                      <a:pt x="566066" y="596413"/>
                    </a:lnTo>
                    <a:lnTo>
                      <a:pt x="555078" y="609409"/>
                    </a:lnTo>
                    <a:lnTo>
                      <a:pt x="549587" y="620314"/>
                    </a:lnTo>
                    <a:lnTo>
                      <a:pt x="547309" y="632249"/>
                    </a:lnTo>
                    <a:lnTo>
                      <a:pt x="545472" y="633808"/>
                    </a:lnTo>
                    <a:lnTo>
                      <a:pt x="542732" y="646260"/>
                    </a:lnTo>
                    <a:lnTo>
                      <a:pt x="533089" y="659236"/>
                    </a:lnTo>
                    <a:lnTo>
                      <a:pt x="528036" y="669610"/>
                    </a:lnTo>
                    <a:lnTo>
                      <a:pt x="524361" y="679982"/>
                    </a:lnTo>
                    <a:lnTo>
                      <a:pt x="525286" y="688275"/>
                    </a:lnTo>
                    <a:lnTo>
                      <a:pt x="520226" y="705900"/>
                    </a:lnTo>
                    <a:lnTo>
                      <a:pt x="519308" y="716783"/>
                    </a:lnTo>
                    <a:lnTo>
                      <a:pt x="520233" y="726109"/>
                    </a:lnTo>
                    <a:lnTo>
                      <a:pt x="525318" y="746828"/>
                    </a:lnTo>
                    <a:lnTo>
                      <a:pt x="526248" y="759258"/>
                    </a:lnTo>
                    <a:lnTo>
                      <a:pt x="529025" y="768577"/>
                    </a:lnTo>
                    <a:lnTo>
                      <a:pt x="535968" y="780997"/>
                    </a:lnTo>
                    <a:lnTo>
                      <a:pt x="538289" y="790831"/>
                    </a:lnTo>
                    <a:lnTo>
                      <a:pt x="541070" y="796004"/>
                    </a:lnTo>
                    <a:lnTo>
                      <a:pt x="526274" y="805333"/>
                    </a:lnTo>
                    <a:lnTo>
                      <a:pt x="530439" y="805330"/>
                    </a:lnTo>
                    <a:lnTo>
                      <a:pt x="534137" y="801187"/>
                    </a:lnTo>
                    <a:lnTo>
                      <a:pt x="542925" y="799625"/>
                    </a:lnTo>
                    <a:lnTo>
                      <a:pt x="541085" y="808425"/>
                    </a:lnTo>
                    <a:lnTo>
                      <a:pt x="539258" y="830677"/>
                    </a:lnTo>
                    <a:lnTo>
                      <a:pt x="539265" y="836885"/>
                    </a:lnTo>
                    <a:lnTo>
                      <a:pt x="536030" y="845164"/>
                    </a:lnTo>
                    <a:lnTo>
                      <a:pt x="533258" y="855511"/>
                    </a:lnTo>
                    <a:lnTo>
                      <a:pt x="532344" y="870507"/>
                    </a:lnTo>
                    <a:lnTo>
                      <a:pt x="536076" y="892216"/>
                    </a:lnTo>
                    <a:lnTo>
                      <a:pt x="534219" y="892218"/>
                    </a:lnTo>
                    <a:lnTo>
                      <a:pt x="539335" y="899448"/>
                    </a:lnTo>
                    <a:lnTo>
                      <a:pt x="550060" y="926819"/>
                    </a:lnTo>
                    <a:lnTo>
                      <a:pt x="551929" y="932499"/>
                    </a:lnTo>
                    <a:lnTo>
                      <a:pt x="549163" y="948514"/>
                    </a:lnTo>
                    <a:lnTo>
                      <a:pt x="551044" y="960904"/>
                    </a:lnTo>
                    <a:lnTo>
                      <a:pt x="554785" y="970191"/>
                    </a:lnTo>
                    <a:lnTo>
                      <a:pt x="554785" y="970191"/>
                    </a:lnTo>
                    <a:lnTo>
                      <a:pt x="550153" y="986717"/>
                    </a:lnTo>
                    <a:lnTo>
                      <a:pt x="548285" y="984655"/>
                    </a:lnTo>
                    <a:lnTo>
                      <a:pt x="535232" y="982606"/>
                    </a:lnTo>
                    <a:lnTo>
                      <a:pt x="530104" y="979514"/>
                    </a:lnTo>
                    <a:lnTo>
                      <a:pt x="529173" y="982611"/>
                    </a:lnTo>
                    <a:lnTo>
                      <a:pt x="524513" y="982614"/>
                    </a:lnTo>
                    <a:lnTo>
                      <a:pt x="524508" y="972806"/>
                    </a:lnTo>
                    <a:lnTo>
                      <a:pt x="521248" y="975389"/>
                    </a:lnTo>
                    <a:lnTo>
                      <a:pt x="514725" y="973326"/>
                    </a:lnTo>
                    <a:lnTo>
                      <a:pt x="512395" y="977455"/>
                    </a:lnTo>
                    <a:lnTo>
                      <a:pt x="519385" y="978486"/>
                    </a:lnTo>
                    <a:lnTo>
                      <a:pt x="519386" y="981584"/>
                    </a:lnTo>
                    <a:lnTo>
                      <a:pt x="514725" y="981068"/>
                    </a:lnTo>
                    <a:lnTo>
                      <a:pt x="510531" y="983649"/>
                    </a:lnTo>
                    <a:lnTo>
                      <a:pt x="507734" y="987261"/>
                    </a:lnTo>
                    <a:lnTo>
                      <a:pt x="507733" y="992939"/>
                    </a:lnTo>
                    <a:lnTo>
                      <a:pt x="503536" y="995002"/>
                    </a:lnTo>
                    <a:lnTo>
                      <a:pt x="505866" y="1001711"/>
                    </a:lnTo>
                    <a:lnTo>
                      <a:pt x="501666" y="1006869"/>
                    </a:lnTo>
                    <a:lnTo>
                      <a:pt x="498866" y="1007899"/>
                    </a:lnTo>
                    <a:lnTo>
                      <a:pt x="489998" y="1012536"/>
                    </a:lnTo>
                    <a:lnTo>
                      <a:pt x="482065" y="1012012"/>
                    </a:lnTo>
                    <a:lnTo>
                      <a:pt x="478794" y="1016135"/>
                    </a:lnTo>
                    <a:lnTo>
                      <a:pt x="475066" y="1012518"/>
                    </a:lnTo>
                    <a:lnTo>
                      <a:pt x="472258" y="1017157"/>
                    </a:lnTo>
                    <a:lnTo>
                      <a:pt x="468990" y="1018183"/>
                    </a:lnTo>
                    <a:lnTo>
                      <a:pt x="473184" y="1022317"/>
                    </a:lnTo>
                    <a:lnTo>
                      <a:pt x="479249" y="1024905"/>
                    </a:lnTo>
                    <a:lnTo>
                      <a:pt x="473171" y="1030569"/>
                    </a:lnTo>
                    <a:lnTo>
                      <a:pt x="468976" y="1026436"/>
                    </a:lnTo>
                    <a:lnTo>
                      <a:pt x="466168" y="1029526"/>
                    </a:lnTo>
                    <a:lnTo>
                      <a:pt x="464312" y="1023333"/>
                    </a:lnTo>
                    <a:lnTo>
                      <a:pt x="461509" y="1024359"/>
                    </a:lnTo>
                    <a:lnTo>
                      <a:pt x="463385" y="1020236"/>
                    </a:lnTo>
                    <a:lnTo>
                      <a:pt x="456390" y="1017126"/>
                    </a:lnTo>
                    <a:lnTo>
                      <a:pt x="454516" y="1020217"/>
                    </a:lnTo>
                    <a:lnTo>
                      <a:pt x="451253" y="1018662"/>
                    </a:lnTo>
                    <a:lnTo>
                      <a:pt x="446576" y="1022261"/>
                    </a:lnTo>
                    <a:lnTo>
                      <a:pt x="440524" y="1016569"/>
                    </a:lnTo>
                    <a:lnTo>
                      <a:pt x="439607" y="1010892"/>
                    </a:lnTo>
                    <a:lnTo>
                      <a:pt x="422817" y="1008773"/>
                    </a:lnTo>
                    <a:lnTo>
                      <a:pt x="413939" y="1012351"/>
                    </a:lnTo>
                    <a:lnTo>
                      <a:pt x="421858" y="1015992"/>
                    </a:lnTo>
                    <a:lnTo>
                      <a:pt x="419034" y="1022172"/>
                    </a:lnTo>
                    <a:lnTo>
                      <a:pt x="420863" y="1032494"/>
                    </a:lnTo>
                    <a:lnTo>
                      <a:pt x="415726" y="1032475"/>
                    </a:lnTo>
                    <a:lnTo>
                      <a:pt x="411970" y="1037617"/>
                    </a:lnTo>
                    <a:lnTo>
                      <a:pt x="409638" y="1036576"/>
                    </a:lnTo>
                    <a:lnTo>
                      <a:pt x="410080" y="1042766"/>
                    </a:lnTo>
                    <a:lnTo>
                      <a:pt x="397928" y="1043744"/>
                    </a:lnTo>
                    <a:lnTo>
                      <a:pt x="393748" y="1038568"/>
                    </a:lnTo>
                    <a:lnTo>
                      <a:pt x="391859" y="1042684"/>
                    </a:lnTo>
                    <a:lnTo>
                      <a:pt x="389066" y="1040607"/>
                    </a:lnTo>
                    <a:lnTo>
                      <a:pt x="388098" y="1047306"/>
                    </a:lnTo>
                    <a:lnTo>
                      <a:pt x="384350" y="1049349"/>
                    </a:lnTo>
                    <a:lnTo>
                      <a:pt x="381048" y="1055003"/>
                    </a:lnTo>
                    <a:lnTo>
                      <a:pt x="381953" y="1060679"/>
                    </a:lnTo>
                    <a:lnTo>
                      <a:pt x="378202" y="1062720"/>
                    </a:lnTo>
                    <a:lnTo>
                      <a:pt x="370271" y="1059583"/>
                    </a:lnTo>
                    <a:lnTo>
                      <a:pt x="365116" y="1061615"/>
                    </a:lnTo>
                    <a:lnTo>
                      <a:pt x="362336" y="1057475"/>
                    </a:lnTo>
                    <a:lnTo>
                      <a:pt x="353476" y="1053811"/>
                    </a:lnTo>
                    <a:lnTo>
                      <a:pt x="350692" y="1050699"/>
                    </a:lnTo>
                    <a:lnTo>
                      <a:pt x="347407" y="1052740"/>
                    </a:lnTo>
                    <a:lnTo>
                      <a:pt x="340400" y="1052177"/>
                    </a:lnTo>
                    <a:lnTo>
                      <a:pt x="336621" y="1057821"/>
                    </a:lnTo>
                    <a:lnTo>
                      <a:pt x="342684" y="1059925"/>
                    </a:lnTo>
                    <a:lnTo>
                      <a:pt x="334733" y="1060385"/>
                    </a:lnTo>
                    <a:lnTo>
                      <a:pt x="334810" y="1049559"/>
                    </a:lnTo>
                    <a:lnTo>
                      <a:pt x="331523" y="1051598"/>
                    </a:lnTo>
                    <a:lnTo>
                      <a:pt x="321717" y="1050493"/>
                    </a:lnTo>
                    <a:lnTo>
                      <a:pt x="317946" y="1054588"/>
                    </a:lnTo>
                    <a:lnTo>
                      <a:pt x="314198" y="1055589"/>
                    </a:lnTo>
                    <a:lnTo>
                      <a:pt x="306265" y="1053978"/>
                    </a:lnTo>
                    <a:lnTo>
                      <a:pt x="304785" y="1063245"/>
                    </a:lnTo>
                    <a:lnTo>
                      <a:pt x="297789" y="1061124"/>
                    </a:lnTo>
                    <a:lnTo>
                      <a:pt x="292124" y="1067259"/>
                    </a:lnTo>
                    <a:lnTo>
                      <a:pt x="297178" y="1077612"/>
                    </a:lnTo>
                    <a:lnTo>
                      <a:pt x="293903" y="1077583"/>
                    </a:lnTo>
                    <a:lnTo>
                      <a:pt x="288636" y="1090934"/>
                    </a:lnTo>
                    <a:lnTo>
                      <a:pt x="286656" y="1102765"/>
                    </a:lnTo>
                    <a:lnTo>
                      <a:pt x="280997" y="1106834"/>
                    </a:lnTo>
                    <a:lnTo>
                      <a:pt x="281906" y="1109933"/>
                    </a:lnTo>
                    <a:lnTo>
                      <a:pt x="280901" y="1117134"/>
                    </a:lnTo>
                    <a:lnTo>
                      <a:pt x="273922" y="1111918"/>
                    </a:lnTo>
                    <a:lnTo>
                      <a:pt x="271076" y="1115496"/>
                    </a:lnTo>
                    <a:lnTo>
                      <a:pt x="272926" y="1118088"/>
                    </a:lnTo>
                    <a:lnTo>
                      <a:pt x="266803" y="1121119"/>
                    </a:lnTo>
                    <a:lnTo>
                      <a:pt x="266736" y="1127812"/>
                    </a:lnTo>
                    <a:lnTo>
                      <a:pt x="251718" y="1129204"/>
                    </a:lnTo>
                    <a:lnTo>
                      <a:pt x="242878" y="1122930"/>
                    </a:lnTo>
                    <a:lnTo>
                      <a:pt x="239139" y="1121859"/>
                    </a:lnTo>
                    <a:lnTo>
                      <a:pt x="234996" y="1115118"/>
                    </a:lnTo>
                    <a:lnTo>
                      <a:pt x="229368" y="1115570"/>
                    </a:lnTo>
                    <a:lnTo>
                      <a:pt x="229332" y="1118660"/>
                    </a:lnTo>
                    <a:lnTo>
                      <a:pt x="223264" y="1116530"/>
                    </a:lnTo>
                    <a:lnTo>
                      <a:pt x="229414" y="1111450"/>
                    </a:lnTo>
                    <a:lnTo>
                      <a:pt x="228554" y="1104744"/>
                    </a:lnTo>
                    <a:lnTo>
                      <a:pt x="228554" y="1104744"/>
                    </a:lnTo>
                    <a:lnTo>
                      <a:pt x="232406" y="1095515"/>
                    </a:lnTo>
                    <a:lnTo>
                      <a:pt x="231540" y="1089322"/>
                    </a:lnTo>
                    <a:lnTo>
                      <a:pt x="234371" y="1087293"/>
                    </a:lnTo>
                    <a:lnTo>
                      <a:pt x="242305" y="1089442"/>
                    </a:lnTo>
                    <a:lnTo>
                      <a:pt x="244267" y="1081219"/>
                    </a:lnTo>
                    <a:lnTo>
                      <a:pt x="246133" y="1081754"/>
                    </a:lnTo>
                    <a:lnTo>
                      <a:pt x="248544" y="1075080"/>
                    </a:lnTo>
                    <a:lnTo>
                      <a:pt x="253625" y="1081318"/>
                    </a:lnTo>
                    <a:lnTo>
                      <a:pt x="264408" y="1079367"/>
                    </a:lnTo>
                    <a:lnTo>
                      <a:pt x="257432" y="1075173"/>
                    </a:lnTo>
                    <a:lnTo>
                      <a:pt x="262146" y="1071614"/>
                    </a:lnTo>
                    <a:lnTo>
                      <a:pt x="261237" y="1069027"/>
                    </a:lnTo>
                    <a:lnTo>
                      <a:pt x="267312" y="1069604"/>
                    </a:lnTo>
                    <a:lnTo>
                      <a:pt x="265559" y="1057730"/>
                    </a:lnTo>
                    <a:lnTo>
                      <a:pt x="274477" y="1054209"/>
                    </a:lnTo>
                    <a:lnTo>
                      <a:pt x="274526" y="1049053"/>
                    </a:lnTo>
                    <a:lnTo>
                      <a:pt x="278289" y="1046511"/>
                    </a:lnTo>
                    <a:lnTo>
                      <a:pt x="275510" y="1043906"/>
                    </a:lnTo>
                    <a:lnTo>
                      <a:pt x="279277" y="1040849"/>
                    </a:lnTo>
                    <a:lnTo>
                      <a:pt x="280240" y="1037763"/>
                    </a:lnTo>
                    <a:lnTo>
                      <a:pt x="285388" y="1036780"/>
                    </a:lnTo>
                    <a:lnTo>
                      <a:pt x="283557" y="1032637"/>
                    </a:lnTo>
                    <a:lnTo>
                      <a:pt x="283639" y="1023870"/>
                    </a:lnTo>
                    <a:lnTo>
                      <a:pt x="286491" y="1018222"/>
                    </a:lnTo>
                    <a:lnTo>
                      <a:pt x="282806" y="1013029"/>
                    </a:lnTo>
                    <a:lnTo>
                      <a:pt x="281833" y="1017147"/>
                    </a:lnTo>
                    <a:lnTo>
                      <a:pt x="277609" y="1019687"/>
                    </a:lnTo>
                    <a:lnTo>
                      <a:pt x="269730" y="1013936"/>
                    </a:lnTo>
                    <a:lnTo>
                      <a:pt x="268827" y="1010831"/>
                    </a:lnTo>
                    <a:lnTo>
                      <a:pt x="264140" y="1012848"/>
                    </a:lnTo>
                    <a:lnTo>
                      <a:pt x="263243" y="1009228"/>
                    </a:lnTo>
                    <a:lnTo>
                      <a:pt x="257151" y="1011745"/>
                    </a:lnTo>
                    <a:lnTo>
                      <a:pt x="258138" y="1006596"/>
                    </a:lnTo>
                    <a:lnTo>
                      <a:pt x="251178" y="1002912"/>
                    </a:lnTo>
                    <a:lnTo>
                      <a:pt x="254052" y="995718"/>
                    </a:lnTo>
                    <a:lnTo>
                      <a:pt x="252263" y="988474"/>
                    </a:lnTo>
                    <a:lnTo>
                      <a:pt x="253293" y="979194"/>
                    </a:lnTo>
                    <a:lnTo>
                      <a:pt x="258547" y="966858"/>
                    </a:lnTo>
                    <a:lnTo>
                      <a:pt x="256705" y="964774"/>
                    </a:lnTo>
                    <a:lnTo>
                      <a:pt x="244608" y="963613"/>
                    </a:lnTo>
                    <a:lnTo>
                      <a:pt x="234805" y="965570"/>
                    </a:lnTo>
                    <a:lnTo>
                      <a:pt x="231108" y="962947"/>
                    </a:lnTo>
                    <a:lnTo>
                      <a:pt x="224056" y="968545"/>
                    </a:lnTo>
                    <a:lnTo>
                      <a:pt x="223174" y="964404"/>
                    </a:lnTo>
                    <a:lnTo>
                      <a:pt x="226040" y="958241"/>
                    </a:lnTo>
                    <a:lnTo>
                      <a:pt x="220005" y="956621"/>
                    </a:lnTo>
                    <a:lnTo>
                      <a:pt x="220054" y="952491"/>
                    </a:lnTo>
                    <a:lnTo>
                      <a:pt x="212135" y="952912"/>
                    </a:lnTo>
                    <a:lnTo>
                      <a:pt x="207454" y="954920"/>
                    </a:lnTo>
                    <a:lnTo>
                      <a:pt x="203795" y="949711"/>
                    </a:lnTo>
                    <a:lnTo>
                      <a:pt x="205242" y="945597"/>
                    </a:lnTo>
                    <a:lnTo>
                      <a:pt x="211286" y="946188"/>
                    </a:lnTo>
                    <a:lnTo>
                      <a:pt x="212732" y="942074"/>
                    </a:lnTo>
                    <a:lnTo>
                      <a:pt x="208595" y="937891"/>
                    </a:lnTo>
                    <a:lnTo>
                      <a:pt x="214266" y="930728"/>
                    </a:lnTo>
                    <a:lnTo>
                      <a:pt x="212456" y="926574"/>
                    </a:lnTo>
                    <a:lnTo>
                      <a:pt x="213894" y="922975"/>
                    </a:lnTo>
                    <a:lnTo>
                      <a:pt x="212556" y="918308"/>
                    </a:lnTo>
                    <a:lnTo>
                      <a:pt x="206991" y="917206"/>
                    </a:lnTo>
                    <a:lnTo>
                      <a:pt x="201943" y="911976"/>
                    </a:lnTo>
                    <a:lnTo>
                      <a:pt x="200935" y="918164"/>
                    </a:lnTo>
                    <a:lnTo>
                      <a:pt x="193060" y="915996"/>
                    </a:lnTo>
                    <a:lnTo>
                      <a:pt x="190189" y="922159"/>
                    </a:lnTo>
                    <a:lnTo>
                      <a:pt x="185992" y="923137"/>
                    </a:lnTo>
                    <a:lnTo>
                      <a:pt x="186128" y="912805"/>
                    </a:lnTo>
                    <a:lnTo>
                      <a:pt x="192197" y="910818"/>
                    </a:lnTo>
                    <a:lnTo>
                      <a:pt x="192318" y="901517"/>
                    </a:lnTo>
                    <a:lnTo>
                      <a:pt x="189531" y="901481"/>
                    </a:lnTo>
                    <a:lnTo>
                      <a:pt x="182452" y="909655"/>
                    </a:lnTo>
                    <a:lnTo>
                      <a:pt x="177369" y="907520"/>
                    </a:lnTo>
                    <a:lnTo>
                      <a:pt x="177419" y="903903"/>
                    </a:lnTo>
                    <a:lnTo>
                      <a:pt x="168570" y="905331"/>
                    </a:lnTo>
                    <a:lnTo>
                      <a:pt x="166741" y="903238"/>
                    </a:lnTo>
                    <a:lnTo>
                      <a:pt x="164795" y="909412"/>
                    </a:lnTo>
                    <a:lnTo>
                      <a:pt x="167489" y="916168"/>
                    </a:lnTo>
                    <a:lnTo>
                      <a:pt x="163719" y="919732"/>
                    </a:lnTo>
                    <a:lnTo>
                      <a:pt x="159528" y="920189"/>
                    </a:lnTo>
                    <a:lnTo>
                      <a:pt x="158531" y="924824"/>
                    </a:lnTo>
                    <a:lnTo>
                      <a:pt x="151541" y="925756"/>
                    </a:lnTo>
                    <a:lnTo>
                      <a:pt x="149651" y="927795"/>
                    </a:lnTo>
                    <a:lnTo>
                      <a:pt x="149545" y="935026"/>
                    </a:lnTo>
                    <a:lnTo>
                      <a:pt x="147646" y="937580"/>
                    </a:lnTo>
                    <a:lnTo>
                      <a:pt x="146792" y="932402"/>
                    </a:lnTo>
                    <a:lnTo>
                      <a:pt x="141653" y="933875"/>
                    </a:lnTo>
                    <a:lnTo>
                      <a:pt x="139855" y="929715"/>
                    </a:lnTo>
                    <a:lnTo>
                      <a:pt x="133761" y="932722"/>
                    </a:lnTo>
                    <a:lnTo>
                      <a:pt x="136954" y="936903"/>
                    </a:lnTo>
                    <a:lnTo>
                      <a:pt x="134604" y="938417"/>
                    </a:lnTo>
                    <a:lnTo>
                      <a:pt x="130930" y="935261"/>
                    </a:lnTo>
                    <a:lnTo>
                      <a:pt x="128099" y="937800"/>
                    </a:lnTo>
                    <a:lnTo>
                      <a:pt x="122958" y="939269"/>
                    </a:lnTo>
                    <a:lnTo>
                      <a:pt x="121162" y="935108"/>
                    </a:lnTo>
                    <a:lnTo>
                      <a:pt x="118680" y="944882"/>
                    </a:lnTo>
                    <a:lnTo>
                      <a:pt x="115937" y="941739"/>
                    </a:lnTo>
                    <a:lnTo>
                      <a:pt x="112207" y="942195"/>
                    </a:lnTo>
                    <a:lnTo>
                      <a:pt x="111209" y="946311"/>
                    </a:lnTo>
                    <a:lnTo>
                      <a:pt x="107012" y="946759"/>
                    </a:lnTo>
                    <a:lnTo>
                      <a:pt x="109533" y="934920"/>
                    </a:lnTo>
                    <a:lnTo>
                      <a:pt x="105509" y="925039"/>
                    </a:lnTo>
                    <a:lnTo>
                      <a:pt x="103606" y="927590"/>
                    </a:lnTo>
                    <a:lnTo>
                      <a:pt x="100851" y="925478"/>
                    </a:lnTo>
                    <a:lnTo>
                      <a:pt x="102805" y="919827"/>
                    </a:lnTo>
                    <a:lnTo>
                      <a:pt x="94902" y="919694"/>
                    </a:lnTo>
                    <a:lnTo>
                      <a:pt x="91683" y="917572"/>
                    </a:lnTo>
                    <a:lnTo>
                      <a:pt x="87903" y="921124"/>
                    </a:lnTo>
                    <a:lnTo>
                      <a:pt x="84282" y="915378"/>
                    </a:lnTo>
                    <a:lnTo>
                      <a:pt x="80974" y="918420"/>
                    </a:lnTo>
                    <a:lnTo>
                      <a:pt x="75396" y="918322"/>
                    </a:lnTo>
                    <a:lnTo>
                      <a:pt x="74167" y="908998"/>
                    </a:lnTo>
                    <a:lnTo>
                      <a:pt x="71389" y="908432"/>
                    </a:lnTo>
                    <a:lnTo>
                      <a:pt x="70376" y="913065"/>
                    </a:lnTo>
                    <a:lnTo>
                      <a:pt x="63376" y="914488"/>
                    </a:lnTo>
                    <a:lnTo>
                      <a:pt x="65358" y="907806"/>
                    </a:lnTo>
                    <a:lnTo>
                      <a:pt x="61669" y="906189"/>
                    </a:lnTo>
                    <a:lnTo>
                      <a:pt x="61508" y="914971"/>
                    </a:lnTo>
                    <a:lnTo>
                      <a:pt x="57799" y="914386"/>
                    </a:lnTo>
                    <a:lnTo>
                      <a:pt x="55408" y="917959"/>
                    </a:lnTo>
                    <a:lnTo>
                      <a:pt x="61394" y="921169"/>
                    </a:lnTo>
                    <a:lnTo>
                      <a:pt x="60398" y="924768"/>
                    </a:lnTo>
                    <a:lnTo>
                      <a:pt x="63103" y="929467"/>
                    </a:lnTo>
                    <a:lnTo>
                      <a:pt x="62116" y="932549"/>
                    </a:lnTo>
                    <a:lnTo>
                      <a:pt x="55130" y="932937"/>
                    </a:lnTo>
                    <a:lnTo>
                      <a:pt x="50508" y="931301"/>
                    </a:lnTo>
                    <a:lnTo>
                      <a:pt x="48104" y="935388"/>
                    </a:lnTo>
                    <a:lnTo>
                      <a:pt x="45323" y="934819"/>
                    </a:lnTo>
                    <a:lnTo>
                      <a:pt x="41236" y="929575"/>
                    </a:lnTo>
                    <a:lnTo>
                      <a:pt x="38445" y="929522"/>
                    </a:lnTo>
                    <a:lnTo>
                      <a:pt x="37396" y="935701"/>
                    </a:lnTo>
                    <a:lnTo>
                      <a:pt x="33715" y="933563"/>
                    </a:lnTo>
                    <a:lnTo>
                      <a:pt x="32975" y="923732"/>
                    </a:lnTo>
                    <a:lnTo>
                      <a:pt x="30671" y="922654"/>
                    </a:lnTo>
                    <a:lnTo>
                      <a:pt x="36855" y="915540"/>
                    </a:lnTo>
                    <a:lnTo>
                      <a:pt x="38853" y="908344"/>
                    </a:lnTo>
                    <a:lnTo>
                      <a:pt x="42116" y="907890"/>
                    </a:lnTo>
                    <a:lnTo>
                      <a:pt x="41740" y="903231"/>
                    </a:lnTo>
                    <a:lnTo>
                      <a:pt x="34418" y="897405"/>
                    </a:lnTo>
                    <a:lnTo>
                      <a:pt x="35427" y="893289"/>
                    </a:lnTo>
                    <a:lnTo>
                      <a:pt x="24879" y="886361"/>
                    </a:lnTo>
                    <a:lnTo>
                      <a:pt x="26829" y="881747"/>
                    </a:lnTo>
                    <a:lnTo>
                      <a:pt x="31480" y="881321"/>
                    </a:lnTo>
                    <a:lnTo>
                      <a:pt x="31571" y="876670"/>
                    </a:lnTo>
                    <a:lnTo>
                      <a:pt x="27879" y="875563"/>
                    </a:lnTo>
                    <a:lnTo>
                      <a:pt x="25238" y="868272"/>
                    </a:lnTo>
                    <a:lnTo>
                      <a:pt x="18290" y="867616"/>
                    </a:lnTo>
                    <a:lnTo>
                      <a:pt x="19312" y="862982"/>
                    </a:lnTo>
                    <a:lnTo>
                      <a:pt x="27227" y="861588"/>
                    </a:lnTo>
                    <a:lnTo>
                      <a:pt x="28226" y="857988"/>
                    </a:lnTo>
                    <a:lnTo>
                      <a:pt x="30947" y="861144"/>
                    </a:lnTo>
                    <a:lnTo>
                      <a:pt x="39759" y="861316"/>
                    </a:lnTo>
                    <a:lnTo>
                      <a:pt x="37664" y="873686"/>
                    </a:lnTo>
                    <a:lnTo>
                      <a:pt x="40398" y="876324"/>
                    </a:lnTo>
                    <a:lnTo>
                      <a:pt x="40299" y="881492"/>
                    </a:lnTo>
                    <a:lnTo>
                      <a:pt x="47241" y="882659"/>
                    </a:lnTo>
                    <a:lnTo>
                      <a:pt x="48140" y="884227"/>
                    </a:lnTo>
                    <a:lnTo>
                      <a:pt x="56051" y="883341"/>
                    </a:lnTo>
                    <a:lnTo>
                      <a:pt x="57764" y="891127"/>
                    </a:lnTo>
                    <a:lnTo>
                      <a:pt x="60067" y="892204"/>
                    </a:lnTo>
                    <a:lnTo>
                      <a:pt x="63838" y="889171"/>
                    </a:lnTo>
                    <a:lnTo>
                      <a:pt x="74508" y="889881"/>
                    </a:lnTo>
                    <a:lnTo>
                      <a:pt x="79679" y="886353"/>
                    </a:lnTo>
                    <a:lnTo>
                      <a:pt x="80544" y="889987"/>
                    </a:lnTo>
                    <a:lnTo>
                      <a:pt x="84786" y="886443"/>
                    </a:lnTo>
                    <a:lnTo>
                      <a:pt x="88402" y="892192"/>
                    </a:lnTo>
                    <a:lnTo>
                      <a:pt x="92081" y="894323"/>
                    </a:lnTo>
                    <a:lnTo>
                      <a:pt x="91055" y="899991"/>
                    </a:lnTo>
                    <a:lnTo>
                      <a:pt x="94289" y="901080"/>
                    </a:lnTo>
                    <a:lnTo>
                      <a:pt x="90949" y="906191"/>
                    </a:lnTo>
                    <a:lnTo>
                      <a:pt x="91833" y="908790"/>
                    </a:lnTo>
                    <a:lnTo>
                      <a:pt x="97874" y="908893"/>
                    </a:lnTo>
                    <a:lnTo>
                      <a:pt x="98760" y="911491"/>
                    </a:lnTo>
                    <a:lnTo>
                      <a:pt x="103949" y="906927"/>
                    </a:lnTo>
                    <a:lnTo>
                      <a:pt x="101239" y="902231"/>
                    </a:lnTo>
                    <a:lnTo>
                      <a:pt x="104044" y="901243"/>
                    </a:lnTo>
                    <a:lnTo>
                      <a:pt x="103218" y="895028"/>
                    </a:lnTo>
                    <a:lnTo>
                      <a:pt x="96225" y="896461"/>
                    </a:lnTo>
                    <a:lnTo>
                      <a:pt x="97268" y="889759"/>
                    </a:lnTo>
                    <a:lnTo>
                      <a:pt x="88491" y="887024"/>
                    </a:lnTo>
                    <a:lnTo>
                      <a:pt x="90436" y="881888"/>
                    </a:lnTo>
                    <a:lnTo>
                      <a:pt x="95595" y="878874"/>
                    </a:lnTo>
                    <a:lnTo>
                      <a:pt x="99394" y="873768"/>
                    </a:lnTo>
                    <a:lnTo>
                      <a:pt x="98510" y="871167"/>
                    </a:lnTo>
                    <a:lnTo>
                      <a:pt x="92443" y="873132"/>
                    </a:lnTo>
                    <a:lnTo>
                      <a:pt x="91559" y="870532"/>
                    </a:lnTo>
                    <a:lnTo>
                      <a:pt x="96689" y="869068"/>
                    </a:lnTo>
                    <a:lnTo>
                      <a:pt x="98649" y="862896"/>
                    </a:lnTo>
                    <a:lnTo>
                      <a:pt x="110700" y="863613"/>
                    </a:lnTo>
                    <a:lnTo>
                      <a:pt x="116232" y="865771"/>
                    </a:lnTo>
                    <a:lnTo>
                      <a:pt x="118154" y="861665"/>
                    </a:lnTo>
                    <a:lnTo>
                      <a:pt x="114586" y="852815"/>
                    </a:lnTo>
                    <a:lnTo>
                      <a:pt x="115639" y="845074"/>
                    </a:lnTo>
                    <a:lnTo>
                      <a:pt x="112891" y="842960"/>
                    </a:lnTo>
                    <a:lnTo>
                      <a:pt x="107777" y="843911"/>
                    </a:lnTo>
                    <a:lnTo>
                      <a:pt x="107862" y="838739"/>
                    </a:lnTo>
                    <a:lnTo>
                      <a:pt x="100038" y="835505"/>
                    </a:lnTo>
                    <a:lnTo>
                      <a:pt x="96261" y="839580"/>
                    </a:lnTo>
                    <a:lnTo>
                      <a:pt x="98919" y="846867"/>
                    </a:lnTo>
                    <a:lnTo>
                      <a:pt x="100774" y="846898"/>
                    </a:lnTo>
                    <a:lnTo>
                      <a:pt x="102927" y="856761"/>
                    </a:lnTo>
                    <a:lnTo>
                      <a:pt x="97792" y="858744"/>
                    </a:lnTo>
                    <a:lnTo>
                      <a:pt x="97835" y="856159"/>
                    </a:lnTo>
                    <a:lnTo>
                      <a:pt x="93733" y="851952"/>
                    </a:lnTo>
                    <a:lnTo>
                      <a:pt x="94302" y="845754"/>
                    </a:lnTo>
                    <a:lnTo>
                      <a:pt x="81352" y="843978"/>
                    </a:lnTo>
                    <a:lnTo>
                      <a:pt x="81507" y="835186"/>
                    </a:lnTo>
                    <a:lnTo>
                      <a:pt x="74502" y="838166"/>
                    </a:lnTo>
                    <a:lnTo>
                      <a:pt x="68035" y="837015"/>
                    </a:lnTo>
                    <a:lnTo>
                      <a:pt x="63005" y="833302"/>
                    </a:lnTo>
                    <a:lnTo>
                      <a:pt x="57880" y="834760"/>
                    </a:lnTo>
                    <a:lnTo>
                      <a:pt x="54975" y="841431"/>
                    </a:lnTo>
                    <a:lnTo>
                      <a:pt x="55796" y="847137"/>
                    </a:lnTo>
                    <a:lnTo>
                      <a:pt x="54754" y="853324"/>
                    </a:lnTo>
                    <a:lnTo>
                      <a:pt x="48687" y="855280"/>
                    </a:lnTo>
                    <a:lnTo>
                      <a:pt x="45086" y="849521"/>
                    </a:lnTo>
                    <a:lnTo>
                      <a:pt x="37176" y="850921"/>
                    </a:lnTo>
                    <a:lnTo>
                      <a:pt x="27472" y="849180"/>
                    </a:lnTo>
                    <a:lnTo>
                      <a:pt x="25267" y="843446"/>
                    </a:lnTo>
                    <a:lnTo>
                      <a:pt x="28603" y="838856"/>
                    </a:lnTo>
                    <a:lnTo>
                      <a:pt x="20778" y="836114"/>
                    </a:lnTo>
                    <a:lnTo>
                      <a:pt x="18103" y="830886"/>
                    </a:lnTo>
                    <a:lnTo>
                      <a:pt x="19175" y="823663"/>
                    </a:lnTo>
                    <a:lnTo>
                      <a:pt x="23888" y="819618"/>
                    </a:lnTo>
                    <a:lnTo>
                      <a:pt x="28003" y="822287"/>
                    </a:lnTo>
                    <a:lnTo>
                      <a:pt x="28147" y="815045"/>
                    </a:lnTo>
                    <a:lnTo>
                      <a:pt x="31890" y="813048"/>
                    </a:lnTo>
                    <a:lnTo>
                      <a:pt x="33823" y="808946"/>
                    </a:lnTo>
                    <a:lnTo>
                      <a:pt x="23199" y="807701"/>
                    </a:lnTo>
                    <a:lnTo>
                      <a:pt x="17121" y="810684"/>
                    </a:lnTo>
                    <a:lnTo>
                      <a:pt x="12651" y="802830"/>
                    </a:lnTo>
                    <a:lnTo>
                      <a:pt x="5765" y="800100"/>
                    </a:lnTo>
                    <a:lnTo>
                      <a:pt x="2280" y="789674"/>
                    </a:lnTo>
                    <a:lnTo>
                      <a:pt x="0" y="788073"/>
                    </a:lnTo>
                    <a:lnTo>
                      <a:pt x="2130" y="774655"/>
                    </a:lnTo>
                    <a:lnTo>
                      <a:pt x="6504" y="764389"/>
                    </a:lnTo>
                    <a:lnTo>
                      <a:pt x="3883" y="757083"/>
                    </a:lnTo>
                    <a:lnTo>
                      <a:pt x="12678" y="756229"/>
                    </a:lnTo>
                    <a:lnTo>
                      <a:pt x="14589" y="753160"/>
                    </a:lnTo>
                    <a:lnTo>
                      <a:pt x="13760" y="748481"/>
                    </a:lnTo>
                    <a:lnTo>
                      <a:pt x="15723" y="742823"/>
                    </a:lnTo>
                    <a:lnTo>
                      <a:pt x="14894" y="738143"/>
                    </a:lnTo>
                    <a:lnTo>
                      <a:pt x="16740" y="738181"/>
                    </a:lnTo>
                    <a:lnTo>
                      <a:pt x="17904" y="726287"/>
                    </a:lnTo>
                    <a:lnTo>
                      <a:pt x="13292" y="726193"/>
                    </a:lnTo>
                    <a:lnTo>
                      <a:pt x="1784" y="724919"/>
                    </a:lnTo>
                    <a:lnTo>
                      <a:pt x="465" y="721782"/>
                    </a:lnTo>
                    <a:lnTo>
                      <a:pt x="5656" y="716190"/>
                    </a:lnTo>
                    <a:lnTo>
                      <a:pt x="3481" y="709925"/>
                    </a:lnTo>
                    <a:lnTo>
                      <a:pt x="7757" y="703794"/>
                    </a:lnTo>
                    <a:lnTo>
                      <a:pt x="17318" y="709692"/>
                    </a:lnTo>
                    <a:lnTo>
                      <a:pt x="19529" y="714401"/>
                    </a:lnTo>
                    <a:lnTo>
                      <a:pt x="30121" y="715131"/>
                    </a:lnTo>
                    <a:lnTo>
                      <a:pt x="36525" y="717848"/>
                    </a:lnTo>
                    <a:lnTo>
                      <a:pt x="39812" y="714802"/>
                    </a:lnTo>
                    <a:lnTo>
                      <a:pt x="46727" y="714935"/>
                    </a:lnTo>
                    <a:lnTo>
                      <a:pt x="45726" y="719062"/>
                    </a:lnTo>
                    <a:lnTo>
                      <a:pt x="52161" y="720220"/>
                    </a:lnTo>
                    <a:lnTo>
                      <a:pt x="52240" y="716076"/>
                    </a:lnTo>
                    <a:lnTo>
                      <a:pt x="56408" y="715118"/>
                    </a:lnTo>
                    <a:lnTo>
                      <a:pt x="59299" y="708434"/>
                    </a:lnTo>
                    <a:lnTo>
                      <a:pt x="59376" y="704289"/>
                    </a:lnTo>
                    <a:lnTo>
                      <a:pt x="63609" y="699703"/>
                    </a:lnTo>
                    <a:lnTo>
                      <a:pt x="61402" y="694478"/>
                    </a:lnTo>
                    <a:lnTo>
                      <a:pt x="64617" y="695056"/>
                    </a:lnTo>
                    <a:lnTo>
                      <a:pt x="64759" y="687282"/>
                    </a:lnTo>
                    <a:lnTo>
                      <a:pt x="62073" y="683085"/>
                    </a:lnTo>
                    <a:lnTo>
                      <a:pt x="58860" y="682507"/>
                    </a:lnTo>
                    <a:lnTo>
                      <a:pt x="62169" y="677902"/>
                    </a:lnTo>
                    <a:lnTo>
                      <a:pt x="65851" y="677970"/>
                    </a:lnTo>
                    <a:lnTo>
                      <a:pt x="64105" y="672753"/>
                    </a:lnTo>
                    <a:lnTo>
                      <a:pt x="58161" y="670568"/>
                    </a:lnTo>
                    <a:lnTo>
                      <a:pt x="57357" y="664330"/>
                    </a:lnTo>
                    <a:lnTo>
                      <a:pt x="50437" y="665237"/>
                    </a:lnTo>
                    <a:lnTo>
                      <a:pt x="50496" y="662127"/>
                    </a:lnTo>
                    <a:lnTo>
                      <a:pt x="46875" y="658946"/>
                    </a:lnTo>
                    <a:lnTo>
                      <a:pt x="47884" y="654298"/>
                    </a:lnTo>
                    <a:lnTo>
                      <a:pt x="44715" y="651644"/>
                    </a:lnTo>
                    <a:lnTo>
                      <a:pt x="44835" y="645421"/>
                    </a:lnTo>
                    <a:lnTo>
                      <a:pt x="37172" y="637492"/>
                    </a:lnTo>
                    <a:lnTo>
                      <a:pt x="36334" y="633325"/>
                    </a:lnTo>
                    <a:lnTo>
                      <a:pt x="45044" y="634531"/>
                    </a:lnTo>
                    <a:lnTo>
                      <a:pt x="45293" y="621565"/>
                    </a:lnTo>
                    <a:lnTo>
                      <a:pt x="45482" y="611709"/>
                    </a:lnTo>
                    <a:lnTo>
                      <a:pt x="52388" y="610803"/>
                    </a:lnTo>
                    <a:lnTo>
                      <a:pt x="54263" y="608763"/>
                    </a:lnTo>
                    <a:lnTo>
                      <a:pt x="59215" y="614045"/>
                    </a:lnTo>
                    <a:lnTo>
                      <a:pt x="61167" y="607854"/>
                    </a:lnTo>
                    <a:lnTo>
                      <a:pt x="53473" y="602001"/>
                    </a:lnTo>
                    <a:lnTo>
                      <a:pt x="53571" y="596812"/>
                    </a:lnTo>
                    <a:lnTo>
                      <a:pt x="48993" y="596207"/>
                    </a:lnTo>
                    <a:lnTo>
                      <a:pt x="51982" y="583805"/>
                    </a:lnTo>
                    <a:lnTo>
                      <a:pt x="52060" y="579653"/>
                    </a:lnTo>
                    <a:lnTo>
                      <a:pt x="45214" y="577965"/>
                    </a:lnTo>
                    <a:lnTo>
                      <a:pt x="52316" y="566159"/>
                    </a:lnTo>
                    <a:lnTo>
                      <a:pt x="56489" y="563642"/>
                    </a:lnTo>
                    <a:lnTo>
                      <a:pt x="71721" y="557692"/>
                    </a:lnTo>
                    <a:lnTo>
                      <a:pt x="81816" y="556835"/>
                    </a:lnTo>
                    <a:lnTo>
                      <a:pt x="86359" y="558992"/>
                    </a:lnTo>
                    <a:lnTo>
                      <a:pt x="99167" y="560253"/>
                    </a:lnTo>
                    <a:lnTo>
                      <a:pt x="100982" y="561322"/>
                    </a:lnTo>
                    <a:lnTo>
                      <a:pt x="108787" y="560415"/>
                    </a:lnTo>
                    <a:lnTo>
                      <a:pt x="122021" y="563747"/>
                    </a:lnTo>
                    <a:lnTo>
                      <a:pt x="122021" y="563747"/>
                    </a:lnTo>
                    <a:lnTo>
                      <a:pt x="134800" y="567064"/>
                    </a:lnTo>
                    <a:lnTo>
                      <a:pt x="137566" y="566069"/>
                    </a:lnTo>
                    <a:lnTo>
                      <a:pt x="142535" y="570818"/>
                    </a:lnTo>
                    <a:lnTo>
                      <a:pt x="149385" y="572479"/>
                    </a:lnTo>
                    <a:lnTo>
                      <a:pt x="154923" y="569965"/>
                    </a:lnTo>
                    <a:lnTo>
                      <a:pt x="166328" y="573765"/>
                    </a:lnTo>
                    <a:lnTo>
                      <a:pt x="176433" y="572349"/>
                    </a:lnTo>
                    <a:lnTo>
                      <a:pt x="181982" y="568791"/>
                    </a:lnTo>
                    <a:lnTo>
                      <a:pt x="187890" y="572505"/>
                    </a:lnTo>
                    <a:lnTo>
                      <a:pt x="194765" y="572596"/>
                    </a:lnTo>
                    <a:lnTo>
                      <a:pt x="199315" y="575251"/>
                    </a:lnTo>
                    <a:lnTo>
                      <a:pt x="201686" y="569051"/>
                    </a:lnTo>
                    <a:lnTo>
                      <a:pt x="205358" y="568579"/>
                    </a:lnTo>
                    <a:lnTo>
                      <a:pt x="205299" y="573251"/>
                    </a:lnTo>
                    <a:lnTo>
                      <a:pt x="209366" y="577974"/>
                    </a:lnTo>
                    <a:lnTo>
                      <a:pt x="216663" y="581179"/>
                    </a:lnTo>
                    <a:lnTo>
                      <a:pt x="218999" y="577573"/>
                    </a:lnTo>
                    <a:lnTo>
                      <a:pt x="225417" y="577650"/>
                    </a:lnTo>
                    <a:lnTo>
                      <a:pt x="227812" y="568853"/>
                    </a:lnTo>
                    <a:lnTo>
                      <a:pt x="236572" y="564281"/>
                    </a:lnTo>
                    <a:lnTo>
                      <a:pt x="240389" y="550824"/>
                    </a:lnTo>
                    <a:lnTo>
                      <a:pt x="238592" y="547688"/>
                    </a:lnTo>
                    <a:lnTo>
                      <a:pt x="241356" y="546161"/>
                    </a:lnTo>
                    <a:lnTo>
                      <a:pt x="249134" y="546766"/>
                    </a:lnTo>
                    <a:lnTo>
                      <a:pt x="253298" y="542656"/>
                    </a:lnTo>
                    <a:lnTo>
                      <a:pt x="265705" y="538111"/>
                    </a:lnTo>
                    <a:lnTo>
                      <a:pt x="283067" y="541398"/>
                    </a:lnTo>
                    <a:lnTo>
                      <a:pt x="289017" y="541453"/>
                    </a:lnTo>
                    <a:lnTo>
                      <a:pt x="294103" y="535787"/>
                    </a:lnTo>
                    <a:lnTo>
                      <a:pt x="299590" y="536355"/>
                    </a:lnTo>
                    <a:lnTo>
                      <a:pt x="304570" y="542630"/>
                    </a:lnTo>
                    <a:lnTo>
                      <a:pt x="311389" y="548400"/>
                    </a:lnTo>
                    <a:lnTo>
                      <a:pt x="321004" y="548478"/>
                    </a:lnTo>
                    <a:lnTo>
                      <a:pt x="328838" y="541788"/>
                    </a:lnTo>
                    <a:lnTo>
                      <a:pt x="331635" y="535057"/>
                    </a:lnTo>
                    <a:lnTo>
                      <a:pt x="329872" y="526214"/>
                    </a:lnTo>
                    <a:lnTo>
                      <a:pt x="334454" y="525209"/>
                    </a:lnTo>
                    <a:lnTo>
                      <a:pt x="336681" y="533536"/>
                    </a:lnTo>
                    <a:lnTo>
                      <a:pt x="341238" y="536165"/>
                    </a:lnTo>
                    <a:lnTo>
                      <a:pt x="344488" y="529436"/>
                    </a:lnTo>
                    <a:lnTo>
                      <a:pt x="342237" y="524226"/>
                    </a:lnTo>
                    <a:lnTo>
                      <a:pt x="342269" y="519551"/>
                    </a:lnTo>
                    <a:lnTo>
                      <a:pt x="361992" y="510331"/>
                    </a:lnTo>
                    <a:lnTo>
                      <a:pt x="367468" y="511922"/>
                    </a:lnTo>
                    <a:lnTo>
                      <a:pt x="377525" y="511980"/>
                    </a:lnTo>
                    <a:lnTo>
                      <a:pt x="383906" y="515652"/>
                    </a:lnTo>
                    <a:lnTo>
                      <a:pt x="391708" y="509977"/>
                    </a:lnTo>
                    <a:lnTo>
                      <a:pt x="392696" y="494914"/>
                    </a:lnTo>
                    <a:lnTo>
                      <a:pt x="389977" y="490744"/>
                    </a:lnTo>
                    <a:lnTo>
                      <a:pt x="390952" y="478276"/>
                    </a:lnTo>
                    <a:lnTo>
                      <a:pt x="393712" y="474132"/>
                    </a:lnTo>
                    <a:lnTo>
                      <a:pt x="391915" y="468406"/>
                    </a:lnTo>
                    <a:lnTo>
                      <a:pt x="392851" y="463733"/>
                    </a:lnTo>
                    <a:lnTo>
                      <a:pt x="398816" y="456484"/>
                    </a:lnTo>
                    <a:lnTo>
                      <a:pt x="411144" y="453419"/>
                    </a:lnTo>
                    <a:lnTo>
                      <a:pt x="419810" y="453454"/>
                    </a:lnTo>
                    <a:lnTo>
                      <a:pt x="426658" y="451400"/>
                    </a:lnTo>
                    <a:lnTo>
                      <a:pt x="427577" y="449323"/>
                    </a:lnTo>
                    <a:lnTo>
                      <a:pt x="436712" y="444155"/>
                    </a:lnTo>
                    <a:lnTo>
                      <a:pt x="444919" y="444179"/>
                    </a:lnTo>
                    <a:lnTo>
                      <a:pt x="450856" y="440036"/>
                    </a:lnTo>
                    <a:lnTo>
                      <a:pt x="458604" y="440054"/>
                    </a:lnTo>
                    <a:lnTo>
                      <a:pt x="464084" y="434866"/>
                    </a:lnTo>
                    <a:lnTo>
                      <a:pt x="470010" y="434357"/>
                    </a:lnTo>
                    <a:lnTo>
                      <a:pt x="474117" y="430204"/>
                    </a:lnTo>
                    <a:lnTo>
                      <a:pt x="479587" y="428652"/>
                    </a:lnTo>
                    <a:lnTo>
                      <a:pt x="483679" y="434897"/>
                    </a:lnTo>
                    <a:lnTo>
                      <a:pt x="491428" y="433345"/>
                    </a:lnTo>
                    <a:lnTo>
                      <a:pt x="498257" y="444269"/>
                    </a:lnTo>
                    <a:lnTo>
                      <a:pt x="504183" y="444791"/>
                    </a:lnTo>
                    <a:lnTo>
                      <a:pt x="508743" y="440113"/>
                    </a:lnTo>
                    <a:lnTo>
                      <a:pt x="511478" y="434394"/>
                    </a:lnTo>
                    <a:lnTo>
                      <a:pt x="521044" y="425032"/>
                    </a:lnTo>
                    <a:lnTo>
                      <a:pt x="524226" y="413590"/>
                    </a:lnTo>
                    <a:lnTo>
                      <a:pt x="520128" y="411511"/>
                    </a:lnTo>
                    <a:lnTo>
                      <a:pt x="518306" y="406831"/>
                    </a:lnTo>
                    <a:lnTo>
                      <a:pt x="511478" y="405271"/>
                    </a:lnTo>
                    <a:lnTo>
                      <a:pt x="514663" y="397469"/>
                    </a:lnTo>
                    <a:lnTo>
                      <a:pt x="519212" y="392786"/>
                    </a:lnTo>
                    <a:lnTo>
                      <a:pt x="520121" y="387584"/>
                    </a:lnTo>
                    <a:lnTo>
                      <a:pt x="526033" y="388101"/>
                    </a:lnTo>
                    <a:lnTo>
                      <a:pt x="526940" y="383939"/>
                    </a:lnTo>
                    <a:lnTo>
                      <a:pt x="533762" y="383934"/>
                    </a:lnTo>
                    <a:lnTo>
                      <a:pt x="541480" y="374040"/>
                    </a:lnTo>
                    <a:lnTo>
                      <a:pt x="543305" y="379241"/>
                    </a:lnTo>
                    <a:lnTo>
                      <a:pt x="547395" y="378195"/>
                    </a:lnTo>
                    <a:lnTo>
                      <a:pt x="550129" y="381833"/>
                    </a:lnTo>
                    <a:lnTo>
                      <a:pt x="553763" y="379745"/>
                    </a:lnTo>
                    <a:lnTo>
                      <a:pt x="559692" y="389099"/>
                    </a:lnTo>
                    <a:lnTo>
                      <a:pt x="562906" y="403657"/>
                    </a:lnTo>
                    <a:lnTo>
                      <a:pt x="569286" y="406764"/>
                    </a:lnTo>
                    <a:lnTo>
                      <a:pt x="571579" y="414039"/>
                    </a:lnTo>
                    <a:lnTo>
                      <a:pt x="575213" y="410910"/>
                    </a:lnTo>
                    <a:lnTo>
                      <a:pt x="575204" y="407269"/>
                    </a:lnTo>
                    <a:lnTo>
                      <a:pt x="583871" y="413486"/>
                    </a:lnTo>
                    <a:lnTo>
                      <a:pt x="584794" y="417644"/>
                    </a:lnTo>
                    <a:lnTo>
                      <a:pt x="592546" y="420739"/>
                    </a:lnTo>
                    <a:lnTo>
                      <a:pt x="601203" y="421749"/>
                    </a:lnTo>
                    <a:lnTo>
                      <a:pt x="607107" y="417566"/>
                    </a:lnTo>
                    <a:lnTo>
                      <a:pt x="600262" y="413431"/>
                    </a:lnTo>
                    <a:lnTo>
                      <a:pt x="601136" y="403546"/>
                    </a:lnTo>
                    <a:lnTo>
                      <a:pt x="604775" y="403012"/>
                    </a:lnTo>
                    <a:lnTo>
                      <a:pt x="603831" y="394173"/>
                    </a:lnTo>
                    <a:lnTo>
                      <a:pt x="596084" y="390560"/>
                    </a:lnTo>
                    <a:lnTo>
                      <a:pt x="594272" y="392647"/>
                    </a:lnTo>
                    <a:lnTo>
                      <a:pt x="589716" y="390581"/>
                    </a:lnTo>
                    <a:lnTo>
                      <a:pt x="588823" y="395786"/>
                    </a:lnTo>
                    <a:lnTo>
                      <a:pt x="581986" y="391646"/>
                    </a:lnTo>
                    <a:lnTo>
                      <a:pt x="569238" y="386477"/>
                    </a:lnTo>
                    <a:lnTo>
                      <a:pt x="573316" y="380744"/>
                    </a:lnTo>
                    <a:lnTo>
                      <a:pt x="570112" y="371907"/>
                    </a:lnTo>
                    <a:lnTo>
                      <a:pt x="574193" y="368255"/>
                    </a:lnTo>
                    <a:lnTo>
                      <a:pt x="578763" y="377608"/>
                    </a:lnTo>
                    <a:lnTo>
                      <a:pt x="582859" y="379157"/>
                    </a:lnTo>
                    <a:lnTo>
                      <a:pt x="583756" y="374992"/>
                    </a:lnTo>
                    <a:lnTo>
                      <a:pt x="588747" y="371855"/>
                    </a:lnTo>
                    <a:lnTo>
                      <a:pt x="590536" y="363003"/>
                    </a:lnTo>
                    <a:lnTo>
                      <a:pt x="594171" y="362991"/>
                    </a:lnTo>
                    <a:lnTo>
                      <a:pt x="600060" y="358287"/>
                    </a:lnTo>
                    <a:lnTo>
                      <a:pt x="611434" y="362406"/>
                    </a:lnTo>
                    <a:lnTo>
                      <a:pt x="615541" y="366551"/>
                    </a:lnTo>
                    <a:lnTo>
                      <a:pt x="611470" y="371251"/>
                    </a:lnTo>
                    <a:lnTo>
                      <a:pt x="615563" y="371754"/>
                    </a:lnTo>
                    <a:lnTo>
                      <a:pt x="619190" y="369657"/>
                    </a:lnTo>
                    <a:lnTo>
                      <a:pt x="626012" y="370667"/>
                    </a:lnTo>
                    <a:lnTo>
                      <a:pt x="631933" y="373239"/>
                    </a:lnTo>
                    <a:lnTo>
                      <a:pt x="641487" y="374751"/>
                    </a:lnTo>
                    <a:lnTo>
                      <a:pt x="642410" y="377347"/>
                    </a:lnTo>
                    <a:lnTo>
                      <a:pt x="646027" y="373685"/>
                    </a:lnTo>
                    <a:lnTo>
                      <a:pt x="647341" y="364832"/>
                    </a:lnTo>
                    <a:lnTo>
                      <a:pt x="645963" y="362238"/>
                    </a:lnTo>
                    <a:lnTo>
                      <a:pt x="648657" y="356499"/>
                    </a:lnTo>
                    <a:lnTo>
                      <a:pt x="653656" y="356990"/>
                    </a:lnTo>
                    <a:lnTo>
                      <a:pt x="655439" y="351255"/>
                    </a:lnTo>
                    <a:lnTo>
                      <a:pt x="653595" y="346582"/>
                    </a:lnTo>
                    <a:lnTo>
                      <a:pt x="655859" y="345528"/>
                    </a:lnTo>
                    <a:lnTo>
                      <a:pt x="666331" y="350147"/>
                    </a:lnTo>
                    <a:lnTo>
                      <a:pt x="672685" y="349585"/>
                    </a:lnTo>
                    <a:lnTo>
                      <a:pt x="687167" y="342717"/>
                    </a:lnTo>
                    <a:lnTo>
                      <a:pt x="693964" y="341106"/>
                    </a:lnTo>
                    <a:lnTo>
                      <a:pt x="696660" y="337441"/>
                    </a:lnTo>
                    <a:lnTo>
                      <a:pt x="694777" y="328607"/>
                    </a:lnTo>
                    <a:lnTo>
                      <a:pt x="698374" y="324415"/>
                    </a:lnTo>
                    <a:lnTo>
                      <a:pt x="710181" y="325882"/>
                    </a:lnTo>
                    <a:lnTo>
                      <a:pt x="715123" y="320114"/>
                    </a:lnTo>
                    <a:lnTo>
                      <a:pt x="718693" y="313316"/>
                    </a:lnTo>
                    <a:lnTo>
                      <a:pt x="722810" y="317445"/>
                    </a:lnTo>
                    <a:lnTo>
                      <a:pt x="728275" y="319999"/>
                    </a:lnTo>
                    <a:lnTo>
                      <a:pt x="733250" y="318392"/>
                    </a:lnTo>
                    <a:lnTo>
                      <a:pt x="736844" y="314715"/>
                    </a:lnTo>
                    <a:lnTo>
                      <a:pt x="745338" y="302137"/>
                    </a:lnTo>
                    <a:lnTo>
                      <a:pt x="745211" y="289120"/>
                    </a:lnTo>
                    <a:lnTo>
                      <a:pt x="749220" y="282311"/>
                    </a:lnTo>
                    <a:lnTo>
                      <a:pt x="746478" y="279734"/>
                    </a:lnTo>
                    <a:lnTo>
                      <a:pt x="756711" y="261923"/>
                    </a:lnTo>
                    <a:lnTo>
                      <a:pt x="756657" y="256714"/>
                    </a:lnTo>
                    <a:lnTo>
                      <a:pt x="764723" y="249337"/>
                    </a:lnTo>
                    <a:lnTo>
                      <a:pt x="773749" y="247677"/>
                    </a:lnTo>
                    <a:lnTo>
                      <a:pt x="779992" y="239793"/>
                    </a:lnTo>
                    <a:lnTo>
                      <a:pt x="784054" y="239227"/>
                    </a:lnTo>
                    <a:lnTo>
                      <a:pt x="790786" y="234981"/>
                    </a:lnTo>
                    <a:lnTo>
                      <a:pt x="788930" y="230834"/>
                    </a:lnTo>
                    <a:lnTo>
                      <a:pt x="784821" y="227234"/>
                    </a:lnTo>
                    <a:lnTo>
                      <a:pt x="784821" y="227234"/>
                    </a:lnTo>
                    <a:lnTo>
                      <a:pt x="791513" y="219861"/>
                    </a:lnTo>
                    <a:lnTo>
                      <a:pt x="812635" y="211267"/>
                    </a:lnTo>
                    <a:lnTo>
                      <a:pt x="822473" y="203845"/>
                    </a:lnTo>
                    <a:lnTo>
                      <a:pt x="822425" y="200197"/>
                    </a:lnTo>
                    <a:lnTo>
                      <a:pt x="825550" y="197550"/>
                    </a:lnTo>
                    <a:lnTo>
                      <a:pt x="829646" y="200102"/>
                    </a:lnTo>
                    <a:lnTo>
                      <a:pt x="833214" y="196927"/>
                    </a:lnTo>
                    <a:lnTo>
                      <a:pt x="835942" y="198454"/>
                    </a:lnTo>
                    <a:lnTo>
                      <a:pt x="841816" y="198894"/>
                    </a:lnTo>
                    <a:lnTo>
                      <a:pt x="842754" y="201488"/>
                    </a:lnTo>
                    <a:lnTo>
                      <a:pt x="846794" y="199868"/>
                    </a:lnTo>
                    <a:lnTo>
                      <a:pt x="849583" y="205562"/>
                    </a:lnTo>
                    <a:lnTo>
                      <a:pt x="851388" y="205536"/>
                    </a:lnTo>
                    <a:lnTo>
                      <a:pt x="859137" y="210636"/>
                    </a:lnTo>
                    <a:lnTo>
                      <a:pt x="863636" y="209528"/>
                    </a:lnTo>
                    <a:lnTo>
                      <a:pt x="863475" y="198586"/>
                    </a:lnTo>
                    <a:lnTo>
                      <a:pt x="867505" y="196441"/>
                    </a:lnTo>
                    <a:lnTo>
                      <a:pt x="867544" y="199046"/>
                    </a:lnTo>
                    <a:lnTo>
                      <a:pt x="874313" y="198945"/>
                    </a:lnTo>
                    <a:lnTo>
                      <a:pt x="875120" y="192678"/>
                    </a:lnTo>
                    <a:lnTo>
                      <a:pt x="872319" y="186465"/>
                    </a:lnTo>
                    <a:lnTo>
                      <a:pt x="874083" y="183832"/>
                    </a:lnTo>
                    <a:lnTo>
                      <a:pt x="876813" y="185354"/>
                    </a:lnTo>
                    <a:lnTo>
                      <a:pt x="875824" y="179635"/>
                    </a:lnTo>
                    <a:lnTo>
                      <a:pt x="869923" y="177118"/>
                    </a:lnTo>
                    <a:lnTo>
                      <a:pt x="868967" y="173483"/>
                    </a:lnTo>
                    <a:lnTo>
                      <a:pt x="872976" y="170294"/>
                    </a:lnTo>
                    <a:lnTo>
                      <a:pt x="874628" y="160363"/>
                    </a:lnTo>
                    <a:lnTo>
                      <a:pt x="878233" y="160308"/>
                    </a:lnTo>
                    <a:lnTo>
                      <a:pt x="882190" y="153990"/>
                    </a:lnTo>
                    <a:lnTo>
                      <a:pt x="880357" y="151933"/>
                    </a:lnTo>
                    <a:lnTo>
                      <a:pt x="875442" y="154615"/>
                    </a:lnTo>
                    <a:lnTo>
                      <a:pt x="874502" y="152023"/>
                    </a:lnTo>
                    <a:lnTo>
                      <a:pt x="880227" y="143592"/>
                    </a:lnTo>
                    <a:lnTo>
                      <a:pt x="876972" y="136862"/>
                    </a:lnTo>
                    <a:lnTo>
                      <a:pt x="885368" y="126823"/>
                    </a:lnTo>
                    <a:lnTo>
                      <a:pt x="890184" y="118402"/>
                    </a:lnTo>
                    <a:lnTo>
                      <a:pt x="895064" y="114152"/>
                    </a:lnTo>
                    <a:lnTo>
                      <a:pt x="895131" y="118323"/>
                    </a:lnTo>
                    <a:lnTo>
                      <a:pt x="901453" y="119785"/>
                    </a:lnTo>
                    <a:lnTo>
                      <a:pt x="902464" y="126549"/>
                    </a:lnTo>
                    <a:lnTo>
                      <a:pt x="900690" y="128143"/>
                    </a:lnTo>
                    <a:lnTo>
                      <a:pt x="905725" y="133275"/>
                    </a:lnTo>
                    <a:lnTo>
                      <a:pt x="903578" y="139569"/>
                    </a:lnTo>
                    <a:lnTo>
                      <a:pt x="906729" y="139517"/>
                    </a:lnTo>
                    <a:lnTo>
                      <a:pt x="913541" y="143053"/>
                    </a:lnTo>
                    <a:lnTo>
                      <a:pt x="914583" y="151379"/>
                    </a:lnTo>
                    <a:lnTo>
                      <a:pt x="910582" y="154575"/>
                    </a:lnTo>
                    <a:lnTo>
                      <a:pt x="910670" y="159788"/>
                    </a:lnTo>
                    <a:lnTo>
                      <a:pt x="918452" y="166956"/>
                    </a:lnTo>
                    <a:lnTo>
                      <a:pt x="921562" y="164296"/>
                    </a:lnTo>
                    <a:lnTo>
                      <a:pt x="923239" y="156967"/>
                    </a:lnTo>
                    <a:lnTo>
                      <a:pt x="929067" y="155302"/>
                    </a:lnTo>
                    <a:lnTo>
                      <a:pt x="938432" y="149922"/>
                    </a:lnTo>
                    <a:lnTo>
                      <a:pt x="941951" y="145165"/>
                    </a:lnTo>
                    <a:lnTo>
                      <a:pt x="941003" y="142575"/>
                    </a:lnTo>
                    <a:lnTo>
                      <a:pt x="943629" y="138355"/>
                    </a:lnTo>
                    <a:lnTo>
                      <a:pt x="940853" y="134233"/>
                    </a:lnTo>
                    <a:lnTo>
                      <a:pt x="944387" y="130518"/>
                    </a:lnTo>
                    <a:lnTo>
                      <a:pt x="950313" y="134583"/>
                    </a:lnTo>
                    <a:lnTo>
                      <a:pt x="957063" y="134457"/>
                    </a:lnTo>
                    <a:lnTo>
                      <a:pt x="957180" y="140713"/>
                    </a:lnTo>
                    <a:lnTo>
                      <a:pt x="959949" y="144312"/>
                    </a:lnTo>
                    <a:lnTo>
                      <a:pt x="971655" y="144089"/>
                    </a:lnTo>
                    <a:lnTo>
                      <a:pt x="977866" y="139275"/>
                    </a:lnTo>
                    <a:lnTo>
                      <a:pt x="981068" y="141819"/>
                    </a:lnTo>
                    <a:lnTo>
                      <a:pt x="985498" y="138081"/>
                    </a:lnTo>
                    <a:lnTo>
                      <a:pt x="977652" y="128327"/>
                    </a:lnTo>
                    <a:lnTo>
                      <a:pt x="982498" y="123015"/>
                    </a:lnTo>
                    <a:lnTo>
                      <a:pt x="988137" y="112471"/>
                    </a:lnTo>
                    <a:lnTo>
                      <a:pt x="983202" y="113091"/>
                    </a:lnTo>
                    <a:lnTo>
                      <a:pt x="978613" y="108487"/>
                    </a:lnTo>
                    <a:lnTo>
                      <a:pt x="983026" y="104227"/>
                    </a:lnTo>
                    <a:lnTo>
                      <a:pt x="982034" y="99551"/>
                    </a:lnTo>
                    <a:lnTo>
                      <a:pt x="985670" y="101566"/>
                    </a:lnTo>
                    <a:lnTo>
                      <a:pt x="987845" y="97870"/>
                    </a:lnTo>
                    <a:lnTo>
                      <a:pt x="986832" y="92152"/>
                    </a:lnTo>
                    <a:lnTo>
                      <a:pt x="992243" y="93087"/>
                    </a:lnTo>
                    <a:lnTo>
                      <a:pt x="996233" y="90397"/>
                    </a:lnTo>
                    <a:lnTo>
                      <a:pt x="997046" y="86206"/>
                    </a:lnTo>
                    <a:lnTo>
                      <a:pt x="1001869" y="80368"/>
                    </a:lnTo>
                    <a:lnTo>
                      <a:pt x="1005493" y="81859"/>
                    </a:lnTo>
                    <a:lnTo>
                      <a:pt x="1008100" y="77630"/>
                    </a:lnTo>
                    <a:lnTo>
                      <a:pt x="1007115" y="73476"/>
                    </a:lnTo>
                    <a:lnTo>
                      <a:pt x="1015655" y="73818"/>
                    </a:lnTo>
                    <a:lnTo>
                      <a:pt x="1016453" y="69105"/>
                    </a:lnTo>
                    <a:lnTo>
                      <a:pt x="1023151" y="67397"/>
                    </a:lnTo>
                    <a:lnTo>
                      <a:pt x="1028848" y="61011"/>
                    </a:lnTo>
                    <a:lnTo>
                      <a:pt x="1030689" y="63058"/>
                    </a:lnTo>
                    <a:lnTo>
                      <a:pt x="1035129" y="60873"/>
                    </a:lnTo>
                    <a:lnTo>
                      <a:pt x="1036832" y="56661"/>
                    </a:lnTo>
                    <a:lnTo>
                      <a:pt x="1030449" y="52104"/>
                    </a:lnTo>
                    <a:lnTo>
                      <a:pt x="1032186" y="49457"/>
                    </a:lnTo>
                    <a:lnTo>
                      <a:pt x="1028127" y="48502"/>
                    </a:lnTo>
                    <a:lnTo>
                      <a:pt x="1026680" y="43836"/>
                    </a:lnTo>
                    <a:lnTo>
                      <a:pt x="1030324" y="46366"/>
                    </a:lnTo>
                    <a:lnTo>
                      <a:pt x="1028394" y="40145"/>
                    </a:lnTo>
                    <a:lnTo>
                      <a:pt x="1026142" y="39672"/>
                    </a:lnTo>
                    <a:lnTo>
                      <a:pt x="1025840" y="46463"/>
                    </a:lnTo>
                    <a:lnTo>
                      <a:pt x="1021760" y="44464"/>
                    </a:lnTo>
                    <a:lnTo>
                      <a:pt x="1024416" y="42841"/>
                    </a:lnTo>
                    <a:lnTo>
                      <a:pt x="1019743" y="34068"/>
                    </a:lnTo>
                    <a:lnTo>
                      <a:pt x="1023339" y="34513"/>
                    </a:lnTo>
                    <a:lnTo>
                      <a:pt x="1024168" y="31364"/>
                    </a:lnTo>
                    <a:lnTo>
                      <a:pt x="1028247" y="33363"/>
                    </a:lnTo>
                    <a:lnTo>
                      <a:pt x="1034968" y="33215"/>
                    </a:lnTo>
                    <a:lnTo>
                      <a:pt x="1041428" y="41423"/>
                    </a:lnTo>
                    <a:lnTo>
                      <a:pt x="1043529" y="35113"/>
                    </a:lnTo>
                    <a:lnTo>
                      <a:pt x="1042103" y="31491"/>
                    </a:lnTo>
                    <a:lnTo>
                      <a:pt x="1046159" y="32444"/>
                    </a:lnTo>
                    <a:lnTo>
                      <a:pt x="1046042" y="27227"/>
                    </a:lnTo>
                    <a:lnTo>
                      <a:pt x="1043190" y="19983"/>
                    </a:lnTo>
                    <a:lnTo>
                      <a:pt x="1048623" y="22471"/>
                    </a:lnTo>
                    <a:lnTo>
                      <a:pt x="1050367" y="20343"/>
                    </a:lnTo>
                    <a:lnTo>
                      <a:pt x="1051890" y="28139"/>
                    </a:lnTo>
                    <a:lnTo>
                      <a:pt x="1048789" y="29775"/>
                    </a:lnTo>
                    <a:lnTo>
                      <a:pt x="1054637" y="30686"/>
                    </a:lnTo>
                    <a:lnTo>
                      <a:pt x="1054541" y="26512"/>
                    </a:lnTo>
                    <a:lnTo>
                      <a:pt x="1058489" y="22767"/>
                    </a:lnTo>
                    <a:lnTo>
                      <a:pt x="1061177" y="22705"/>
                    </a:lnTo>
                    <a:lnTo>
                      <a:pt x="1061976" y="18510"/>
                    </a:lnTo>
                    <a:lnTo>
                      <a:pt x="1065486" y="15296"/>
                    </a:lnTo>
                    <a:lnTo>
                      <a:pt x="1063609" y="11686"/>
                    </a:lnTo>
                    <a:lnTo>
                      <a:pt x="1067976" y="6885"/>
                    </a:lnTo>
                    <a:lnTo>
                      <a:pt x="1073171" y="18248"/>
                    </a:lnTo>
                    <a:lnTo>
                      <a:pt x="1082965" y="34196"/>
                    </a:lnTo>
                    <a:lnTo>
                      <a:pt x="1087264" y="45054"/>
                    </a:lnTo>
                    <a:lnTo>
                      <a:pt x="1093144" y="46998"/>
                    </a:lnTo>
                    <a:lnTo>
                      <a:pt x="1086115" y="34642"/>
                    </a:lnTo>
                    <a:lnTo>
                      <a:pt x="1094066" y="29751"/>
                    </a:lnTo>
                    <a:lnTo>
                      <a:pt x="1098318" y="38519"/>
                    </a:lnTo>
                    <a:lnTo>
                      <a:pt x="1098524" y="46866"/>
                    </a:lnTo>
                    <a:lnTo>
                      <a:pt x="1101663" y="46788"/>
                    </a:lnTo>
                    <a:lnTo>
                      <a:pt x="1101832" y="53569"/>
                    </a:lnTo>
                    <a:lnTo>
                      <a:pt x="1110167" y="63798"/>
                    </a:lnTo>
                    <a:lnTo>
                      <a:pt x="1111460" y="61678"/>
                    </a:lnTo>
                    <a:lnTo>
                      <a:pt x="1120038" y="63547"/>
                    </a:lnTo>
                    <a:lnTo>
                      <a:pt x="1132166" y="63756"/>
                    </a:lnTo>
                    <a:lnTo>
                      <a:pt x="1138246" y="72990"/>
                    </a:lnTo>
                    <a:lnTo>
                      <a:pt x="1145878" y="72787"/>
                    </a:lnTo>
                    <a:lnTo>
                      <a:pt x="1150225" y="67452"/>
                    </a:lnTo>
                    <a:lnTo>
                      <a:pt x="1162748" y="65547"/>
                    </a:lnTo>
                    <a:lnTo>
                      <a:pt x="1166859" y="68043"/>
                    </a:lnTo>
                    <a:lnTo>
                      <a:pt x="1170347" y="64293"/>
                    </a:lnTo>
                    <a:lnTo>
                      <a:pt x="1174893" y="66255"/>
                    </a:lnTo>
                    <a:lnTo>
                      <a:pt x="1179682" y="60901"/>
                    </a:lnTo>
                    <a:lnTo>
                      <a:pt x="1178507" y="51017"/>
                    </a:lnTo>
                    <a:lnTo>
                      <a:pt x="1181286" y="54071"/>
                    </a:lnTo>
                    <a:lnTo>
                      <a:pt x="1186071" y="48716"/>
                    </a:lnTo>
                    <a:lnTo>
                      <a:pt x="1189613" y="47049"/>
                    </a:lnTo>
                    <a:lnTo>
                      <a:pt x="1192632" y="42787"/>
                    </a:lnTo>
                    <a:lnTo>
                      <a:pt x="1190271" y="38678"/>
                    </a:lnTo>
                    <a:lnTo>
                      <a:pt x="1194155" y="33346"/>
                    </a:lnTo>
                    <a:lnTo>
                      <a:pt x="1189898" y="25638"/>
                    </a:lnTo>
                    <a:lnTo>
                      <a:pt x="1198576" y="31130"/>
                    </a:lnTo>
                    <a:lnTo>
                      <a:pt x="1199799" y="26919"/>
                    </a:lnTo>
                    <a:lnTo>
                      <a:pt x="1204111" y="21050"/>
                    </a:lnTo>
                    <a:lnTo>
                      <a:pt x="1210798" y="19810"/>
                    </a:lnTo>
                    <a:lnTo>
                      <a:pt x="1214289" y="16574"/>
                    </a:lnTo>
                    <a:lnTo>
                      <a:pt x="1214505" y="23877"/>
                    </a:lnTo>
                    <a:lnTo>
                      <a:pt x="1217641" y="23783"/>
                    </a:lnTo>
                    <a:lnTo>
                      <a:pt x="1219262" y="17992"/>
                    </a:lnTo>
                    <a:lnTo>
                      <a:pt x="1226426" y="17777"/>
                    </a:lnTo>
                    <a:lnTo>
                      <a:pt x="1224926" y="12601"/>
                    </a:lnTo>
                    <a:lnTo>
                      <a:pt x="1222766" y="15277"/>
                    </a:lnTo>
                    <a:lnTo>
                      <a:pt x="1218164" y="11237"/>
                    </a:lnTo>
                    <a:lnTo>
                      <a:pt x="1216249" y="7117"/>
                    </a:lnTo>
                    <a:lnTo>
                      <a:pt x="1226512" y="5766"/>
                    </a:lnTo>
                    <a:lnTo>
                      <a:pt x="1227234" y="0"/>
                    </a:lnTo>
                    <a:lnTo>
                      <a:pt x="1234026" y="2405"/>
                    </a:lnTo>
                    <a:lnTo>
                      <a:pt x="1232858" y="8184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</p:grpSp>
        <p:sp>
          <p:nvSpPr>
            <p:cNvPr id="11" name="M3">
              <a:extLst>
                <a:ext uri="{FF2B5EF4-FFF2-40B4-BE49-F238E27FC236}">
                  <a16:creationId xmlns:a16="http://schemas.microsoft.com/office/drawing/2014/main" xmlns="" id="{6C5163F0-7D91-419E-BAF9-FB9CAC14BE39}"/>
                </a:ext>
              </a:extLst>
            </p:cNvPr>
            <p:cNvSpPr/>
            <p:nvPr/>
          </p:nvSpPr>
          <p:spPr>
            <a:xfrm>
              <a:off x="3417661" y="1185336"/>
              <a:ext cx="840333" cy="492185"/>
            </a:xfrm>
            <a:custGeom>
              <a:avLst/>
              <a:gdLst/>
              <a:ahLst/>
              <a:cxnLst/>
              <a:rect l="0" t="0" r="0" b="0"/>
              <a:pathLst>
                <a:path w="834891" h="492185">
                  <a:moveTo>
                    <a:pt x="546749" y="487945"/>
                  </a:moveTo>
                  <a:lnTo>
                    <a:pt x="546338" y="483787"/>
                  </a:lnTo>
                  <a:lnTo>
                    <a:pt x="542980" y="479920"/>
                  </a:lnTo>
                  <a:lnTo>
                    <a:pt x="543412" y="475679"/>
                  </a:lnTo>
                  <a:lnTo>
                    <a:pt x="546368" y="471188"/>
                  </a:lnTo>
                  <a:lnTo>
                    <a:pt x="540066" y="467612"/>
                  </a:lnTo>
                  <a:lnTo>
                    <a:pt x="536569" y="457987"/>
                  </a:lnTo>
                  <a:lnTo>
                    <a:pt x="542519" y="453727"/>
                  </a:lnTo>
                  <a:lnTo>
                    <a:pt x="542794" y="447927"/>
                  </a:lnTo>
                  <a:lnTo>
                    <a:pt x="538601" y="444144"/>
                  </a:lnTo>
                  <a:lnTo>
                    <a:pt x="539031" y="439904"/>
                  </a:lnTo>
                  <a:lnTo>
                    <a:pt x="536151" y="436515"/>
                  </a:lnTo>
                  <a:lnTo>
                    <a:pt x="535280" y="427682"/>
                  </a:lnTo>
                  <a:lnTo>
                    <a:pt x="535280" y="427682"/>
                  </a:lnTo>
                  <a:lnTo>
                    <a:pt x="540740" y="427143"/>
                  </a:lnTo>
                  <a:lnTo>
                    <a:pt x="543466" y="428972"/>
                  </a:lnTo>
                  <a:lnTo>
                    <a:pt x="547888" y="422238"/>
                  </a:lnTo>
                  <a:lnTo>
                    <a:pt x="557976" y="412841"/>
                  </a:lnTo>
                  <a:lnTo>
                    <a:pt x="559023" y="414835"/>
                  </a:lnTo>
                  <a:lnTo>
                    <a:pt x="567266" y="408240"/>
                  </a:lnTo>
                  <a:lnTo>
                    <a:pt x="571830" y="407258"/>
                  </a:lnTo>
                  <a:lnTo>
                    <a:pt x="571835" y="398863"/>
                  </a:lnTo>
                  <a:lnTo>
                    <a:pt x="569688" y="394357"/>
                  </a:lnTo>
                  <a:lnTo>
                    <a:pt x="576716" y="384208"/>
                  </a:lnTo>
                  <a:lnTo>
                    <a:pt x="580016" y="383351"/>
                  </a:lnTo>
                  <a:lnTo>
                    <a:pt x="586724" y="386871"/>
                  </a:lnTo>
                  <a:lnTo>
                    <a:pt x="588716" y="389817"/>
                  </a:lnTo>
                  <a:lnTo>
                    <a:pt x="594847" y="387622"/>
                  </a:lnTo>
                  <a:lnTo>
                    <a:pt x="603281" y="383092"/>
                  </a:lnTo>
                  <a:lnTo>
                    <a:pt x="624908" y="375108"/>
                  </a:lnTo>
                  <a:lnTo>
                    <a:pt x="628323" y="379478"/>
                  </a:lnTo>
                  <a:lnTo>
                    <a:pt x="632148" y="379609"/>
                  </a:lnTo>
                  <a:lnTo>
                    <a:pt x="632139" y="375412"/>
                  </a:lnTo>
                  <a:lnTo>
                    <a:pt x="640400" y="369311"/>
                  </a:lnTo>
                  <a:lnTo>
                    <a:pt x="640969" y="366628"/>
                  </a:lnTo>
                  <a:lnTo>
                    <a:pt x="646766" y="361304"/>
                  </a:lnTo>
                  <a:lnTo>
                    <a:pt x="646550" y="359228"/>
                  </a:lnTo>
                  <a:lnTo>
                    <a:pt x="642339" y="351270"/>
                  </a:lnTo>
                  <a:lnTo>
                    <a:pt x="635212" y="347812"/>
                  </a:lnTo>
                  <a:lnTo>
                    <a:pt x="631864" y="348158"/>
                  </a:lnTo>
                  <a:lnTo>
                    <a:pt x="629996" y="354646"/>
                  </a:lnTo>
                  <a:lnTo>
                    <a:pt x="627679" y="348590"/>
                  </a:lnTo>
                  <a:lnTo>
                    <a:pt x="621668" y="351832"/>
                  </a:lnTo>
                  <a:lnTo>
                    <a:pt x="622755" y="345949"/>
                  </a:lnTo>
                  <a:lnTo>
                    <a:pt x="625577" y="344610"/>
                  </a:lnTo>
                  <a:lnTo>
                    <a:pt x="624079" y="330076"/>
                  </a:lnTo>
                  <a:lnTo>
                    <a:pt x="622879" y="330725"/>
                  </a:lnTo>
                  <a:lnTo>
                    <a:pt x="615655" y="326222"/>
                  </a:lnTo>
                  <a:lnTo>
                    <a:pt x="615282" y="322589"/>
                  </a:lnTo>
                  <a:lnTo>
                    <a:pt x="609893" y="319471"/>
                  </a:lnTo>
                  <a:lnTo>
                    <a:pt x="611504" y="314586"/>
                  </a:lnTo>
                  <a:lnTo>
                    <a:pt x="608002" y="313371"/>
                  </a:lnTo>
                  <a:lnTo>
                    <a:pt x="609142" y="308011"/>
                  </a:lnTo>
                  <a:lnTo>
                    <a:pt x="606946" y="307187"/>
                  </a:lnTo>
                  <a:lnTo>
                    <a:pt x="604221" y="301173"/>
                  </a:lnTo>
                  <a:lnTo>
                    <a:pt x="607873" y="299751"/>
                  </a:lnTo>
                  <a:lnTo>
                    <a:pt x="606249" y="296247"/>
                  </a:lnTo>
                  <a:lnTo>
                    <a:pt x="611606" y="286784"/>
                  </a:lnTo>
                  <a:lnTo>
                    <a:pt x="618584" y="280823"/>
                  </a:lnTo>
                  <a:lnTo>
                    <a:pt x="625652" y="271705"/>
                  </a:lnTo>
                  <a:lnTo>
                    <a:pt x="631344" y="257485"/>
                  </a:lnTo>
                  <a:lnTo>
                    <a:pt x="609510" y="258165"/>
                  </a:lnTo>
                  <a:lnTo>
                    <a:pt x="578563" y="264467"/>
                  </a:lnTo>
                  <a:lnTo>
                    <a:pt x="573822" y="267567"/>
                  </a:lnTo>
                  <a:lnTo>
                    <a:pt x="573355" y="271283"/>
                  </a:lnTo>
                  <a:lnTo>
                    <a:pt x="570175" y="273176"/>
                  </a:lnTo>
                  <a:lnTo>
                    <a:pt x="566943" y="278743"/>
                  </a:lnTo>
                  <a:lnTo>
                    <a:pt x="548843" y="287372"/>
                  </a:lnTo>
                  <a:lnTo>
                    <a:pt x="538779" y="283657"/>
                  </a:lnTo>
                  <a:lnTo>
                    <a:pt x="502121" y="300895"/>
                  </a:lnTo>
                  <a:lnTo>
                    <a:pt x="500653" y="303134"/>
                  </a:lnTo>
                  <a:lnTo>
                    <a:pt x="485134" y="308311"/>
                  </a:lnTo>
                  <a:lnTo>
                    <a:pt x="474672" y="313514"/>
                  </a:lnTo>
                  <a:lnTo>
                    <a:pt x="474605" y="317189"/>
                  </a:lnTo>
                  <a:lnTo>
                    <a:pt x="467749" y="320469"/>
                  </a:lnTo>
                  <a:lnTo>
                    <a:pt x="459936" y="326982"/>
                  </a:lnTo>
                  <a:lnTo>
                    <a:pt x="452360" y="327181"/>
                  </a:lnTo>
                  <a:lnTo>
                    <a:pt x="451771" y="329857"/>
                  </a:lnTo>
                  <a:lnTo>
                    <a:pt x="445844" y="334089"/>
                  </a:lnTo>
                  <a:lnTo>
                    <a:pt x="437257" y="336999"/>
                  </a:lnTo>
                  <a:lnTo>
                    <a:pt x="429011" y="343542"/>
                  </a:lnTo>
                  <a:lnTo>
                    <a:pt x="424506" y="345014"/>
                  </a:lnTo>
                  <a:lnTo>
                    <a:pt x="421500" y="348964"/>
                  </a:lnTo>
                  <a:lnTo>
                    <a:pt x="416585" y="341564"/>
                  </a:lnTo>
                  <a:lnTo>
                    <a:pt x="407768" y="346580"/>
                  </a:lnTo>
                  <a:lnTo>
                    <a:pt x="399623" y="345241"/>
                  </a:lnTo>
                  <a:lnTo>
                    <a:pt x="397291" y="342838"/>
                  </a:lnTo>
                  <a:lnTo>
                    <a:pt x="394554" y="345187"/>
                  </a:lnTo>
                  <a:lnTo>
                    <a:pt x="390870" y="341861"/>
                  </a:lnTo>
                  <a:lnTo>
                    <a:pt x="392722" y="339070"/>
                  </a:lnTo>
                  <a:lnTo>
                    <a:pt x="388072" y="338975"/>
                  </a:lnTo>
                  <a:lnTo>
                    <a:pt x="385157" y="343960"/>
                  </a:lnTo>
                  <a:lnTo>
                    <a:pt x="387309" y="349001"/>
                  </a:lnTo>
                  <a:lnTo>
                    <a:pt x="392201" y="351693"/>
                  </a:lnTo>
                  <a:lnTo>
                    <a:pt x="392730" y="357408"/>
                  </a:lnTo>
                  <a:lnTo>
                    <a:pt x="379210" y="366513"/>
                  </a:lnTo>
                  <a:lnTo>
                    <a:pt x="377592" y="371902"/>
                  </a:lnTo>
                  <a:lnTo>
                    <a:pt x="370621" y="378829"/>
                  </a:lnTo>
                  <a:lnTo>
                    <a:pt x="366769" y="387565"/>
                  </a:lnTo>
                  <a:lnTo>
                    <a:pt x="358809" y="393005"/>
                  </a:lnTo>
                  <a:lnTo>
                    <a:pt x="350616" y="405277"/>
                  </a:lnTo>
                  <a:lnTo>
                    <a:pt x="344138" y="413199"/>
                  </a:lnTo>
                  <a:lnTo>
                    <a:pt x="342041" y="418104"/>
                  </a:lnTo>
                  <a:lnTo>
                    <a:pt x="334342" y="426657"/>
                  </a:lnTo>
                  <a:lnTo>
                    <a:pt x="337095" y="433748"/>
                  </a:lnTo>
                  <a:lnTo>
                    <a:pt x="338588" y="440952"/>
                  </a:lnTo>
                  <a:lnTo>
                    <a:pt x="330696" y="442707"/>
                  </a:lnTo>
                  <a:lnTo>
                    <a:pt x="330134" y="445902"/>
                  </a:lnTo>
                  <a:lnTo>
                    <a:pt x="323358" y="450700"/>
                  </a:lnTo>
                  <a:lnTo>
                    <a:pt x="317789" y="459581"/>
                  </a:lnTo>
                  <a:lnTo>
                    <a:pt x="304604" y="463891"/>
                  </a:lnTo>
                  <a:lnTo>
                    <a:pt x="296656" y="465114"/>
                  </a:lnTo>
                  <a:lnTo>
                    <a:pt x="291790" y="467637"/>
                  </a:lnTo>
                  <a:lnTo>
                    <a:pt x="285206" y="465067"/>
                  </a:lnTo>
                  <a:lnTo>
                    <a:pt x="270766" y="464749"/>
                  </a:lnTo>
                  <a:lnTo>
                    <a:pt x="252898" y="468908"/>
                  </a:lnTo>
                  <a:lnTo>
                    <a:pt x="237218" y="473915"/>
                  </a:lnTo>
                  <a:lnTo>
                    <a:pt x="234869" y="476210"/>
                  </a:lnTo>
                  <a:lnTo>
                    <a:pt x="230572" y="475527"/>
                  </a:lnTo>
                  <a:lnTo>
                    <a:pt x="224346" y="477101"/>
                  </a:lnTo>
                  <a:lnTo>
                    <a:pt x="208494" y="470050"/>
                  </a:lnTo>
                  <a:lnTo>
                    <a:pt x="208189" y="466407"/>
                  </a:lnTo>
                  <a:lnTo>
                    <a:pt x="201531" y="462772"/>
                  </a:lnTo>
                  <a:lnTo>
                    <a:pt x="196861" y="462637"/>
                  </a:lnTo>
                  <a:lnTo>
                    <a:pt x="186883" y="459798"/>
                  </a:lnTo>
                  <a:lnTo>
                    <a:pt x="177338" y="462158"/>
                  </a:lnTo>
                  <a:lnTo>
                    <a:pt x="170857" y="460595"/>
                  </a:lnTo>
                  <a:lnTo>
                    <a:pt x="167748" y="463993"/>
                  </a:lnTo>
                  <a:lnTo>
                    <a:pt x="169436" y="469094"/>
                  </a:lnTo>
                  <a:lnTo>
                    <a:pt x="161402" y="474466"/>
                  </a:lnTo>
                  <a:lnTo>
                    <a:pt x="143261" y="475414"/>
                  </a:lnTo>
                  <a:lnTo>
                    <a:pt x="134924" y="482372"/>
                  </a:lnTo>
                  <a:lnTo>
                    <a:pt x="127642" y="481385"/>
                  </a:lnTo>
                  <a:lnTo>
                    <a:pt x="121071" y="484005"/>
                  </a:lnTo>
                  <a:lnTo>
                    <a:pt x="121278" y="486608"/>
                  </a:lnTo>
                  <a:lnTo>
                    <a:pt x="114499" y="486624"/>
                  </a:lnTo>
                  <a:lnTo>
                    <a:pt x="105944" y="490968"/>
                  </a:lnTo>
                  <a:lnTo>
                    <a:pt x="93688" y="491410"/>
                  </a:lnTo>
                  <a:lnTo>
                    <a:pt x="93688" y="491410"/>
                  </a:lnTo>
                  <a:lnTo>
                    <a:pt x="93630" y="479891"/>
                  </a:lnTo>
                  <a:lnTo>
                    <a:pt x="91702" y="476900"/>
                  </a:lnTo>
                  <a:lnTo>
                    <a:pt x="91293" y="471695"/>
                  </a:lnTo>
                  <a:lnTo>
                    <a:pt x="87342" y="469909"/>
                  </a:lnTo>
                  <a:lnTo>
                    <a:pt x="85293" y="465356"/>
                  </a:lnTo>
                  <a:lnTo>
                    <a:pt x="82348" y="465587"/>
                  </a:lnTo>
                  <a:lnTo>
                    <a:pt x="79418" y="460578"/>
                  </a:lnTo>
                  <a:lnTo>
                    <a:pt x="78090" y="454398"/>
                  </a:lnTo>
                  <a:lnTo>
                    <a:pt x="79448" y="450103"/>
                  </a:lnTo>
                  <a:lnTo>
                    <a:pt x="77320" y="444509"/>
                  </a:lnTo>
                  <a:lnTo>
                    <a:pt x="80940" y="442133"/>
                  </a:lnTo>
                  <a:lnTo>
                    <a:pt x="83773" y="435105"/>
                  </a:lnTo>
                  <a:lnTo>
                    <a:pt x="82647" y="431528"/>
                  </a:lnTo>
                  <a:lnTo>
                    <a:pt x="78162" y="428213"/>
                  </a:lnTo>
                  <a:lnTo>
                    <a:pt x="83040" y="425738"/>
                  </a:lnTo>
                  <a:lnTo>
                    <a:pt x="87782" y="426937"/>
                  </a:lnTo>
                  <a:lnTo>
                    <a:pt x="89135" y="422643"/>
                  </a:lnTo>
                  <a:lnTo>
                    <a:pt x="81671" y="419039"/>
                  </a:lnTo>
                  <a:lnTo>
                    <a:pt x="78665" y="412992"/>
                  </a:lnTo>
                  <a:lnTo>
                    <a:pt x="79313" y="405089"/>
                  </a:lnTo>
                  <a:lnTo>
                    <a:pt x="77270" y="400538"/>
                  </a:lnTo>
                  <a:lnTo>
                    <a:pt x="73752" y="398719"/>
                  </a:lnTo>
                  <a:lnTo>
                    <a:pt x="72346" y="391501"/>
                  </a:lnTo>
                  <a:lnTo>
                    <a:pt x="61305" y="396021"/>
                  </a:lnTo>
                  <a:lnTo>
                    <a:pt x="59048" y="394102"/>
                  </a:lnTo>
                  <a:lnTo>
                    <a:pt x="51918" y="394652"/>
                  </a:lnTo>
                  <a:lnTo>
                    <a:pt x="48404" y="392829"/>
                  </a:lnTo>
                  <a:lnTo>
                    <a:pt x="45248" y="395688"/>
                  </a:lnTo>
                  <a:lnTo>
                    <a:pt x="36101" y="397433"/>
                  </a:lnTo>
                  <a:lnTo>
                    <a:pt x="28812" y="395894"/>
                  </a:lnTo>
                  <a:lnTo>
                    <a:pt x="25102" y="391466"/>
                  </a:lnTo>
                  <a:lnTo>
                    <a:pt x="19886" y="395000"/>
                  </a:lnTo>
                  <a:lnTo>
                    <a:pt x="15300" y="390113"/>
                  </a:lnTo>
                  <a:lnTo>
                    <a:pt x="13690" y="385525"/>
                  </a:lnTo>
                  <a:lnTo>
                    <a:pt x="11215" y="386235"/>
                  </a:lnTo>
                  <a:lnTo>
                    <a:pt x="5599" y="378808"/>
                  </a:lnTo>
                  <a:lnTo>
                    <a:pt x="7801" y="374457"/>
                  </a:lnTo>
                  <a:lnTo>
                    <a:pt x="4975" y="370484"/>
                  </a:lnTo>
                  <a:lnTo>
                    <a:pt x="5959" y="366748"/>
                  </a:lnTo>
                  <a:lnTo>
                    <a:pt x="11733" y="359513"/>
                  </a:lnTo>
                  <a:lnTo>
                    <a:pt x="13997" y="350450"/>
                  </a:lnTo>
                  <a:lnTo>
                    <a:pt x="12415" y="340631"/>
                  </a:lnTo>
                  <a:lnTo>
                    <a:pt x="8455" y="338314"/>
                  </a:lnTo>
                  <a:lnTo>
                    <a:pt x="4350" y="339668"/>
                  </a:lnTo>
                  <a:lnTo>
                    <a:pt x="0" y="332149"/>
                  </a:lnTo>
                  <a:lnTo>
                    <a:pt x="4523" y="330764"/>
                  </a:lnTo>
                  <a:lnTo>
                    <a:pt x="9240" y="331978"/>
                  </a:lnTo>
                  <a:lnTo>
                    <a:pt x="17107" y="330339"/>
                  </a:lnTo>
                  <a:lnTo>
                    <a:pt x="22677" y="337240"/>
                  </a:lnTo>
                  <a:lnTo>
                    <a:pt x="29986" y="339300"/>
                  </a:lnTo>
                  <a:lnTo>
                    <a:pt x="40743" y="336909"/>
                  </a:lnTo>
                  <a:lnTo>
                    <a:pt x="42397" y="342013"/>
                  </a:lnTo>
                  <a:lnTo>
                    <a:pt x="44649" y="343933"/>
                  </a:lnTo>
                  <a:lnTo>
                    <a:pt x="49892" y="351900"/>
                  </a:lnTo>
                  <a:lnTo>
                    <a:pt x="57845" y="351286"/>
                  </a:lnTo>
                  <a:lnTo>
                    <a:pt x="59953" y="345891"/>
                  </a:lnTo>
                  <a:lnTo>
                    <a:pt x="64314" y="342414"/>
                  </a:lnTo>
                  <a:lnTo>
                    <a:pt x="74518" y="343712"/>
                  </a:lnTo>
                  <a:lnTo>
                    <a:pt x="82988" y="333631"/>
                  </a:lnTo>
                  <a:lnTo>
                    <a:pt x="95294" y="324289"/>
                  </a:lnTo>
                  <a:lnTo>
                    <a:pt x="101523" y="323272"/>
                  </a:lnTo>
                  <a:lnTo>
                    <a:pt x="110209" y="337231"/>
                  </a:lnTo>
                  <a:lnTo>
                    <a:pt x="120457" y="333795"/>
                  </a:lnTo>
                  <a:lnTo>
                    <a:pt x="120165" y="330155"/>
                  </a:lnTo>
                  <a:lnTo>
                    <a:pt x="124639" y="328226"/>
                  </a:lnTo>
                  <a:lnTo>
                    <a:pt x="129156" y="332048"/>
                  </a:lnTo>
                  <a:lnTo>
                    <a:pt x="137349" y="324060"/>
                  </a:lnTo>
                  <a:lnTo>
                    <a:pt x="143539" y="327744"/>
                  </a:lnTo>
                  <a:lnTo>
                    <a:pt x="145630" y="327574"/>
                  </a:lnTo>
                  <a:lnTo>
                    <a:pt x="151052" y="316666"/>
                  </a:lnTo>
                  <a:lnTo>
                    <a:pt x="160365" y="312240"/>
                  </a:lnTo>
                  <a:lnTo>
                    <a:pt x="164490" y="306145"/>
                  </a:lnTo>
                  <a:lnTo>
                    <a:pt x="169105" y="295824"/>
                  </a:lnTo>
                  <a:lnTo>
                    <a:pt x="162029" y="286467"/>
                  </a:lnTo>
                  <a:lnTo>
                    <a:pt x="156391" y="284314"/>
                  </a:lnTo>
                  <a:lnTo>
                    <a:pt x="159709" y="273580"/>
                  </a:lnTo>
                  <a:lnTo>
                    <a:pt x="165997" y="268354"/>
                  </a:lnTo>
                  <a:lnTo>
                    <a:pt x="176521" y="258590"/>
                  </a:lnTo>
                  <a:lnTo>
                    <a:pt x="177787" y="263716"/>
                  </a:lnTo>
                  <a:lnTo>
                    <a:pt x="189685" y="255401"/>
                  </a:lnTo>
                  <a:lnTo>
                    <a:pt x="190214" y="251695"/>
                  </a:lnTo>
                  <a:lnTo>
                    <a:pt x="199032" y="246771"/>
                  </a:lnTo>
                  <a:lnTo>
                    <a:pt x="202802" y="251684"/>
                  </a:lnTo>
                  <a:lnTo>
                    <a:pt x="207319" y="245549"/>
                  </a:lnTo>
                  <a:lnTo>
                    <a:pt x="205127" y="239457"/>
                  </a:lnTo>
                  <a:lnTo>
                    <a:pt x="215449" y="237537"/>
                  </a:lnTo>
                  <a:lnTo>
                    <a:pt x="218888" y="233584"/>
                  </a:lnTo>
                  <a:lnTo>
                    <a:pt x="229429" y="234253"/>
                  </a:lnTo>
                  <a:lnTo>
                    <a:pt x="232537" y="231372"/>
                  </a:lnTo>
                  <a:lnTo>
                    <a:pt x="232718" y="218804"/>
                  </a:lnTo>
                  <a:lnTo>
                    <a:pt x="225290" y="215256"/>
                  </a:lnTo>
                  <a:lnTo>
                    <a:pt x="232065" y="206309"/>
                  </a:lnTo>
                  <a:lnTo>
                    <a:pt x="238315" y="201065"/>
                  </a:lnTo>
                  <a:lnTo>
                    <a:pt x="241577" y="190326"/>
                  </a:lnTo>
                  <a:lnTo>
                    <a:pt x="239973" y="186281"/>
                  </a:lnTo>
                  <a:lnTo>
                    <a:pt x="244273" y="182773"/>
                  </a:lnTo>
                  <a:lnTo>
                    <a:pt x="245071" y="177476"/>
                  </a:lnTo>
                  <a:lnTo>
                    <a:pt x="255272" y="174500"/>
                  </a:lnTo>
                  <a:lnTo>
                    <a:pt x="259477" y="169951"/>
                  </a:lnTo>
                  <a:lnTo>
                    <a:pt x="263160" y="173812"/>
                  </a:lnTo>
                  <a:lnTo>
                    <a:pt x="266813" y="167741"/>
                  </a:lnTo>
                  <a:lnTo>
                    <a:pt x="272619" y="171938"/>
                  </a:lnTo>
                  <a:lnTo>
                    <a:pt x="283044" y="171544"/>
                  </a:lnTo>
                  <a:lnTo>
                    <a:pt x="300388" y="164254"/>
                  </a:lnTo>
                  <a:lnTo>
                    <a:pt x="308136" y="166700"/>
                  </a:lnTo>
                  <a:lnTo>
                    <a:pt x="312329" y="162141"/>
                  </a:lnTo>
                  <a:lnTo>
                    <a:pt x="317538" y="159582"/>
                  </a:lnTo>
                  <a:lnTo>
                    <a:pt x="327229" y="164985"/>
                  </a:lnTo>
                  <a:lnTo>
                    <a:pt x="331739" y="159347"/>
                  </a:lnTo>
                  <a:lnTo>
                    <a:pt x="332648" y="150898"/>
                  </a:lnTo>
                  <a:lnTo>
                    <a:pt x="336833" y="146335"/>
                  </a:lnTo>
                  <a:lnTo>
                    <a:pt x="334383" y="142375"/>
                  </a:lnTo>
                  <a:lnTo>
                    <a:pt x="335336" y="134445"/>
                  </a:lnTo>
                  <a:lnTo>
                    <a:pt x="340120" y="131919"/>
                  </a:lnTo>
                  <a:lnTo>
                    <a:pt x="344431" y="124207"/>
                  </a:lnTo>
                  <a:lnTo>
                    <a:pt x="355955" y="113219"/>
                  </a:lnTo>
                  <a:lnTo>
                    <a:pt x="357629" y="104179"/>
                  </a:lnTo>
                  <a:lnTo>
                    <a:pt x="362595" y="90132"/>
                  </a:lnTo>
                  <a:lnTo>
                    <a:pt x="368319" y="84376"/>
                  </a:lnTo>
                  <a:lnTo>
                    <a:pt x="371926" y="78294"/>
                  </a:lnTo>
                  <a:lnTo>
                    <a:pt x="380607" y="77487"/>
                  </a:lnTo>
                  <a:lnTo>
                    <a:pt x="383238" y="69925"/>
                  </a:lnTo>
                  <a:lnTo>
                    <a:pt x="390921" y="62936"/>
                  </a:lnTo>
                  <a:lnTo>
                    <a:pt x="399791" y="64195"/>
                  </a:lnTo>
                  <a:lnTo>
                    <a:pt x="405113" y="63171"/>
                  </a:lnTo>
                  <a:lnTo>
                    <a:pt x="410141" y="59038"/>
                  </a:lnTo>
                  <a:lnTo>
                    <a:pt x="410281" y="51708"/>
                  </a:lnTo>
                  <a:lnTo>
                    <a:pt x="414941" y="48132"/>
                  </a:lnTo>
                  <a:lnTo>
                    <a:pt x="416268" y="40168"/>
                  </a:lnTo>
                  <a:lnTo>
                    <a:pt x="424867" y="43008"/>
                  </a:lnTo>
                  <a:lnTo>
                    <a:pt x="433402" y="49510"/>
                  </a:lnTo>
                  <a:lnTo>
                    <a:pt x="442852" y="61148"/>
                  </a:lnTo>
                  <a:lnTo>
                    <a:pt x="443598" y="68918"/>
                  </a:lnTo>
                  <a:lnTo>
                    <a:pt x="453579" y="64298"/>
                  </a:lnTo>
                  <a:lnTo>
                    <a:pt x="461003" y="67763"/>
                  </a:lnTo>
                  <a:lnTo>
                    <a:pt x="468078" y="67600"/>
                  </a:lnTo>
                  <a:lnTo>
                    <a:pt x="473440" y="71261"/>
                  </a:lnTo>
                  <a:lnTo>
                    <a:pt x="475354" y="69506"/>
                  </a:lnTo>
                  <a:lnTo>
                    <a:pt x="470305" y="64769"/>
                  </a:lnTo>
                  <a:lnTo>
                    <a:pt x="477682" y="67710"/>
                  </a:lnTo>
                  <a:lnTo>
                    <a:pt x="487389" y="68853"/>
                  </a:lnTo>
                  <a:lnTo>
                    <a:pt x="489861" y="72793"/>
                  </a:lnTo>
                  <a:lnTo>
                    <a:pt x="497918" y="74093"/>
                  </a:lnTo>
                  <a:lnTo>
                    <a:pt x="508149" y="72037"/>
                  </a:lnTo>
                  <a:lnTo>
                    <a:pt x="508866" y="79288"/>
                  </a:lnTo>
                  <a:lnTo>
                    <a:pt x="516823" y="79546"/>
                  </a:lnTo>
                  <a:lnTo>
                    <a:pt x="530570" y="83407"/>
                  </a:lnTo>
                  <a:lnTo>
                    <a:pt x="538323" y="81585"/>
                  </a:lnTo>
                  <a:lnTo>
                    <a:pt x="542350" y="75949"/>
                  </a:lnTo>
                  <a:lnTo>
                    <a:pt x="542754" y="63355"/>
                  </a:lnTo>
                  <a:lnTo>
                    <a:pt x="549985" y="64719"/>
                  </a:lnTo>
                  <a:lnTo>
                    <a:pt x="549098" y="55917"/>
                  </a:lnTo>
                  <a:lnTo>
                    <a:pt x="547284" y="50347"/>
                  </a:lnTo>
                  <a:lnTo>
                    <a:pt x="554251" y="49121"/>
                  </a:lnTo>
                  <a:lnTo>
                    <a:pt x="554704" y="41230"/>
                  </a:lnTo>
                  <a:lnTo>
                    <a:pt x="559866" y="42799"/>
                  </a:lnTo>
                  <a:lnTo>
                    <a:pt x="565688" y="38547"/>
                  </a:lnTo>
                  <a:lnTo>
                    <a:pt x="569287" y="32951"/>
                  </a:lnTo>
                  <a:lnTo>
                    <a:pt x="572587" y="32614"/>
                  </a:lnTo>
                  <a:lnTo>
                    <a:pt x="574227" y="28264"/>
                  </a:lnTo>
                  <a:lnTo>
                    <a:pt x="579471" y="22498"/>
                  </a:lnTo>
                  <a:lnTo>
                    <a:pt x="582677" y="25307"/>
                  </a:lnTo>
                  <a:lnTo>
                    <a:pt x="587824" y="22686"/>
                  </a:lnTo>
                  <a:lnTo>
                    <a:pt x="592850" y="14848"/>
                  </a:lnTo>
                  <a:lnTo>
                    <a:pt x="600430" y="15634"/>
                  </a:lnTo>
                  <a:lnTo>
                    <a:pt x="604499" y="14690"/>
                  </a:lnTo>
                  <a:lnTo>
                    <a:pt x="610915" y="8272"/>
                  </a:lnTo>
                  <a:lnTo>
                    <a:pt x="616395" y="904"/>
                  </a:lnTo>
                  <a:lnTo>
                    <a:pt x="620049" y="0"/>
                  </a:lnTo>
                  <a:lnTo>
                    <a:pt x="624871" y="6294"/>
                  </a:lnTo>
                  <a:lnTo>
                    <a:pt x="630661" y="9871"/>
                  </a:lnTo>
                  <a:lnTo>
                    <a:pt x="636585" y="18664"/>
                  </a:lnTo>
                  <a:lnTo>
                    <a:pt x="636413" y="24959"/>
                  </a:lnTo>
                  <a:lnTo>
                    <a:pt x="639984" y="27199"/>
                  </a:lnTo>
                  <a:lnTo>
                    <a:pt x="644622" y="35604"/>
                  </a:lnTo>
                  <a:lnTo>
                    <a:pt x="647674" y="36852"/>
                  </a:lnTo>
                  <a:lnTo>
                    <a:pt x="653809" y="35681"/>
                  </a:lnTo>
                  <a:lnTo>
                    <a:pt x="655846" y="31279"/>
                  </a:lnTo>
                  <a:lnTo>
                    <a:pt x="664068" y="26221"/>
                  </a:lnTo>
                  <a:lnTo>
                    <a:pt x="667039" y="30614"/>
                  </a:lnTo>
                  <a:lnTo>
                    <a:pt x="662444" y="46277"/>
                  </a:lnTo>
                  <a:lnTo>
                    <a:pt x="650223" y="49140"/>
                  </a:lnTo>
                  <a:lnTo>
                    <a:pt x="644825" y="53372"/>
                  </a:lnTo>
                  <a:lnTo>
                    <a:pt x="641098" y="61614"/>
                  </a:lnTo>
                  <a:lnTo>
                    <a:pt x="631041" y="65285"/>
                  </a:lnTo>
                  <a:lnTo>
                    <a:pt x="636847" y="68863"/>
                  </a:lnTo>
                  <a:lnTo>
                    <a:pt x="642012" y="78265"/>
                  </a:lnTo>
                  <a:lnTo>
                    <a:pt x="642502" y="82925"/>
                  </a:lnTo>
                  <a:lnTo>
                    <a:pt x="638136" y="89141"/>
                  </a:lnTo>
                  <a:lnTo>
                    <a:pt x="642871" y="94402"/>
                  </a:lnTo>
                  <a:lnTo>
                    <a:pt x="652502" y="86583"/>
                  </a:lnTo>
                  <a:lnTo>
                    <a:pt x="658134" y="76566"/>
                  </a:lnTo>
                  <a:lnTo>
                    <a:pt x="664915" y="69566"/>
                  </a:lnTo>
                  <a:lnTo>
                    <a:pt x="677312" y="68247"/>
                  </a:lnTo>
                  <a:lnTo>
                    <a:pt x="682241" y="63533"/>
                  </a:lnTo>
                  <a:lnTo>
                    <a:pt x="689288" y="59114"/>
                  </a:lnTo>
                  <a:lnTo>
                    <a:pt x="683403" y="74402"/>
                  </a:lnTo>
                  <a:lnTo>
                    <a:pt x="685611" y="79401"/>
                  </a:lnTo>
                  <a:lnTo>
                    <a:pt x="690047" y="77878"/>
                  </a:lnTo>
                  <a:lnTo>
                    <a:pt x="693830" y="85850"/>
                  </a:lnTo>
                  <a:lnTo>
                    <a:pt x="694553" y="92579"/>
                  </a:lnTo>
                  <a:lnTo>
                    <a:pt x="698116" y="98480"/>
                  </a:lnTo>
                  <a:lnTo>
                    <a:pt x="706043" y="106006"/>
                  </a:lnTo>
                  <a:lnTo>
                    <a:pt x="707598" y="112648"/>
                  </a:lnTo>
                  <a:lnTo>
                    <a:pt x="704126" y="119308"/>
                  </a:lnTo>
                  <a:lnTo>
                    <a:pt x="700621" y="121780"/>
                  </a:lnTo>
                  <a:lnTo>
                    <a:pt x="694822" y="122403"/>
                  </a:lnTo>
                  <a:lnTo>
                    <a:pt x="688748" y="128291"/>
                  </a:lnTo>
                  <a:lnTo>
                    <a:pt x="692424" y="135231"/>
                  </a:lnTo>
                  <a:lnTo>
                    <a:pt x="685931" y="141164"/>
                  </a:lnTo>
                  <a:lnTo>
                    <a:pt x="684245" y="145011"/>
                  </a:lnTo>
                  <a:lnTo>
                    <a:pt x="680043" y="144935"/>
                  </a:lnTo>
                  <a:lnTo>
                    <a:pt x="681728" y="148947"/>
                  </a:lnTo>
                  <a:lnTo>
                    <a:pt x="674317" y="150258"/>
                  </a:lnTo>
                  <a:lnTo>
                    <a:pt x="671659" y="156827"/>
                  </a:lnTo>
                  <a:lnTo>
                    <a:pt x="678018" y="161391"/>
                  </a:lnTo>
                  <a:lnTo>
                    <a:pt x="677048" y="164114"/>
                  </a:lnTo>
                  <a:lnTo>
                    <a:pt x="666303" y="173636"/>
                  </a:lnTo>
                  <a:lnTo>
                    <a:pt x="664195" y="177527"/>
                  </a:lnTo>
                  <a:lnTo>
                    <a:pt x="669233" y="177518"/>
                  </a:lnTo>
                  <a:lnTo>
                    <a:pt x="674186" y="180662"/>
                  </a:lnTo>
                  <a:lnTo>
                    <a:pt x="679419" y="178534"/>
                  </a:lnTo>
                  <a:lnTo>
                    <a:pt x="684511" y="186902"/>
                  </a:lnTo>
                  <a:lnTo>
                    <a:pt x="687308" y="185556"/>
                  </a:lnTo>
                  <a:lnTo>
                    <a:pt x="688196" y="178124"/>
                  </a:lnTo>
                  <a:lnTo>
                    <a:pt x="691020" y="173106"/>
                  </a:lnTo>
                  <a:lnTo>
                    <a:pt x="698964" y="172780"/>
                  </a:lnTo>
                  <a:lnTo>
                    <a:pt x="705354" y="165805"/>
                  </a:lnTo>
                  <a:lnTo>
                    <a:pt x="710526" y="163152"/>
                  </a:lnTo>
                  <a:lnTo>
                    <a:pt x="720071" y="162122"/>
                  </a:lnTo>
                  <a:lnTo>
                    <a:pt x="722897" y="164960"/>
                  </a:lnTo>
                  <a:lnTo>
                    <a:pt x="734365" y="170005"/>
                  </a:lnTo>
                  <a:lnTo>
                    <a:pt x="736702" y="176041"/>
                  </a:lnTo>
                  <a:lnTo>
                    <a:pt x="744819" y="177253"/>
                  </a:lnTo>
                  <a:lnTo>
                    <a:pt x="754387" y="172535"/>
                  </a:lnTo>
                  <a:lnTo>
                    <a:pt x="759279" y="178814"/>
                  </a:lnTo>
                  <a:lnTo>
                    <a:pt x="769402" y="182942"/>
                  </a:lnTo>
                  <a:lnTo>
                    <a:pt x="774100" y="179801"/>
                  </a:lnTo>
                  <a:lnTo>
                    <a:pt x="775776" y="175946"/>
                  </a:lnTo>
                  <a:lnTo>
                    <a:pt x="782489" y="172056"/>
                  </a:lnTo>
                  <a:lnTo>
                    <a:pt x="786456" y="173712"/>
                  </a:lnTo>
                  <a:lnTo>
                    <a:pt x="792846" y="178245"/>
                  </a:lnTo>
                  <a:lnTo>
                    <a:pt x="795500" y="183193"/>
                  </a:lnTo>
                  <a:lnTo>
                    <a:pt x="802503" y="181886"/>
                  </a:lnTo>
                  <a:lnTo>
                    <a:pt x="805518" y="186269"/>
                  </a:lnTo>
                  <a:lnTo>
                    <a:pt x="808726" y="184861"/>
                  </a:lnTo>
                  <a:lnTo>
                    <a:pt x="815480" y="188823"/>
                  </a:lnTo>
                  <a:lnTo>
                    <a:pt x="823784" y="191560"/>
                  </a:lnTo>
                  <a:lnTo>
                    <a:pt x="828940" y="196223"/>
                  </a:lnTo>
                  <a:lnTo>
                    <a:pt x="825199" y="196646"/>
                  </a:lnTo>
                  <a:lnTo>
                    <a:pt x="820137" y="204035"/>
                  </a:lnTo>
                  <a:lnTo>
                    <a:pt x="822201" y="211148"/>
                  </a:lnTo>
                  <a:lnTo>
                    <a:pt x="818026" y="218962"/>
                  </a:lnTo>
                  <a:lnTo>
                    <a:pt x="823667" y="220426"/>
                  </a:lnTo>
                  <a:lnTo>
                    <a:pt x="827711" y="218921"/>
                  </a:lnTo>
                  <a:lnTo>
                    <a:pt x="827230" y="222123"/>
                  </a:lnTo>
                  <a:lnTo>
                    <a:pt x="834890" y="226505"/>
                  </a:lnTo>
                  <a:lnTo>
                    <a:pt x="830181" y="233334"/>
                  </a:lnTo>
                  <a:lnTo>
                    <a:pt x="831526" y="245252"/>
                  </a:lnTo>
                  <a:lnTo>
                    <a:pt x="833184" y="248739"/>
                  </a:lnTo>
                  <a:lnTo>
                    <a:pt x="830502" y="251141"/>
                  </a:lnTo>
                  <a:lnTo>
                    <a:pt x="824135" y="250808"/>
                  </a:lnTo>
                  <a:lnTo>
                    <a:pt x="821712" y="244258"/>
                  </a:lnTo>
                  <a:lnTo>
                    <a:pt x="814145" y="248256"/>
                  </a:lnTo>
                  <a:lnTo>
                    <a:pt x="807098" y="256916"/>
                  </a:lnTo>
                  <a:lnTo>
                    <a:pt x="803681" y="264119"/>
                  </a:lnTo>
                  <a:lnTo>
                    <a:pt x="794366" y="271453"/>
                  </a:lnTo>
                  <a:lnTo>
                    <a:pt x="793502" y="278896"/>
                  </a:lnTo>
                  <a:lnTo>
                    <a:pt x="789935" y="277193"/>
                  </a:lnTo>
                  <a:lnTo>
                    <a:pt x="783187" y="281088"/>
                  </a:lnTo>
                  <a:lnTo>
                    <a:pt x="780747" y="293428"/>
                  </a:lnTo>
                  <a:lnTo>
                    <a:pt x="773707" y="294728"/>
                  </a:lnTo>
                  <a:lnTo>
                    <a:pt x="771468" y="301272"/>
                  </a:lnTo>
                  <a:lnTo>
                    <a:pt x="768659" y="302630"/>
                  </a:lnTo>
                  <a:lnTo>
                    <a:pt x="769285" y="308335"/>
                  </a:lnTo>
                  <a:lnTo>
                    <a:pt x="775609" y="319713"/>
                  </a:lnTo>
                  <a:lnTo>
                    <a:pt x="773063" y="327342"/>
                  </a:lnTo>
                  <a:lnTo>
                    <a:pt x="778327" y="336738"/>
                  </a:lnTo>
                  <a:lnTo>
                    <a:pt x="782320" y="338399"/>
                  </a:lnTo>
                  <a:lnTo>
                    <a:pt x="782777" y="342548"/>
                  </a:lnTo>
                  <a:lnTo>
                    <a:pt x="787591" y="347793"/>
                  </a:lnTo>
                  <a:lnTo>
                    <a:pt x="789304" y="351805"/>
                  </a:lnTo>
                  <a:lnTo>
                    <a:pt x="794729" y="354881"/>
                  </a:lnTo>
                  <a:lnTo>
                    <a:pt x="795074" y="357994"/>
                  </a:lnTo>
                  <a:lnTo>
                    <a:pt x="803834" y="364375"/>
                  </a:lnTo>
                  <a:lnTo>
                    <a:pt x="804352" y="369044"/>
                  </a:lnTo>
                  <a:lnTo>
                    <a:pt x="808411" y="371220"/>
                  </a:lnTo>
                  <a:lnTo>
                    <a:pt x="809653" y="374758"/>
                  </a:lnTo>
                  <a:lnTo>
                    <a:pt x="813120" y="375423"/>
                  </a:lnTo>
                  <a:lnTo>
                    <a:pt x="816863" y="382359"/>
                  </a:lnTo>
                  <a:lnTo>
                    <a:pt x="812945" y="389099"/>
                  </a:lnTo>
                  <a:lnTo>
                    <a:pt x="809245" y="386359"/>
                  </a:lnTo>
                  <a:lnTo>
                    <a:pt x="804025" y="389039"/>
                  </a:lnTo>
                  <a:lnTo>
                    <a:pt x="800022" y="387382"/>
                  </a:lnTo>
                  <a:lnTo>
                    <a:pt x="796628" y="383555"/>
                  </a:lnTo>
                  <a:lnTo>
                    <a:pt x="787673" y="379292"/>
                  </a:lnTo>
                  <a:lnTo>
                    <a:pt x="780072" y="379603"/>
                  </a:lnTo>
                  <a:lnTo>
                    <a:pt x="772073" y="376279"/>
                  </a:lnTo>
                  <a:lnTo>
                    <a:pt x="771256" y="372693"/>
                  </a:lnTo>
                  <a:lnTo>
                    <a:pt x="774935" y="367564"/>
                  </a:lnTo>
                  <a:lnTo>
                    <a:pt x="770767" y="364345"/>
                  </a:lnTo>
                  <a:lnTo>
                    <a:pt x="768048" y="358866"/>
                  </a:lnTo>
                  <a:lnTo>
                    <a:pt x="764472" y="357157"/>
                  </a:lnTo>
                  <a:lnTo>
                    <a:pt x="760443" y="351297"/>
                  </a:lnTo>
                  <a:lnTo>
                    <a:pt x="755613" y="349723"/>
                  </a:lnTo>
                  <a:lnTo>
                    <a:pt x="751009" y="350224"/>
                  </a:lnTo>
                  <a:lnTo>
                    <a:pt x="746486" y="347566"/>
                  </a:lnTo>
                  <a:lnTo>
                    <a:pt x="745150" y="350860"/>
                  </a:lnTo>
                  <a:lnTo>
                    <a:pt x="733206" y="350052"/>
                  </a:lnTo>
                  <a:lnTo>
                    <a:pt x="731254" y="355512"/>
                  </a:lnTo>
                  <a:lnTo>
                    <a:pt x="725364" y="359820"/>
                  </a:lnTo>
                  <a:lnTo>
                    <a:pt x="720840" y="365030"/>
                  </a:lnTo>
                  <a:lnTo>
                    <a:pt x="707998" y="363779"/>
                  </a:lnTo>
                  <a:lnTo>
                    <a:pt x="701992" y="367043"/>
                  </a:lnTo>
                  <a:lnTo>
                    <a:pt x="698113" y="366406"/>
                  </a:lnTo>
                  <a:lnTo>
                    <a:pt x="695820" y="368748"/>
                  </a:lnTo>
                  <a:lnTo>
                    <a:pt x="690518" y="366686"/>
                  </a:lnTo>
                  <a:lnTo>
                    <a:pt x="686349" y="371326"/>
                  </a:lnTo>
                  <a:lnTo>
                    <a:pt x="680794" y="370862"/>
                  </a:lnTo>
                  <a:lnTo>
                    <a:pt x="672541" y="376979"/>
                  </a:lnTo>
                  <a:lnTo>
                    <a:pt x="670446" y="377199"/>
                  </a:lnTo>
                  <a:lnTo>
                    <a:pt x="652614" y="389033"/>
                  </a:lnTo>
                  <a:lnTo>
                    <a:pt x="651327" y="397040"/>
                  </a:lnTo>
                  <a:lnTo>
                    <a:pt x="645111" y="406607"/>
                  </a:lnTo>
                  <a:lnTo>
                    <a:pt x="644025" y="412494"/>
                  </a:lnTo>
                  <a:lnTo>
                    <a:pt x="633494" y="421454"/>
                  </a:lnTo>
                  <a:lnTo>
                    <a:pt x="627303" y="423141"/>
                  </a:lnTo>
                  <a:lnTo>
                    <a:pt x="624624" y="421842"/>
                  </a:lnTo>
                  <a:lnTo>
                    <a:pt x="619749" y="428115"/>
                  </a:lnTo>
                  <a:lnTo>
                    <a:pt x="617708" y="433048"/>
                  </a:lnTo>
                  <a:lnTo>
                    <a:pt x="617403" y="442527"/>
                  </a:lnTo>
                  <a:lnTo>
                    <a:pt x="614832" y="446464"/>
                  </a:lnTo>
                  <a:lnTo>
                    <a:pt x="610628" y="446892"/>
                  </a:lnTo>
                  <a:lnTo>
                    <a:pt x="606002" y="443164"/>
                  </a:lnTo>
                  <a:lnTo>
                    <a:pt x="601118" y="449434"/>
                  </a:lnTo>
                  <a:lnTo>
                    <a:pt x="600751" y="454195"/>
                  </a:lnTo>
                  <a:lnTo>
                    <a:pt x="598755" y="459647"/>
                  </a:lnTo>
                  <a:lnTo>
                    <a:pt x="588766" y="457507"/>
                  </a:lnTo>
                  <a:lnTo>
                    <a:pt x="584558" y="462130"/>
                  </a:lnTo>
                  <a:lnTo>
                    <a:pt x="580922" y="472468"/>
                  </a:lnTo>
                  <a:lnTo>
                    <a:pt x="577712" y="474365"/>
                  </a:lnTo>
                  <a:lnTo>
                    <a:pt x="573124" y="483748"/>
                  </a:lnTo>
                  <a:lnTo>
                    <a:pt x="558430" y="489937"/>
                  </a:lnTo>
                  <a:lnTo>
                    <a:pt x="556952" y="492184"/>
                  </a:lnTo>
                  <a:lnTo>
                    <a:pt x="552636" y="491562"/>
                  </a:lnTo>
                  <a:lnTo>
                    <a:pt x="550119" y="487612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grpSp>
          <p:nvGrpSpPr>
            <p:cNvPr id="12" name="M4">
              <a:extLst>
                <a:ext uri="{FF2B5EF4-FFF2-40B4-BE49-F238E27FC236}">
                  <a16:creationId xmlns:a16="http://schemas.microsoft.com/office/drawing/2014/main" xmlns="" id="{B6ACE818-E2CB-46B7-84EE-7B27A788AB98}"/>
                </a:ext>
              </a:extLst>
            </p:cNvPr>
            <p:cNvGrpSpPr/>
            <p:nvPr/>
          </p:nvGrpSpPr>
          <p:grpSpPr>
            <a:xfrm>
              <a:off x="3161680" y="1442821"/>
              <a:ext cx="893086" cy="704071"/>
              <a:chOff x="3171342" y="1442821"/>
              <a:chExt cx="893086" cy="704071"/>
            </a:xfrm>
          </p:grpSpPr>
          <p:sp>
            <p:nvSpPr>
              <p:cNvPr id="290" name="ID_70">
                <a:extLst>
                  <a:ext uri="{FF2B5EF4-FFF2-40B4-BE49-F238E27FC236}">
                    <a16:creationId xmlns:a16="http://schemas.microsoft.com/office/drawing/2014/main" xmlns="" id="{992E1F0A-4457-4127-BF00-DFC49E69138A}"/>
                  </a:ext>
                </a:extLst>
              </p:cNvPr>
              <p:cNvSpPr/>
              <p:nvPr/>
            </p:nvSpPr>
            <p:spPr>
              <a:xfrm>
                <a:off x="3175934" y="1802073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91" name="ID_71">
                <a:extLst>
                  <a:ext uri="{FF2B5EF4-FFF2-40B4-BE49-F238E27FC236}">
                    <a16:creationId xmlns:a16="http://schemas.microsoft.com/office/drawing/2014/main" xmlns="" id="{537699F5-A8D4-4B51-B7DD-B5E941827F5A}"/>
                  </a:ext>
                </a:extLst>
              </p:cNvPr>
              <p:cNvSpPr/>
              <p:nvPr/>
            </p:nvSpPr>
            <p:spPr>
              <a:xfrm>
                <a:off x="3171342" y="1442821"/>
                <a:ext cx="893086" cy="704071"/>
              </a:xfrm>
              <a:custGeom>
                <a:avLst/>
                <a:gdLst/>
                <a:ahLst/>
                <a:cxnLst/>
                <a:rect l="0" t="0" r="0" b="0"/>
                <a:pathLst>
                  <a:path w="893086" h="704071">
                    <a:moveTo>
                      <a:pt x="781599" y="170197"/>
                    </a:moveTo>
                    <a:lnTo>
                      <a:pt x="775123" y="177655"/>
                    </a:lnTo>
                    <a:lnTo>
                      <a:pt x="771227" y="181185"/>
                    </a:lnTo>
                    <a:lnTo>
                      <a:pt x="767533" y="186793"/>
                    </a:lnTo>
                    <a:lnTo>
                      <a:pt x="753378" y="193945"/>
                    </a:lnTo>
                    <a:lnTo>
                      <a:pt x="748769" y="190196"/>
                    </a:lnTo>
                    <a:lnTo>
                      <a:pt x="744044" y="189604"/>
                    </a:lnTo>
                    <a:lnTo>
                      <a:pt x="738830" y="192731"/>
                    </a:lnTo>
                    <a:lnTo>
                      <a:pt x="735007" y="201494"/>
                    </a:lnTo>
                    <a:lnTo>
                      <a:pt x="730460" y="207178"/>
                    </a:lnTo>
                    <a:lnTo>
                      <a:pt x="728733" y="215738"/>
                    </a:lnTo>
                    <a:lnTo>
                      <a:pt x="724303" y="218261"/>
                    </a:lnTo>
                    <a:lnTo>
                      <a:pt x="713508" y="229785"/>
                    </a:lnTo>
                    <a:lnTo>
                      <a:pt x="704068" y="233306"/>
                    </a:lnTo>
                    <a:lnTo>
                      <a:pt x="701196" y="229906"/>
                    </a:lnTo>
                    <a:lnTo>
                      <a:pt x="700053" y="235785"/>
                    </a:lnTo>
                    <a:lnTo>
                      <a:pt x="695665" y="238823"/>
                    </a:lnTo>
                    <a:lnTo>
                      <a:pt x="695370" y="235703"/>
                    </a:lnTo>
                    <a:lnTo>
                      <a:pt x="689992" y="237259"/>
                    </a:lnTo>
                    <a:lnTo>
                      <a:pt x="687110" y="242776"/>
                    </a:lnTo>
                    <a:lnTo>
                      <a:pt x="682946" y="243692"/>
                    </a:lnTo>
                    <a:lnTo>
                      <a:pt x="681326" y="249090"/>
                    </a:lnTo>
                    <a:lnTo>
                      <a:pt x="675344" y="253323"/>
                    </a:lnTo>
                    <a:lnTo>
                      <a:pt x="676300" y="259004"/>
                    </a:lnTo>
                    <a:lnTo>
                      <a:pt x="674222" y="268642"/>
                    </a:lnTo>
                    <a:lnTo>
                      <a:pt x="672404" y="271960"/>
                    </a:lnTo>
                    <a:lnTo>
                      <a:pt x="668233" y="272873"/>
                    </a:lnTo>
                    <a:lnTo>
                      <a:pt x="663894" y="281146"/>
                    </a:lnTo>
                    <a:lnTo>
                      <a:pt x="660650" y="278299"/>
                    </a:lnTo>
                    <a:lnTo>
                      <a:pt x="657757" y="265451"/>
                    </a:lnTo>
                    <a:lnTo>
                      <a:pt x="656865" y="265009"/>
                    </a:lnTo>
                    <a:lnTo>
                      <a:pt x="652151" y="273839"/>
                    </a:lnTo>
                    <a:lnTo>
                      <a:pt x="645790" y="283344"/>
                    </a:lnTo>
                    <a:lnTo>
                      <a:pt x="643879" y="290340"/>
                    </a:lnTo>
                    <a:lnTo>
                      <a:pt x="645202" y="295465"/>
                    </a:lnTo>
                    <a:lnTo>
                      <a:pt x="644325" y="304466"/>
                    </a:lnTo>
                    <a:lnTo>
                      <a:pt x="638034" y="305567"/>
                    </a:lnTo>
                    <a:lnTo>
                      <a:pt x="632408" y="313952"/>
                    </a:lnTo>
                    <a:lnTo>
                      <a:pt x="632038" y="319233"/>
                    </a:lnTo>
                    <a:lnTo>
                      <a:pt x="629548" y="319984"/>
                    </a:lnTo>
                    <a:lnTo>
                      <a:pt x="627864" y="329583"/>
                    </a:lnTo>
                    <a:lnTo>
                      <a:pt x="624293" y="332531"/>
                    </a:lnTo>
                    <a:lnTo>
                      <a:pt x="624108" y="339894"/>
                    </a:lnTo>
                    <a:lnTo>
                      <a:pt x="622418" y="349493"/>
                    </a:lnTo>
                    <a:lnTo>
                      <a:pt x="623548" y="352539"/>
                    </a:lnTo>
                    <a:lnTo>
                      <a:pt x="620208" y="358089"/>
                    </a:lnTo>
                    <a:lnTo>
                      <a:pt x="619032" y="363968"/>
                    </a:lnTo>
                    <a:lnTo>
                      <a:pt x="619550" y="369694"/>
                    </a:lnTo>
                    <a:lnTo>
                      <a:pt x="624120" y="377678"/>
                    </a:lnTo>
                    <a:lnTo>
                      <a:pt x="621482" y="381590"/>
                    </a:lnTo>
                    <a:lnTo>
                      <a:pt x="615404" y="385289"/>
                    </a:lnTo>
                    <a:lnTo>
                      <a:pt x="610924" y="392515"/>
                    </a:lnTo>
                    <a:lnTo>
                      <a:pt x="605175" y="390408"/>
                    </a:lnTo>
                    <a:lnTo>
                      <a:pt x="602342" y="396960"/>
                    </a:lnTo>
                    <a:lnTo>
                      <a:pt x="598285" y="399422"/>
                    </a:lnTo>
                    <a:lnTo>
                      <a:pt x="596076" y="393847"/>
                    </a:lnTo>
                    <a:lnTo>
                      <a:pt x="598068" y="382648"/>
                    </a:lnTo>
                    <a:lnTo>
                      <a:pt x="596190" y="375994"/>
                    </a:lnTo>
                    <a:lnTo>
                      <a:pt x="592991" y="373656"/>
                    </a:lnTo>
                    <a:lnTo>
                      <a:pt x="590441" y="378606"/>
                    </a:lnTo>
                    <a:lnTo>
                      <a:pt x="584314" y="381775"/>
                    </a:lnTo>
                    <a:lnTo>
                      <a:pt x="581198" y="385200"/>
                    </a:lnTo>
                    <a:lnTo>
                      <a:pt x="585424" y="394271"/>
                    </a:lnTo>
                    <a:lnTo>
                      <a:pt x="581975" y="398775"/>
                    </a:lnTo>
                    <a:lnTo>
                      <a:pt x="576883" y="399226"/>
                    </a:lnTo>
                    <a:lnTo>
                      <a:pt x="574224" y="407858"/>
                    </a:lnTo>
                    <a:lnTo>
                      <a:pt x="564251" y="416083"/>
                    </a:lnTo>
                    <a:lnTo>
                      <a:pt x="564330" y="421849"/>
                    </a:lnTo>
                    <a:lnTo>
                      <a:pt x="556229" y="432005"/>
                    </a:lnTo>
                    <a:lnTo>
                      <a:pt x="548427" y="435834"/>
                    </a:lnTo>
                    <a:lnTo>
                      <a:pt x="543399" y="442044"/>
                    </a:lnTo>
                    <a:lnTo>
                      <a:pt x="542820" y="445243"/>
                    </a:lnTo>
                    <a:lnTo>
                      <a:pt x="537898" y="447769"/>
                    </a:lnTo>
                    <a:lnTo>
                      <a:pt x="535616" y="451115"/>
                    </a:lnTo>
                    <a:lnTo>
                      <a:pt x="544040" y="459307"/>
                    </a:lnTo>
                    <a:lnTo>
                      <a:pt x="547136" y="465336"/>
                    </a:lnTo>
                    <a:lnTo>
                      <a:pt x="555449" y="467237"/>
                    </a:lnTo>
                    <a:lnTo>
                      <a:pt x="559384" y="477916"/>
                    </a:lnTo>
                    <a:lnTo>
                      <a:pt x="555671" y="484538"/>
                    </a:lnTo>
                    <a:lnTo>
                      <a:pt x="559579" y="489971"/>
                    </a:lnTo>
                    <a:lnTo>
                      <a:pt x="559579" y="489971"/>
                    </a:lnTo>
                    <a:lnTo>
                      <a:pt x="550033" y="498677"/>
                    </a:lnTo>
                    <a:lnTo>
                      <a:pt x="548399" y="504593"/>
                    </a:lnTo>
                    <a:lnTo>
                      <a:pt x="543578" y="513409"/>
                    </a:lnTo>
                    <a:lnTo>
                      <a:pt x="543963" y="522825"/>
                    </a:lnTo>
                    <a:lnTo>
                      <a:pt x="542797" y="529225"/>
                    </a:lnTo>
                    <a:lnTo>
                      <a:pt x="539562" y="531604"/>
                    </a:lnTo>
                    <a:lnTo>
                      <a:pt x="537068" y="537593"/>
                    </a:lnTo>
                    <a:lnTo>
                      <a:pt x="533607" y="537366"/>
                    </a:lnTo>
                    <a:lnTo>
                      <a:pt x="532571" y="545329"/>
                    </a:lnTo>
                    <a:lnTo>
                      <a:pt x="532571" y="545329"/>
                    </a:lnTo>
                    <a:lnTo>
                      <a:pt x="532616" y="545850"/>
                    </a:lnTo>
                    <a:lnTo>
                      <a:pt x="532616" y="545850"/>
                    </a:lnTo>
                    <a:lnTo>
                      <a:pt x="532571" y="545329"/>
                    </a:lnTo>
                    <a:lnTo>
                      <a:pt x="532571" y="545329"/>
                    </a:lnTo>
                    <a:lnTo>
                      <a:pt x="532616" y="545850"/>
                    </a:lnTo>
                    <a:lnTo>
                      <a:pt x="532616" y="545850"/>
                    </a:lnTo>
                    <a:lnTo>
                      <a:pt x="534187" y="554115"/>
                    </a:lnTo>
                    <a:lnTo>
                      <a:pt x="531936" y="557983"/>
                    </a:lnTo>
                    <a:lnTo>
                      <a:pt x="530897" y="565946"/>
                    </a:lnTo>
                    <a:lnTo>
                      <a:pt x="526819" y="573645"/>
                    </a:lnTo>
                    <a:lnTo>
                      <a:pt x="526819" y="573645"/>
                    </a:lnTo>
                    <a:lnTo>
                      <a:pt x="526819" y="573645"/>
                    </a:lnTo>
                    <a:lnTo>
                      <a:pt x="526819" y="573645"/>
                    </a:lnTo>
                    <a:lnTo>
                      <a:pt x="526071" y="580009"/>
                    </a:lnTo>
                    <a:lnTo>
                      <a:pt x="521161" y="583053"/>
                    </a:lnTo>
                    <a:lnTo>
                      <a:pt x="515584" y="578279"/>
                    </a:lnTo>
                    <a:lnTo>
                      <a:pt x="513209" y="585830"/>
                    </a:lnTo>
                    <a:lnTo>
                      <a:pt x="514198" y="587321"/>
                    </a:lnTo>
                    <a:lnTo>
                      <a:pt x="512515" y="597963"/>
                    </a:lnTo>
                    <a:lnTo>
                      <a:pt x="509902" y="597659"/>
                    </a:lnTo>
                    <a:lnTo>
                      <a:pt x="514758" y="604072"/>
                    </a:lnTo>
                    <a:lnTo>
                      <a:pt x="512543" y="608460"/>
                    </a:lnTo>
                    <a:lnTo>
                      <a:pt x="513709" y="612036"/>
                    </a:lnTo>
                    <a:lnTo>
                      <a:pt x="511580" y="617466"/>
                    </a:lnTo>
                    <a:lnTo>
                      <a:pt x="516899" y="619115"/>
                    </a:lnTo>
                    <a:lnTo>
                      <a:pt x="509331" y="626582"/>
                    </a:lnTo>
                    <a:lnTo>
                      <a:pt x="507892" y="635103"/>
                    </a:lnTo>
                    <a:lnTo>
                      <a:pt x="509663" y="640729"/>
                    </a:lnTo>
                    <a:lnTo>
                      <a:pt x="507574" y="646681"/>
                    </a:lnTo>
                    <a:lnTo>
                      <a:pt x="509555" y="649663"/>
                    </a:lnTo>
                    <a:lnTo>
                      <a:pt x="503250" y="651770"/>
                    </a:lnTo>
                    <a:lnTo>
                      <a:pt x="503250" y="651770"/>
                    </a:lnTo>
                    <a:lnTo>
                      <a:pt x="499730" y="651017"/>
                    </a:lnTo>
                    <a:lnTo>
                      <a:pt x="494326" y="653570"/>
                    </a:lnTo>
                    <a:lnTo>
                      <a:pt x="490631" y="650730"/>
                    </a:lnTo>
                    <a:lnTo>
                      <a:pt x="490078" y="654451"/>
                    </a:lnTo>
                    <a:lnTo>
                      <a:pt x="483124" y="653981"/>
                    </a:lnTo>
                    <a:lnTo>
                      <a:pt x="479136" y="657988"/>
                    </a:lnTo>
                    <a:lnTo>
                      <a:pt x="473165" y="648510"/>
                    </a:lnTo>
                    <a:lnTo>
                      <a:pt x="467238" y="634303"/>
                    </a:lnTo>
                    <a:lnTo>
                      <a:pt x="463467" y="646162"/>
                    </a:lnTo>
                    <a:lnTo>
                      <a:pt x="460722" y="660037"/>
                    </a:lnTo>
                    <a:lnTo>
                      <a:pt x="457673" y="665012"/>
                    </a:lnTo>
                    <a:lnTo>
                      <a:pt x="453594" y="667971"/>
                    </a:lnTo>
                    <a:lnTo>
                      <a:pt x="453594" y="667971"/>
                    </a:lnTo>
                    <a:lnTo>
                      <a:pt x="453636" y="668493"/>
                    </a:lnTo>
                    <a:lnTo>
                      <a:pt x="453636" y="668493"/>
                    </a:lnTo>
                    <a:lnTo>
                      <a:pt x="453594" y="667971"/>
                    </a:lnTo>
                    <a:lnTo>
                      <a:pt x="453594" y="667971"/>
                    </a:lnTo>
                    <a:lnTo>
                      <a:pt x="453636" y="668493"/>
                    </a:lnTo>
                    <a:lnTo>
                      <a:pt x="453636" y="668493"/>
                    </a:lnTo>
                    <a:lnTo>
                      <a:pt x="451404" y="667626"/>
                    </a:lnTo>
                    <a:lnTo>
                      <a:pt x="451404" y="667626"/>
                    </a:lnTo>
                    <a:lnTo>
                      <a:pt x="451404" y="667626"/>
                    </a:lnTo>
                    <a:lnTo>
                      <a:pt x="451404" y="667626"/>
                    </a:lnTo>
                    <a:lnTo>
                      <a:pt x="449729" y="668288"/>
                    </a:lnTo>
                    <a:lnTo>
                      <a:pt x="449119" y="681986"/>
                    </a:lnTo>
                    <a:lnTo>
                      <a:pt x="441857" y="683103"/>
                    </a:lnTo>
                    <a:lnTo>
                      <a:pt x="437802" y="697080"/>
                    </a:lnTo>
                    <a:lnTo>
                      <a:pt x="434834" y="697846"/>
                    </a:lnTo>
                    <a:lnTo>
                      <a:pt x="434834" y="697846"/>
                    </a:lnTo>
                    <a:lnTo>
                      <a:pt x="434834" y="697846"/>
                    </a:lnTo>
                    <a:lnTo>
                      <a:pt x="434834" y="697846"/>
                    </a:lnTo>
                    <a:lnTo>
                      <a:pt x="429277" y="704070"/>
                    </a:lnTo>
                    <a:lnTo>
                      <a:pt x="424724" y="701288"/>
                    </a:lnTo>
                    <a:lnTo>
                      <a:pt x="423874" y="696107"/>
                    </a:lnTo>
                    <a:lnTo>
                      <a:pt x="420958" y="692143"/>
                    </a:lnTo>
                    <a:lnTo>
                      <a:pt x="421189" y="684251"/>
                    </a:lnTo>
                    <a:lnTo>
                      <a:pt x="402710" y="685731"/>
                    </a:lnTo>
                    <a:lnTo>
                      <a:pt x="402710" y="685731"/>
                    </a:lnTo>
                    <a:lnTo>
                      <a:pt x="390288" y="687243"/>
                    </a:lnTo>
                    <a:lnTo>
                      <a:pt x="396837" y="666255"/>
                    </a:lnTo>
                    <a:lnTo>
                      <a:pt x="396893" y="661527"/>
                    </a:lnTo>
                    <a:lnTo>
                      <a:pt x="394167" y="654397"/>
                    </a:lnTo>
                    <a:lnTo>
                      <a:pt x="390997" y="652549"/>
                    </a:lnTo>
                    <a:lnTo>
                      <a:pt x="389436" y="643752"/>
                    </a:lnTo>
                    <a:lnTo>
                      <a:pt x="389436" y="643752"/>
                    </a:lnTo>
                    <a:lnTo>
                      <a:pt x="388238" y="628628"/>
                    </a:lnTo>
                    <a:lnTo>
                      <a:pt x="386276" y="625635"/>
                    </a:lnTo>
                    <a:lnTo>
                      <a:pt x="389167" y="618584"/>
                    </a:lnTo>
                    <a:lnTo>
                      <a:pt x="386736" y="615104"/>
                    </a:lnTo>
                    <a:lnTo>
                      <a:pt x="387525" y="608745"/>
                    </a:lnTo>
                    <a:lnTo>
                      <a:pt x="390951" y="608473"/>
                    </a:lnTo>
                    <a:lnTo>
                      <a:pt x="392000" y="599993"/>
                    </a:lnTo>
                    <a:lnTo>
                      <a:pt x="390385" y="595924"/>
                    </a:lnTo>
                    <a:lnTo>
                      <a:pt x="392787" y="593634"/>
                    </a:lnTo>
                    <a:lnTo>
                      <a:pt x="391433" y="587445"/>
                    </a:lnTo>
                    <a:lnTo>
                      <a:pt x="387499" y="586708"/>
                    </a:lnTo>
                    <a:lnTo>
                      <a:pt x="385292" y="580587"/>
                    </a:lnTo>
                    <a:lnTo>
                      <a:pt x="387652" y="577776"/>
                    </a:lnTo>
                    <a:lnTo>
                      <a:pt x="386851" y="573118"/>
                    </a:lnTo>
                    <a:lnTo>
                      <a:pt x="395320" y="571394"/>
                    </a:lnTo>
                    <a:lnTo>
                      <a:pt x="396384" y="573933"/>
                    </a:lnTo>
                    <a:lnTo>
                      <a:pt x="403007" y="576027"/>
                    </a:lnTo>
                    <a:lnTo>
                      <a:pt x="408986" y="580795"/>
                    </a:lnTo>
                    <a:lnTo>
                      <a:pt x="414891" y="579270"/>
                    </a:lnTo>
                    <a:lnTo>
                      <a:pt x="416818" y="576491"/>
                    </a:lnTo>
                    <a:lnTo>
                      <a:pt x="423361" y="577536"/>
                    </a:lnTo>
                    <a:lnTo>
                      <a:pt x="421450" y="564572"/>
                    </a:lnTo>
                    <a:lnTo>
                      <a:pt x="415893" y="565021"/>
                    </a:lnTo>
                    <a:lnTo>
                      <a:pt x="417735" y="561200"/>
                    </a:lnTo>
                    <a:lnTo>
                      <a:pt x="412095" y="560605"/>
                    </a:lnTo>
                    <a:lnTo>
                      <a:pt x="410092" y="557093"/>
                    </a:lnTo>
                    <a:lnTo>
                      <a:pt x="410829" y="550213"/>
                    </a:lnTo>
                    <a:lnTo>
                      <a:pt x="410829" y="550213"/>
                    </a:lnTo>
                    <a:lnTo>
                      <a:pt x="414547" y="548339"/>
                    </a:lnTo>
                    <a:lnTo>
                      <a:pt x="418186" y="540174"/>
                    </a:lnTo>
                    <a:lnTo>
                      <a:pt x="418317" y="536491"/>
                    </a:lnTo>
                    <a:lnTo>
                      <a:pt x="426514" y="536876"/>
                    </a:lnTo>
                    <a:lnTo>
                      <a:pt x="424340" y="531280"/>
                    </a:lnTo>
                    <a:lnTo>
                      <a:pt x="432066" y="531177"/>
                    </a:lnTo>
                    <a:lnTo>
                      <a:pt x="437871" y="533851"/>
                    </a:lnTo>
                    <a:lnTo>
                      <a:pt x="443461" y="523423"/>
                    </a:lnTo>
                    <a:lnTo>
                      <a:pt x="455318" y="516150"/>
                    </a:lnTo>
                    <a:lnTo>
                      <a:pt x="460139" y="517325"/>
                    </a:lnTo>
                    <a:lnTo>
                      <a:pt x="463249" y="513394"/>
                    </a:lnTo>
                    <a:lnTo>
                      <a:pt x="458812" y="511663"/>
                    </a:lnTo>
                    <a:lnTo>
                      <a:pt x="457441" y="505480"/>
                    </a:lnTo>
                    <a:lnTo>
                      <a:pt x="460723" y="503634"/>
                    </a:lnTo>
                    <a:lnTo>
                      <a:pt x="459093" y="494324"/>
                    </a:lnTo>
                    <a:lnTo>
                      <a:pt x="455171" y="493599"/>
                    </a:lnTo>
                    <a:lnTo>
                      <a:pt x="451586" y="486550"/>
                    </a:lnTo>
                    <a:lnTo>
                      <a:pt x="448690" y="487838"/>
                    </a:lnTo>
                    <a:lnTo>
                      <a:pt x="441701" y="481068"/>
                    </a:lnTo>
                    <a:lnTo>
                      <a:pt x="431905" y="481870"/>
                    </a:lnTo>
                    <a:lnTo>
                      <a:pt x="429478" y="473150"/>
                    </a:lnTo>
                    <a:lnTo>
                      <a:pt x="425732" y="474505"/>
                    </a:lnTo>
                    <a:lnTo>
                      <a:pt x="427436" y="469120"/>
                    </a:lnTo>
                    <a:lnTo>
                      <a:pt x="435010" y="462206"/>
                    </a:lnTo>
                    <a:lnTo>
                      <a:pt x="437645" y="452547"/>
                    </a:lnTo>
                    <a:lnTo>
                      <a:pt x="435816" y="451123"/>
                    </a:lnTo>
                    <a:lnTo>
                      <a:pt x="433179" y="455536"/>
                    </a:lnTo>
                    <a:lnTo>
                      <a:pt x="427436" y="458628"/>
                    </a:lnTo>
                    <a:lnTo>
                      <a:pt x="423395" y="456335"/>
                    </a:lnTo>
                    <a:lnTo>
                      <a:pt x="421951" y="449108"/>
                    </a:lnTo>
                    <a:lnTo>
                      <a:pt x="412809" y="447228"/>
                    </a:lnTo>
                    <a:lnTo>
                      <a:pt x="410602" y="441112"/>
                    </a:lnTo>
                    <a:lnTo>
                      <a:pt x="403888" y="437458"/>
                    </a:lnTo>
                    <a:lnTo>
                      <a:pt x="403888" y="437458"/>
                    </a:lnTo>
                    <a:lnTo>
                      <a:pt x="403888" y="437458"/>
                    </a:lnTo>
                    <a:lnTo>
                      <a:pt x="403888" y="437458"/>
                    </a:lnTo>
                    <a:lnTo>
                      <a:pt x="401853" y="433427"/>
                    </a:lnTo>
                    <a:lnTo>
                      <a:pt x="403426" y="431726"/>
                    </a:lnTo>
                    <a:lnTo>
                      <a:pt x="399775" y="428874"/>
                    </a:lnTo>
                    <a:lnTo>
                      <a:pt x="393276" y="427822"/>
                    </a:lnTo>
                    <a:lnTo>
                      <a:pt x="388894" y="431844"/>
                    </a:lnTo>
                    <a:lnTo>
                      <a:pt x="373843" y="436189"/>
                    </a:lnTo>
                    <a:lnTo>
                      <a:pt x="365068" y="444225"/>
                    </a:lnTo>
                    <a:lnTo>
                      <a:pt x="361435" y="436121"/>
                    </a:lnTo>
                    <a:lnTo>
                      <a:pt x="363698" y="432272"/>
                    </a:lnTo>
                    <a:lnTo>
                      <a:pt x="361629" y="427716"/>
                    </a:lnTo>
                    <a:lnTo>
                      <a:pt x="360123" y="419444"/>
                    </a:lnTo>
                    <a:lnTo>
                      <a:pt x="363876" y="412856"/>
                    </a:lnTo>
                    <a:lnTo>
                      <a:pt x="363588" y="409209"/>
                    </a:lnTo>
                    <a:lnTo>
                      <a:pt x="369803" y="401376"/>
                    </a:lnTo>
                    <a:lnTo>
                      <a:pt x="360425" y="401593"/>
                    </a:lnTo>
                    <a:lnTo>
                      <a:pt x="359932" y="395340"/>
                    </a:lnTo>
                    <a:lnTo>
                      <a:pt x="362190" y="391492"/>
                    </a:lnTo>
                    <a:lnTo>
                      <a:pt x="372857" y="380686"/>
                    </a:lnTo>
                    <a:lnTo>
                      <a:pt x="376980" y="373542"/>
                    </a:lnTo>
                    <a:lnTo>
                      <a:pt x="357483" y="375087"/>
                    </a:lnTo>
                    <a:lnTo>
                      <a:pt x="354844" y="379488"/>
                    </a:lnTo>
                    <a:lnTo>
                      <a:pt x="350522" y="378779"/>
                    </a:lnTo>
                    <a:lnTo>
                      <a:pt x="342711" y="382536"/>
                    </a:lnTo>
                    <a:lnTo>
                      <a:pt x="334574" y="382121"/>
                    </a:lnTo>
                    <a:lnTo>
                      <a:pt x="324921" y="389684"/>
                    </a:lnTo>
                    <a:lnTo>
                      <a:pt x="322014" y="385191"/>
                    </a:lnTo>
                    <a:lnTo>
                      <a:pt x="318581" y="384931"/>
                    </a:lnTo>
                    <a:lnTo>
                      <a:pt x="316140" y="380926"/>
                    </a:lnTo>
                    <a:lnTo>
                      <a:pt x="316387" y="373044"/>
                    </a:lnTo>
                    <a:lnTo>
                      <a:pt x="308094" y="370536"/>
                    </a:lnTo>
                    <a:lnTo>
                      <a:pt x="304678" y="376039"/>
                    </a:lnTo>
                    <a:lnTo>
                      <a:pt x="295748" y="381960"/>
                    </a:lnTo>
                    <a:lnTo>
                      <a:pt x="295081" y="395639"/>
                    </a:lnTo>
                    <a:lnTo>
                      <a:pt x="296246" y="399744"/>
                    </a:lnTo>
                    <a:lnTo>
                      <a:pt x="289239" y="408662"/>
                    </a:lnTo>
                    <a:lnTo>
                      <a:pt x="280238" y="402527"/>
                    </a:lnTo>
                    <a:lnTo>
                      <a:pt x="282785" y="402335"/>
                    </a:lnTo>
                    <a:lnTo>
                      <a:pt x="281810" y="395070"/>
                    </a:lnTo>
                    <a:lnTo>
                      <a:pt x="282612" y="388720"/>
                    </a:lnTo>
                    <a:lnTo>
                      <a:pt x="277137" y="389656"/>
                    </a:lnTo>
                    <a:lnTo>
                      <a:pt x="273202" y="388379"/>
                    </a:lnTo>
                    <a:lnTo>
                      <a:pt x="270936" y="397983"/>
                    </a:lnTo>
                    <a:lnTo>
                      <a:pt x="266462" y="400938"/>
                    </a:lnTo>
                    <a:lnTo>
                      <a:pt x="264846" y="407873"/>
                    </a:lnTo>
                    <a:lnTo>
                      <a:pt x="265196" y="412564"/>
                    </a:lnTo>
                    <a:lnTo>
                      <a:pt x="261221" y="416529"/>
                    </a:lnTo>
                    <a:lnTo>
                      <a:pt x="263846" y="417382"/>
                    </a:lnTo>
                    <a:lnTo>
                      <a:pt x="256936" y="422088"/>
                    </a:lnTo>
                    <a:lnTo>
                      <a:pt x="253345" y="419734"/>
                    </a:lnTo>
                    <a:lnTo>
                      <a:pt x="240871" y="424322"/>
                    </a:lnTo>
                    <a:lnTo>
                      <a:pt x="233866" y="439511"/>
                    </a:lnTo>
                    <a:lnTo>
                      <a:pt x="226980" y="444730"/>
                    </a:lnTo>
                    <a:lnTo>
                      <a:pt x="222265" y="444548"/>
                    </a:lnTo>
                    <a:lnTo>
                      <a:pt x="219961" y="436329"/>
                    </a:lnTo>
                    <a:lnTo>
                      <a:pt x="222103" y="424644"/>
                    </a:lnTo>
                    <a:lnTo>
                      <a:pt x="214806" y="424124"/>
                    </a:lnTo>
                    <a:lnTo>
                      <a:pt x="210746" y="427037"/>
                    </a:lnTo>
                    <a:lnTo>
                      <a:pt x="202360" y="429212"/>
                    </a:lnTo>
                    <a:lnTo>
                      <a:pt x="199512" y="425223"/>
                    </a:lnTo>
                    <a:lnTo>
                      <a:pt x="196412" y="429638"/>
                    </a:lnTo>
                    <a:lnTo>
                      <a:pt x="193437" y="429850"/>
                    </a:lnTo>
                    <a:lnTo>
                      <a:pt x="196442" y="418106"/>
                    </a:lnTo>
                    <a:lnTo>
                      <a:pt x="187560" y="419263"/>
                    </a:lnTo>
                    <a:lnTo>
                      <a:pt x="186192" y="412024"/>
                    </a:lnTo>
                    <a:lnTo>
                      <a:pt x="182999" y="409107"/>
                    </a:lnTo>
                    <a:lnTo>
                      <a:pt x="179639" y="409869"/>
                    </a:lnTo>
                    <a:lnTo>
                      <a:pt x="180008" y="415082"/>
                    </a:lnTo>
                    <a:lnTo>
                      <a:pt x="174859" y="408634"/>
                    </a:lnTo>
                    <a:lnTo>
                      <a:pt x="173271" y="410318"/>
                    </a:lnTo>
                    <a:lnTo>
                      <a:pt x="164246" y="409380"/>
                    </a:lnTo>
                    <a:lnTo>
                      <a:pt x="161456" y="412195"/>
                    </a:lnTo>
                    <a:lnTo>
                      <a:pt x="160122" y="417528"/>
                    </a:lnTo>
                    <a:lnTo>
                      <a:pt x="154954" y="416840"/>
                    </a:lnTo>
                    <a:lnTo>
                      <a:pt x="154834" y="408990"/>
                    </a:lnTo>
                    <a:lnTo>
                      <a:pt x="151546" y="410790"/>
                    </a:lnTo>
                    <a:lnTo>
                      <a:pt x="145567" y="410681"/>
                    </a:lnTo>
                    <a:lnTo>
                      <a:pt x="144473" y="413376"/>
                    </a:lnTo>
                    <a:lnTo>
                      <a:pt x="137506" y="417524"/>
                    </a:lnTo>
                    <a:lnTo>
                      <a:pt x="134922" y="417178"/>
                    </a:lnTo>
                    <a:lnTo>
                      <a:pt x="138104" y="413816"/>
                    </a:lnTo>
                    <a:lnTo>
                      <a:pt x="131024" y="410111"/>
                    </a:lnTo>
                    <a:lnTo>
                      <a:pt x="126428" y="417760"/>
                    </a:lnTo>
                    <a:lnTo>
                      <a:pt x="120695" y="421294"/>
                    </a:lnTo>
                    <a:lnTo>
                      <a:pt x="124127" y="415298"/>
                    </a:lnTo>
                    <a:lnTo>
                      <a:pt x="123842" y="411126"/>
                    </a:lnTo>
                    <a:lnTo>
                      <a:pt x="117791" y="403680"/>
                    </a:lnTo>
                    <a:lnTo>
                      <a:pt x="115103" y="401767"/>
                    </a:lnTo>
                    <a:lnTo>
                      <a:pt x="108205" y="406949"/>
                    </a:lnTo>
                    <a:lnTo>
                      <a:pt x="105023" y="404021"/>
                    </a:lnTo>
                    <a:lnTo>
                      <a:pt x="101133" y="403235"/>
                    </a:lnTo>
                    <a:lnTo>
                      <a:pt x="96145" y="405141"/>
                    </a:lnTo>
                    <a:lnTo>
                      <a:pt x="93523" y="410555"/>
                    </a:lnTo>
                    <a:lnTo>
                      <a:pt x="78871" y="414674"/>
                    </a:lnTo>
                    <a:lnTo>
                      <a:pt x="63515" y="414638"/>
                    </a:lnTo>
                    <a:lnTo>
                      <a:pt x="60069" y="420625"/>
                    </a:lnTo>
                    <a:lnTo>
                      <a:pt x="55957" y="422989"/>
                    </a:lnTo>
                    <a:lnTo>
                      <a:pt x="52830" y="427383"/>
                    </a:lnTo>
                    <a:lnTo>
                      <a:pt x="47867" y="429800"/>
                    </a:lnTo>
                    <a:lnTo>
                      <a:pt x="50093" y="431227"/>
                    </a:lnTo>
                    <a:lnTo>
                      <a:pt x="48664" y="435510"/>
                    </a:lnTo>
                    <a:lnTo>
                      <a:pt x="40007" y="440260"/>
                    </a:lnTo>
                    <a:lnTo>
                      <a:pt x="41429" y="449074"/>
                    </a:lnTo>
                    <a:lnTo>
                      <a:pt x="37120" y="455113"/>
                    </a:lnTo>
                    <a:lnTo>
                      <a:pt x="33291" y="455359"/>
                    </a:lnTo>
                    <a:lnTo>
                      <a:pt x="42247" y="468404"/>
                    </a:lnTo>
                    <a:lnTo>
                      <a:pt x="53005" y="476091"/>
                    </a:lnTo>
                    <a:lnTo>
                      <a:pt x="51538" y="479853"/>
                    </a:lnTo>
                    <a:lnTo>
                      <a:pt x="46820" y="479635"/>
                    </a:lnTo>
                    <a:lnTo>
                      <a:pt x="46137" y="482298"/>
                    </a:lnTo>
                    <a:lnTo>
                      <a:pt x="33986" y="486223"/>
                    </a:lnTo>
                    <a:lnTo>
                      <a:pt x="31204" y="489545"/>
                    </a:lnTo>
                    <a:lnTo>
                      <a:pt x="33016" y="497811"/>
                    </a:lnTo>
                    <a:lnTo>
                      <a:pt x="30199" y="500611"/>
                    </a:lnTo>
                    <a:lnTo>
                      <a:pt x="30199" y="500611"/>
                    </a:lnTo>
                    <a:lnTo>
                      <a:pt x="32081" y="483202"/>
                    </a:lnTo>
                    <a:lnTo>
                      <a:pt x="32333" y="473755"/>
                    </a:lnTo>
                    <a:lnTo>
                      <a:pt x="26133" y="463674"/>
                    </a:lnTo>
                    <a:lnTo>
                      <a:pt x="27602" y="459914"/>
                    </a:lnTo>
                    <a:lnTo>
                      <a:pt x="22656" y="456038"/>
                    </a:lnTo>
                    <a:lnTo>
                      <a:pt x="25368" y="451675"/>
                    </a:lnTo>
                    <a:lnTo>
                      <a:pt x="21860" y="443517"/>
                    </a:lnTo>
                    <a:lnTo>
                      <a:pt x="22504" y="433524"/>
                    </a:lnTo>
                    <a:lnTo>
                      <a:pt x="27954" y="425320"/>
                    </a:lnTo>
                    <a:lnTo>
                      <a:pt x="29744" y="419968"/>
                    </a:lnTo>
                    <a:lnTo>
                      <a:pt x="21673" y="420483"/>
                    </a:lnTo>
                    <a:lnTo>
                      <a:pt x="23040" y="415159"/>
                    </a:lnTo>
                    <a:lnTo>
                      <a:pt x="26404" y="414421"/>
                    </a:lnTo>
                    <a:lnTo>
                      <a:pt x="20977" y="409530"/>
                    </a:lnTo>
                    <a:lnTo>
                      <a:pt x="19053" y="412794"/>
                    </a:lnTo>
                    <a:lnTo>
                      <a:pt x="17673" y="404503"/>
                    </a:lnTo>
                    <a:lnTo>
                      <a:pt x="16174" y="407740"/>
                    </a:lnTo>
                    <a:lnTo>
                      <a:pt x="14244" y="404196"/>
                    </a:lnTo>
                    <a:lnTo>
                      <a:pt x="15777" y="401481"/>
                    </a:lnTo>
                    <a:lnTo>
                      <a:pt x="13551" y="393243"/>
                    </a:lnTo>
                    <a:lnTo>
                      <a:pt x="9634" y="391920"/>
                    </a:lnTo>
                    <a:lnTo>
                      <a:pt x="10317" y="389259"/>
                    </a:lnTo>
                    <a:lnTo>
                      <a:pt x="7508" y="385247"/>
                    </a:lnTo>
                    <a:lnTo>
                      <a:pt x="3137" y="383428"/>
                    </a:lnTo>
                    <a:lnTo>
                      <a:pt x="3137" y="383428"/>
                    </a:lnTo>
                    <a:lnTo>
                      <a:pt x="886" y="381476"/>
                    </a:lnTo>
                    <a:lnTo>
                      <a:pt x="4044" y="370805"/>
                    </a:lnTo>
                    <a:lnTo>
                      <a:pt x="0" y="367394"/>
                    </a:lnTo>
                    <a:lnTo>
                      <a:pt x="4954" y="364988"/>
                    </a:lnTo>
                    <a:lnTo>
                      <a:pt x="1693" y="360482"/>
                    </a:lnTo>
                    <a:lnTo>
                      <a:pt x="7688" y="361151"/>
                    </a:lnTo>
                    <a:lnTo>
                      <a:pt x="6512" y="355990"/>
                    </a:lnTo>
                    <a:lnTo>
                      <a:pt x="10648" y="354157"/>
                    </a:lnTo>
                    <a:lnTo>
                      <a:pt x="10417" y="350507"/>
                    </a:lnTo>
                    <a:lnTo>
                      <a:pt x="14062" y="347658"/>
                    </a:lnTo>
                    <a:lnTo>
                      <a:pt x="15954" y="350679"/>
                    </a:lnTo>
                    <a:lnTo>
                      <a:pt x="16859" y="344863"/>
                    </a:lnTo>
                    <a:lnTo>
                      <a:pt x="21059" y="344071"/>
                    </a:lnTo>
                    <a:lnTo>
                      <a:pt x="19100" y="340008"/>
                    </a:lnTo>
                    <a:lnTo>
                      <a:pt x="22086" y="333535"/>
                    </a:lnTo>
                    <a:lnTo>
                      <a:pt x="19081" y="326398"/>
                    </a:lnTo>
                    <a:lnTo>
                      <a:pt x="19807" y="311172"/>
                    </a:lnTo>
                    <a:lnTo>
                      <a:pt x="21853" y="309994"/>
                    </a:lnTo>
                    <a:lnTo>
                      <a:pt x="21520" y="304781"/>
                    </a:lnTo>
                    <a:lnTo>
                      <a:pt x="18362" y="301842"/>
                    </a:lnTo>
                    <a:lnTo>
                      <a:pt x="20342" y="299622"/>
                    </a:lnTo>
                    <a:lnTo>
                      <a:pt x="19486" y="292873"/>
                    </a:lnTo>
                    <a:lnTo>
                      <a:pt x="17564" y="289332"/>
                    </a:lnTo>
                    <a:lnTo>
                      <a:pt x="17564" y="289332"/>
                    </a:lnTo>
                    <a:lnTo>
                      <a:pt x="18042" y="283545"/>
                    </a:lnTo>
                    <a:lnTo>
                      <a:pt x="22852" y="285854"/>
                    </a:lnTo>
                    <a:lnTo>
                      <a:pt x="31719" y="285283"/>
                    </a:lnTo>
                    <a:lnTo>
                      <a:pt x="38338" y="282762"/>
                    </a:lnTo>
                    <a:lnTo>
                      <a:pt x="43049" y="283503"/>
                    </a:lnTo>
                    <a:lnTo>
                      <a:pt x="49314" y="282048"/>
                    </a:lnTo>
                    <a:lnTo>
                      <a:pt x="64941" y="274741"/>
                    </a:lnTo>
                    <a:lnTo>
                      <a:pt x="63650" y="268022"/>
                    </a:lnTo>
                    <a:lnTo>
                      <a:pt x="68581" y="259323"/>
                    </a:lnTo>
                    <a:lnTo>
                      <a:pt x="81758" y="260016"/>
                    </a:lnTo>
                    <a:lnTo>
                      <a:pt x="88789" y="251171"/>
                    </a:lnTo>
                    <a:lnTo>
                      <a:pt x="96798" y="250632"/>
                    </a:lnTo>
                    <a:lnTo>
                      <a:pt x="101331" y="255036"/>
                    </a:lnTo>
                    <a:lnTo>
                      <a:pt x="119051" y="266392"/>
                    </a:lnTo>
                    <a:lnTo>
                      <a:pt x="128017" y="267347"/>
                    </a:lnTo>
                    <a:lnTo>
                      <a:pt x="131150" y="269748"/>
                    </a:lnTo>
                    <a:lnTo>
                      <a:pt x="135332" y="268935"/>
                    </a:lnTo>
                    <a:lnTo>
                      <a:pt x="138430" y="270815"/>
                    </a:lnTo>
                    <a:lnTo>
                      <a:pt x="143384" y="268900"/>
                    </a:lnTo>
                    <a:lnTo>
                      <a:pt x="166549" y="266754"/>
                    </a:lnTo>
                    <a:lnTo>
                      <a:pt x="180743" y="263653"/>
                    </a:lnTo>
                    <a:lnTo>
                      <a:pt x="188906" y="265164"/>
                    </a:lnTo>
                    <a:lnTo>
                      <a:pt x="193865" y="257478"/>
                    </a:lnTo>
                    <a:lnTo>
                      <a:pt x="199497" y="259167"/>
                    </a:lnTo>
                    <a:lnTo>
                      <a:pt x="207471" y="258067"/>
                    </a:lnTo>
                    <a:lnTo>
                      <a:pt x="218970" y="258802"/>
                    </a:lnTo>
                    <a:lnTo>
                      <a:pt x="223799" y="261067"/>
                    </a:lnTo>
                    <a:lnTo>
                      <a:pt x="230239" y="262166"/>
                    </a:lnTo>
                    <a:lnTo>
                      <a:pt x="235836" y="257565"/>
                    </a:lnTo>
                    <a:lnTo>
                      <a:pt x="238787" y="251587"/>
                    </a:lnTo>
                    <a:lnTo>
                      <a:pt x="252014" y="258461"/>
                    </a:lnTo>
                    <a:lnTo>
                      <a:pt x="266194" y="255306"/>
                    </a:lnTo>
                    <a:lnTo>
                      <a:pt x="272283" y="251705"/>
                    </a:lnTo>
                    <a:lnTo>
                      <a:pt x="279264" y="254320"/>
                    </a:lnTo>
                    <a:lnTo>
                      <a:pt x="285891" y="252246"/>
                    </a:lnTo>
                    <a:lnTo>
                      <a:pt x="298281" y="242397"/>
                    </a:lnTo>
                    <a:lnTo>
                      <a:pt x="303079" y="233126"/>
                    </a:lnTo>
                    <a:lnTo>
                      <a:pt x="309357" y="232119"/>
                    </a:lnTo>
                    <a:lnTo>
                      <a:pt x="315956" y="235275"/>
                    </a:lnTo>
                    <a:lnTo>
                      <a:pt x="322800" y="241554"/>
                    </a:lnTo>
                    <a:lnTo>
                      <a:pt x="333035" y="242328"/>
                    </a:lnTo>
                    <a:lnTo>
                      <a:pt x="338648" y="238222"/>
                    </a:lnTo>
                    <a:lnTo>
                      <a:pt x="340007" y="233925"/>
                    </a:lnTo>
                    <a:lnTo>
                      <a:pt x="340007" y="233925"/>
                    </a:lnTo>
                    <a:lnTo>
                      <a:pt x="352263" y="233483"/>
                    </a:lnTo>
                    <a:lnTo>
                      <a:pt x="360818" y="229139"/>
                    </a:lnTo>
                    <a:lnTo>
                      <a:pt x="367597" y="229123"/>
                    </a:lnTo>
                    <a:lnTo>
                      <a:pt x="367390" y="226520"/>
                    </a:lnTo>
                    <a:lnTo>
                      <a:pt x="373961" y="223900"/>
                    </a:lnTo>
                    <a:lnTo>
                      <a:pt x="381243" y="224887"/>
                    </a:lnTo>
                    <a:lnTo>
                      <a:pt x="389580" y="217929"/>
                    </a:lnTo>
                    <a:lnTo>
                      <a:pt x="407721" y="216981"/>
                    </a:lnTo>
                    <a:lnTo>
                      <a:pt x="415755" y="211609"/>
                    </a:lnTo>
                    <a:lnTo>
                      <a:pt x="414067" y="206508"/>
                    </a:lnTo>
                    <a:lnTo>
                      <a:pt x="417176" y="203110"/>
                    </a:lnTo>
                    <a:lnTo>
                      <a:pt x="423657" y="204673"/>
                    </a:lnTo>
                    <a:lnTo>
                      <a:pt x="433202" y="202313"/>
                    </a:lnTo>
                    <a:lnTo>
                      <a:pt x="443180" y="205152"/>
                    </a:lnTo>
                    <a:lnTo>
                      <a:pt x="447850" y="205287"/>
                    </a:lnTo>
                    <a:lnTo>
                      <a:pt x="454508" y="208922"/>
                    </a:lnTo>
                    <a:lnTo>
                      <a:pt x="454813" y="212565"/>
                    </a:lnTo>
                    <a:lnTo>
                      <a:pt x="470665" y="219616"/>
                    </a:lnTo>
                    <a:lnTo>
                      <a:pt x="476891" y="218042"/>
                    </a:lnTo>
                    <a:lnTo>
                      <a:pt x="481188" y="218725"/>
                    </a:lnTo>
                    <a:lnTo>
                      <a:pt x="483537" y="216430"/>
                    </a:lnTo>
                    <a:lnTo>
                      <a:pt x="499217" y="211423"/>
                    </a:lnTo>
                    <a:lnTo>
                      <a:pt x="517085" y="207264"/>
                    </a:lnTo>
                    <a:lnTo>
                      <a:pt x="531525" y="207582"/>
                    </a:lnTo>
                    <a:lnTo>
                      <a:pt x="538109" y="210152"/>
                    </a:lnTo>
                    <a:lnTo>
                      <a:pt x="542975" y="207629"/>
                    </a:lnTo>
                    <a:lnTo>
                      <a:pt x="550923" y="206406"/>
                    </a:lnTo>
                    <a:lnTo>
                      <a:pt x="564108" y="202096"/>
                    </a:lnTo>
                    <a:lnTo>
                      <a:pt x="569677" y="193215"/>
                    </a:lnTo>
                    <a:lnTo>
                      <a:pt x="576453" y="188417"/>
                    </a:lnTo>
                    <a:lnTo>
                      <a:pt x="577015" y="185222"/>
                    </a:lnTo>
                    <a:lnTo>
                      <a:pt x="584907" y="183467"/>
                    </a:lnTo>
                    <a:lnTo>
                      <a:pt x="583414" y="176263"/>
                    </a:lnTo>
                    <a:lnTo>
                      <a:pt x="580661" y="169172"/>
                    </a:lnTo>
                    <a:lnTo>
                      <a:pt x="588360" y="160619"/>
                    </a:lnTo>
                    <a:lnTo>
                      <a:pt x="590457" y="155714"/>
                    </a:lnTo>
                    <a:lnTo>
                      <a:pt x="596935" y="147792"/>
                    </a:lnTo>
                    <a:lnTo>
                      <a:pt x="605128" y="135520"/>
                    </a:lnTo>
                    <a:lnTo>
                      <a:pt x="613088" y="130080"/>
                    </a:lnTo>
                    <a:lnTo>
                      <a:pt x="616940" y="121344"/>
                    </a:lnTo>
                    <a:lnTo>
                      <a:pt x="623911" y="114417"/>
                    </a:lnTo>
                    <a:lnTo>
                      <a:pt x="625529" y="109028"/>
                    </a:lnTo>
                    <a:lnTo>
                      <a:pt x="639049" y="99923"/>
                    </a:lnTo>
                    <a:lnTo>
                      <a:pt x="638520" y="94208"/>
                    </a:lnTo>
                    <a:lnTo>
                      <a:pt x="633628" y="91516"/>
                    </a:lnTo>
                    <a:lnTo>
                      <a:pt x="631476" y="86475"/>
                    </a:lnTo>
                    <a:lnTo>
                      <a:pt x="634391" y="81490"/>
                    </a:lnTo>
                    <a:lnTo>
                      <a:pt x="639041" y="81585"/>
                    </a:lnTo>
                    <a:lnTo>
                      <a:pt x="637189" y="84376"/>
                    </a:lnTo>
                    <a:lnTo>
                      <a:pt x="640873" y="87702"/>
                    </a:lnTo>
                    <a:lnTo>
                      <a:pt x="643610" y="85353"/>
                    </a:lnTo>
                    <a:lnTo>
                      <a:pt x="645942" y="87756"/>
                    </a:lnTo>
                    <a:lnTo>
                      <a:pt x="654087" y="89095"/>
                    </a:lnTo>
                    <a:lnTo>
                      <a:pt x="662904" y="84079"/>
                    </a:lnTo>
                    <a:lnTo>
                      <a:pt x="667819" y="91479"/>
                    </a:lnTo>
                    <a:lnTo>
                      <a:pt x="670825" y="87529"/>
                    </a:lnTo>
                    <a:lnTo>
                      <a:pt x="675330" y="86057"/>
                    </a:lnTo>
                    <a:lnTo>
                      <a:pt x="683576" y="79514"/>
                    </a:lnTo>
                    <a:lnTo>
                      <a:pt x="692163" y="76604"/>
                    </a:lnTo>
                    <a:lnTo>
                      <a:pt x="698090" y="72372"/>
                    </a:lnTo>
                    <a:lnTo>
                      <a:pt x="698679" y="69696"/>
                    </a:lnTo>
                    <a:lnTo>
                      <a:pt x="706255" y="69497"/>
                    </a:lnTo>
                    <a:lnTo>
                      <a:pt x="714068" y="62984"/>
                    </a:lnTo>
                    <a:lnTo>
                      <a:pt x="720924" y="59704"/>
                    </a:lnTo>
                    <a:lnTo>
                      <a:pt x="720991" y="56029"/>
                    </a:lnTo>
                    <a:lnTo>
                      <a:pt x="731453" y="50826"/>
                    </a:lnTo>
                    <a:lnTo>
                      <a:pt x="746972" y="45649"/>
                    </a:lnTo>
                    <a:lnTo>
                      <a:pt x="748440" y="43410"/>
                    </a:lnTo>
                    <a:lnTo>
                      <a:pt x="785098" y="26172"/>
                    </a:lnTo>
                    <a:lnTo>
                      <a:pt x="795162" y="29887"/>
                    </a:lnTo>
                    <a:lnTo>
                      <a:pt x="813262" y="21258"/>
                    </a:lnTo>
                    <a:lnTo>
                      <a:pt x="816494" y="15691"/>
                    </a:lnTo>
                    <a:lnTo>
                      <a:pt x="819674" y="13798"/>
                    </a:lnTo>
                    <a:lnTo>
                      <a:pt x="820141" y="10082"/>
                    </a:lnTo>
                    <a:lnTo>
                      <a:pt x="824882" y="6982"/>
                    </a:lnTo>
                    <a:lnTo>
                      <a:pt x="855829" y="680"/>
                    </a:lnTo>
                    <a:lnTo>
                      <a:pt x="877663" y="0"/>
                    </a:lnTo>
                    <a:lnTo>
                      <a:pt x="871971" y="14220"/>
                    </a:lnTo>
                    <a:lnTo>
                      <a:pt x="864903" y="23338"/>
                    </a:lnTo>
                    <a:lnTo>
                      <a:pt x="857925" y="29299"/>
                    </a:lnTo>
                    <a:lnTo>
                      <a:pt x="852568" y="38762"/>
                    </a:lnTo>
                    <a:lnTo>
                      <a:pt x="854192" y="42266"/>
                    </a:lnTo>
                    <a:lnTo>
                      <a:pt x="850540" y="43688"/>
                    </a:lnTo>
                    <a:lnTo>
                      <a:pt x="853265" y="49702"/>
                    </a:lnTo>
                    <a:lnTo>
                      <a:pt x="855461" y="50526"/>
                    </a:lnTo>
                    <a:lnTo>
                      <a:pt x="854321" y="55886"/>
                    </a:lnTo>
                    <a:lnTo>
                      <a:pt x="857823" y="57101"/>
                    </a:lnTo>
                    <a:lnTo>
                      <a:pt x="856212" y="61986"/>
                    </a:lnTo>
                    <a:lnTo>
                      <a:pt x="861601" y="65104"/>
                    </a:lnTo>
                    <a:lnTo>
                      <a:pt x="861974" y="68737"/>
                    </a:lnTo>
                    <a:lnTo>
                      <a:pt x="869198" y="73240"/>
                    </a:lnTo>
                    <a:lnTo>
                      <a:pt x="870398" y="72591"/>
                    </a:lnTo>
                    <a:lnTo>
                      <a:pt x="871896" y="87125"/>
                    </a:lnTo>
                    <a:lnTo>
                      <a:pt x="869074" y="88464"/>
                    </a:lnTo>
                    <a:lnTo>
                      <a:pt x="867987" y="94347"/>
                    </a:lnTo>
                    <a:lnTo>
                      <a:pt x="873998" y="91105"/>
                    </a:lnTo>
                    <a:lnTo>
                      <a:pt x="876315" y="97161"/>
                    </a:lnTo>
                    <a:lnTo>
                      <a:pt x="878183" y="90673"/>
                    </a:lnTo>
                    <a:lnTo>
                      <a:pt x="881531" y="90327"/>
                    </a:lnTo>
                    <a:lnTo>
                      <a:pt x="888658" y="93785"/>
                    </a:lnTo>
                    <a:lnTo>
                      <a:pt x="892869" y="101743"/>
                    </a:lnTo>
                    <a:lnTo>
                      <a:pt x="893085" y="103819"/>
                    </a:lnTo>
                    <a:lnTo>
                      <a:pt x="887288" y="109143"/>
                    </a:lnTo>
                    <a:lnTo>
                      <a:pt x="886719" y="111826"/>
                    </a:lnTo>
                    <a:lnTo>
                      <a:pt x="878458" y="117927"/>
                    </a:lnTo>
                    <a:lnTo>
                      <a:pt x="878467" y="122124"/>
                    </a:lnTo>
                    <a:lnTo>
                      <a:pt x="874642" y="121993"/>
                    </a:lnTo>
                    <a:lnTo>
                      <a:pt x="871227" y="117623"/>
                    </a:lnTo>
                    <a:lnTo>
                      <a:pt x="849600" y="125607"/>
                    </a:lnTo>
                    <a:lnTo>
                      <a:pt x="841166" y="130137"/>
                    </a:lnTo>
                    <a:lnTo>
                      <a:pt x="835035" y="132332"/>
                    </a:lnTo>
                    <a:lnTo>
                      <a:pt x="833043" y="129386"/>
                    </a:lnTo>
                    <a:lnTo>
                      <a:pt x="826335" y="125866"/>
                    </a:lnTo>
                    <a:lnTo>
                      <a:pt x="823035" y="126723"/>
                    </a:lnTo>
                    <a:lnTo>
                      <a:pt x="816007" y="136872"/>
                    </a:lnTo>
                    <a:lnTo>
                      <a:pt x="818154" y="141378"/>
                    </a:lnTo>
                    <a:lnTo>
                      <a:pt x="818149" y="149773"/>
                    </a:lnTo>
                    <a:lnTo>
                      <a:pt x="813585" y="150755"/>
                    </a:lnTo>
                    <a:lnTo>
                      <a:pt x="805342" y="157350"/>
                    </a:lnTo>
                    <a:lnTo>
                      <a:pt x="804295" y="155356"/>
                    </a:lnTo>
                    <a:lnTo>
                      <a:pt x="794207" y="164753"/>
                    </a:lnTo>
                    <a:lnTo>
                      <a:pt x="789785" y="171487"/>
                    </a:lnTo>
                    <a:lnTo>
                      <a:pt x="787059" y="169658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</p:grpSp>
        <p:grpSp>
          <p:nvGrpSpPr>
            <p:cNvPr id="13" name="M5">
              <a:extLst>
                <a:ext uri="{FF2B5EF4-FFF2-40B4-BE49-F238E27FC236}">
                  <a16:creationId xmlns:a16="http://schemas.microsoft.com/office/drawing/2014/main" xmlns="" id="{CB11D4A3-394B-4E3F-B436-1ED71B31FCA2}"/>
                </a:ext>
              </a:extLst>
            </p:cNvPr>
            <p:cNvGrpSpPr/>
            <p:nvPr/>
          </p:nvGrpSpPr>
          <p:grpSpPr>
            <a:xfrm>
              <a:off x="2238229" y="1628847"/>
              <a:ext cx="716666" cy="560008"/>
              <a:chOff x="2246763" y="1628847"/>
              <a:chExt cx="716666" cy="560008"/>
            </a:xfrm>
            <a:solidFill>
              <a:srgbClr val="92D050"/>
            </a:solidFill>
          </p:grpSpPr>
          <p:sp>
            <p:nvSpPr>
              <p:cNvPr id="287" name="ID_72">
                <a:extLst>
                  <a:ext uri="{FF2B5EF4-FFF2-40B4-BE49-F238E27FC236}">
                    <a16:creationId xmlns:a16="http://schemas.microsoft.com/office/drawing/2014/main" xmlns="" id="{0735629F-C351-4633-ACA4-E7F0F27712FF}"/>
                  </a:ext>
                </a:extLst>
              </p:cNvPr>
              <p:cNvSpPr/>
              <p:nvPr/>
            </p:nvSpPr>
            <p:spPr>
              <a:xfrm>
                <a:off x="2423737" y="2188854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89" name="ID_73">
                <a:extLst>
                  <a:ext uri="{FF2B5EF4-FFF2-40B4-BE49-F238E27FC236}">
                    <a16:creationId xmlns:a16="http://schemas.microsoft.com/office/drawing/2014/main" xmlns="" id="{5474C59C-690A-4B52-855D-A3E0AD701C67}"/>
                  </a:ext>
                </a:extLst>
              </p:cNvPr>
              <p:cNvSpPr/>
              <p:nvPr/>
            </p:nvSpPr>
            <p:spPr>
              <a:xfrm>
                <a:off x="2246763" y="1628847"/>
                <a:ext cx="716666" cy="555849"/>
              </a:xfrm>
              <a:custGeom>
                <a:avLst/>
                <a:gdLst/>
                <a:ahLst/>
                <a:cxnLst/>
                <a:rect l="0" t="0" r="0" b="0"/>
                <a:pathLst>
                  <a:path w="716666" h="555849">
                    <a:moveTo>
                      <a:pt x="688303" y="146171"/>
                    </a:moveTo>
                    <a:lnTo>
                      <a:pt x="693683" y="151642"/>
                    </a:lnTo>
                    <a:lnTo>
                      <a:pt x="698852" y="145091"/>
                    </a:lnTo>
                    <a:lnTo>
                      <a:pt x="702743" y="146454"/>
                    </a:lnTo>
                    <a:lnTo>
                      <a:pt x="703790" y="142213"/>
                    </a:lnTo>
                    <a:lnTo>
                      <a:pt x="706156" y="146796"/>
                    </a:lnTo>
                    <a:lnTo>
                      <a:pt x="699295" y="153438"/>
                    </a:lnTo>
                    <a:lnTo>
                      <a:pt x="701209" y="157522"/>
                    </a:lnTo>
                    <a:lnTo>
                      <a:pt x="704595" y="157342"/>
                    </a:lnTo>
                    <a:lnTo>
                      <a:pt x="712690" y="165804"/>
                    </a:lnTo>
                    <a:lnTo>
                      <a:pt x="707491" y="171837"/>
                    </a:lnTo>
                    <a:lnTo>
                      <a:pt x="709296" y="173833"/>
                    </a:lnTo>
                    <a:lnTo>
                      <a:pt x="713024" y="172064"/>
                    </a:lnTo>
                    <a:lnTo>
                      <a:pt x="716665" y="176578"/>
                    </a:lnTo>
                    <a:lnTo>
                      <a:pt x="714347" y="180888"/>
                    </a:lnTo>
                    <a:lnTo>
                      <a:pt x="712597" y="179936"/>
                    </a:lnTo>
                    <a:lnTo>
                      <a:pt x="705921" y="190234"/>
                    </a:lnTo>
                    <a:lnTo>
                      <a:pt x="695174" y="196035"/>
                    </a:lnTo>
                    <a:lnTo>
                      <a:pt x="686076" y="209071"/>
                    </a:lnTo>
                    <a:lnTo>
                      <a:pt x="680588" y="209881"/>
                    </a:lnTo>
                    <a:lnTo>
                      <a:pt x="678340" y="215754"/>
                    </a:lnTo>
                    <a:lnTo>
                      <a:pt x="673511" y="212864"/>
                    </a:lnTo>
                    <a:lnTo>
                      <a:pt x="670411" y="218781"/>
                    </a:lnTo>
                    <a:lnTo>
                      <a:pt x="672985" y="219171"/>
                    </a:lnTo>
                    <a:lnTo>
                      <a:pt x="670653" y="223478"/>
                    </a:lnTo>
                    <a:lnTo>
                      <a:pt x="672459" y="225478"/>
                    </a:lnTo>
                    <a:lnTo>
                      <a:pt x="664339" y="224849"/>
                    </a:lnTo>
                    <a:lnTo>
                      <a:pt x="658608" y="229328"/>
                    </a:lnTo>
                    <a:lnTo>
                      <a:pt x="658715" y="231416"/>
                    </a:lnTo>
                    <a:lnTo>
                      <a:pt x="654149" y="233742"/>
                    </a:lnTo>
                    <a:lnTo>
                      <a:pt x="652555" y="244289"/>
                    </a:lnTo>
                    <a:lnTo>
                      <a:pt x="653005" y="253163"/>
                    </a:lnTo>
                    <a:lnTo>
                      <a:pt x="649604" y="253335"/>
                    </a:lnTo>
                    <a:lnTo>
                      <a:pt x="652657" y="263125"/>
                    </a:lnTo>
                    <a:lnTo>
                      <a:pt x="662093" y="264215"/>
                    </a:lnTo>
                    <a:lnTo>
                      <a:pt x="665602" y="266129"/>
                    </a:lnTo>
                    <a:lnTo>
                      <a:pt x="661987" y="270501"/>
                    </a:lnTo>
                    <a:lnTo>
                      <a:pt x="665923" y="272394"/>
                    </a:lnTo>
                    <a:lnTo>
                      <a:pt x="663876" y="274069"/>
                    </a:lnTo>
                    <a:lnTo>
                      <a:pt x="664622" y="280312"/>
                    </a:lnTo>
                    <a:lnTo>
                      <a:pt x="670608" y="280528"/>
                    </a:lnTo>
                    <a:lnTo>
                      <a:pt x="670768" y="283661"/>
                    </a:lnTo>
                    <a:lnTo>
                      <a:pt x="676572" y="288596"/>
                    </a:lnTo>
                    <a:lnTo>
                      <a:pt x="677795" y="287486"/>
                    </a:lnTo>
                    <a:lnTo>
                      <a:pt x="682323" y="292486"/>
                    </a:lnTo>
                    <a:lnTo>
                      <a:pt x="686128" y="291765"/>
                    </a:lnTo>
                    <a:lnTo>
                      <a:pt x="688403" y="302640"/>
                    </a:lnTo>
                    <a:lnTo>
                      <a:pt x="685557" y="305406"/>
                    </a:lnTo>
                    <a:lnTo>
                      <a:pt x="685004" y="311193"/>
                    </a:lnTo>
                    <a:lnTo>
                      <a:pt x="687171" y="319981"/>
                    </a:lnTo>
                    <a:lnTo>
                      <a:pt x="692051" y="323391"/>
                    </a:lnTo>
                    <a:lnTo>
                      <a:pt x="692352" y="329135"/>
                    </a:lnTo>
                    <a:lnTo>
                      <a:pt x="681100" y="326579"/>
                    </a:lnTo>
                    <a:lnTo>
                      <a:pt x="674752" y="319577"/>
                    </a:lnTo>
                    <a:lnTo>
                      <a:pt x="670089" y="320340"/>
                    </a:lnTo>
                    <a:lnTo>
                      <a:pt x="666546" y="326280"/>
                    </a:lnTo>
                    <a:lnTo>
                      <a:pt x="661535" y="328630"/>
                    </a:lnTo>
                    <a:lnTo>
                      <a:pt x="661747" y="332808"/>
                    </a:lnTo>
                    <a:lnTo>
                      <a:pt x="657508" y="333547"/>
                    </a:lnTo>
                    <a:lnTo>
                      <a:pt x="654812" y="339442"/>
                    </a:lnTo>
                    <a:lnTo>
                      <a:pt x="651240" y="336481"/>
                    </a:lnTo>
                    <a:lnTo>
                      <a:pt x="647924" y="347119"/>
                    </a:lnTo>
                    <a:lnTo>
                      <a:pt x="651899" y="349537"/>
                    </a:lnTo>
                    <a:lnTo>
                      <a:pt x="651334" y="355325"/>
                    </a:lnTo>
                    <a:lnTo>
                      <a:pt x="662488" y="364185"/>
                    </a:lnTo>
                    <a:lnTo>
                      <a:pt x="661925" y="369973"/>
                    </a:lnTo>
                    <a:lnTo>
                      <a:pt x="657784" y="372801"/>
                    </a:lnTo>
                    <a:lnTo>
                      <a:pt x="659759" y="377937"/>
                    </a:lnTo>
                    <a:lnTo>
                      <a:pt x="653215" y="375650"/>
                    </a:lnTo>
                    <a:lnTo>
                      <a:pt x="653215" y="375650"/>
                    </a:lnTo>
                    <a:lnTo>
                      <a:pt x="652577" y="371493"/>
                    </a:lnTo>
                    <a:lnTo>
                      <a:pt x="640935" y="369983"/>
                    </a:lnTo>
                    <a:lnTo>
                      <a:pt x="637476" y="360731"/>
                    </a:lnTo>
                    <a:lnTo>
                      <a:pt x="625064" y="360822"/>
                    </a:lnTo>
                    <a:lnTo>
                      <a:pt x="622218" y="355202"/>
                    </a:lnTo>
                    <a:lnTo>
                      <a:pt x="616820" y="358608"/>
                    </a:lnTo>
                    <a:lnTo>
                      <a:pt x="614691" y="367612"/>
                    </a:lnTo>
                    <a:lnTo>
                      <a:pt x="608908" y="363182"/>
                    </a:lnTo>
                    <a:lnTo>
                      <a:pt x="610092" y="369930"/>
                    </a:lnTo>
                    <a:lnTo>
                      <a:pt x="606876" y="374275"/>
                    </a:lnTo>
                    <a:lnTo>
                      <a:pt x="607280" y="382632"/>
                    </a:lnTo>
                    <a:lnTo>
                      <a:pt x="596317" y="377401"/>
                    </a:lnTo>
                    <a:lnTo>
                      <a:pt x="592644" y="381241"/>
                    </a:lnTo>
                    <a:lnTo>
                      <a:pt x="585228" y="378453"/>
                    </a:lnTo>
                    <a:lnTo>
                      <a:pt x="581866" y="397983"/>
                    </a:lnTo>
                    <a:lnTo>
                      <a:pt x="582063" y="402163"/>
                    </a:lnTo>
                    <a:lnTo>
                      <a:pt x="577209" y="399250"/>
                    </a:lnTo>
                    <a:lnTo>
                      <a:pt x="570106" y="403248"/>
                    </a:lnTo>
                    <a:lnTo>
                      <a:pt x="564761" y="408209"/>
                    </a:lnTo>
                    <a:lnTo>
                      <a:pt x="560796" y="415199"/>
                    </a:lnTo>
                    <a:lnTo>
                      <a:pt x="561918" y="420906"/>
                    </a:lnTo>
                    <a:lnTo>
                      <a:pt x="561617" y="432963"/>
                    </a:lnTo>
                    <a:lnTo>
                      <a:pt x="563598" y="438631"/>
                    </a:lnTo>
                    <a:lnTo>
                      <a:pt x="562028" y="441845"/>
                    </a:lnTo>
                    <a:lnTo>
                      <a:pt x="557385" y="443630"/>
                    </a:lnTo>
                    <a:lnTo>
                      <a:pt x="552624" y="452227"/>
                    </a:lnTo>
                    <a:lnTo>
                      <a:pt x="555245" y="453154"/>
                    </a:lnTo>
                    <a:lnTo>
                      <a:pt x="553674" y="456368"/>
                    </a:lnTo>
                    <a:lnTo>
                      <a:pt x="554723" y="460509"/>
                    </a:lnTo>
                    <a:lnTo>
                      <a:pt x="552698" y="463220"/>
                    </a:lnTo>
                    <a:lnTo>
                      <a:pt x="552532" y="468987"/>
                    </a:lnTo>
                    <a:lnTo>
                      <a:pt x="549337" y="483795"/>
                    </a:lnTo>
                    <a:lnTo>
                      <a:pt x="550315" y="486369"/>
                    </a:lnTo>
                    <a:lnTo>
                      <a:pt x="544302" y="486643"/>
                    </a:lnTo>
                    <a:lnTo>
                      <a:pt x="537671" y="482754"/>
                    </a:lnTo>
                    <a:lnTo>
                      <a:pt x="534712" y="483934"/>
                    </a:lnTo>
                    <a:lnTo>
                      <a:pt x="532424" y="480895"/>
                    </a:lnTo>
                    <a:lnTo>
                      <a:pt x="527761" y="492100"/>
                    </a:lnTo>
                    <a:lnTo>
                      <a:pt x="529760" y="498295"/>
                    </a:lnTo>
                    <a:lnTo>
                      <a:pt x="525276" y="494306"/>
                    </a:lnTo>
                    <a:lnTo>
                      <a:pt x="522001" y="498117"/>
                    </a:lnTo>
                    <a:lnTo>
                      <a:pt x="518832" y="494592"/>
                    </a:lnTo>
                    <a:lnTo>
                      <a:pt x="513699" y="495342"/>
                    </a:lnTo>
                    <a:lnTo>
                      <a:pt x="514757" y="490059"/>
                    </a:lnTo>
                    <a:lnTo>
                      <a:pt x="512019" y="486514"/>
                    </a:lnTo>
                    <a:lnTo>
                      <a:pt x="506888" y="487263"/>
                    </a:lnTo>
                    <a:lnTo>
                      <a:pt x="503295" y="493703"/>
                    </a:lnTo>
                    <a:lnTo>
                      <a:pt x="492667" y="496782"/>
                    </a:lnTo>
                    <a:lnTo>
                      <a:pt x="486924" y="493363"/>
                    </a:lnTo>
                    <a:lnTo>
                      <a:pt x="485027" y="489256"/>
                    </a:lnTo>
                    <a:lnTo>
                      <a:pt x="482287" y="495656"/>
                    </a:lnTo>
                    <a:lnTo>
                      <a:pt x="478079" y="497929"/>
                    </a:lnTo>
                    <a:lnTo>
                      <a:pt x="476538" y="502184"/>
                    </a:lnTo>
                    <a:lnTo>
                      <a:pt x="473529" y="502311"/>
                    </a:lnTo>
                    <a:lnTo>
                      <a:pt x="471083" y="505556"/>
                    </a:lnTo>
                    <a:lnTo>
                      <a:pt x="468490" y="515613"/>
                    </a:lnTo>
                    <a:lnTo>
                      <a:pt x="469162" y="521345"/>
                    </a:lnTo>
                    <a:lnTo>
                      <a:pt x="465312" y="522030"/>
                    </a:lnTo>
                    <a:lnTo>
                      <a:pt x="465641" y="529870"/>
                    </a:lnTo>
                    <a:lnTo>
                      <a:pt x="463124" y="531546"/>
                    </a:lnTo>
                    <a:lnTo>
                      <a:pt x="458304" y="529652"/>
                    </a:lnTo>
                    <a:lnTo>
                      <a:pt x="447998" y="520130"/>
                    </a:lnTo>
                    <a:lnTo>
                      <a:pt x="441503" y="519348"/>
                    </a:lnTo>
                    <a:lnTo>
                      <a:pt x="437935" y="516352"/>
                    </a:lnTo>
                    <a:lnTo>
                      <a:pt x="441915" y="508337"/>
                    </a:lnTo>
                    <a:lnTo>
                      <a:pt x="440693" y="499486"/>
                    </a:lnTo>
                    <a:lnTo>
                      <a:pt x="443551" y="495704"/>
                    </a:lnTo>
                    <a:lnTo>
                      <a:pt x="438782" y="494852"/>
                    </a:lnTo>
                    <a:lnTo>
                      <a:pt x="437148" y="497012"/>
                    </a:lnTo>
                    <a:lnTo>
                      <a:pt x="428301" y="491088"/>
                    </a:lnTo>
                    <a:lnTo>
                      <a:pt x="427998" y="494241"/>
                    </a:lnTo>
                    <a:lnTo>
                      <a:pt x="420757" y="496102"/>
                    </a:lnTo>
                    <a:lnTo>
                      <a:pt x="414125" y="491654"/>
                    </a:lnTo>
                    <a:lnTo>
                      <a:pt x="413488" y="486444"/>
                    </a:lnTo>
                    <a:lnTo>
                      <a:pt x="415408" y="480610"/>
                    </a:lnTo>
                    <a:lnTo>
                      <a:pt x="411579" y="470815"/>
                    </a:lnTo>
                    <a:lnTo>
                      <a:pt x="407634" y="468877"/>
                    </a:lnTo>
                    <a:lnTo>
                      <a:pt x="400338" y="469163"/>
                    </a:lnTo>
                    <a:lnTo>
                      <a:pt x="402667" y="462790"/>
                    </a:lnTo>
                    <a:lnTo>
                      <a:pt x="395904" y="465671"/>
                    </a:lnTo>
                    <a:lnTo>
                      <a:pt x="390548" y="471637"/>
                    </a:lnTo>
                    <a:lnTo>
                      <a:pt x="383171" y="469827"/>
                    </a:lnTo>
                    <a:lnTo>
                      <a:pt x="378640" y="463719"/>
                    </a:lnTo>
                    <a:lnTo>
                      <a:pt x="372903" y="459750"/>
                    </a:lnTo>
                    <a:lnTo>
                      <a:pt x="368184" y="459928"/>
                    </a:lnTo>
                    <a:lnTo>
                      <a:pt x="367405" y="462051"/>
                    </a:lnTo>
                    <a:lnTo>
                      <a:pt x="360911" y="460724"/>
                    </a:lnTo>
                    <a:lnTo>
                      <a:pt x="355627" y="457257"/>
                    </a:lnTo>
                    <a:lnTo>
                      <a:pt x="351256" y="466841"/>
                    </a:lnTo>
                    <a:lnTo>
                      <a:pt x="352308" y="472036"/>
                    </a:lnTo>
                    <a:lnTo>
                      <a:pt x="348303" y="480036"/>
                    </a:lnTo>
                    <a:lnTo>
                      <a:pt x="343618" y="481254"/>
                    </a:lnTo>
                    <a:lnTo>
                      <a:pt x="348508" y="497302"/>
                    </a:lnTo>
                    <a:lnTo>
                      <a:pt x="344307" y="500074"/>
                    </a:lnTo>
                    <a:lnTo>
                      <a:pt x="338682" y="499232"/>
                    </a:lnTo>
                    <a:lnTo>
                      <a:pt x="333841" y="496266"/>
                    </a:lnTo>
                    <a:lnTo>
                      <a:pt x="331806" y="499480"/>
                    </a:lnTo>
                    <a:lnTo>
                      <a:pt x="332779" y="502586"/>
                    </a:lnTo>
                    <a:lnTo>
                      <a:pt x="328050" y="502756"/>
                    </a:lnTo>
                    <a:lnTo>
                      <a:pt x="328238" y="507984"/>
                    </a:lnTo>
                    <a:lnTo>
                      <a:pt x="326164" y="510152"/>
                    </a:lnTo>
                    <a:lnTo>
                      <a:pt x="321715" y="506123"/>
                    </a:lnTo>
                    <a:lnTo>
                      <a:pt x="312761" y="508533"/>
                    </a:lnTo>
                    <a:lnTo>
                      <a:pt x="308407" y="507116"/>
                    </a:lnTo>
                    <a:lnTo>
                      <a:pt x="303769" y="509895"/>
                    </a:lnTo>
                    <a:lnTo>
                      <a:pt x="296496" y="511193"/>
                    </a:lnTo>
                    <a:lnTo>
                      <a:pt x="292160" y="510295"/>
                    </a:lnTo>
                    <a:lnTo>
                      <a:pt x="291067" y="516091"/>
                    </a:lnTo>
                    <a:lnTo>
                      <a:pt x="287179" y="515700"/>
                    </a:lnTo>
                    <a:lnTo>
                      <a:pt x="283037" y="520551"/>
                    </a:lnTo>
                    <a:lnTo>
                      <a:pt x="274882" y="521349"/>
                    </a:lnTo>
                    <a:lnTo>
                      <a:pt x="271493" y="523033"/>
                    </a:lnTo>
                    <a:lnTo>
                      <a:pt x="275128" y="528669"/>
                    </a:lnTo>
                    <a:lnTo>
                      <a:pt x="267055" y="532079"/>
                    </a:lnTo>
                    <a:lnTo>
                      <a:pt x="263785" y="537421"/>
                    </a:lnTo>
                    <a:lnTo>
                      <a:pt x="259860" y="535980"/>
                    </a:lnTo>
                    <a:lnTo>
                      <a:pt x="261289" y="527035"/>
                    </a:lnTo>
                    <a:lnTo>
                      <a:pt x="257984" y="531331"/>
                    </a:lnTo>
                    <a:lnTo>
                      <a:pt x="254904" y="529338"/>
                    </a:lnTo>
                    <a:lnTo>
                      <a:pt x="248964" y="532147"/>
                    </a:lnTo>
                    <a:lnTo>
                      <a:pt x="245722" y="538533"/>
                    </a:lnTo>
                    <a:lnTo>
                      <a:pt x="236268" y="539359"/>
                    </a:lnTo>
                    <a:lnTo>
                      <a:pt x="232543" y="530579"/>
                    </a:lnTo>
                    <a:lnTo>
                      <a:pt x="232328" y="523781"/>
                    </a:lnTo>
                    <a:lnTo>
                      <a:pt x="224122" y="522992"/>
                    </a:lnTo>
                    <a:lnTo>
                      <a:pt x="224753" y="515645"/>
                    </a:lnTo>
                    <a:lnTo>
                      <a:pt x="219065" y="512682"/>
                    </a:lnTo>
                    <a:lnTo>
                      <a:pt x="217475" y="516918"/>
                    </a:lnTo>
                    <a:lnTo>
                      <a:pt x="211932" y="518659"/>
                    </a:lnTo>
                    <a:lnTo>
                      <a:pt x="209479" y="522922"/>
                    </a:lnTo>
                    <a:lnTo>
                      <a:pt x="203090" y="525210"/>
                    </a:lnTo>
                    <a:lnTo>
                      <a:pt x="199994" y="536818"/>
                    </a:lnTo>
                    <a:lnTo>
                      <a:pt x="197811" y="535837"/>
                    </a:lnTo>
                    <a:lnTo>
                      <a:pt x="185313" y="535686"/>
                    </a:lnTo>
                    <a:lnTo>
                      <a:pt x="186267" y="538798"/>
                    </a:lnTo>
                    <a:lnTo>
                      <a:pt x="179855" y="540557"/>
                    </a:lnTo>
                    <a:lnTo>
                      <a:pt x="180900" y="546807"/>
                    </a:lnTo>
                    <a:lnTo>
                      <a:pt x="177577" y="551091"/>
                    </a:lnTo>
                    <a:lnTo>
                      <a:pt x="175991" y="555848"/>
                    </a:lnTo>
                    <a:lnTo>
                      <a:pt x="174192" y="553284"/>
                    </a:lnTo>
                    <a:lnTo>
                      <a:pt x="177516" y="549000"/>
                    </a:lnTo>
                    <a:lnTo>
                      <a:pt x="171101" y="550756"/>
                    </a:lnTo>
                    <a:lnTo>
                      <a:pt x="170134" y="547120"/>
                    </a:lnTo>
                    <a:lnTo>
                      <a:pt x="164566" y="548327"/>
                    </a:lnTo>
                    <a:lnTo>
                      <a:pt x="165723" y="543583"/>
                    </a:lnTo>
                    <a:lnTo>
                      <a:pt x="160942" y="542150"/>
                    </a:lnTo>
                    <a:lnTo>
                      <a:pt x="159116" y="538538"/>
                    </a:lnTo>
                    <a:lnTo>
                      <a:pt x="152629" y="537674"/>
                    </a:lnTo>
                    <a:lnTo>
                      <a:pt x="151621" y="532469"/>
                    </a:lnTo>
                    <a:lnTo>
                      <a:pt x="145910" y="528442"/>
                    </a:lnTo>
                    <a:lnTo>
                      <a:pt x="145764" y="523212"/>
                    </a:lnTo>
                    <a:lnTo>
                      <a:pt x="150424" y="520466"/>
                    </a:lnTo>
                    <a:lnTo>
                      <a:pt x="145357" y="508570"/>
                    </a:lnTo>
                    <a:lnTo>
                      <a:pt x="141933" y="509189"/>
                    </a:lnTo>
                    <a:lnTo>
                      <a:pt x="143725" y="511756"/>
                    </a:lnTo>
                    <a:lnTo>
                      <a:pt x="139942" y="515000"/>
                    </a:lnTo>
                    <a:lnTo>
                      <a:pt x="131643" y="510518"/>
                    </a:lnTo>
                    <a:lnTo>
                      <a:pt x="127414" y="513249"/>
                    </a:lnTo>
                    <a:lnTo>
                      <a:pt x="130093" y="516839"/>
                    </a:lnTo>
                    <a:lnTo>
                      <a:pt x="125835" y="518525"/>
                    </a:lnTo>
                    <a:lnTo>
                      <a:pt x="127026" y="514829"/>
                    </a:lnTo>
                    <a:lnTo>
                      <a:pt x="122739" y="515468"/>
                    </a:lnTo>
                    <a:lnTo>
                      <a:pt x="122852" y="519651"/>
                    </a:lnTo>
                    <a:lnTo>
                      <a:pt x="119092" y="523938"/>
                    </a:lnTo>
                    <a:lnTo>
                      <a:pt x="115567" y="520892"/>
                    </a:lnTo>
                    <a:lnTo>
                      <a:pt x="115401" y="514617"/>
                    </a:lnTo>
                    <a:lnTo>
                      <a:pt x="109038" y="501702"/>
                    </a:lnTo>
                    <a:lnTo>
                      <a:pt x="100763" y="497731"/>
                    </a:lnTo>
                    <a:lnTo>
                      <a:pt x="96305" y="508312"/>
                    </a:lnTo>
                    <a:lnTo>
                      <a:pt x="90849" y="513684"/>
                    </a:lnTo>
                    <a:lnTo>
                      <a:pt x="82731" y="515982"/>
                    </a:lnTo>
                    <a:lnTo>
                      <a:pt x="80137" y="515523"/>
                    </a:lnTo>
                    <a:lnTo>
                      <a:pt x="70298" y="517860"/>
                    </a:lnTo>
                    <a:lnTo>
                      <a:pt x="70298" y="517860"/>
                    </a:lnTo>
                    <a:lnTo>
                      <a:pt x="65630" y="520590"/>
                    </a:lnTo>
                    <a:lnTo>
                      <a:pt x="65630" y="520590"/>
                    </a:lnTo>
                    <a:lnTo>
                      <a:pt x="59191" y="521268"/>
                    </a:lnTo>
                    <a:lnTo>
                      <a:pt x="55724" y="520305"/>
                    </a:lnTo>
                    <a:lnTo>
                      <a:pt x="43680" y="520589"/>
                    </a:lnTo>
                    <a:lnTo>
                      <a:pt x="36320" y="518666"/>
                    </a:lnTo>
                    <a:lnTo>
                      <a:pt x="29008" y="518833"/>
                    </a:lnTo>
                    <a:lnTo>
                      <a:pt x="29008" y="518833"/>
                    </a:lnTo>
                    <a:lnTo>
                      <a:pt x="28076" y="515715"/>
                    </a:lnTo>
                    <a:lnTo>
                      <a:pt x="32712" y="511423"/>
                    </a:lnTo>
                    <a:lnTo>
                      <a:pt x="30849" y="505187"/>
                    </a:lnTo>
                    <a:lnTo>
                      <a:pt x="35063" y="501428"/>
                    </a:lnTo>
                    <a:lnTo>
                      <a:pt x="28521" y="497391"/>
                    </a:lnTo>
                    <a:lnTo>
                      <a:pt x="30551" y="492112"/>
                    </a:lnTo>
                    <a:lnTo>
                      <a:pt x="25719" y="487513"/>
                    </a:lnTo>
                    <a:lnTo>
                      <a:pt x="25613" y="482806"/>
                    </a:lnTo>
                    <a:lnTo>
                      <a:pt x="21319" y="482903"/>
                    </a:lnTo>
                    <a:lnTo>
                      <a:pt x="15145" y="475715"/>
                    </a:lnTo>
                    <a:lnTo>
                      <a:pt x="11687" y="474745"/>
                    </a:lnTo>
                    <a:lnTo>
                      <a:pt x="11480" y="465332"/>
                    </a:lnTo>
                    <a:lnTo>
                      <a:pt x="6647" y="460206"/>
                    </a:lnTo>
                    <a:lnTo>
                      <a:pt x="7899" y="458609"/>
                    </a:lnTo>
                    <a:lnTo>
                      <a:pt x="6745" y="445032"/>
                    </a:lnTo>
                    <a:lnTo>
                      <a:pt x="3722" y="444051"/>
                    </a:lnTo>
                    <a:lnTo>
                      <a:pt x="4398" y="435666"/>
                    </a:lnTo>
                    <a:lnTo>
                      <a:pt x="90" y="434713"/>
                    </a:lnTo>
                    <a:lnTo>
                      <a:pt x="0" y="430530"/>
                    </a:lnTo>
                    <a:lnTo>
                      <a:pt x="3258" y="422613"/>
                    </a:lnTo>
                    <a:lnTo>
                      <a:pt x="3584" y="417898"/>
                    </a:lnTo>
                    <a:lnTo>
                      <a:pt x="5737" y="418374"/>
                    </a:lnTo>
                    <a:lnTo>
                      <a:pt x="4123" y="403239"/>
                    </a:lnTo>
                    <a:lnTo>
                      <a:pt x="9235" y="402082"/>
                    </a:lnTo>
                    <a:lnTo>
                      <a:pt x="13341" y="394145"/>
                    </a:lnTo>
                    <a:lnTo>
                      <a:pt x="17155" y="392491"/>
                    </a:lnTo>
                    <a:lnTo>
                      <a:pt x="20185" y="393993"/>
                    </a:lnTo>
                    <a:lnTo>
                      <a:pt x="23477" y="388165"/>
                    </a:lnTo>
                    <a:lnTo>
                      <a:pt x="27741" y="387545"/>
                    </a:lnTo>
                    <a:lnTo>
                      <a:pt x="30663" y="384340"/>
                    </a:lnTo>
                    <a:lnTo>
                      <a:pt x="47593" y="376623"/>
                    </a:lnTo>
                    <a:lnTo>
                      <a:pt x="47506" y="372964"/>
                    </a:lnTo>
                    <a:lnTo>
                      <a:pt x="52220" y="373375"/>
                    </a:lnTo>
                    <a:lnTo>
                      <a:pt x="54658" y="368086"/>
                    </a:lnTo>
                    <a:lnTo>
                      <a:pt x="66622" y="367796"/>
                    </a:lnTo>
                    <a:lnTo>
                      <a:pt x="69937" y="363531"/>
                    </a:lnTo>
                    <a:lnTo>
                      <a:pt x="68189" y="362005"/>
                    </a:lnTo>
                    <a:lnTo>
                      <a:pt x="74506" y="358187"/>
                    </a:lnTo>
                    <a:lnTo>
                      <a:pt x="74454" y="356096"/>
                    </a:lnTo>
                    <a:lnTo>
                      <a:pt x="79408" y="349173"/>
                    </a:lnTo>
                    <a:lnTo>
                      <a:pt x="79342" y="346560"/>
                    </a:lnTo>
                    <a:lnTo>
                      <a:pt x="83131" y="344372"/>
                    </a:lnTo>
                    <a:lnTo>
                      <a:pt x="85560" y="339081"/>
                    </a:lnTo>
                    <a:lnTo>
                      <a:pt x="91893" y="336304"/>
                    </a:lnTo>
                    <a:lnTo>
                      <a:pt x="101488" y="327688"/>
                    </a:lnTo>
                    <a:lnTo>
                      <a:pt x="108670" y="324885"/>
                    </a:lnTo>
                    <a:lnTo>
                      <a:pt x="107555" y="314978"/>
                    </a:lnTo>
                    <a:lnTo>
                      <a:pt x="110854" y="310707"/>
                    </a:lnTo>
                    <a:lnTo>
                      <a:pt x="118896" y="308400"/>
                    </a:lnTo>
                    <a:lnTo>
                      <a:pt x="125429" y="313453"/>
                    </a:lnTo>
                    <a:lnTo>
                      <a:pt x="126424" y="318656"/>
                    </a:lnTo>
                    <a:lnTo>
                      <a:pt x="129451" y="320142"/>
                    </a:lnTo>
                    <a:lnTo>
                      <a:pt x="140110" y="319849"/>
                    </a:lnTo>
                    <a:lnTo>
                      <a:pt x="138346" y="317805"/>
                    </a:lnTo>
                    <a:lnTo>
                      <a:pt x="144330" y="318162"/>
                    </a:lnTo>
                    <a:lnTo>
                      <a:pt x="144434" y="306653"/>
                    </a:lnTo>
                    <a:lnTo>
                      <a:pt x="148665" y="305488"/>
                    </a:lnTo>
                    <a:lnTo>
                      <a:pt x="156058" y="310508"/>
                    </a:lnTo>
                    <a:lnTo>
                      <a:pt x="156132" y="313121"/>
                    </a:lnTo>
                    <a:lnTo>
                      <a:pt x="163318" y="310823"/>
                    </a:lnTo>
                    <a:lnTo>
                      <a:pt x="165143" y="314955"/>
                    </a:lnTo>
                    <a:lnTo>
                      <a:pt x="169025" y="316411"/>
                    </a:lnTo>
                    <a:lnTo>
                      <a:pt x="177946" y="315104"/>
                    </a:lnTo>
                    <a:lnTo>
                      <a:pt x="178537" y="306195"/>
                    </a:lnTo>
                    <a:lnTo>
                      <a:pt x="184061" y="305508"/>
                    </a:lnTo>
                    <a:lnTo>
                      <a:pt x="189236" y="307446"/>
                    </a:lnTo>
                    <a:lnTo>
                      <a:pt x="184803" y="301825"/>
                    </a:lnTo>
                    <a:lnTo>
                      <a:pt x="187297" y="299659"/>
                    </a:lnTo>
                    <a:lnTo>
                      <a:pt x="186305" y="294982"/>
                    </a:lnTo>
                    <a:lnTo>
                      <a:pt x="178028" y="288952"/>
                    </a:lnTo>
                    <a:lnTo>
                      <a:pt x="173344" y="289090"/>
                    </a:lnTo>
                    <a:lnTo>
                      <a:pt x="173129" y="281775"/>
                    </a:lnTo>
                    <a:lnTo>
                      <a:pt x="170606" y="282894"/>
                    </a:lnTo>
                    <a:lnTo>
                      <a:pt x="167536" y="279846"/>
                    </a:lnTo>
                    <a:lnTo>
                      <a:pt x="158157" y="279594"/>
                    </a:lnTo>
                    <a:lnTo>
                      <a:pt x="155836" y="272863"/>
                    </a:lnTo>
                    <a:lnTo>
                      <a:pt x="147619" y="268390"/>
                    </a:lnTo>
                    <a:lnTo>
                      <a:pt x="141722" y="270647"/>
                    </a:lnTo>
                    <a:lnTo>
                      <a:pt x="137850" y="269186"/>
                    </a:lnTo>
                    <a:lnTo>
                      <a:pt x="125315" y="262211"/>
                    </a:lnTo>
                    <a:lnTo>
                      <a:pt x="121487" y="262315"/>
                    </a:lnTo>
                    <a:lnTo>
                      <a:pt x="120509" y="257636"/>
                    </a:lnTo>
                    <a:lnTo>
                      <a:pt x="115748" y="254627"/>
                    </a:lnTo>
                    <a:lnTo>
                      <a:pt x="109150" y="246438"/>
                    </a:lnTo>
                    <a:lnTo>
                      <a:pt x="103173" y="245550"/>
                    </a:lnTo>
                    <a:lnTo>
                      <a:pt x="101761" y="240359"/>
                    </a:lnTo>
                    <a:lnTo>
                      <a:pt x="98308" y="238358"/>
                    </a:lnTo>
                    <a:lnTo>
                      <a:pt x="99063" y="234679"/>
                    </a:lnTo>
                    <a:lnTo>
                      <a:pt x="95597" y="232155"/>
                    </a:lnTo>
                    <a:lnTo>
                      <a:pt x="98804" y="224754"/>
                    </a:lnTo>
                    <a:lnTo>
                      <a:pt x="96174" y="221686"/>
                    </a:lnTo>
                    <a:lnTo>
                      <a:pt x="106870" y="224542"/>
                    </a:lnTo>
                    <a:lnTo>
                      <a:pt x="111443" y="220761"/>
                    </a:lnTo>
                    <a:lnTo>
                      <a:pt x="111359" y="217627"/>
                    </a:lnTo>
                    <a:lnTo>
                      <a:pt x="117371" y="220080"/>
                    </a:lnTo>
                    <a:lnTo>
                      <a:pt x="119395" y="216366"/>
                    </a:lnTo>
                    <a:lnTo>
                      <a:pt x="119225" y="210098"/>
                    </a:lnTo>
                    <a:lnTo>
                      <a:pt x="120852" y="207441"/>
                    </a:lnTo>
                    <a:lnTo>
                      <a:pt x="119056" y="203830"/>
                    </a:lnTo>
                    <a:lnTo>
                      <a:pt x="118901" y="198085"/>
                    </a:lnTo>
                    <a:lnTo>
                      <a:pt x="106110" y="195814"/>
                    </a:lnTo>
                    <a:lnTo>
                      <a:pt x="104428" y="196381"/>
                    </a:lnTo>
                    <a:lnTo>
                      <a:pt x="96167" y="188757"/>
                    </a:lnTo>
                    <a:lnTo>
                      <a:pt x="96086" y="185624"/>
                    </a:lnTo>
                    <a:lnTo>
                      <a:pt x="91492" y="188356"/>
                    </a:lnTo>
                    <a:lnTo>
                      <a:pt x="79981" y="186037"/>
                    </a:lnTo>
                    <a:lnTo>
                      <a:pt x="79678" y="174025"/>
                    </a:lnTo>
                    <a:lnTo>
                      <a:pt x="84734" y="172851"/>
                    </a:lnTo>
                    <a:lnTo>
                      <a:pt x="88613" y="175365"/>
                    </a:lnTo>
                    <a:lnTo>
                      <a:pt x="89366" y="171687"/>
                    </a:lnTo>
                    <a:lnTo>
                      <a:pt x="94052" y="172612"/>
                    </a:lnTo>
                    <a:lnTo>
                      <a:pt x="100338" y="169835"/>
                    </a:lnTo>
                    <a:lnTo>
                      <a:pt x="101880" y="164046"/>
                    </a:lnTo>
                    <a:lnTo>
                      <a:pt x="105949" y="157668"/>
                    </a:lnTo>
                    <a:lnTo>
                      <a:pt x="104964" y="152469"/>
                    </a:lnTo>
                    <a:lnTo>
                      <a:pt x="107954" y="153435"/>
                    </a:lnTo>
                    <a:lnTo>
                      <a:pt x="115544" y="152187"/>
                    </a:lnTo>
                    <a:lnTo>
                      <a:pt x="114753" y="154298"/>
                    </a:lnTo>
                    <a:lnTo>
                      <a:pt x="122385" y="154614"/>
                    </a:lnTo>
                    <a:lnTo>
                      <a:pt x="133082" y="158501"/>
                    </a:lnTo>
                    <a:lnTo>
                      <a:pt x="137228" y="155250"/>
                    </a:lnTo>
                    <a:lnTo>
                      <a:pt x="147400" y="155487"/>
                    </a:lnTo>
                    <a:lnTo>
                      <a:pt x="153266" y="153230"/>
                    </a:lnTo>
                    <a:lnTo>
                      <a:pt x="151364" y="145969"/>
                    </a:lnTo>
                    <a:lnTo>
                      <a:pt x="139869" y="143681"/>
                    </a:lnTo>
                    <a:lnTo>
                      <a:pt x="135742" y="132301"/>
                    </a:lnTo>
                    <a:lnTo>
                      <a:pt x="133205" y="132372"/>
                    </a:lnTo>
                    <a:lnTo>
                      <a:pt x="128669" y="136677"/>
                    </a:lnTo>
                    <a:lnTo>
                      <a:pt x="125157" y="132071"/>
                    </a:lnTo>
                    <a:lnTo>
                      <a:pt x="129126" y="122558"/>
                    </a:lnTo>
                    <a:lnTo>
                      <a:pt x="128051" y="114229"/>
                    </a:lnTo>
                    <a:lnTo>
                      <a:pt x="124600" y="111711"/>
                    </a:lnTo>
                    <a:lnTo>
                      <a:pt x="117517" y="115561"/>
                    </a:lnTo>
                    <a:lnTo>
                      <a:pt x="116757" y="118716"/>
                    </a:lnTo>
                    <a:lnTo>
                      <a:pt x="111166" y="115210"/>
                    </a:lnTo>
                    <a:lnTo>
                      <a:pt x="112702" y="109422"/>
                    </a:lnTo>
                    <a:lnTo>
                      <a:pt x="106761" y="108536"/>
                    </a:lnTo>
                    <a:lnTo>
                      <a:pt x="105577" y="111702"/>
                    </a:lnTo>
                    <a:lnTo>
                      <a:pt x="100017" y="109236"/>
                    </a:lnTo>
                    <a:lnTo>
                      <a:pt x="98572" y="102484"/>
                    </a:lnTo>
                    <a:lnTo>
                      <a:pt x="95534" y="99429"/>
                    </a:lnTo>
                    <a:lnTo>
                      <a:pt x="98435" y="97264"/>
                    </a:lnTo>
                    <a:lnTo>
                      <a:pt x="99142" y="92022"/>
                    </a:lnTo>
                    <a:lnTo>
                      <a:pt x="96092" y="88446"/>
                    </a:lnTo>
                    <a:lnTo>
                      <a:pt x="97643" y="83182"/>
                    </a:lnTo>
                    <a:lnTo>
                      <a:pt x="90813" y="80227"/>
                    </a:lnTo>
                    <a:lnTo>
                      <a:pt x="94037" y="74398"/>
                    </a:lnTo>
                    <a:lnTo>
                      <a:pt x="93154" y="72855"/>
                    </a:lnTo>
                    <a:lnTo>
                      <a:pt x="85222" y="76193"/>
                    </a:lnTo>
                    <a:lnTo>
                      <a:pt x="82664" y="75214"/>
                    </a:lnTo>
                    <a:lnTo>
                      <a:pt x="84138" y="66821"/>
                    </a:lnTo>
                    <a:lnTo>
                      <a:pt x="89021" y="59906"/>
                    </a:lnTo>
                    <a:lnTo>
                      <a:pt x="84566" y="50622"/>
                    </a:lnTo>
                    <a:lnTo>
                      <a:pt x="77352" y="48717"/>
                    </a:lnTo>
                    <a:lnTo>
                      <a:pt x="75521" y="43020"/>
                    </a:lnTo>
                    <a:lnTo>
                      <a:pt x="79627" y="38739"/>
                    </a:lnTo>
                    <a:lnTo>
                      <a:pt x="78692" y="35109"/>
                    </a:lnTo>
                    <a:lnTo>
                      <a:pt x="75311" y="34672"/>
                    </a:lnTo>
                    <a:lnTo>
                      <a:pt x="69075" y="37961"/>
                    </a:lnTo>
                    <a:lnTo>
                      <a:pt x="66089" y="36469"/>
                    </a:lnTo>
                    <a:lnTo>
                      <a:pt x="69760" y="31679"/>
                    </a:lnTo>
                    <a:lnTo>
                      <a:pt x="69760" y="31679"/>
                    </a:lnTo>
                    <a:lnTo>
                      <a:pt x="72141" y="25877"/>
                    </a:lnTo>
                    <a:lnTo>
                      <a:pt x="64781" y="17708"/>
                    </a:lnTo>
                    <a:lnTo>
                      <a:pt x="66793" y="14004"/>
                    </a:lnTo>
                    <a:lnTo>
                      <a:pt x="70210" y="16007"/>
                    </a:lnTo>
                    <a:lnTo>
                      <a:pt x="78976" y="13176"/>
                    </a:lnTo>
                    <a:lnTo>
                      <a:pt x="86180" y="15079"/>
                    </a:lnTo>
                    <a:lnTo>
                      <a:pt x="92502" y="15438"/>
                    </a:lnTo>
                    <a:lnTo>
                      <a:pt x="97874" y="11643"/>
                    </a:lnTo>
                    <a:lnTo>
                      <a:pt x="98577" y="6404"/>
                    </a:lnTo>
                    <a:lnTo>
                      <a:pt x="102726" y="4207"/>
                    </a:lnTo>
                    <a:lnTo>
                      <a:pt x="103876" y="0"/>
                    </a:lnTo>
                    <a:lnTo>
                      <a:pt x="107295" y="1997"/>
                    </a:lnTo>
                    <a:lnTo>
                      <a:pt x="110615" y="342"/>
                    </a:lnTo>
                    <a:lnTo>
                      <a:pt x="109929" y="6103"/>
                    </a:lnTo>
                    <a:lnTo>
                      <a:pt x="118422" y="9005"/>
                    </a:lnTo>
                    <a:lnTo>
                      <a:pt x="118507" y="12135"/>
                    </a:lnTo>
                    <a:lnTo>
                      <a:pt x="125236" y="11951"/>
                    </a:lnTo>
                    <a:lnTo>
                      <a:pt x="128295" y="16043"/>
                    </a:lnTo>
                    <a:lnTo>
                      <a:pt x="128439" y="21259"/>
                    </a:lnTo>
                    <a:lnTo>
                      <a:pt x="137797" y="24653"/>
                    </a:lnTo>
                    <a:lnTo>
                      <a:pt x="152569" y="25800"/>
                    </a:lnTo>
                    <a:lnTo>
                      <a:pt x="157649" y="26697"/>
                    </a:lnTo>
                    <a:lnTo>
                      <a:pt x="170320" y="27893"/>
                    </a:lnTo>
                    <a:lnTo>
                      <a:pt x="179219" y="29717"/>
                    </a:lnTo>
                    <a:lnTo>
                      <a:pt x="188627" y="48232"/>
                    </a:lnTo>
                    <a:lnTo>
                      <a:pt x="187605" y="70198"/>
                    </a:lnTo>
                    <a:lnTo>
                      <a:pt x="183967" y="75531"/>
                    </a:lnTo>
                    <a:lnTo>
                      <a:pt x="183671" y="79718"/>
                    </a:lnTo>
                    <a:lnTo>
                      <a:pt x="192202" y="82594"/>
                    </a:lnTo>
                    <a:lnTo>
                      <a:pt x="200363" y="87046"/>
                    </a:lnTo>
                    <a:lnTo>
                      <a:pt x="202376" y="83849"/>
                    </a:lnTo>
                    <a:lnTo>
                      <a:pt x="206692" y="86850"/>
                    </a:lnTo>
                    <a:lnTo>
                      <a:pt x="208282" y="83666"/>
                    </a:lnTo>
                    <a:lnTo>
                      <a:pt x="213832" y="85582"/>
                    </a:lnTo>
                    <a:lnTo>
                      <a:pt x="213914" y="88191"/>
                    </a:lnTo>
                    <a:lnTo>
                      <a:pt x="220343" y="91123"/>
                    </a:lnTo>
                    <a:lnTo>
                      <a:pt x="229694" y="92914"/>
                    </a:lnTo>
                    <a:lnTo>
                      <a:pt x="232310" y="95442"/>
                    </a:lnTo>
                    <a:lnTo>
                      <a:pt x="231195" y="100180"/>
                    </a:lnTo>
                    <a:lnTo>
                      <a:pt x="235012" y="100579"/>
                    </a:lnTo>
                    <a:lnTo>
                      <a:pt x="235113" y="103711"/>
                    </a:lnTo>
                    <a:lnTo>
                      <a:pt x="243187" y="105016"/>
                    </a:lnTo>
                    <a:lnTo>
                      <a:pt x="239573" y="110881"/>
                    </a:lnTo>
                    <a:lnTo>
                      <a:pt x="248039" y="111127"/>
                    </a:lnTo>
                    <a:lnTo>
                      <a:pt x="250470" y="107912"/>
                    </a:lnTo>
                    <a:lnTo>
                      <a:pt x="263562" y="107476"/>
                    </a:lnTo>
                    <a:lnTo>
                      <a:pt x="263773" y="113738"/>
                    </a:lnTo>
                    <a:lnTo>
                      <a:pt x="261360" y="117477"/>
                    </a:lnTo>
                    <a:lnTo>
                      <a:pt x="264546" y="124163"/>
                    </a:lnTo>
                    <a:lnTo>
                      <a:pt x="268015" y="126659"/>
                    </a:lnTo>
                    <a:lnTo>
                      <a:pt x="272224" y="125994"/>
                    </a:lnTo>
                    <a:lnTo>
                      <a:pt x="280732" y="127271"/>
                    </a:lnTo>
                    <a:lnTo>
                      <a:pt x="285031" y="129214"/>
                    </a:lnTo>
                    <a:lnTo>
                      <a:pt x="289573" y="125921"/>
                    </a:lnTo>
                    <a:lnTo>
                      <a:pt x="294885" y="120510"/>
                    </a:lnTo>
                    <a:lnTo>
                      <a:pt x="301298" y="122375"/>
                    </a:lnTo>
                    <a:lnTo>
                      <a:pt x="311639" y="115737"/>
                    </a:lnTo>
                    <a:lnTo>
                      <a:pt x="318539" y="107651"/>
                    </a:lnTo>
                    <a:lnTo>
                      <a:pt x="323626" y="107990"/>
                    </a:lnTo>
                    <a:lnTo>
                      <a:pt x="327736" y="104705"/>
                    </a:lnTo>
                    <a:lnTo>
                      <a:pt x="328291" y="108343"/>
                    </a:lnTo>
                    <a:lnTo>
                      <a:pt x="334261" y="109691"/>
                    </a:lnTo>
                    <a:lnTo>
                      <a:pt x="339907" y="113664"/>
                    </a:lnTo>
                    <a:lnTo>
                      <a:pt x="342597" y="117745"/>
                    </a:lnTo>
                    <a:lnTo>
                      <a:pt x="341660" y="138163"/>
                    </a:lnTo>
                    <a:lnTo>
                      <a:pt x="343526" y="142798"/>
                    </a:lnTo>
                    <a:lnTo>
                      <a:pt x="352989" y="146626"/>
                    </a:lnTo>
                    <a:lnTo>
                      <a:pt x="353933" y="149204"/>
                    </a:lnTo>
                    <a:lnTo>
                      <a:pt x="359857" y="148981"/>
                    </a:lnTo>
                    <a:lnTo>
                      <a:pt x="360557" y="156273"/>
                    </a:lnTo>
                    <a:lnTo>
                      <a:pt x="365939" y="152932"/>
                    </a:lnTo>
                    <a:lnTo>
                      <a:pt x="369166" y="148627"/>
                    </a:lnTo>
                    <a:lnTo>
                      <a:pt x="373779" y="147404"/>
                    </a:lnTo>
                    <a:lnTo>
                      <a:pt x="376882" y="139967"/>
                    </a:lnTo>
                    <a:lnTo>
                      <a:pt x="383669" y="140226"/>
                    </a:lnTo>
                    <a:lnTo>
                      <a:pt x="385703" y="138056"/>
                    </a:lnTo>
                    <a:lnTo>
                      <a:pt x="399928" y="144292"/>
                    </a:lnTo>
                    <a:lnTo>
                      <a:pt x="403014" y="147306"/>
                    </a:lnTo>
                    <a:lnTo>
                      <a:pt x="409339" y="146531"/>
                    </a:lnTo>
                    <a:lnTo>
                      <a:pt x="411157" y="149595"/>
                    </a:lnTo>
                    <a:lnTo>
                      <a:pt x="415832" y="149930"/>
                    </a:lnTo>
                    <a:lnTo>
                      <a:pt x="417398" y="146730"/>
                    </a:lnTo>
                    <a:lnTo>
                      <a:pt x="426219" y="144803"/>
                    </a:lnTo>
                    <a:lnTo>
                      <a:pt x="439083" y="148457"/>
                    </a:lnTo>
                    <a:lnTo>
                      <a:pt x="439148" y="150023"/>
                    </a:lnTo>
                    <a:lnTo>
                      <a:pt x="448143" y="152263"/>
                    </a:lnTo>
                    <a:lnTo>
                      <a:pt x="455556" y="157180"/>
                    </a:lnTo>
                    <a:lnTo>
                      <a:pt x="458921" y="156516"/>
                    </a:lnTo>
                    <a:lnTo>
                      <a:pt x="465625" y="164597"/>
                    </a:lnTo>
                    <a:lnTo>
                      <a:pt x="473782" y="166864"/>
                    </a:lnTo>
                    <a:lnTo>
                      <a:pt x="473871" y="168951"/>
                    </a:lnTo>
                    <a:lnTo>
                      <a:pt x="481184" y="171251"/>
                    </a:lnTo>
                    <a:lnTo>
                      <a:pt x="488611" y="176158"/>
                    </a:lnTo>
                    <a:lnTo>
                      <a:pt x="494690" y="169617"/>
                    </a:lnTo>
                    <a:lnTo>
                      <a:pt x="504570" y="172320"/>
                    </a:lnTo>
                    <a:lnTo>
                      <a:pt x="512478" y="168831"/>
                    </a:lnTo>
                    <a:lnTo>
                      <a:pt x="511468" y="165215"/>
                    </a:lnTo>
                    <a:lnTo>
                      <a:pt x="517749" y="163366"/>
                    </a:lnTo>
                    <a:lnTo>
                      <a:pt x="517562" y="159191"/>
                    </a:lnTo>
                    <a:lnTo>
                      <a:pt x="528826" y="155022"/>
                    </a:lnTo>
                    <a:lnTo>
                      <a:pt x="533172" y="148026"/>
                    </a:lnTo>
                    <a:lnTo>
                      <a:pt x="536885" y="145765"/>
                    </a:lnTo>
                    <a:lnTo>
                      <a:pt x="537099" y="150461"/>
                    </a:lnTo>
                    <a:lnTo>
                      <a:pt x="541322" y="168571"/>
                    </a:lnTo>
                    <a:lnTo>
                      <a:pt x="551450" y="176472"/>
                    </a:lnTo>
                    <a:lnTo>
                      <a:pt x="555214" y="175252"/>
                    </a:lnTo>
                    <a:lnTo>
                      <a:pt x="559499" y="176098"/>
                    </a:lnTo>
                    <a:lnTo>
                      <a:pt x="562367" y="173872"/>
                    </a:lnTo>
                    <a:lnTo>
                      <a:pt x="566750" y="176804"/>
                    </a:lnTo>
                    <a:lnTo>
                      <a:pt x="566946" y="180980"/>
                    </a:lnTo>
                    <a:lnTo>
                      <a:pt x="573751" y="181182"/>
                    </a:lnTo>
                    <a:lnTo>
                      <a:pt x="577737" y="184654"/>
                    </a:lnTo>
                    <a:lnTo>
                      <a:pt x="581104" y="175079"/>
                    </a:lnTo>
                    <a:lnTo>
                      <a:pt x="584368" y="172308"/>
                    </a:lnTo>
                    <a:lnTo>
                      <a:pt x="589849" y="171522"/>
                    </a:lnTo>
                    <a:lnTo>
                      <a:pt x="596898" y="168044"/>
                    </a:lnTo>
                    <a:lnTo>
                      <a:pt x="607663" y="171182"/>
                    </a:lnTo>
                    <a:lnTo>
                      <a:pt x="608638" y="173749"/>
                    </a:lnTo>
                    <a:lnTo>
                      <a:pt x="613375" y="175087"/>
                    </a:lnTo>
                    <a:lnTo>
                      <a:pt x="622296" y="175170"/>
                    </a:lnTo>
                    <a:lnTo>
                      <a:pt x="626325" y="170785"/>
                    </a:lnTo>
                    <a:lnTo>
                      <a:pt x="626169" y="167654"/>
                    </a:lnTo>
                    <a:lnTo>
                      <a:pt x="631726" y="168424"/>
                    </a:lnTo>
                    <a:lnTo>
                      <a:pt x="634874" y="171928"/>
                    </a:lnTo>
                    <a:lnTo>
                      <a:pt x="639083" y="171194"/>
                    </a:lnTo>
                    <a:lnTo>
                      <a:pt x="640409" y="163804"/>
                    </a:lnTo>
                    <a:lnTo>
                      <a:pt x="642395" y="161088"/>
                    </a:lnTo>
                    <a:lnTo>
                      <a:pt x="647713" y="165527"/>
                    </a:lnTo>
                    <a:lnTo>
                      <a:pt x="652318" y="164247"/>
                    </a:lnTo>
                    <a:lnTo>
                      <a:pt x="652158" y="161117"/>
                    </a:lnTo>
                    <a:lnTo>
                      <a:pt x="656656" y="157749"/>
                    </a:lnTo>
                    <a:lnTo>
                      <a:pt x="662056" y="163750"/>
                    </a:lnTo>
                    <a:lnTo>
                      <a:pt x="660469" y="165924"/>
                    </a:lnTo>
                    <a:lnTo>
                      <a:pt x="667991" y="171815"/>
                    </a:lnTo>
                    <a:lnTo>
                      <a:pt x="671856" y="172662"/>
                    </a:lnTo>
                    <a:lnTo>
                      <a:pt x="673397" y="177814"/>
                    </a:lnTo>
                    <a:lnTo>
                      <a:pt x="678112" y="178616"/>
                    </a:lnTo>
                    <a:lnTo>
                      <a:pt x="678688" y="173354"/>
                    </a:lnTo>
                    <a:lnTo>
                      <a:pt x="687145" y="164541"/>
                    </a:lnTo>
                    <a:lnTo>
                      <a:pt x="688142" y="159257"/>
                    </a:lnTo>
                    <a:lnTo>
                      <a:pt x="686489" y="15202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</p:grpSp>
        <p:sp>
          <p:nvSpPr>
            <p:cNvPr id="14" name="M6">
              <a:extLst>
                <a:ext uri="{FF2B5EF4-FFF2-40B4-BE49-F238E27FC236}">
                  <a16:creationId xmlns:a16="http://schemas.microsoft.com/office/drawing/2014/main" xmlns="" id="{C35455B0-DCC1-4CCE-8A8C-D6CAD26E267F}"/>
                </a:ext>
              </a:extLst>
            </p:cNvPr>
            <p:cNvSpPr/>
            <p:nvPr/>
          </p:nvSpPr>
          <p:spPr>
            <a:xfrm>
              <a:off x="1291701" y="1070573"/>
              <a:ext cx="20736" cy="22397"/>
            </a:xfrm>
            <a:custGeom>
              <a:avLst/>
              <a:gdLst/>
              <a:ahLst/>
              <a:cxnLst/>
              <a:rect l="0" t="0" r="0" b="0"/>
              <a:pathLst>
                <a:path w="20736" h="22397">
                  <a:moveTo>
                    <a:pt x="19265" y="6934"/>
                  </a:moveTo>
                  <a:lnTo>
                    <a:pt x="18381" y="10028"/>
                  </a:lnTo>
                  <a:lnTo>
                    <a:pt x="20735" y="15263"/>
                  </a:lnTo>
                  <a:lnTo>
                    <a:pt x="18190" y="19361"/>
                  </a:lnTo>
                  <a:lnTo>
                    <a:pt x="18190" y="19361"/>
                  </a:lnTo>
                  <a:lnTo>
                    <a:pt x="14435" y="22396"/>
                  </a:lnTo>
                  <a:lnTo>
                    <a:pt x="7527" y="19140"/>
                  </a:lnTo>
                  <a:lnTo>
                    <a:pt x="0" y="6532"/>
                  </a:lnTo>
                  <a:lnTo>
                    <a:pt x="4553" y="4554"/>
                  </a:lnTo>
                  <a:lnTo>
                    <a:pt x="9978" y="0"/>
                  </a:lnTo>
                  <a:lnTo>
                    <a:pt x="13968" y="5269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sp>
          <p:nvSpPr>
            <p:cNvPr id="15" name="M7">
              <a:extLst>
                <a:ext uri="{FF2B5EF4-FFF2-40B4-BE49-F238E27FC236}">
                  <a16:creationId xmlns:a16="http://schemas.microsoft.com/office/drawing/2014/main" xmlns="" id="{142D2DAA-E9EC-4977-9242-2BB9ED2F1B8E}"/>
                </a:ext>
              </a:extLst>
            </p:cNvPr>
            <p:cNvSpPr/>
            <p:nvPr/>
          </p:nvSpPr>
          <p:spPr>
            <a:xfrm>
              <a:off x="1794537" y="2220843"/>
              <a:ext cx="619741" cy="1091786"/>
            </a:xfrm>
            <a:custGeom>
              <a:avLst/>
              <a:gdLst/>
              <a:ahLst/>
              <a:cxnLst/>
              <a:rect l="0" t="0" r="0" b="0"/>
              <a:pathLst>
                <a:path w="617020" h="1091786">
                  <a:moveTo>
                    <a:pt x="546991" y="80623"/>
                  </a:moveTo>
                  <a:lnTo>
                    <a:pt x="548277" y="80067"/>
                  </a:lnTo>
                  <a:lnTo>
                    <a:pt x="548277" y="80067"/>
                  </a:lnTo>
                  <a:lnTo>
                    <a:pt x="557343" y="78786"/>
                  </a:lnTo>
                  <a:lnTo>
                    <a:pt x="559224" y="84495"/>
                  </a:lnTo>
                  <a:lnTo>
                    <a:pt x="559470" y="93910"/>
                  </a:lnTo>
                  <a:lnTo>
                    <a:pt x="557087" y="102347"/>
                  </a:lnTo>
                  <a:lnTo>
                    <a:pt x="554974" y="104495"/>
                  </a:lnTo>
                  <a:lnTo>
                    <a:pt x="552535" y="110839"/>
                  </a:lnTo>
                  <a:lnTo>
                    <a:pt x="553550" y="116571"/>
                  </a:lnTo>
                  <a:lnTo>
                    <a:pt x="551990" y="123415"/>
                  </a:lnTo>
                  <a:lnTo>
                    <a:pt x="557725" y="126932"/>
                  </a:lnTo>
                  <a:lnTo>
                    <a:pt x="560220" y="122679"/>
                  </a:lnTo>
                  <a:lnTo>
                    <a:pt x="564151" y="123623"/>
                  </a:lnTo>
                  <a:lnTo>
                    <a:pt x="567801" y="130332"/>
                  </a:lnTo>
                  <a:lnTo>
                    <a:pt x="564754" y="146639"/>
                  </a:lnTo>
                  <a:lnTo>
                    <a:pt x="566656" y="152870"/>
                  </a:lnTo>
                  <a:lnTo>
                    <a:pt x="562096" y="161364"/>
                  </a:lnTo>
                  <a:lnTo>
                    <a:pt x="563047" y="164480"/>
                  </a:lnTo>
                  <a:lnTo>
                    <a:pt x="567966" y="169586"/>
                  </a:lnTo>
                  <a:lnTo>
                    <a:pt x="571416" y="168448"/>
                  </a:lnTo>
                  <a:lnTo>
                    <a:pt x="578076" y="173505"/>
                  </a:lnTo>
                  <a:lnTo>
                    <a:pt x="576533" y="180874"/>
                  </a:lnTo>
                  <a:lnTo>
                    <a:pt x="581219" y="193311"/>
                  </a:lnTo>
                  <a:lnTo>
                    <a:pt x="584237" y="192183"/>
                  </a:lnTo>
                  <a:lnTo>
                    <a:pt x="584866" y="183267"/>
                  </a:lnTo>
                  <a:lnTo>
                    <a:pt x="590735" y="190959"/>
                  </a:lnTo>
                  <a:lnTo>
                    <a:pt x="596841" y="191315"/>
                  </a:lnTo>
                  <a:lnTo>
                    <a:pt x="598944" y="188640"/>
                  </a:lnTo>
                  <a:lnTo>
                    <a:pt x="600380" y="193311"/>
                  </a:lnTo>
                  <a:lnTo>
                    <a:pt x="607254" y="189979"/>
                  </a:lnTo>
                  <a:lnTo>
                    <a:pt x="613795" y="190319"/>
                  </a:lnTo>
                  <a:lnTo>
                    <a:pt x="617019" y="196508"/>
                  </a:lnTo>
                  <a:lnTo>
                    <a:pt x="614343" y="209671"/>
                  </a:lnTo>
                  <a:lnTo>
                    <a:pt x="608711" y="210876"/>
                  </a:lnTo>
                  <a:lnTo>
                    <a:pt x="605926" y="220376"/>
                  </a:lnTo>
                  <a:lnTo>
                    <a:pt x="602528" y="223612"/>
                  </a:lnTo>
                  <a:lnTo>
                    <a:pt x="602629" y="227273"/>
                  </a:lnTo>
                  <a:lnTo>
                    <a:pt x="598257" y="226870"/>
                  </a:lnTo>
                  <a:lnTo>
                    <a:pt x="593607" y="232232"/>
                  </a:lnTo>
                  <a:lnTo>
                    <a:pt x="594707" y="240577"/>
                  </a:lnTo>
                  <a:lnTo>
                    <a:pt x="582738" y="249800"/>
                  </a:lnTo>
                  <a:lnTo>
                    <a:pt x="572704" y="250068"/>
                  </a:lnTo>
                  <a:lnTo>
                    <a:pt x="567675" y="258051"/>
                  </a:lnTo>
                  <a:lnTo>
                    <a:pt x="563761" y="258677"/>
                  </a:lnTo>
                  <a:lnTo>
                    <a:pt x="561251" y="262929"/>
                  </a:lnTo>
                  <a:lnTo>
                    <a:pt x="561455" y="270775"/>
                  </a:lnTo>
                  <a:lnTo>
                    <a:pt x="561455" y="270775"/>
                  </a:lnTo>
                  <a:lnTo>
                    <a:pt x="557499" y="269830"/>
                  </a:lnTo>
                  <a:lnTo>
                    <a:pt x="557593" y="273491"/>
                  </a:lnTo>
                  <a:lnTo>
                    <a:pt x="563337" y="275960"/>
                  </a:lnTo>
                  <a:lnTo>
                    <a:pt x="566927" y="279530"/>
                  </a:lnTo>
                  <a:lnTo>
                    <a:pt x="567091" y="285806"/>
                  </a:lnTo>
                  <a:lnTo>
                    <a:pt x="564497" y="286920"/>
                  </a:lnTo>
                  <a:lnTo>
                    <a:pt x="562120" y="296403"/>
                  </a:lnTo>
                  <a:lnTo>
                    <a:pt x="556491" y="298642"/>
                  </a:lnTo>
                  <a:lnTo>
                    <a:pt x="549060" y="298831"/>
                  </a:lnTo>
                  <a:lnTo>
                    <a:pt x="546503" y="301513"/>
                  </a:lnTo>
                  <a:lnTo>
                    <a:pt x="541680" y="301111"/>
                  </a:lnTo>
                  <a:lnTo>
                    <a:pt x="535240" y="305981"/>
                  </a:lnTo>
                  <a:lnTo>
                    <a:pt x="535330" y="309642"/>
                  </a:lnTo>
                  <a:lnTo>
                    <a:pt x="528860" y="313465"/>
                  </a:lnTo>
                  <a:lnTo>
                    <a:pt x="523750" y="319346"/>
                  </a:lnTo>
                  <a:lnTo>
                    <a:pt x="516299" y="319002"/>
                  </a:lnTo>
                  <a:lnTo>
                    <a:pt x="506396" y="326040"/>
                  </a:lnTo>
                  <a:lnTo>
                    <a:pt x="501850" y="337659"/>
                  </a:lnTo>
                  <a:lnTo>
                    <a:pt x="496727" y="343534"/>
                  </a:lnTo>
                  <a:lnTo>
                    <a:pt x="503018" y="350191"/>
                  </a:lnTo>
                  <a:lnTo>
                    <a:pt x="501302" y="351801"/>
                  </a:lnTo>
                  <a:lnTo>
                    <a:pt x="493853" y="351973"/>
                  </a:lnTo>
                  <a:lnTo>
                    <a:pt x="493097" y="357223"/>
                  </a:lnTo>
                  <a:lnTo>
                    <a:pt x="495799" y="360300"/>
                  </a:lnTo>
                  <a:lnTo>
                    <a:pt x="493336" y="367682"/>
                  </a:lnTo>
                  <a:lnTo>
                    <a:pt x="497367" y="371253"/>
                  </a:lnTo>
                  <a:lnTo>
                    <a:pt x="496111" y="373898"/>
                  </a:lnTo>
                  <a:lnTo>
                    <a:pt x="501825" y="374289"/>
                  </a:lnTo>
                  <a:lnTo>
                    <a:pt x="503640" y="376863"/>
                  </a:lnTo>
                  <a:lnTo>
                    <a:pt x="500228" y="381128"/>
                  </a:lnTo>
                  <a:lnTo>
                    <a:pt x="502141" y="387886"/>
                  </a:lnTo>
                  <a:lnTo>
                    <a:pt x="499568" y="390562"/>
                  </a:lnTo>
                  <a:lnTo>
                    <a:pt x="494741" y="390673"/>
                  </a:lnTo>
                  <a:lnTo>
                    <a:pt x="494897" y="397471"/>
                  </a:lnTo>
                  <a:lnTo>
                    <a:pt x="487374" y="395026"/>
                  </a:lnTo>
                  <a:lnTo>
                    <a:pt x="483957" y="399289"/>
                  </a:lnTo>
                  <a:lnTo>
                    <a:pt x="486744" y="406028"/>
                  </a:lnTo>
                  <a:lnTo>
                    <a:pt x="482979" y="414484"/>
                  </a:lnTo>
                  <a:lnTo>
                    <a:pt x="479464" y="414562"/>
                  </a:lnTo>
                  <a:lnTo>
                    <a:pt x="477777" y="417739"/>
                  </a:lnTo>
                  <a:lnTo>
                    <a:pt x="480494" y="421341"/>
                  </a:lnTo>
                  <a:lnTo>
                    <a:pt x="488048" y="424833"/>
                  </a:lnTo>
                  <a:lnTo>
                    <a:pt x="483758" y="429639"/>
                  </a:lnTo>
                  <a:lnTo>
                    <a:pt x="480635" y="427615"/>
                  </a:lnTo>
                  <a:lnTo>
                    <a:pt x="480529" y="422910"/>
                  </a:lnTo>
                  <a:lnTo>
                    <a:pt x="473150" y="427258"/>
                  </a:lnTo>
                  <a:lnTo>
                    <a:pt x="469724" y="431518"/>
                  </a:lnTo>
                  <a:lnTo>
                    <a:pt x="469907" y="439885"/>
                  </a:lnTo>
                  <a:lnTo>
                    <a:pt x="465250" y="448356"/>
                  </a:lnTo>
                  <a:lnTo>
                    <a:pt x="467654" y="457720"/>
                  </a:lnTo>
                  <a:lnTo>
                    <a:pt x="471210" y="459212"/>
                  </a:lnTo>
                  <a:lnTo>
                    <a:pt x="474869" y="465409"/>
                  </a:lnTo>
                  <a:lnTo>
                    <a:pt x="476386" y="474268"/>
                  </a:lnTo>
                  <a:lnTo>
                    <a:pt x="471575" y="475943"/>
                  </a:lnTo>
                  <a:lnTo>
                    <a:pt x="457346" y="469973"/>
                  </a:lnTo>
                  <a:lnTo>
                    <a:pt x="453977" y="477367"/>
                  </a:lnTo>
                  <a:lnTo>
                    <a:pt x="456753" y="483585"/>
                  </a:lnTo>
                  <a:lnTo>
                    <a:pt x="455983" y="488832"/>
                  </a:lnTo>
                  <a:lnTo>
                    <a:pt x="453305" y="487320"/>
                  </a:lnTo>
                  <a:lnTo>
                    <a:pt x="447663" y="491622"/>
                  </a:lnTo>
                  <a:lnTo>
                    <a:pt x="448643" y="496309"/>
                  </a:lnTo>
                  <a:lnTo>
                    <a:pt x="446171" y="504729"/>
                  </a:lnTo>
                  <a:lnTo>
                    <a:pt x="445419" y="511021"/>
                  </a:lnTo>
                  <a:lnTo>
                    <a:pt x="440598" y="512689"/>
                  </a:lnTo>
                  <a:lnTo>
                    <a:pt x="436712" y="516952"/>
                  </a:lnTo>
                  <a:lnTo>
                    <a:pt x="428770" y="517112"/>
                  </a:lnTo>
                  <a:lnTo>
                    <a:pt x="415369" y="509008"/>
                  </a:lnTo>
                  <a:lnTo>
                    <a:pt x="410958" y="509093"/>
                  </a:lnTo>
                  <a:lnTo>
                    <a:pt x="409565" y="505459"/>
                  </a:lnTo>
                  <a:lnTo>
                    <a:pt x="406968" y="508124"/>
                  </a:lnTo>
                  <a:lnTo>
                    <a:pt x="401224" y="507709"/>
                  </a:lnTo>
                  <a:lnTo>
                    <a:pt x="397754" y="510912"/>
                  </a:lnTo>
                  <a:lnTo>
                    <a:pt x="391961" y="507882"/>
                  </a:lnTo>
                  <a:lnTo>
                    <a:pt x="385382" y="510094"/>
                  </a:lnTo>
                  <a:lnTo>
                    <a:pt x="384537" y="512201"/>
                  </a:lnTo>
                  <a:lnTo>
                    <a:pt x="378296" y="508652"/>
                  </a:lnTo>
                  <a:lnTo>
                    <a:pt x="361137" y="511567"/>
                  </a:lnTo>
                  <a:lnTo>
                    <a:pt x="363028" y="518856"/>
                  </a:lnTo>
                  <a:lnTo>
                    <a:pt x="356964" y="525758"/>
                  </a:lnTo>
                  <a:lnTo>
                    <a:pt x="359702" y="530941"/>
                  </a:lnTo>
                  <a:lnTo>
                    <a:pt x="353218" y="539417"/>
                  </a:lnTo>
                  <a:lnTo>
                    <a:pt x="348498" y="547862"/>
                  </a:lnTo>
                  <a:lnTo>
                    <a:pt x="338887" y="554816"/>
                  </a:lnTo>
                  <a:lnTo>
                    <a:pt x="339004" y="562134"/>
                  </a:lnTo>
                  <a:lnTo>
                    <a:pt x="334233" y="567962"/>
                  </a:lnTo>
                  <a:lnTo>
                    <a:pt x="328475" y="567530"/>
                  </a:lnTo>
                  <a:lnTo>
                    <a:pt x="326601" y="560762"/>
                  </a:lnTo>
                  <a:lnTo>
                    <a:pt x="321737" y="560837"/>
                  </a:lnTo>
                  <a:lnTo>
                    <a:pt x="318145" y="557232"/>
                  </a:lnTo>
                  <a:lnTo>
                    <a:pt x="316496" y="565100"/>
                  </a:lnTo>
                  <a:lnTo>
                    <a:pt x="316701" y="578691"/>
                  </a:lnTo>
                  <a:lnTo>
                    <a:pt x="319571" y="592763"/>
                  </a:lnTo>
                  <a:lnTo>
                    <a:pt x="321382" y="595349"/>
                  </a:lnTo>
                  <a:lnTo>
                    <a:pt x="322372" y="602130"/>
                  </a:lnTo>
                  <a:lnTo>
                    <a:pt x="318014" y="606901"/>
                  </a:lnTo>
                  <a:lnTo>
                    <a:pt x="318093" y="612127"/>
                  </a:lnTo>
                  <a:lnTo>
                    <a:pt x="315910" y="614251"/>
                  </a:lnTo>
                  <a:lnTo>
                    <a:pt x="319091" y="619431"/>
                  </a:lnTo>
                  <a:lnTo>
                    <a:pt x="324893" y="621955"/>
                  </a:lnTo>
                  <a:lnTo>
                    <a:pt x="326812" y="631334"/>
                  </a:lnTo>
                  <a:lnTo>
                    <a:pt x="328529" y="627649"/>
                  </a:lnTo>
                  <a:lnTo>
                    <a:pt x="331764" y="635961"/>
                  </a:lnTo>
                  <a:lnTo>
                    <a:pt x="328724" y="640190"/>
                  </a:lnTo>
                  <a:lnTo>
                    <a:pt x="329677" y="644357"/>
                  </a:lnTo>
                  <a:lnTo>
                    <a:pt x="327128" y="651713"/>
                  </a:lnTo>
                  <a:lnTo>
                    <a:pt x="331633" y="655824"/>
                  </a:lnTo>
                  <a:lnTo>
                    <a:pt x="332158" y="661042"/>
                  </a:lnTo>
                  <a:lnTo>
                    <a:pt x="329092" y="663703"/>
                  </a:lnTo>
                  <a:lnTo>
                    <a:pt x="330127" y="673094"/>
                  </a:lnTo>
                  <a:lnTo>
                    <a:pt x="329328" y="678855"/>
                  </a:lnTo>
                  <a:lnTo>
                    <a:pt x="325814" y="681522"/>
                  </a:lnTo>
                  <a:lnTo>
                    <a:pt x="327891" y="700824"/>
                  </a:lnTo>
                  <a:lnTo>
                    <a:pt x="339950" y="703768"/>
                  </a:lnTo>
                  <a:lnTo>
                    <a:pt x="344004" y="706838"/>
                  </a:lnTo>
                  <a:lnTo>
                    <a:pt x="350677" y="706729"/>
                  </a:lnTo>
                  <a:lnTo>
                    <a:pt x="359208" y="711289"/>
                  </a:lnTo>
                  <a:lnTo>
                    <a:pt x="363613" y="708602"/>
                  </a:lnTo>
                  <a:lnTo>
                    <a:pt x="374763" y="709977"/>
                  </a:lnTo>
                  <a:lnTo>
                    <a:pt x="376244" y="718311"/>
                  </a:lnTo>
                  <a:lnTo>
                    <a:pt x="375056" y="726691"/>
                  </a:lnTo>
                  <a:lnTo>
                    <a:pt x="376483" y="731890"/>
                  </a:lnTo>
                  <a:lnTo>
                    <a:pt x="375693" y="737650"/>
                  </a:lnTo>
                  <a:lnTo>
                    <a:pt x="366793" y="738328"/>
                  </a:lnTo>
                  <a:lnTo>
                    <a:pt x="362453" y="745193"/>
                  </a:lnTo>
                  <a:lnTo>
                    <a:pt x="356696" y="747379"/>
                  </a:lnTo>
                  <a:lnTo>
                    <a:pt x="355657" y="738516"/>
                  </a:lnTo>
                  <a:lnTo>
                    <a:pt x="359569" y="732704"/>
                  </a:lnTo>
                  <a:lnTo>
                    <a:pt x="344376" y="729820"/>
                  </a:lnTo>
                  <a:lnTo>
                    <a:pt x="343444" y="727223"/>
                  </a:lnTo>
                  <a:lnTo>
                    <a:pt x="335850" y="725778"/>
                  </a:lnTo>
                  <a:lnTo>
                    <a:pt x="327456" y="730089"/>
                  </a:lnTo>
                  <a:lnTo>
                    <a:pt x="320012" y="738561"/>
                  </a:lnTo>
                  <a:lnTo>
                    <a:pt x="309037" y="719396"/>
                  </a:lnTo>
                  <a:lnTo>
                    <a:pt x="308085" y="715230"/>
                  </a:lnTo>
                  <a:lnTo>
                    <a:pt x="302669" y="710084"/>
                  </a:lnTo>
                  <a:lnTo>
                    <a:pt x="298710" y="713276"/>
                  </a:lnTo>
                  <a:lnTo>
                    <a:pt x="295150" y="713327"/>
                  </a:lnTo>
                  <a:lnTo>
                    <a:pt x="293326" y="710218"/>
                  </a:lnTo>
                  <a:lnTo>
                    <a:pt x="285733" y="708233"/>
                  </a:lnTo>
                  <a:lnTo>
                    <a:pt x="278080" y="701545"/>
                  </a:lnTo>
                  <a:lnTo>
                    <a:pt x="276745" y="701563"/>
                  </a:lnTo>
                  <a:lnTo>
                    <a:pt x="271497" y="708424"/>
                  </a:lnTo>
                  <a:lnTo>
                    <a:pt x="269636" y="702179"/>
                  </a:lnTo>
                  <a:lnTo>
                    <a:pt x="266967" y="702214"/>
                  </a:lnTo>
                  <a:lnTo>
                    <a:pt x="264690" y="698063"/>
                  </a:lnTo>
                  <a:lnTo>
                    <a:pt x="259288" y="692907"/>
                  </a:lnTo>
                  <a:lnTo>
                    <a:pt x="255319" y="695569"/>
                  </a:lnTo>
                  <a:lnTo>
                    <a:pt x="250524" y="703466"/>
                  </a:lnTo>
                  <a:lnTo>
                    <a:pt x="246971" y="704032"/>
                  </a:lnTo>
                  <a:lnTo>
                    <a:pt x="243588" y="718701"/>
                  </a:lnTo>
                  <a:lnTo>
                    <a:pt x="244553" y="724958"/>
                  </a:lnTo>
                  <a:lnTo>
                    <a:pt x="248165" y="729094"/>
                  </a:lnTo>
                  <a:lnTo>
                    <a:pt x="262494" y="735185"/>
                  </a:lnTo>
                  <a:lnTo>
                    <a:pt x="262560" y="740408"/>
                  </a:lnTo>
                  <a:lnTo>
                    <a:pt x="265293" y="745074"/>
                  </a:lnTo>
                  <a:lnTo>
                    <a:pt x="276001" y="745979"/>
                  </a:lnTo>
                  <a:lnTo>
                    <a:pt x="277422" y="752228"/>
                  </a:lnTo>
                  <a:lnTo>
                    <a:pt x="274796" y="755919"/>
                  </a:lnTo>
                  <a:lnTo>
                    <a:pt x="273994" y="762720"/>
                  </a:lnTo>
                  <a:lnTo>
                    <a:pt x="276363" y="773134"/>
                  </a:lnTo>
                  <a:lnTo>
                    <a:pt x="274243" y="781519"/>
                  </a:lnTo>
                  <a:lnTo>
                    <a:pt x="276132" y="789327"/>
                  </a:lnTo>
                  <a:lnTo>
                    <a:pt x="272650" y="796162"/>
                  </a:lnTo>
                  <a:lnTo>
                    <a:pt x="282899" y="794458"/>
                  </a:lnTo>
                  <a:lnTo>
                    <a:pt x="283906" y="802800"/>
                  </a:lnTo>
                  <a:lnTo>
                    <a:pt x="287118" y="809022"/>
                  </a:lnTo>
                  <a:lnTo>
                    <a:pt x="295599" y="808381"/>
                  </a:lnTo>
                  <a:lnTo>
                    <a:pt x="297409" y="809922"/>
                  </a:lnTo>
                  <a:lnTo>
                    <a:pt x="294853" y="818835"/>
                  </a:lnTo>
                  <a:lnTo>
                    <a:pt x="290838" y="819413"/>
                  </a:lnTo>
                  <a:lnTo>
                    <a:pt x="290873" y="822023"/>
                  </a:lnTo>
                  <a:lnTo>
                    <a:pt x="296730" y="825074"/>
                  </a:lnTo>
                  <a:lnTo>
                    <a:pt x="295484" y="831878"/>
                  </a:lnTo>
                  <a:lnTo>
                    <a:pt x="292858" y="836092"/>
                  </a:lnTo>
                  <a:lnTo>
                    <a:pt x="293928" y="848606"/>
                  </a:lnTo>
                  <a:lnTo>
                    <a:pt x="296188" y="850140"/>
                  </a:lnTo>
                  <a:lnTo>
                    <a:pt x="296284" y="856925"/>
                  </a:lnTo>
                  <a:lnTo>
                    <a:pt x="294530" y="859559"/>
                  </a:lnTo>
                  <a:lnTo>
                    <a:pt x="300828" y="861558"/>
                  </a:lnTo>
                  <a:lnTo>
                    <a:pt x="302261" y="867801"/>
                  </a:lnTo>
                  <a:lnTo>
                    <a:pt x="300066" y="870964"/>
                  </a:lnTo>
                  <a:lnTo>
                    <a:pt x="304210" y="878734"/>
                  </a:lnTo>
                  <a:lnTo>
                    <a:pt x="307172" y="897478"/>
                  </a:lnTo>
                  <a:lnTo>
                    <a:pt x="303128" y="897015"/>
                  </a:lnTo>
                  <a:lnTo>
                    <a:pt x="296887" y="899713"/>
                  </a:lnTo>
                  <a:lnTo>
                    <a:pt x="294703" y="903918"/>
                  </a:lnTo>
                  <a:lnTo>
                    <a:pt x="296144" y="910681"/>
                  </a:lnTo>
                  <a:lnTo>
                    <a:pt x="295349" y="917997"/>
                  </a:lnTo>
                  <a:lnTo>
                    <a:pt x="290483" y="923282"/>
                  </a:lnTo>
                  <a:lnTo>
                    <a:pt x="282858" y="923908"/>
                  </a:lnTo>
                  <a:lnTo>
                    <a:pt x="282957" y="931211"/>
                  </a:lnTo>
                  <a:lnTo>
                    <a:pt x="276214" y="930779"/>
                  </a:lnTo>
                  <a:lnTo>
                    <a:pt x="265938" y="935086"/>
                  </a:lnTo>
                  <a:lnTo>
                    <a:pt x="262880" y="941907"/>
                  </a:lnTo>
                  <a:lnTo>
                    <a:pt x="262932" y="946079"/>
                  </a:lnTo>
                  <a:lnTo>
                    <a:pt x="254792" y="942007"/>
                  </a:lnTo>
                  <a:lnTo>
                    <a:pt x="253964" y="947755"/>
                  </a:lnTo>
                  <a:lnTo>
                    <a:pt x="264366" y="952842"/>
                  </a:lnTo>
                  <a:lnTo>
                    <a:pt x="263091" y="958595"/>
                  </a:lnTo>
                  <a:lnTo>
                    <a:pt x="255896" y="958685"/>
                  </a:lnTo>
                  <a:lnTo>
                    <a:pt x="255055" y="963390"/>
                  </a:lnTo>
                  <a:lnTo>
                    <a:pt x="250133" y="965536"/>
                  </a:lnTo>
                  <a:lnTo>
                    <a:pt x="248391" y="970251"/>
                  </a:lnTo>
                  <a:lnTo>
                    <a:pt x="235051" y="983966"/>
                  </a:lnTo>
                  <a:lnTo>
                    <a:pt x="232475" y="994946"/>
                  </a:lnTo>
                  <a:lnTo>
                    <a:pt x="218982" y="996659"/>
                  </a:lnTo>
                  <a:lnTo>
                    <a:pt x="219027" y="1000830"/>
                  </a:lnTo>
                  <a:lnTo>
                    <a:pt x="209584" y="1002494"/>
                  </a:lnTo>
                  <a:lnTo>
                    <a:pt x="205134" y="1007754"/>
                  </a:lnTo>
                  <a:lnTo>
                    <a:pt x="199302" y="1010419"/>
                  </a:lnTo>
                  <a:lnTo>
                    <a:pt x="195835" y="1024529"/>
                  </a:lnTo>
                  <a:lnTo>
                    <a:pt x="198571" y="1027630"/>
                  </a:lnTo>
                  <a:lnTo>
                    <a:pt x="194685" y="1045389"/>
                  </a:lnTo>
                  <a:lnTo>
                    <a:pt x="191982" y="1045937"/>
                  </a:lnTo>
                  <a:lnTo>
                    <a:pt x="192123" y="1060528"/>
                  </a:lnTo>
                  <a:lnTo>
                    <a:pt x="186322" y="1067878"/>
                  </a:lnTo>
                  <a:lnTo>
                    <a:pt x="187259" y="1071517"/>
                  </a:lnTo>
                  <a:lnTo>
                    <a:pt x="185496" y="1076223"/>
                  </a:lnTo>
                  <a:lnTo>
                    <a:pt x="180050" y="1073668"/>
                  </a:lnTo>
                  <a:lnTo>
                    <a:pt x="180121" y="1081483"/>
                  </a:lnTo>
                  <a:lnTo>
                    <a:pt x="177922" y="1088276"/>
                  </a:lnTo>
                  <a:lnTo>
                    <a:pt x="177922" y="1088276"/>
                  </a:lnTo>
                  <a:lnTo>
                    <a:pt x="157119" y="1087412"/>
                  </a:lnTo>
                  <a:lnTo>
                    <a:pt x="148033" y="1081753"/>
                  </a:lnTo>
                  <a:lnTo>
                    <a:pt x="142598" y="1080232"/>
                  </a:lnTo>
                  <a:lnTo>
                    <a:pt x="132256" y="1087602"/>
                  </a:lnTo>
                  <a:lnTo>
                    <a:pt x="130025" y="1091785"/>
                  </a:lnTo>
                  <a:lnTo>
                    <a:pt x="122787" y="1091314"/>
                  </a:lnTo>
                  <a:lnTo>
                    <a:pt x="118664" y="1083006"/>
                  </a:lnTo>
                  <a:lnTo>
                    <a:pt x="116772" y="1069992"/>
                  </a:lnTo>
                  <a:lnTo>
                    <a:pt x="115858" y="1068435"/>
                  </a:lnTo>
                  <a:lnTo>
                    <a:pt x="111679" y="1050222"/>
                  </a:lnTo>
                  <a:lnTo>
                    <a:pt x="113023" y="1048650"/>
                  </a:lnTo>
                  <a:lnTo>
                    <a:pt x="108919" y="1041900"/>
                  </a:lnTo>
                  <a:lnTo>
                    <a:pt x="109774" y="1034077"/>
                  </a:lnTo>
                  <a:lnTo>
                    <a:pt x="113803" y="1029361"/>
                  </a:lnTo>
                  <a:lnTo>
                    <a:pt x="110631" y="1026774"/>
                  </a:lnTo>
                  <a:lnTo>
                    <a:pt x="102097" y="1032559"/>
                  </a:lnTo>
                  <a:lnTo>
                    <a:pt x="96684" y="1032591"/>
                  </a:lnTo>
                  <a:lnTo>
                    <a:pt x="94398" y="1026870"/>
                  </a:lnTo>
                  <a:lnTo>
                    <a:pt x="94369" y="1021657"/>
                  </a:lnTo>
                  <a:lnTo>
                    <a:pt x="97522" y="1021118"/>
                  </a:lnTo>
                  <a:lnTo>
                    <a:pt x="96149" y="1017477"/>
                  </a:lnTo>
                  <a:lnTo>
                    <a:pt x="89831" y="1015947"/>
                  </a:lnTo>
                  <a:lnTo>
                    <a:pt x="89872" y="1023766"/>
                  </a:lnTo>
                  <a:lnTo>
                    <a:pt x="86732" y="1026911"/>
                  </a:lnTo>
                  <a:lnTo>
                    <a:pt x="76359" y="1026441"/>
                  </a:lnTo>
                  <a:lnTo>
                    <a:pt x="76322" y="1018622"/>
                  </a:lnTo>
                  <a:lnTo>
                    <a:pt x="84860" y="1013367"/>
                  </a:lnTo>
                  <a:lnTo>
                    <a:pt x="78057" y="1004538"/>
                  </a:lnTo>
                  <a:lnTo>
                    <a:pt x="78044" y="1001931"/>
                  </a:lnTo>
                  <a:lnTo>
                    <a:pt x="73483" y="989961"/>
                  </a:lnTo>
                  <a:lnTo>
                    <a:pt x="73466" y="986311"/>
                  </a:lnTo>
                  <a:lnTo>
                    <a:pt x="69404" y="983722"/>
                  </a:lnTo>
                  <a:lnTo>
                    <a:pt x="70737" y="980066"/>
                  </a:lnTo>
                  <a:lnTo>
                    <a:pt x="63967" y="975403"/>
                  </a:lnTo>
                  <a:lnTo>
                    <a:pt x="61689" y="968633"/>
                  </a:lnTo>
                  <a:lnTo>
                    <a:pt x="55365" y="961879"/>
                  </a:lnTo>
                  <a:lnTo>
                    <a:pt x="45449" y="955135"/>
                  </a:lnTo>
                  <a:lnTo>
                    <a:pt x="42736" y="950450"/>
                  </a:lnTo>
                  <a:lnTo>
                    <a:pt x="37783" y="947859"/>
                  </a:lnTo>
                  <a:lnTo>
                    <a:pt x="32392" y="948396"/>
                  </a:lnTo>
                  <a:lnTo>
                    <a:pt x="22070" y="954162"/>
                  </a:lnTo>
                  <a:lnTo>
                    <a:pt x="19817" y="952081"/>
                  </a:lnTo>
                  <a:lnTo>
                    <a:pt x="15329" y="955221"/>
                  </a:lnTo>
                  <a:lnTo>
                    <a:pt x="12620" y="949489"/>
                  </a:lnTo>
                  <a:lnTo>
                    <a:pt x="9454" y="939585"/>
                  </a:lnTo>
                  <a:lnTo>
                    <a:pt x="4500" y="932813"/>
                  </a:lnTo>
                  <a:lnTo>
                    <a:pt x="4500" y="932813"/>
                  </a:lnTo>
                  <a:lnTo>
                    <a:pt x="0" y="927604"/>
                  </a:lnTo>
                  <a:lnTo>
                    <a:pt x="1791" y="924471"/>
                  </a:lnTo>
                  <a:lnTo>
                    <a:pt x="5833" y="924986"/>
                  </a:lnTo>
                  <a:lnTo>
                    <a:pt x="7621" y="920809"/>
                  </a:lnTo>
                  <a:lnTo>
                    <a:pt x="16140" y="916618"/>
                  </a:lnTo>
                  <a:lnTo>
                    <a:pt x="15227" y="909316"/>
                  </a:lnTo>
                  <a:lnTo>
                    <a:pt x="4437" y="896814"/>
                  </a:lnTo>
                  <a:lnTo>
                    <a:pt x="4419" y="886900"/>
                  </a:lnTo>
                  <a:lnTo>
                    <a:pt x="8440" y="880108"/>
                  </a:lnTo>
                  <a:lnTo>
                    <a:pt x="8432" y="875934"/>
                  </a:lnTo>
                  <a:lnTo>
                    <a:pt x="12010" y="873317"/>
                  </a:lnTo>
                  <a:lnTo>
                    <a:pt x="14238" y="867572"/>
                  </a:lnTo>
                  <a:lnTo>
                    <a:pt x="13327" y="860267"/>
                  </a:lnTo>
                  <a:lnTo>
                    <a:pt x="16004" y="856085"/>
                  </a:lnTo>
                  <a:lnTo>
                    <a:pt x="21817" y="853462"/>
                  </a:lnTo>
                  <a:lnTo>
                    <a:pt x="22239" y="843021"/>
                  </a:lnTo>
                  <a:lnTo>
                    <a:pt x="27156" y="841442"/>
                  </a:lnTo>
                  <a:lnTo>
                    <a:pt x="31173" y="838299"/>
                  </a:lnTo>
                  <a:lnTo>
                    <a:pt x="35614" y="827845"/>
                  </a:lnTo>
                  <a:lnTo>
                    <a:pt x="42309" y="824168"/>
                  </a:lnTo>
                  <a:lnTo>
                    <a:pt x="48985" y="815792"/>
                  </a:lnTo>
                  <a:lnTo>
                    <a:pt x="52574" y="819433"/>
                  </a:lnTo>
                  <a:lnTo>
                    <a:pt x="53490" y="825172"/>
                  </a:lnTo>
                  <a:lnTo>
                    <a:pt x="57541" y="831943"/>
                  </a:lnTo>
                  <a:lnTo>
                    <a:pt x="65126" y="827735"/>
                  </a:lnTo>
                  <a:lnTo>
                    <a:pt x="67818" y="829811"/>
                  </a:lnTo>
                  <a:lnTo>
                    <a:pt x="68738" y="835550"/>
                  </a:lnTo>
                  <a:lnTo>
                    <a:pt x="78131" y="835506"/>
                  </a:lnTo>
                  <a:lnTo>
                    <a:pt x="80347" y="831318"/>
                  </a:lnTo>
                  <a:lnTo>
                    <a:pt x="91482" y="822907"/>
                  </a:lnTo>
                  <a:lnTo>
                    <a:pt x="92364" y="820814"/>
                  </a:lnTo>
                  <a:lnTo>
                    <a:pt x="87883" y="818750"/>
                  </a:lnTo>
                  <a:lnTo>
                    <a:pt x="83817" y="810418"/>
                  </a:lnTo>
                  <a:lnTo>
                    <a:pt x="91399" y="807767"/>
                  </a:lnTo>
                  <a:lnTo>
                    <a:pt x="96313" y="807740"/>
                  </a:lnTo>
                  <a:lnTo>
                    <a:pt x="99866" y="804064"/>
                  </a:lnTo>
                  <a:lnTo>
                    <a:pt x="98028" y="795198"/>
                  </a:lnTo>
                  <a:lnTo>
                    <a:pt x="92215" y="793664"/>
                  </a:lnTo>
                  <a:lnTo>
                    <a:pt x="88607" y="786896"/>
                  </a:lnTo>
                  <a:lnTo>
                    <a:pt x="80126" y="786939"/>
                  </a:lnTo>
                  <a:lnTo>
                    <a:pt x="80107" y="783284"/>
                  </a:lnTo>
                  <a:lnTo>
                    <a:pt x="73396" y="779661"/>
                  </a:lnTo>
                  <a:lnTo>
                    <a:pt x="64025" y="779703"/>
                  </a:lnTo>
                  <a:lnTo>
                    <a:pt x="63121" y="777096"/>
                  </a:lnTo>
                  <a:lnTo>
                    <a:pt x="64854" y="765077"/>
                  </a:lnTo>
                  <a:lnTo>
                    <a:pt x="59929" y="760398"/>
                  </a:lnTo>
                  <a:lnTo>
                    <a:pt x="52339" y="757816"/>
                  </a:lnTo>
                  <a:lnTo>
                    <a:pt x="45628" y="751051"/>
                  </a:lnTo>
                  <a:lnTo>
                    <a:pt x="46053" y="745304"/>
                  </a:lnTo>
                  <a:lnTo>
                    <a:pt x="42030" y="741662"/>
                  </a:lnTo>
                  <a:lnTo>
                    <a:pt x="36239" y="741680"/>
                  </a:lnTo>
                  <a:lnTo>
                    <a:pt x="33577" y="745345"/>
                  </a:lnTo>
                  <a:lnTo>
                    <a:pt x="36254" y="746381"/>
                  </a:lnTo>
                  <a:lnTo>
                    <a:pt x="36270" y="751604"/>
                  </a:lnTo>
                  <a:lnTo>
                    <a:pt x="32694" y="747959"/>
                  </a:lnTo>
                  <a:lnTo>
                    <a:pt x="23334" y="747463"/>
                  </a:lnTo>
                  <a:lnTo>
                    <a:pt x="24215" y="743804"/>
                  </a:lnTo>
                  <a:lnTo>
                    <a:pt x="27784" y="745362"/>
                  </a:lnTo>
                  <a:lnTo>
                    <a:pt x="32678" y="742736"/>
                  </a:lnTo>
                  <a:lnTo>
                    <a:pt x="35333" y="736982"/>
                  </a:lnTo>
                  <a:lnTo>
                    <a:pt x="39335" y="734880"/>
                  </a:lnTo>
                  <a:lnTo>
                    <a:pt x="37093" y="730186"/>
                  </a:lnTo>
                  <a:lnTo>
                    <a:pt x="30861" y="730727"/>
                  </a:lnTo>
                  <a:lnTo>
                    <a:pt x="25066" y="728654"/>
                  </a:lnTo>
                  <a:lnTo>
                    <a:pt x="25943" y="723428"/>
                  </a:lnTo>
                  <a:lnTo>
                    <a:pt x="30830" y="720280"/>
                  </a:lnTo>
                  <a:lnTo>
                    <a:pt x="34404" y="724448"/>
                  </a:lnTo>
                  <a:lnTo>
                    <a:pt x="42863" y="724421"/>
                  </a:lnTo>
                  <a:lnTo>
                    <a:pt x="45948" y="715529"/>
                  </a:lnTo>
                  <a:lnTo>
                    <a:pt x="44600" y="711877"/>
                  </a:lnTo>
                  <a:lnTo>
                    <a:pt x="46785" y="700898"/>
                  </a:lnTo>
                  <a:lnTo>
                    <a:pt x="45870" y="693587"/>
                  </a:lnTo>
                  <a:lnTo>
                    <a:pt x="38295" y="688388"/>
                  </a:lnTo>
                  <a:lnTo>
                    <a:pt x="31624" y="687363"/>
                  </a:lnTo>
                  <a:lnTo>
                    <a:pt x="30743" y="689979"/>
                  </a:lnTo>
                  <a:lnTo>
                    <a:pt x="24070" y="688429"/>
                  </a:lnTo>
                  <a:lnTo>
                    <a:pt x="21841" y="685823"/>
                  </a:lnTo>
                  <a:lnTo>
                    <a:pt x="25819" y="677452"/>
                  </a:lnTo>
                  <a:lnTo>
                    <a:pt x="22254" y="673281"/>
                  </a:lnTo>
                  <a:lnTo>
                    <a:pt x="22246" y="670146"/>
                  </a:lnTo>
                  <a:lnTo>
                    <a:pt x="38663" y="664873"/>
                  </a:lnTo>
                  <a:lnTo>
                    <a:pt x="40887" y="665911"/>
                  </a:lnTo>
                  <a:lnTo>
                    <a:pt x="47077" y="658573"/>
                  </a:lnTo>
                  <a:lnTo>
                    <a:pt x="56836" y="656446"/>
                  </a:lnTo>
                  <a:lnTo>
                    <a:pt x="55027" y="648092"/>
                  </a:lnTo>
                  <a:lnTo>
                    <a:pt x="51909" y="644968"/>
                  </a:lnTo>
                  <a:lnTo>
                    <a:pt x="54984" y="637117"/>
                  </a:lnTo>
                  <a:lnTo>
                    <a:pt x="54934" y="624574"/>
                  </a:lnTo>
                  <a:lnTo>
                    <a:pt x="57529" y="608360"/>
                  </a:lnTo>
                  <a:lnTo>
                    <a:pt x="53092" y="606810"/>
                  </a:lnTo>
                  <a:lnTo>
                    <a:pt x="38934" y="612087"/>
                  </a:lnTo>
                  <a:lnTo>
                    <a:pt x="36252" y="604255"/>
                  </a:lnTo>
                  <a:lnTo>
                    <a:pt x="39779" y="599539"/>
                  </a:lnTo>
                  <a:lnTo>
                    <a:pt x="49953" y="596367"/>
                  </a:lnTo>
                  <a:lnTo>
                    <a:pt x="50824" y="592705"/>
                  </a:lnTo>
                  <a:lnTo>
                    <a:pt x="48157" y="589578"/>
                  </a:lnTo>
                  <a:lnTo>
                    <a:pt x="45470" y="580701"/>
                  </a:lnTo>
                  <a:lnTo>
                    <a:pt x="45447" y="574428"/>
                  </a:lnTo>
                  <a:lnTo>
                    <a:pt x="47208" y="571808"/>
                  </a:lnTo>
                  <a:lnTo>
                    <a:pt x="45366" y="551425"/>
                  </a:lnTo>
                  <a:lnTo>
                    <a:pt x="33882" y="553554"/>
                  </a:lnTo>
                  <a:lnTo>
                    <a:pt x="29885" y="546769"/>
                  </a:lnTo>
                  <a:lnTo>
                    <a:pt x="29870" y="541541"/>
                  </a:lnTo>
                  <a:lnTo>
                    <a:pt x="27212" y="538934"/>
                  </a:lnTo>
                  <a:lnTo>
                    <a:pt x="31174" y="534217"/>
                  </a:lnTo>
                  <a:lnTo>
                    <a:pt x="28494" y="523767"/>
                  </a:lnTo>
                  <a:lnTo>
                    <a:pt x="31987" y="510685"/>
                  </a:lnTo>
                  <a:lnTo>
                    <a:pt x="40363" y="509090"/>
                  </a:lnTo>
                  <a:lnTo>
                    <a:pt x="41233" y="505426"/>
                  </a:lnTo>
                  <a:lnTo>
                    <a:pt x="46088" y="506455"/>
                  </a:lnTo>
                  <a:lnTo>
                    <a:pt x="53570" y="502244"/>
                  </a:lnTo>
                  <a:lnTo>
                    <a:pt x="59720" y="496467"/>
                  </a:lnTo>
                  <a:lnTo>
                    <a:pt x="60587" y="492803"/>
                  </a:lnTo>
                  <a:lnTo>
                    <a:pt x="64535" y="488602"/>
                  </a:lnTo>
                  <a:lnTo>
                    <a:pt x="61869" y="483384"/>
                  </a:lnTo>
                  <a:lnTo>
                    <a:pt x="61869" y="483384"/>
                  </a:lnTo>
                  <a:lnTo>
                    <a:pt x="66242" y="476044"/>
                  </a:lnTo>
                  <a:lnTo>
                    <a:pt x="68402" y="466620"/>
                  </a:lnTo>
                  <a:lnTo>
                    <a:pt x="72776" y="460324"/>
                  </a:lnTo>
                  <a:lnTo>
                    <a:pt x="71875" y="456144"/>
                  </a:lnTo>
                  <a:lnTo>
                    <a:pt x="73596" y="447767"/>
                  </a:lnTo>
                  <a:lnTo>
                    <a:pt x="70026" y="436801"/>
                  </a:lnTo>
                  <a:lnTo>
                    <a:pt x="71770" y="433654"/>
                  </a:lnTo>
                  <a:lnTo>
                    <a:pt x="69970" y="424771"/>
                  </a:lnTo>
                  <a:lnTo>
                    <a:pt x="74292" y="409581"/>
                  </a:lnTo>
                  <a:lnTo>
                    <a:pt x="80897" y="412687"/>
                  </a:lnTo>
                  <a:lnTo>
                    <a:pt x="84845" y="411621"/>
                  </a:lnTo>
                  <a:lnTo>
                    <a:pt x="88308" y="402186"/>
                  </a:lnTo>
                  <a:lnTo>
                    <a:pt x="89115" y="389105"/>
                  </a:lnTo>
                  <a:lnTo>
                    <a:pt x="87354" y="388068"/>
                  </a:lnTo>
                  <a:lnTo>
                    <a:pt x="89066" y="380212"/>
                  </a:lnTo>
                  <a:lnTo>
                    <a:pt x="86409" y="375518"/>
                  </a:lnTo>
                  <a:lnTo>
                    <a:pt x="89918" y="375499"/>
                  </a:lnTo>
                  <a:lnTo>
                    <a:pt x="93812" y="366061"/>
                  </a:lnTo>
                  <a:lnTo>
                    <a:pt x="94638" y="357163"/>
                  </a:lnTo>
                  <a:lnTo>
                    <a:pt x="96391" y="357153"/>
                  </a:lnTo>
                  <a:lnTo>
                    <a:pt x="98104" y="350342"/>
                  </a:lnTo>
                  <a:lnTo>
                    <a:pt x="101149" y="346662"/>
                  </a:lnTo>
                  <a:lnTo>
                    <a:pt x="105539" y="348205"/>
                  </a:lnTo>
                  <a:lnTo>
                    <a:pt x="108201" y="353420"/>
                  </a:lnTo>
                  <a:lnTo>
                    <a:pt x="107350" y="357610"/>
                  </a:lnTo>
                  <a:lnTo>
                    <a:pt x="110429" y="359160"/>
                  </a:lnTo>
                  <a:lnTo>
                    <a:pt x="113045" y="357051"/>
                  </a:lnTo>
                  <a:lnTo>
                    <a:pt x="113883" y="351291"/>
                  </a:lnTo>
                  <a:lnTo>
                    <a:pt x="109044" y="348183"/>
                  </a:lnTo>
                  <a:lnTo>
                    <a:pt x="111214" y="345030"/>
                  </a:lnTo>
                  <a:lnTo>
                    <a:pt x="115591" y="344479"/>
                  </a:lnTo>
                  <a:lnTo>
                    <a:pt x="117269" y="333481"/>
                  </a:lnTo>
                  <a:lnTo>
                    <a:pt x="115494" y="329830"/>
                  </a:lnTo>
                  <a:lnTo>
                    <a:pt x="119412" y="326665"/>
                  </a:lnTo>
                  <a:lnTo>
                    <a:pt x="125966" y="325050"/>
                  </a:lnTo>
                  <a:lnTo>
                    <a:pt x="130282" y="316648"/>
                  </a:lnTo>
                  <a:lnTo>
                    <a:pt x="130221" y="308277"/>
                  </a:lnTo>
                  <a:lnTo>
                    <a:pt x="127548" y="301495"/>
                  </a:lnTo>
                  <a:lnTo>
                    <a:pt x="129226" y="291542"/>
                  </a:lnTo>
                  <a:lnTo>
                    <a:pt x="134887" y="288884"/>
                  </a:lnTo>
                  <a:lnTo>
                    <a:pt x="138339" y="283103"/>
                  </a:lnTo>
                  <a:lnTo>
                    <a:pt x="141846" y="284646"/>
                  </a:lnTo>
                  <a:lnTo>
                    <a:pt x="144068" y="289337"/>
                  </a:lnTo>
                  <a:lnTo>
                    <a:pt x="148870" y="288776"/>
                  </a:lnTo>
                  <a:lnTo>
                    <a:pt x="151445" y="283000"/>
                  </a:lnTo>
                  <a:lnTo>
                    <a:pt x="154930" y="281924"/>
                  </a:lnTo>
                  <a:lnTo>
                    <a:pt x="158447" y="284511"/>
                  </a:lnTo>
                  <a:lnTo>
                    <a:pt x="160564" y="276644"/>
                  </a:lnTo>
                  <a:lnTo>
                    <a:pt x="169768" y="280226"/>
                  </a:lnTo>
                  <a:lnTo>
                    <a:pt x="170736" y="290682"/>
                  </a:lnTo>
                  <a:lnTo>
                    <a:pt x="175524" y="288546"/>
                  </a:lnTo>
                  <a:lnTo>
                    <a:pt x="178083" y="281720"/>
                  </a:lnTo>
                  <a:lnTo>
                    <a:pt x="184639" y="282181"/>
                  </a:lnTo>
                  <a:lnTo>
                    <a:pt x="189804" y="274282"/>
                  </a:lnTo>
                  <a:lnTo>
                    <a:pt x="193750" y="275813"/>
                  </a:lnTo>
                  <a:lnTo>
                    <a:pt x="198080" y="272106"/>
                  </a:lnTo>
                  <a:lnTo>
                    <a:pt x="202037" y="274682"/>
                  </a:lnTo>
                  <a:lnTo>
                    <a:pt x="205951" y="273071"/>
                  </a:lnTo>
                  <a:lnTo>
                    <a:pt x="205912" y="269409"/>
                  </a:lnTo>
                  <a:lnTo>
                    <a:pt x="209399" y="268849"/>
                  </a:lnTo>
                  <a:lnTo>
                    <a:pt x="208454" y="262057"/>
                  </a:lnTo>
                  <a:lnTo>
                    <a:pt x="214047" y="254671"/>
                  </a:lnTo>
                  <a:lnTo>
                    <a:pt x="218410" y="254623"/>
                  </a:lnTo>
                  <a:lnTo>
                    <a:pt x="220540" y="249890"/>
                  </a:lnTo>
                  <a:lnTo>
                    <a:pt x="224088" y="255082"/>
                  </a:lnTo>
                  <a:lnTo>
                    <a:pt x="226646" y="249821"/>
                  </a:lnTo>
                  <a:lnTo>
                    <a:pt x="223934" y="241479"/>
                  </a:lnTo>
                  <a:lnTo>
                    <a:pt x="229518" y="234090"/>
                  </a:lnTo>
                  <a:lnTo>
                    <a:pt x="225463" y="222624"/>
                  </a:lnTo>
                  <a:lnTo>
                    <a:pt x="227134" y="216326"/>
                  </a:lnTo>
                  <a:lnTo>
                    <a:pt x="241028" y="212499"/>
                  </a:lnTo>
                  <a:lnTo>
                    <a:pt x="240114" y="208847"/>
                  </a:lnTo>
                  <a:lnTo>
                    <a:pt x="252214" y="201372"/>
                  </a:lnTo>
                  <a:lnTo>
                    <a:pt x="252095" y="191954"/>
                  </a:lnTo>
                  <a:lnTo>
                    <a:pt x="248984" y="186760"/>
                  </a:lnTo>
                  <a:lnTo>
                    <a:pt x="251950" y="180444"/>
                  </a:lnTo>
                  <a:lnTo>
                    <a:pt x="265425" y="179747"/>
                  </a:lnTo>
                  <a:lnTo>
                    <a:pt x="270125" y="173405"/>
                  </a:lnTo>
                  <a:lnTo>
                    <a:pt x="278414" y="175386"/>
                  </a:lnTo>
                  <a:lnTo>
                    <a:pt x="283545" y="169035"/>
                  </a:lnTo>
                  <a:lnTo>
                    <a:pt x="280850" y="162793"/>
                  </a:lnTo>
                  <a:lnTo>
                    <a:pt x="282457" y="153351"/>
                  </a:lnTo>
                  <a:lnTo>
                    <a:pt x="288846" y="144365"/>
                  </a:lnTo>
                  <a:lnTo>
                    <a:pt x="287874" y="137052"/>
                  </a:lnTo>
                  <a:lnTo>
                    <a:pt x="283511" y="135544"/>
                  </a:lnTo>
                  <a:lnTo>
                    <a:pt x="280407" y="130877"/>
                  </a:lnTo>
                  <a:lnTo>
                    <a:pt x="276068" y="130937"/>
                  </a:lnTo>
                  <a:lnTo>
                    <a:pt x="274680" y="124676"/>
                  </a:lnTo>
                  <a:lnTo>
                    <a:pt x="269054" y="125799"/>
                  </a:lnTo>
                  <a:lnTo>
                    <a:pt x="267788" y="128432"/>
                  </a:lnTo>
                  <a:lnTo>
                    <a:pt x="262126" y="126937"/>
                  </a:lnTo>
                  <a:lnTo>
                    <a:pt x="262911" y="120647"/>
                  </a:lnTo>
                  <a:lnTo>
                    <a:pt x="260336" y="122774"/>
                  </a:lnTo>
                  <a:lnTo>
                    <a:pt x="255544" y="121266"/>
                  </a:lnTo>
                  <a:lnTo>
                    <a:pt x="256358" y="117069"/>
                  </a:lnTo>
                  <a:lnTo>
                    <a:pt x="252395" y="112410"/>
                  </a:lnTo>
                  <a:lnTo>
                    <a:pt x="252776" y="108218"/>
                  </a:lnTo>
                  <a:lnTo>
                    <a:pt x="247929" y="102000"/>
                  </a:lnTo>
                  <a:lnTo>
                    <a:pt x="245328" y="102032"/>
                  </a:lnTo>
                  <a:lnTo>
                    <a:pt x="240599" y="105230"/>
                  </a:lnTo>
                  <a:lnTo>
                    <a:pt x="232362" y="105328"/>
                  </a:lnTo>
                  <a:lnTo>
                    <a:pt x="230567" y="100116"/>
                  </a:lnTo>
                  <a:lnTo>
                    <a:pt x="224054" y="99145"/>
                  </a:lnTo>
                  <a:lnTo>
                    <a:pt x="219264" y="97106"/>
                  </a:lnTo>
                  <a:lnTo>
                    <a:pt x="214145" y="104489"/>
                  </a:lnTo>
                  <a:lnTo>
                    <a:pt x="208498" y="103503"/>
                  </a:lnTo>
                  <a:lnTo>
                    <a:pt x="207676" y="107698"/>
                  </a:lnTo>
                  <a:lnTo>
                    <a:pt x="203357" y="109314"/>
                  </a:lnTo>
                  <a:lnTo>
                    <a:pt x="201162" y="106721"/>
                  </a:lnTo>
                  <a:lnTo>
                    <a:pt x="201080" y="98872"/>
                  </a:lnTo>
                  <a:lnTo>
                    <a:pt x="196746" y="98917"/>
                  </a:lnTo>
                  <a:lnTo>
                    <a:pt x="196250" y="92643"/>
                  </a:lnTo>
                  <a:lnTo>
                    <a:pt x="200143" y="92079"/>
                  </a:lnTo>
                  <a:lnTo>
                    <a:pt x="202622" y="80541"/>
                  </a:lnTo>
                  <a:lnTo>
                    <a:pt x="205658" y="81033"/>
                  </a:lnTo>
                  <a:lnTo>
                    <a:pt x="211219" y="74694"/>
                  </a:lnTo>
                  <a:lnTo>
                    <a:pt x="212900" y="69966"/>
                  </a:lnTo>
                  <a:lnTo>
                    <a:pt x="211106" y="64229"/>
                  </a:lnTo>
                  <a:lnTo>
                    <a:pt x="205448" y="61150"/>
                  </a:lnTo>
                  <a:lnTo>
                    <a:pt x="206257" y="55909"/>
                  </a:lnTo>
                  <a:lnTo>
                    <a:pt x="204034" y="50177"/>
                  </a:lnTo>
                  <a:lnTo>
                    <a:pt x="200574" y="50213"/>
                  </a:lnTo>
                  <a:lnTo>
                    <a:pt x="199671" y="46560"/>
                  </a:lnTo>
                  <a:lnTo>
                    <a:pt x="201313" y="38171"/>
                  </a:lnTo>
                  <a:lnTo>
                    <a:pt x="208627" y="34954"/>
                  </a:lnTo>
                  <a:lnTo>
                    <a:pt x="214320" y="41694"/>
                  </a:lnTo>
                  <a:lnTo>
                    <a:pt x="215225" y="45347"/>
                  </a:lnTo>
                  <a:lnTo>
                    <a:pt x="225271" y="54129"/>
                  </a:lnTo>
                  <a:lnTo>
                    <a:pt x="231765" y="54577"/>
                  </a:lnTo>
                  <a:lnTo>
                    <a:pt x="243811" y="49199"/>
                  </a:lnTo>
                  <a:lnTo>
                    <a:pt x="246335" y="43412"/>
                  </a:lnTo>
                  <a:lnTo>
                    <a:pt x="252001" y="47004"/>
                  </a:lnTo>
                  <a:lnTo>
                    <a:pt x="252001" y="47004"/>
                  </a:lnTo>
                  <a:lnTo>
                    <a:pt x="253717" y="45935"/>
                  </a:lnTo>
                  <a:lnTo>
                    <a:pt x="253717" y="45935"/>
                  </a:lnTo>
                  <a:lnTo>
                    <a:pt x="259324" y="44817"/>
                  </a:lnTo>
                  <a:lnTo>
                    <a:pt x="264568" y="48934"/>
                  </a:lnTo>
                  <a:lnTo>
                    <a:pt x="263731" y="51038"/>
                  </a:lnTo>
                  <a:lnTo>
                    <a:pt x="268516" y="53068"/>
                  </a:lnTo>
                  <a:lnTo>
                    <a:pt x="284503" y="51802"/>
                  </a:lnTo>
                  <a:lnTo>
                    <a:pt x="284898" y="49180"/>
                  </a:lnTo>
                  <a:lnTo>
                    <a:pt x="289186" y="46503"/>
                  </a:lnTo>
                  <a:lnTo>
                    <a:pt x="288380" y="50701"/>
                  </a:lnTo>
                  <a:lnTo>
                    <a:pt x="292318" y="53784"/>
                  </a:lnTo>
                  <a:lnTo>
                    <a:pt x="297478" y="51616"/>
                  </a:lnTo>
                  <a:lnTo>
                    <a:pt x="303131" y="53626"/>
                  </a:lnTo>
                  <a:lnTo>
                    <a:pt x="310499" y="54561"/>
                  </a:lnTo>
                  <a:lnTo>
                    <a:pt x="313935" y="52939"/>
                  </a:lnTo>
                  <a:lnTo>
                    <a:pt x="316995" y="54985"/>
                  </a:lnTo>
                  <a:lnTo>
                    <a:pt x="327775" y="52722"/>
                  </a:lnTo>
                  <a:lnTo>
                    <a:pt x="332176" y="57361"/>
                  </a:lnTo>
                  <a:lnTo>
                    <a:pt x="340360" y="55134"/>
                  </a:lnTo>
                  <a:lnTo>
                    <a:pt x="337688" y="50468"/>
                  </a:lnTo>
                  <a:lnTo>
                    <a:pt x="345048" y="50870"/>
                  </a:lnTo>
                  <a:lnTo>
                    <a:pt x="352347" y="47607"/>
                  </a:lnTo>
                  <a:lnTo>
                    <a:pt x="356995" y="41247"/>
                  </a:lnTo>
                  <a:lnTo>
                    <a:pt x="354797" y="39192"/>
                  </a:lnTo>
                  <a:lnTo>
                    <a:pt x="356031" y="35508"/>
                  </a:lnTo>
                  <a:lnTo>
                    <a:pt x="362900" y="32772"/>
                  </a:lnTo>
                  <a:lnTo>
                    <a:pt x="369823" y="33173"/>
                  </a:lnTo>
                  <a:lnTo>
                    <a:pt x="377901" y="25701"/>
                  </a:lnTo>
                  <a:lnTo>
                    <a:pt x="377901" y="25701"/>
                  </a:lnTo>
                  <a:lnTo>
                    <a:pt x="378764" y="25685"/>
                  </a:lnTo>
                  <a:lnTo>
                    <a:pt x="378764" y="25685"/>
                  </a:lnTo>
                  <a:lnTo>
                    <a:pt x="384870" y="28713"/>
                  </a:lnTo>
                  <a:lnTo>
                    <a:pt x="386234" y="32351"/>
                  </a:lnTo>
                  <a:lnTo>
                    <a:pt x="399799" y="40992"/>
                  </a:lnTo>
                  <a:lnTo>
                    <a:pt x="411008" y="39205"/>
                  </a:lnTo>
                  <a:lnTo>
                    <a:pt x="416215" y="40149"/>
                  </a:lnTo>
                  <a:lnTo>
                    <a:pt x="426115" y="37857"/>
                  </a:lnTo>
                  <a:lnTo>
                    <a:pt x="433344" y="31953"/>
                  </a:lnTo>
                  <a:lnTo>
                    <a:pt x="437955" y="25054"/>
                  </a:lnTo>
                  <a:lnTo>
                    <a:pt x="437890" y="21915"/>
                  </a:lnTo>
                  <a:lnTo>
                    <a:pt x="442509" y="15539"/>
                  </a:lnTo>
                  <a:lnTo>
                    <a:pt x="447668" y="14383"/>
                  </a:lnTo>
                  <a:lnTo>
                    <a:pt x="449626" y="4921"/>
                  </a:lnTo>
                  <a:lnTo>
                    <a:pt x="453863" y="1167"/>
                  </a:lnTo>
                  <a:lnTo>
                    <a:pt x="453863" y="1167"/>
                  </a:lnTo>
                  <a:lnTo>
                    <a:pt x="459450" y="0"/>
                  </a:lnTo>
                  <a:lnTo>
                    <a:pt x="469444" y="2920"/>
                  </a:lnTo>
                  <a:lnTo>
                    <a:pt x="470424" y="8131"/>
                  </a:lnTo>
                  <a:lnTo>
                    <a:pt x="482185" y="12577"/>
                  </a:lnTo>
                  <a:lnTo>
                    <a:pt x="481944" y="20956"/>
                  </a:lnTo>
                  <a:lnTo>
                    <a:pt x="486443" y="28704"/>
                  </a:lnTo>
                  <a:lnTo>
                    <a:pt x="488327" y="35464"/>
                  </a:lnTo>
                  <a:lnTo>
                    <a:pt x="491377" y="36441"/>
                  </a:lnTo>
                  <a:lnTo>
                    <a:pt x="489744" y="40665"/>
                  </a:lnTo>
                  <a:lnTo>
                    <a:pt x="504083" y="43470"/>
                  </a:lnTo>
                  <a:lnTo>
                    <a:pt x="506344" y="47604"/>
                  </a:lnTo>
                  <a:lnTo>
                    <a:pt x="510693" y="48547"/>
                  </a:lnTo>
                  <a:lnTo>
                    <a:pt x="512599" y="55828"/>
                  </a:lnTo>
                  <a:lnTo>
                    <a:pt x="515703" y="58894"/>
                  </a:lnTo>
                  <a:lnTo>
                    <a:pt x="516732" y="65673"/>
                  </a:lnTo>
                  <a:lnTo>
                    <a:pt x="513791" y="69408"/>
                  </a:lnTo>
                  <a:lnTo>
                    <a:pt x="514733" y="72525"/>
                  </a:lnTo>
                  <a:lnTo>
                    <a:pt x="518718" y="76093"/>
                  </a:lnTo>
                  <a:lnTo>
                    <a:pt x="518831" y="80801"/>
                  </a:lnTo>
                  <a:lnTo>
                    <a:pt x="522844" y="85413"/>
                  </a:lnTo>
                  <a:lnTo>
                    <a:pt x="527239" y="87922"/>
                  </a:lnTo>
                  <a:lnTo>
                    <a:pt x="540260" y="88645"/>
                  </a:lnTo>
                  <a:lnTo>
                    <a:pt x="546392" y="91106"/>
                  </a:lnTo>
                  <a:lnTo>
                    <a:pt x="545392" y="85898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sp>
          <p:nvSpPr>
            <p:cNvPr id="16" name="M8">
              <a:extLst>
                <a:ext uri="{FF2B5EF4-FFF2-40B4-BE49-F238E27FC236}">
                  <a16:creationId xmlns:a16="http://schemas.microsoft.com/office/drawing/2014/main" xmlns="" id="{94246F62-06CE-4D5C-B76F-37E87FC1C6BD}"/>
                </a:ext>
              </a:extLst>
            </p:cNvPr>
            <p:cNvSpPr/>
            <p:nvPr/>
          </p:nvSpPr>
          <p:spPr>
            <a:xfrm>
              <a:off x="674428" y="2848306"/>
              <a:ext cx="46316" cy="53758"/>
            </a:xfrm>
            <a:custGeom>
              <a:avLst/>
              <a:gdLst/>
              <a:ahLst/>
              <a:cxnLst/>
              <a:rect l="0" t="0" r="0" b="0"/>
              <a:pathLst>
                <a:path w="46316" h="53758">
                  <a:moveTo>
                    <a:pt x="44103" y="41485"/>
                  </a:moveTo>
                  <a:lnTo>
                    <a:pt x="43850" y="47227"/>
                  </a:lnTo>
                  <a:lnTo>
                    <a:pt x="37775" y="53757"/>
                  </a:lnTo>
                  <a:lnTo>
                    <a:pt x="35294" y="49464"/>
                  </a:lnTo>
                  <a:lnTo>
                    <a:pt x="31388" y="47198"/>
                  </a:lnTo>
                  <a:lnTo>
                    <a:pt x="28653" y="48645"/>
                  </a:lnTo>
                  <a:lnTo>
                    <a:pt x="25660" y="45897"/>
                  </a:lnTo>
                  <a:lnTo>
                    <a:pt x="20376" y="44614"/>
                  </a:lnTo>
                  <a:lnTo>
                    <a:pt x="19697" y="49813"/>
                  </a:lnTo>
                  <a:lnTo>
                    <a:pt x="15372" y="47003"/>
                  </a:lnTo>
                  <a:lnTo>
                    <a:pt x="12078" y="41101"/>
                  </a:lnTo>
                  <a:lnTo>
                    <a:pt x="8945" y="41482"/>
                  </a:lnTo>
                  <a:lnTo>
                    <a:pt x="7311" y="38269"/>
                  </a:lnTo>
                  <a:lnTo>
                    <a:pt x="9396" y="31565"/>
                  </a:lnTo>
                  <a:lnTo>
                    <a:pt x="7042" y="24658"/>
                  </a:lnTo>
                  <a:lnTo>
                    <a:pt x="7042" y="24658"/>
                  </a:lnTo>
                  <a:lnTo>
                    <a:pt x="7232" y="20482"/>
                  </a:lnTo>
                  <a:lnTo>
                    <a:pt x="3310" y="18734"/>
                  </a:lnTo>
                  <a:lnTo>
                    <a:pt x="0" y="13351"/>
                  </a:lnTo>
                  <a:lnTo>
                    <a:pt x="5023" y="10443"/>
                  </a:lnTo>
                  <a:lnTo>
                    <a:pt x="8405" y="14258"/>
                  </a:lnTo>
                  <a:lnTo>
                    <a:pt x="11233" y="10725"/>
                  </a:lnTo>
                  <a:lnTo>
                    <a:pt x="19660" y="11107"/>
                  </a:lnTo>
                  <a:lnTo>
                    <a:pt x="21249" y="5424"/>
                  </a:lnTo>
                  <a:lnTo>
                    <a:pt x="26571" y="5663"/>
                  </a:lnTo>
                  <a:lnTo>
                    <a:pt x="28602" y="0"/>
                  </a:lnTo>
                  <a:lnTo>
                    <a:pt x="31519" y="4315"/>
                  </a:lnTo>
                  <a:lnTo>
                    <a:pt x="29933" y="9998"/>
                  </a:lnTo>
                  <a:lnTo>
                    <a:pt x="34040" y="7566"/>
                  </a:lnTo>
                  <a:lnTo>
                    <a:pt x="39760" y="8865"/>
                  </a:lnTo>
                  <a:lnTo>
                    <a:pt x="39575" y="13042"/>
                  </a:lnTo>
                  <a:lnTo>
                    <a:pt x="36960" y="11880"/>
                  </a:lnTo>
                  <a:lnTo>
                    <a:pt x="27598" y="22447"/>
                  </a:lnTo>
                  <a:lnTo>
                    <a:pt x="24982" y="21284"/>
                  </a:lnTo>
                  <a:lnTo>
                    <a:pt x="21174" y="26867"/>
                  </a:lnTo>
                  <a:lnTo>
                    <a:pt x="22645" y="33732"/>
                  </a:lnTo>
                  <a:lnTo>
                    <a:pt x="31034" y="35154"/>
                  </a:lnTo>
                  <a:lnTo>
                    <a:pt x="34702" y="32701"/>
                  </a:lnTo>
                  <a:lnTo>
                    <a:pt x="33158" y="27403"/>
                  </a:lnTo>
                  <a:lnTo>
                    <a:pt x="42457" y="28337"/>
                  </a:lnTo>
                  <a:lnTo>
                    <a:pt x="46315" y="31645"/>
                  </a:lnTo>
                  <a:lnTo>
                    <a:pt x="41247" y="35606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grpSp>
          <p:nvGrpSpPr>
            <p:cNvPr id="17" name="M9">
              <a:extLst>
                <a:ext uri="{FF2B5EF4-FFF2-40B4-BE49-F238E27FC236}">
                  <a16:creationId xmlns:a16="http://schemas.microsoft.com/office/drawing/2014/main" xmlns="" id="{6A9FDAB9-A257-4E88-9573-85D8CF448BDC}"/>
                </a:ext>
              </a:extLst>
            </p:cNvPr>
            <p:cNvGrpSpPr/>
            <p:nvPr/>
          </p:nvGrpSpPr>
          <p:grpSpPr>
            <a:xfrm>
              <a:off x="367424" y="2762331"/>
              <a:ext cx="306364" cy="82500"/>
              <a:chOff x="367434" y="2762331"/>
              <a:chExt cx="303650" cy="82500"/>
            </a:xfrm>
          </p:grpSpPr>
          <p:sp>
            <p:nvSpPr>
              <p:cNvPr id="282" name="ID_77">
                <a:extLst>
                  <a:ext uri="{FF2B5EF4-FFF2-40B4-BE49-F238E27FC236}">
                    <a16:creationId xmlns:a16="http://schemas.microsoft.com/office/drawing/2014/main" xmlns="" id="{C0DAF571-204A-445C-B003-3D04D629C1E1}"/>
                  </a:ext>
                </a:extLst>
              </p:cNvPr>
              <p:cNvSpPr/>
              <p:nvPr/>
            </p:nvSpPr>
            <p:spPr>
              <a:xfrm>
                <a:off x="656539" y="2827295"/>
                <a:ext cx="14545" cy="17536"/>
              </a:xfrm>
              <a:custGeom>
                <a:avLst/>
                <a:gdLst/>
                <a:ahLst/>
                <a:cxnLst/>
                <a:rect l="0" t="0" r="0" b="0"/>
                <a:pathLst>
                  <a:path w="14545" h="17536">
                    <a:moveTo>
                      <a:pt x="0" y="16398"/>
                    </a:moveTo>
                    <a:lnTo>
                      <a:pt x="4128" y="4033"/>
                    </a:lnTo>
                    <a:lnTo>
                      <a:pt x="7422" y="0"/>
                    </a:lnTo>
                    <a:lnTo>
                      <a:pt x="7422" y="0"/>
                    </a:lnTo>
                    <a:lnTo>
                      <a:pt x="13108" y="1833"/>
                    </a:lnTo>
                    <a:lnTo>
                      <a:pt x="13826" y="5528"/>
                    </a:lnTo>
                    <a:lnTo>
                      <a:pt x="10749" y="4863"/>
                    </a:lnTo>
                    <a:lnTo>
                      <a:pt x="10508" y="10083"/>
                    </a:lnTo>
                    <a:lnTo>
                      <a:pt x="14544" y="9223"/>
                    </a:lnTo>
                    <a:lnTo>
                      <a:pt x="13274" y="17535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83" name="ID_78">
                <a:extLst>
                  <a:ext uri="{FF2B5EF4-FFF2-40B4-BE49-F238E27FC236}">
                    <a16:creationId xmlns:a16="http://schemas.microsoft.com/office/drawing/2014/main" xmlns="" id="{6C2DB01E-12EA-4FF7-8E12-8EFB105BFD4D}"/>
                  </a:ext>
                </a:extLst>
              </p:cNvPr>
              <p:cNvSpPr/>
              <p:nvPr/>
            </p:nvSpPr>
            <p:spPr>
              <a:xfrm>
                <a:off x="367434" y="2766072"/>
                <a:ext cx="17678" cy="6733"/>
              </a:xfrm>
              <a:custGeom>
                <a:avLst/>
                <a:gdLst/>
                <a:ahLst/>
                <a:cxnLst/>
                <a:rect l="0" t="0" r="0" b="0"/>
                <a:pathLst>
                  <a:path w="17678" h="6733">
                    <a:moveTo>
                      <a:pt x="7850" y="0"/>
                    </a:moveTo>
                    <a:lnTo>
                      <a:pt x="8703" y="573"/>
                    </a:lnTo>
                    <a:lnTo>
                      <a:pt x="8703" y="573"/>
                    </a:lnTo>
                    <a:lnTo>
                      <a:pt x="10851" y="1747"/>
                    </a:lnTo>
                    <a:lnTo>
                      <a:pt x="10851" y="1747"/>
                    </a:lnTo>
                    <a:lnTo>
                      <a:pt x="11796" y="755"/>
                    </a:lnTo>
                    <a:lnTo>
                      <a:pt x="11796" y="755"/>
                    </a:lnTo>
                    <a:lnTo>
                      <a:pt x="11796" y="755"/>
                    </a:lnTo>
                    <a:lnTo>
                      <a:pt x="11796" y="755"/>
                    </a:lnTo>
                    <a:lnTo>
                      <a:pt x="12679" y="807"/>
                    </a:lnTo>
                    <a:lnTo>
                      <a:pt x="12679" y="807"/>
                    </a:lnTo>
                    <a:lnTo>
                      <a:pt x="16945" y="3674"/>
                    </a:lnTo>
                    <a:lnTo>
                      <a:pt x="16945" y="3674"/>
                    </a:lnTo>
                    <a:lnTo>
                      <a:pt x="17677" y="6335"/>
                    </a:lnTo>
                    <a:lnTo>
                      <a:pt x="6568" y="6732"/>
                    </a:lnTo>
                    <a:lnTo>
                      <a:pt x="0" y="5298"/>
                    </a:lnTo>
                    <a:lnTo>
                      <a:pt x="1131" y="1175"/>
                    </a:lnTo>
                    <a:lnTo>
                      <a:pt x="1131" y="1175"/>
                    </a:lnTo>
                    <a:lnTo>
                      <a:pt x="3340" y="1305"/>
                    </a:lnTo>
                    <a:lnTo>
                      <a:pt x="3340" y="1305"/>
                    </a:lnTo>
                    <a:lnTo>
                      <a:pt x="4224" y="1358"/>
                    </a:lnTo>
                    <a:lnTo>
                      <a:pt x="4224" y="1358"/>
                    </a:lnTo>
                    <a:lnTo>
                      <a:pt x="5168" y="366"/>
                    </a:lnTo>
                    <a:lnTo>
                      <a:pt x="5168" y="366"/>
                    </a:lnTo>
                    <a:lnTo>
                      <a:pt x="6052" y="418"/>
                    </a:lnTo>
                    <a:lnTo>
                      <a:pt x="6052" y="418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84" name="ID_79">
                <a:extLst>
                  <a:ext uri="{FF2B5EF4-FFF2-40B4-BE49-F238E27FC236}">
                    <a16:creationId xmlns:a16="http://schemas.microsoft.com/office/drawing/2014/main" xmlns="" id="{7E75854A-B625-4A02-A22E-93D957D41923}"/>
                  </a:ext>
                </a:extLst>
              </p:cNvPr>
              <p:cNvSpPr/>
              <p:nvPr/>
            </p:nvSpPr>
            <p:spPr>
              <a:xfrm>
                <a:off x="384379" y="2766847"/>
                <a:ext cx="4160" cy="2900"/>
              </a:xfrm>
              <a:custGeom>
                <a:avLst/>
                <a:gdLst/>
                <a:ahLst/>
                <a:cxnLst/>
                <a:rect l="0" t="0" r="0" b="0"/>
                <a:pathLst>
                  <a:path w="4160" h="2900">
                    <a:moveTo>
                      <a:pt x="2362" y="419"/>
                    </a:moveTo>
                    <a:lnTo>
                      <a:pt x="1859" y="1437"/>
                    </a:lnTo>
                    <a:lnTo>
                      <a:pt x="1859" y="1437"/>
                    </a:lnTo>
                    <a:lnTo>
                      <a:pt x="975" y="1386"/>
                    </a:lnTo>
                    <a:lnTo>
                      <a:pt x="975" y="1386"/>
                    </a:lnTo>
                    <a:lnTo>
                      <a:pt x="0" y="2899"/>
                    </a:lnTo>
                    <a:lnTo>
                      <a:pt x="0" y="2899"/>
                    </a:lnTo>
                    <a:lnTo>
                      <a:pt x="975" y="1386"/>
                    </a:lnTo>
                    <a:lnTo>
                      <a:pt x="975" y="1386"/>
                    </a:lnTo>
                    <a:lnTo>
                      <a:pt x="1859" y="1437"/>
                    </a:lnTo>
                    <a:lnTo>
                      <a:pt x="1859" y="1437"/>
                    </a:lnTo>
                    <a:lnTo>
                      <a:pt x="2362" y="419"/>
                    </a:lnTo>
                    <a:lnTo>
                      <a:pt x="2362" y="419"/>
                    </a:lnTo>
                    <a:lnTo>
                      <a:pt x="4159" y="0"/>
                    </a:lnTo>
                    <a:lnTo>
                      <a:pt x="4159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85" name="ID_80">
                <a:extLst>
                  <a:ext uri="{FF2B5EF4-FFF2-40B4-BE49-F238E27FC236}">
                    <a16:creationId xmlns:a16="http://schemas.microsoft.com/office/drawing/2014/main" xmlns="" id="{1482EE27-8955-4E5A-B4CB-2749061EC1F8}"/>
                  </a:ext>
                </a:extLst>
              </p:cNvPr>
              <p:cNvSpPr/>
              <p:nvPr/>
            </p:nvSpPr>
            <p:spPr>
              <a:xfrm>
                <a:off x="409012" y="2762331"/>
                <a:ext cx="1064" cy="3081"/>
              </a:xfrm>
              <a:custGeom>
                <a:avLst/>
                <a:gdLst/>
                <a:ahLst/>
                <a:cxnLst/>
                <a:rect l="0" t="0" r="0" b="0"/>
                <a:pathLst>
                  <a:path w="1064" h="3081">
                    <a:moveTo>
                      <a:pt x="1063" y="0"/>
                    </a:moveTo>
                    <a:lnTo>
                      <a:pt x="0" y="3080"/>
                    </a:lnTo>
                    <a:lnTo>
                      <a:pt x="0" y="308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</p:grpSp>
        <p:sp>
          <p:nvSpPr>
            <p:cNvPr id="18" name="M10">
              <a:extLst>
                <a:ext uri="{FF2B5EF4-FFF2-40B4-BE49-F238E27FC236}">
                  <a16:creationId xmlns:a16="http://schemas.microsoft.com/office/drawing/2014/main" xmlns="" id="{225D425E-BAE5-4291-8C3C-62822B6718D0}"/>
                </a:ext>
              </a:extLst>
            </p:cNvPr>
            <p:cNvSpPr/>
            <p:nvPr/>
          </p:nvSpPr>
          <p:spPr>
            <a:xfrm>
              <a:off x="758724" y="3636263"/>
              <a:ext cx="101363" cy="155817"/>
            </a:xfrm>
            <a:custGeom>
              <a:avLst/>
              <a:gdLst/>
              <a:ahLst/>
              <a:cxnLst/>
              <a:rect l="0" t="0" r="0" b="0"/>
              <a:pathLst>
                <a:path w="101363" h="155817">
                  <a:moveTo>
                    <a:pt x="69176" y="26996"/>
                  </a:moveTo>
                  <a:lnTo>
                    <a:pt x="76975" y="27292"/>
                  </a:lnTo>
                  <a:lnTo>
                    <a:pt x="79483" y="21674"/>
                  </a:lnTo>
                  <a:lnTo>
                    <a:pt x="80303" y="24302"/>
                  </a:lnTo>
                  <a:lnTo>
                    <a:pt x="88102" y="24593"/>
                  </a:lnTo>
                  <a:lnTo>
                    <a:pt x="89859" y="26736"/>
                  </a:lnTo>
                  <a:lnTo>
                    <a:pt x="88748" y="31887"/>
                  </a:lnTo>
                  <a:lnTo>
                    <a:pt x="91463" y="33026"/>
                  </a:lnTo>
                  <a:lnTo>
                    <a:pt x="89300" y="41771"/>
                  </a:lnTo>
                  <a:lnTo>
                    <a:pt x="93641" y="48681"/>
                  </a:lnTo>
                  <a:lnTo>
                    <a:pt x="88817" y="54731"/>
                  </a:lnTo>
                  <a:lnTo>
                    <a:pt x="92185" y="63160"/>
                  </a:lnTo>
                  <a:lnTo>
                    <a:pt x="91150" y="66236"/>
                  </a:lnTo>
                  <a:lnTo>
                    <a:pt x="92720" y="73559"/>
                  </a:lnTo>
                  <a:lnTo>
                    <a:pt x="99519" y="76404"/>
                  </a:lnTo>
                  <a:lnTo>
                    <a:pt x="98371" y="82589"/>
                  </a:lnTo>
                  <a:lnTo>
                    <a:pt x="101362" y="88924"/>
                  </a:lnTo>
                  <a:lnTo>
                    <a:pt x="97146" y="90845"/>
                  </a:lnTo>
                  <a:lnTo>
                    <a:pt x="91167" y="90624"/>
                  </a:lnTo>
                  <a:lnTo>
                    <a:pt x="88157" y="97256"/>
                  </a:lnTo>
                  <a:lnTo>
                    <a:pt x="94061" y="99550"/>
                  </a:lnTo>
                  <a:lnTo>
                    <a:pt x="96479" y="108976"/>
                  </a:lnTo>
                  <a:lnTo>
                    <a:pt x="92145" y="114003"/>
                  </a:lnTo>
                  <a:lnTo>
                    <a:pt x="90898" y="122773"/>
                  </a:lnTo>
                  <a:lnTo>
                    <a:pt x="92876" y="131661"/>
                  </a:lnTo>
                  <a:lnTo>
                    <a:pt x="86540" y="140760"/>
                  </a:lnTo>
                  <a:lnTo>
                    <a:pt x="88307" y="142899"/>
                  </a:lnTo>
                  <a:lnTo>
                    <a:pt x="83581" y="145834"/>
                  </a:lnTo>
                  <a:lnTo>
                    <a:pt x="78277" y="151856"/>
                  </a:lnTo>
                  <a:lnTo>
                    <a:pt x="74322" y="146524"/>
                  </a:lnTo>
                  <a:lnTo>
                    <a:pt x="70556" y="148455"/>
                  </a:lnTo>
                  <a:lnTo>
                    <a:pt x="72205" y="153701"/>
                  </a:lnTo>
                  <a:lnTo>
                    <a:pt x="65827" y="151386"/>
                  </a:lnTo>
                  <a:lnTo>
                    <a:pt x="59655" y="155816"/>
                  </a:lnTo>
                  <a:lnTo>
                    <a:pt x="59655" y="155816"/>
                  </a:lnTo>
                  <a:lnTo>
                    <a:pt x="51954" y="151892"/>
                  </a:lnTo>
                  <a:lnTo>
                    <a:pt x="53315" y="140539"/>
                  </a:lnTo>
                  <a:lnTo>
                    <a:pt x="43919" y="132916"/>
                  </a:lnTo>
                  <a:lnTo>
                    <a:pt x="44120" y="127738"/>
                  </a:lnTo>
                  <a:lnTo>
                    <a:pt x="36431" y="123807"/>
                  </a:lnTo>
                  <a:lnTo>
                    <a:pt x="33871" y="118521"/>
                  </a:lnTo>
                  <a:lnTo>
                    <a:pt x="37616" y="117112"/>
                  </a:lnTo>
                  <a:lnTo>
                    <a:pt x="38720" y="112487"/>
                  </a:lnTo>
                  <a:lnTo>
                    <a:pt x="31283" y="78991"/>
                  </a:lnTo>
                  <a:lnTo>
                    <a:pt x="28730" y="73701"/>
                  </a:lnTo>
                  <a:lnTo>
                    <a:pt x="23633" y="74536"/>
                  </a:lnTo>
                  <a:lnTo>
                    <a:pt x="16068" y="68006"/>
                  </a:lnTo>
                  <a:lnTo>
                    <a:pt x="20287" y="66099"/>
                  </a:lnTo>
                  <a:lnTo>
                    <a:pt x="29855" y="68556"/>
                  </a:lnTo>
                  <a:lnTo>
                    <a:pt x="35849" y="68273"/>
                  </a:lnTo>
                  <a:lnTo>
                    <a:pt x="38830" y="62681"/>
                  </a:lnTo>
                  <a:lnTo>
                    <a:pt x="34113" y="65610"/>
                  </a:lnTo>
                  <a:lnTo>
                    <a:pt x="24211" y="60027"/>
                  </a:lnTo>
                  <a:lnTo>
                    <a:pt x="18302" y="58234"/>
                  </a:lnTo>
                  <a:lnTo>
                    <a:pt x="18551" y="52015"/>
                  </a:lnTo>
                  <a:lnTo>
                    <a:pt x="12164" y="50720"/>
                  </a:lnTo>
                  <a:lnTo>
                    <a:pt x="10767" y="39761"/>
                  </a:lnTo>
                  <a:lnTo>
                    <a:pt x="7827" y="32892"/>
                  </a:lnTo>
                  <a:lnTo>
                    <a:pt x="10580" y="33003"/>
                  </a:lnTo>
                  <a:lnTo>
                    <a:pt x="11249" y="27838"/>
                  </a:lnTo>
                  <a:lnTo>
                    <a:pt x="8829" y="30855"/>
                  </a:lnTo>
                  <a:lnTo>
                    <a:pt x="7078" y="28707"/>
                  </a:lnTo>
                  <a:lnTo>
                    <a:pt x="3188" y="11411"/>
                  </a:lnTo>
                  <a:lnTo>
                    <a:pt x="3188" y="11411"/>
                  </a:lnTo>
                  <a:lnTo>
                    <a:pt x="0" y="10762"/>
                  </a:lnTo>
                  <a:lnTo>
                    <a:pt x="0" y="10762"/>
                  </a:lnTo>
                  <a:lnTo>
                    <a:pt x="3188" y="11411"/>
                  </a:lnTo>
                  <a:lnTo>
                    <a:pt x="3188" y="11411"/>
                  </a:lnTo>
                  <a:lnTo>
                    <a:pt x="8647" y="12672"/>
                  </a:lnTo>
                  <a:lnTo>
                    <a:pt x="11962" y="10210"/>
                  </a:lnTo>
                  <a:lnTo>
                    <a:pt x="16484" y="11950"/>
                  </a:lnTo>
                  <a:lnTo>
                    <a:pt x="23464" y="9633"/>
                  </a:lnTo>
                  <a:lnTo>
                    <a:pt x="29357" y="0"/>
                  </a:lnTo>
                  <a:lnTo>
                    <a:pt x="32380" y="4794"/>
                  </a:lnTo>
                  <a:lnTo>
                    <a:pt x="31340" y="7869"/>
                  </a:lnTo>
                  <a:lnTo>
                    <a:pt x="40906" y="9805"/>
                  </a:lnTo>
                  <a:lnTo>
                    <a:pt x="44667" y="19300"/>
                  </a:lnTo>
                  <a:lnTo>
                    <a:pt x="45199" y="29187"/>
                  </a:lnTo>
                  <a:lnTo>
                    <a:pt x="49626" y="33513"/>
                  </a:lnTo>
                  <a:lnTo>
                    <a:pt x="53756" y="33673"/>
                  </a:lnTo>
                  <a:lnTo>
                    <a:pt x="55672" y="31671"/>
                  </a:lnTo>
                  <a:lnTo>
                    <a:pt x="61677" y="30864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grpSp>
          <p:nvGrpSpPr>
            <p:cNvPr id="19" name="M11">
              <a:extLst>
                <a:ext uri="{FF2B5EF4-FFF2-40B4-BE49-F238E27FC236}">
                  <a16:creationId xmlns:a16="http://schemas.microsoft.com/office/drawing/2014/main" xmlns="" id="{4367FD4D-3E43-4AA1-89C0-A50C5C4BE2BB}"/>
                </a:ext>
              </a:extLst>
            </p:cNvPr>
            <p:cNvGrpSpPr/>
            <p:nvPr/>
          </p:nvGrpSpPr>
          <p:grpSpPr>
            <a:xfrm>
              <a:off x="0" y="2087605"/>
              <a:ext cx="925868" cy="802187"/>
              <a:chOff x="0" y="2087605"/>
              <a:chExt cx="925868" cy="802187"/>
            </a:xfrm>
          </p:grpSpPr>
          <p:sp>
            <p:nvSpPr>
              <p:cNvPr id="189" name="ID_82">
                <a:extLst>
                  <a:ext uri="{FF2B5EF4-FFF2-40B4-BE49-F238E27FC236}">
                    <a16:creationId xmlns:a16="http://schemas.microsoft.com/office/drawing/2014/main" xmlns="" id="{F29075FD-F08B-4A3C-A048-1436D751CB8B}"/>
                  </a:ext>
                </a:extLst>
              </p:cNvPr>
              <p:cNvSpPr/>
              <p:nvPr/>
            </p:nvSpPr>
            <p:spPr>
              <a:xfrm>
                <a:off x="495645" y="2727810"/>
                <a:ext cx="29" cy="523"/>
              </a:xfrm>
              <a:custGeom>
                <a:avLst/>
                <a:gdLst/>
                <a:ahLst/>
                <a:cxnLst/>
                <a:rect l="0" t="0" r="0" b="0"/>
                <a:pathLst>
                  <a:path w="29" h="523">
                    <a:moveTo>
                      <a:pt x="28" y="0"/>
                    </a:moveTo>
                    <a:lnTo>
                      <a:pt x="0" y="522"/>
                    </a:lnTo>
                    <a:lnTo>
                      <a:pt x="0" y="522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90" name="ID_83">
                <a:extLst>
                  <a:ext uri="{FF2B5EF4-FFF2-40B4-BE49-F238E27FC236}">
                    <a16:creationId xmlns:a16="http://schemas.microsoft.com/office/drawing/2014/main" xmlns="" id="{C79B0CBD-4F4A-4908-8B57-AAF010852C7F}"/>
                  </a:ext>
                </a:extLst>
              </p:cNvPr>
              <p:cNvSpPr/>
              <p:nvPr/>
            </p:nvSpPr>
            <p:spPr>
              <a:xfrm>
                <a:off x="495645" y="2727810"/>
                <a:ext cx="29" cy="523"/>
              </a:xfrm>
              <a:custGeom>
                <a:avLst/>
                <a:gdLst/>
                <a:ahLst/>
                <a:cxnLst/>
                <a:rect l="0" t="0" r="0" b="0"/>
                <a:pathLst>
                  <a:path w="29" h="523">
                    <a:moveTo>
                      <a:pt x="0" y="522"/>
                    </a:move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91" name="ID_84">
                <a:extLst>
                  <a:ext uri="{FF2B5EF4-FFF2-40B4-BE49-F238E27FC236}">
                    <a16:creationId xmlns:a16="http://schemas.microsoft.com/office/drawing/2014/main" xmlns="" id="{F4F5A117-77C2-464B-AC42-8473852EB0A5}"/>
                  </a:ext>
                </a:extLst>
              </p:cNvPr>
              <p:cNvSpPr/>
              <p:nvPr/>
            </p:nvSpPr>
            <p:spPr>
              <a:xfrm>
                <a:off x="643027" y="2716413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92" name="ID_85">
                <a:extLst>
                  <a:ext uri="{FF2B5EF4-FFF2-40B4-BE49-F238E27FC236}">
                    <a16:creationId xmlns:a16="http://schemas.microsoft.com/office/drawing/2014/main" xmlns="" id="{F59EF556-C018-4890-A506-5419DF20E23B}"/>
                  </a:ext>
                </a:extLst>
              </p:cNvPr>
              <p:cNvSpPr/>
              <p:nvPr/>
            </p:nvSpPr>
            <p:spPr>
              <a:xfrm>
                <a:off x="646603" y="2714491"/>
                <a:ext cx="50" cy="1045"/>
              </a:xfrm>
              <a:custGeom>
                <a:avLst/>
                <a:gdLst/>
                <a:ahLst/>
                <a:cxnLst/>
                <a:rect l="0" t="0" r="0" b="0"/>
                <a:pathLst>
                  <a:path w="50" h="1045">
                    <a:moveTo>
                      <a:pt x="0" y="1044"/>
                    </a:moveTo>
                    <a:lnTo>
                      <a:pt x="25" y="522"/>
                    </a:lnTo>
                    <a:lnTo>
                      <a:pt x="25" y="522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93" name="ID_86">
                <a:extLst>
                  <a:ext uri="{FF2B5EF4-FFF2-40B4-BE49-F238E27FC236}">
                    <a16:creationId xmlns:a16="http://schemas.microsoft.com/office/drawing/2014/main" xmlns="" id="{221CC481-320E-4CDB-B65A-E78FEFCD1022}"/>
                  </a:ext>
                </a:extLst>
              </p:cNvPr>
              <p:cNvSpPr/>
              <p:nvPr/>
            </p:nvSpPr>
            <p:spPr>
              <a:xfrm>
                <a:off x="641586" y="2708558"/>
                <a:ext cx="6929" cy="9987"/>
              </a:xfrm>
              <a:custGeom>
                <a:avLst/>
                <a:gdLst/>
                <a:ahLst/>
                <a:cxnLst/>
                <a:rect l="0" t="0" r="0" b="0"/>
                <a:pathLst>
                  <a:path w="6929" h="9987">
                    <a:moveTo>
                      <a:pt x="5288" y="1232"/>
                    </a:moveTo>
                    <a:lnTo>
                      <a:pt x="6145" y="1796"/>
                    </a:lnTo>
                    <a:lnTo>
                      <a:pt x="6145" y="1796"/>
                    </a:lnTo>
                    <a:lnTo>
                      <a:pt x="6928" y="3927"/>
                    </a:lnTo>
                    <a:lnTo>
                      <a:pt x="6928" y="3927"/>
                    </a:lnTo>
                    <a:lnTo>
                      <a:pt x="6928" y="3927"/>
                    </a:lnTo>
                    <a:lnTo>
                      <a:pt x="6928" y="3927"/>
                    </a:lnTo>
                    <a:lnTo>
                      <a:pt x="5066" y="5933"/>
                    </a:lnTo>
                    <a:lnTo>
                      <a:pt x="5066" y="5933"/>
                    </a:lnTo>
                    <a:lnTo>
                      <a:pt x="5042" y="6455"/>
                    </a:lnTo>
                    <a:lnTo>
                      <a:pt x="5042" y="6455"/>
                    </a:lnTo>
                    <a:lnTo>
                      <a:pt x="5017" y="6977"/>
                    </a:lnTo>
                    <a:lnTo>
                      <a:pt x="5017" y="6977"/>
                    </a:lnTo>
                    <a:lnTo>
                      <a:pt x="2223" y="9986"/>
                    </a:lnTo>
                    <a:lnTo>
                      <a:pt x="2223" y="9986"/>
                    </a:lnTo>
                    <a:lnTo>
                      <a:pt x="2248" y="9464"/>
                    </a:lnTo>
                    <a:lnTo>
                      <a:pt x="2248" y="9464"/>
                    </a:lnTo>
                    <a:lnTo>
                      <a:pt x="1441" y="7855"/>
                    </a:lnTo>
                    <a:lnTo>
                      <a:pt x="1441" y="7855"/>
                    </a:lnTo>
                    <a:lnTo>
                      <a:pt x="1441" y="7855"/>
                    </a:lnTo>
                    <a:lnTo>
                      <a:pt x="1441" y="7855"/>
                    </a:lnTo>
                    <a:lnTo>
                      <a:pt x="0" y="981"/>
                    </a:lnTo>
                    <a:lnTo>
                      <a:pt x="0" y="981"/>
                    </a:lnTo>
                    <a:lnTo>
                      <a:pt x="1371" y="0"/>
                    </a:lnTo>
                    <a:lnTo>
                      <a:pt x="1371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94" name="ID_87">
                <a:extLst>
                  <a:ext uri="{FF2B5EF4-FFF2-40B4-BE49-F238E27FC236}">
                    <a16:creationId xmlns:a16="http://schemas.microsoft.com/office/drawing/2014/main" xmlns="" id="{95AE1181-E3E9-44A2-8EF6-81E06956C24A}"/>
                  </a:ext>
                </a:extLst>
              </p:cNvPr>
              <p:cNvSpPr/>
              <p:nvPr/>
            </p:nvSpPr>
            <p:spPr>
              <a:xfrm>
                <a:off x="643967" y="2658390"/>
                <a:ext cx="1370" cy="1004"/>
              </a:xfrm>
              <a:custGeom>
                <a:avLst/>
                <a:gdLst/>
                <a:ahLst/>
                <a:cxnLst/>
                <a:rect l="0" t="0" r="0" b="0"/>
                <a:pathLst>
                  <a:path w="1370" h="1004">
                    <a:moveTo>
                      <a:pt x="0" y="1003"/>
                    </a:moveTo>
                    <a:lnTo>
                      <a:pt x="929" y="0"/>
                    </a:lnTo>
                    <a:lnTo>
                      <a:pt x="929" y="0"/>
                    </a:lnTo>
                    <a:lnTo>
                      <a:pt x="1369" y="21"/>
                    </a:lnTo>
                    <a:lnTo>
                      <a:pt x="1369" y="21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95" name="ID_88">
                <a:extLst>
                  <a:ext uri="{FF2B5EF4-FFF2-40B4-BE49-F238E27FC236}">
                    <a16:creationId xmlns:a16="http://schemas.microsoft.com/office/drawing/2014/main" xmlns="" id="{5678807C-18D3-43A0-96E0-5E8C2E264AFD}"/>
                  </a:ext>
                </a:extLst>
              </p:cNvPr>
              <p:cNvSpPr/>
              <p:nvPr/>
            </p:nvSpPr>
            <p:spPr>
              <a:xfrm>
                <a:off x="649081" y="2644451"/>
                <a:ext cx="880" cy="43"/>
              </a:xfrm>
              <a:custGeom>
                <a:avLst/>
                <a:gdLst/>
                <a:ahLst/>
                <a:cxnLst/>
                <a:rect l="0" t="0" r="0" b="0"/>
                <a:pathLst>
                  <a:path w="880" h="43">
                    <a:moveTo>
                      <a:pt x="879" y="4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879" y="42"/>
                    </a:lnTo>
                    <a:lnTo>
                      <a:pt x="879" y="42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96" name="ID_89">
                <a:extLst>
                  <a:ext uri="{FF2B5EF4-FFF2-40B4-BE49-F238E27FC236}">
                    <a16:creationId xmlns:a16="http://schemas.microsoft.com/office/drawing/2014/main" xmlns="" id="{8BC902D9-4C0B-42A0-9CEF-CDDB633F9B68}"/>
                  </a:ext>
                </a:extLst>
              </p:cNvPr>
              <p:cNvSpPr/>
              <p:nvPr/>
            </p:nvSpPr>
            <p:spPr>
              <a:xfrm>
                <a:off x="635065" y="2624410"/>
                <a:ext cx="3025" cy="1193"/>
              </a:xfrm>
              <a:custGeom>
                <a:avLst/>
                <a:gdLst/>
                <a:ahLst/>
                <a:cxnLst/>
                <a:rect l="0" t="0" r="0" b="0"/>
                <a:pathLst>
                  <a:path w="3025" h="1193">
                    <a:moveTo>
                      <a:pt x="0" y="0"/>
                    </a:moveTo>
                    <a:lnTo>
                      <a:pt x="3024" y="1192"/>
                    </a:lnTo>
                    <a:lnTo>
                      <a:pt x="3024" y="1192"/>
                    </a:lnTo>
                    <a:lnTo>
                      <a:pt x="853" y="565"/>
                    </a:lnTo>
                    <a:lnTo>
                      <a:pt x="853" y="565"/>
                    </a:lnTo>
                    <a:lnTo>
                      <a:pt x="878" y="42"/>
                    </a:lnTo>
                    <a:lnTo>
                      <a:pt x="878" y="42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97" name="ID_90">
                <a:extLst>
                  <a:ext uri="{FF2B5EF4-FFF2-40B4-BE49-F238E27FC236}">
                    <a16:creationId xmlns:a16="http://schemas.microsoft.com/office/drawing/2014/main" xmlns="" id="{8D44B597-9C66-4D51-80B0-AE0CF97C1C90}"/>
                  </a:ext>
                </a:extLst>
              </p:cNvPr>
              <p:cNvSpPr/>
              <p:nvPr/>
            </p:nvSpPr>
            <p:spPr>
              <a:xfrm>
                <a:off x="635065" y="2624410"/>
                <a:ext cx="879" cy="566"/>
              </a:xfrm>
              <a:custGeom>
                <a:avLst/>
                <a:gdLst/>
                <a:ahLst/>
                <a:cxnLst/>
                <a:rect l="0" t="0" r="0" b="0"/>
                <a:pathLst>
                  <a:path w="879" h="566">
                    <a:moveTo>
                      <a:pt x="878" y="42"/>
                    </a:moveTo>
                    <a:lnTo>
                      <a:pt x="853" y="565"/>
                    </a:lnTo>
                    <a:lnTo>
                      <a:pt x="853" y="565"/>
                    </a:lnTo>
                    <a:lnTo>
                      <a:pt x="878" y="42"/>
                    </a:lnTo>
                    <a:lnTo>
                      <a:pt x="878" y="4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78" y="42"/>
                    </a:lnTo>
                    <a:lnTo>
                      <a:pt x="878" y="42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98" name="ID_91">
                <a:extLst>
                  <a:ext uri="{FF2B5EF4-FFF2-40B4-BE49-F238E27FC236}">
                    <a16:creationId xmlns:a16="http://schemas.microsoft.com/office/drawing/2014/main" xmlns="" id="{6018249F-8D6D-4037-AF50-0C8506FA4B13}"/>
                  </a:ext>
                </a:extLst>
              </p:cNvPr>
              <p:cNvSpPr/>
              <p:nvPr/>
            </p:nvSpPr>
            <p:spPr>
              <a:xfrm>
                <a:off x="658364" y="2623947"/>
                <a:ext cx="50" cy="1046"/>
              </a:xfrm>
              <a:custGeom>
                <a:avLst/>
                <a:gdLst/>
                <a:ahLst/>
                <a:cxnLst/>
                <a:rect l="0" t="0" r="0" b="0"/>
                <a:pathLst>
                  <a:path w="50" h="1046">
                    <a:moveTo>
                      <a:pt x="49" y="0"/>
                    </a:moveTo>
                    <a:lnTo>
                      <a:pt x="24" y="522"/>
                    </a:lnTo>
                    <a:lnTo>
                      <a:pt x="24" y="522"/>
                    </a:lnTo>
                    <a:lnTo>
                      <a:pt x="24" y="522"/>
                    </a:lnTo>
                    <a:lnTo>
                      <a:pt x="24" y="522"/>
                    </a:lnTo>
                    <a:lnTo>
                      <a:pt x="0" y="1045"/>
                    </a:lnTo>
                    <a:lnTo>
                      <a:pt x="0" y="1045"/>
                    </a:lnTo>
                    <a:lnTo>
                      <a:pt x="24" y="522"/>
                    </a:lnTo>
                    <a:lnTo>
                      <a:pt x="24" y="522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99" name="ID_92">
                <a:extLst>
                  <a:ext uri="{FF2B5EF4-FFF2-40B4-BE49-F238E27FC236}">
                    <a16:creationId xmlns:a16="http://schemas.microsoft.com/office/drawing/2014/main" xmlns="" id="{92D35415-36DF-4405-82BF-6F4768DAC4D9}"/>
                  </a:ext>
                </a:extLst>
              </p:cNvPr>
              <p:cNvSpPr/>
              <p:nvPr/>
            </p:nvSpPr>
            <p:spPr>
              <a:xfrm>
                <a:off x="669464" y="2622892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00" name="ID_93">
                <a:extLst>
                  <a:ext uri="{FF2B5EF4-FFF2-40B4-BE49-F238E27FC236}">
                    <a16:creationId xmlns:a16="http://schemas.microsoft.com/office/drawing/2014/main" xmlns="" id="{175184AC-1726-483A-A33E-9572AE84204E}"/>
                  </a:ext>
                </a:extLst>
              </p:cNvPr>
              <p:cNvSpPr/>
              <p:nvPr/>
            </p:nvSpPr>
            <p:spPr>
              <a:xfrm>
                <a:off x="669464" y="2622369"/>
                <a:ext cx="25" cy="524"/>
              </a:xfrm>
              <a:custGeom>
                <a:avLst/>
                <a:gdLst/>
                <a:ahLst/>
                <a:cxnLst/>
                <a:rect l="0" t="0" r="0" b="0"/>
                <a:pathLst>
                  <a:path w="25" h="524">
                    <a:moveTo>
                      <a:pt x="24" y="0"/>
                    </a:moveTo>
                    <a:lnTo>
                      <a:pt x="0" y="523"/>
                    </a:lnTo>
                    <a:lnTo>
                      <a:pt x="0" y="52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01" name="ID_94">
                <a:extLst>
                  <a:ext uri="{FF2B5EF4-FFF2-40B4-BE49-F238E27FC236}">
                    <a16:creationId xmlns:a16="http://schemas.microsoft.com/office/drawing/2014/main" xmlns="" id="{49FAAF94-1A54-41B1-977B-5C1AA4A6E340}"/>
                  </a:ext>
                </a:extLst>
              </p:cNvPr>
              <p:cNvSpPr/>
              <p:nvPr/>
            </p:nvSpPr>
            <p:spPr>
              <a:xfrm>
                <a:off x="653558" y="2620585"/>
                <a:ext cx="4856" cy="3658"/>
              </a:xfrm>
              <a:custGeom>
                <a:avLst/>
                <a:gdLst/>
                <a:ahLst/>
                <a:cxnLst/>
                <a:rect l="0" t="0" r="0" b="0"/>
                <a:pathLst>
                  <a:path w="4856" h="3658">
                    <a:moveTo>
                      <a:pt x="4855" y="3362"/>
                    </a:moveTo>
                    <a:lnTo>
                      <a:pt x="0" y="3657"/>
                    </a:lnTo>
                    <a:lnTo>
                      <a:pt x="0" y="3657"/>
                    </a:ln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02" name="ID_95">
                <a:extLst>
                  <a:ext uri="{FF2B5EF4-FFF2-40B4-BE49-F238E27FC236}">
                    <a16:creationId xmlns:a16="http://schemas.microsoft.com/office/drawing/2014/main" xmlns="" id="{8F14FEA4-45EF-4477-B49D-3F99637120D2}"/>
                  </a:ext>
                </a:extLst>
              </p:cNvPr>
              <p:cNvSpPr/>
              <p:nvPr/>
            </p:nvSpPr>
            <p:spPr>
              <a:xfrm>
                <a:off x="585898" y="2603672"/>
                <a:ext cx="27" cy="523"/>
              </a:xfrm>
              <a:custGeom>
                <a:avLst/>
                <a:gdLst/>
                <a:ahLst/>
                <a:cxnLst/>
                <a:rect l="0" t="0" r="0" b="0"/>
                <a:pathLst>
                  <a:path w="27" h="523">
                    <a:moveTo>
                      <a:pt x="26" y="0"/>
                    </a:moveTo>
                    <a:lnTo>
                      <a:pt x="0" y="522"/>
                    </a:lnTo>
                    <a:lnTo>
                      <a:pt x="0" y="522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03" name="ID_96">
                <a:extLst>
                  <a:ext uri="{FF2B5EF4-FFF2-40B4-BE49-F238E27FC236}">
                    <a16:creationId xmlns:a16="http://schemas.microsoft.com/office/drawing/2014/main" xmlns="" id="{D72A661F-DF5C-4458-9EA3-8FC84540003C}"/>
                  </a:ext>
                </a:extLst>
              </p:cNvPr>
              <p:cNvSpPr/>
              <p:nvPr/>
            </p:nvSpPr>
            <p:spPr>
              <a:xfrm>
                <a:off x="585151" y="2601538"/>
                <a:ext cx="826" cy="1090"/>
              </a:xfrm>
              <a:custGeom>
                <a:avLst/>
                <a:gdLst/>
                <a:ahLst/>
                <a:cxnLst/>
                <a:rect l="0" t="0" r="0" b="0"/>
                <a:pathLst>
                  <a:path w="826" h="1090">
                    <a:moveTo>
                      <a:pt x="0" y="0"/>
                    </a:moveTo>
                    <a:lnTo>
                      <a:pt x="825" y="1089"/>
                    </a:lnTo>
                    <a:lnTo>
                      <a:pt x="825" y="108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04" name="ID_97">
                <a:extLst>
                  <a:ext uri="{FF2B5EF4-FFF2-40B4-BE49-F238E27FC236}">
                    <a16:creationId xmlns:a16="http://schemas.microsoft.com/office/drawing/2014/main" xmlns="" id="{3C7DCC3B-D64D-4B2A-B677-4EFFD94EA937}"/>
                  </a:ext>
                </a:extLst>
              </p:cNvPr>
              <p:cNvSpPr/>
              <p:nvPr/>
            </p:nvSpPr>
            <p:spPr>
              <a:xfrm>
                <a:off x="628483" y="2603675"/>
                <a:ext cx="101" cy="2091"/>
              </a:xfrm>
              <a:custGeom>
                <a:avLst/>
                <a:gdLst/>
                <a:ahLst/>
                <a:cxnLst/>
                <a:rect l="0" t="0" r="0" b="0"/>
                <a:pathLst>
                  <a:path w="101" h="2091">
                    <a:moveTo>
                      <a:pt x="0" y="2090"/>
                    </a:move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05" name="ID_98">
                <a:extLst>
                  <a:ext uri="{FF2B5EF4-FFF2-40B4-BE49-F238E27FC236}">
                    <a16:creationId xmlns:a16="http://schemas.microsoft.com/office/drawing/2014/main" xmlns="" id="{7A784DC4-FB88-488B-A5FD-672AE06FA25F}"/>
                  </a:ext>
                </a:extLst>
              </p:cNvPr>
              <p:cNvSpPr/>
              <p:nvPr/>
            </p:nvSpPr>
            <p:spPr>
              <a:xfrm>
                <a:off x="585151" y="2601538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06" name="ID_99">
                <a:extLst>
                  <a:ext uri="{FF2B5EF4-FFF2-40B4-BE49-F238E27FC236}">
                    <a16:creationId xmlns:a16="http://schemas.microsoft.com/office/drawing/2014/main" xmlns="" id="{EBF446F1-1117-4ADD-BFF3-74F3E8485071}"/>
                  </a:ext>
                </a:extLst>
              </p:cNvPr>
              <p:cNvSpPr/>
              <p:nvPr/>
            </p:nvSpPr>
            <p:spPr>
              <a:xfrm>
                <a:off x="585151" y="2601538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07" name="ID_100">
                <a:extLst>
                  <a:ext uri="{FF2B5EF4-FFF2-40B4-BE49-F238E27FC236}">
                    <a16:creationId xmlns:a16="http://schemas.microsoft.com/office/drawing/2014/main" xmlns="" id="{48A05295-D10B-4A2F-AA0A-DE849496C9A9}"/>
                  </a:ext>
                </a:extLst>
              </p:cNvPr>
              <p:cNvSpPr/>
              <p:nvPr/>
            </p:nvSpPr>
            <p:spPr>
              <a:xfrm>
                <a:off x="585151" y="2601538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08" name="ID_101">
                <a:extLst>
                  <a:ext uri="{FF2B5EF4-FFF2-40B4-BE49-F238E27FC236}">
                    <a16:creationId xmlns:a16="http://schemas.microsoft.com/office/drawing/2014/main" xmlns="" id="{CA54A940-69CC-4C89-8D11-F8D1D54B1B32}"/>
                  </a:ext>
                </a:extLst>
              </p:cNvPr>
              <p:cNvSpPr/>
              <p:nvPr/>
            </p:nvSpPr>
            <p:spPr>
              <a:xfrm>
                <a:off x="585151" y="2601016"/>
                <a:ext cx="27" cy="523"/>
              </a:xfrm>
              <a:custGeom>
                <a:avLst/>
                <a:gdLst/>
                <a:ahLst/>
                <a:cxnLst/>
                <a:rect l="0" t="0" r="0" b="0"/>
                <a:pathLst>
                  <a:path w="27" h="523">
                    <a:moveTo>
                      <a:pt x="0" y="522"/>
                    </a:moveTo>
                    <a:lnTo>
                      <a:pt x="26" y="0"/>
                    </a:lnTo>
                    <a:lnTo>
                      <a:pt x="26" y="0"/>
                    </a:lnTo>
                    <a:lnTo>
                      <a:pt x="0" y="522"/>
                    </a:lnTo>
                    <a:lnTo>
                      <a:pt x="0" y="522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09" name="ID_102">
                <a:extLst>
                  <a:ext uri="{FF2B5EF4-FFF2-40B4-BE49-F238E27FC236}">
                    <a16:creationId xmlns:a16="http://schemas.microsoft.com/office/drawing/2014/main" xmlns="" id="{001ABD2E-1296-47AD-8352-4B848A3732F1}"/>
                  </a:ext>
                </a:extLst>
              </p:cNvPr>
              <p:cNvSpPr/>
              <p:nvPr/>
            </p:nvSpPr>
            <p:spPr>
              <a:xfrm>
                <a:off x="631618" y="2594941"/>
                <a:ext cx="465" cy="503"/>
              </a:xfrm>
              <a:custGeom>
                <a:avLst/>
                <a:gdLst/>
                <a:ahLst/>
                <a:cxnLst/>
                <a:rect l="0" t="0" r="0" b="0"/>
                <a:pathLst>
                  <a:path w="465" h="503">
                    <a:moveTo>
                      <a:pt x="464" y="0"/>
                    </a:moveTo>
                    <a:lnTo>
                      <a:pt x="0" y="502"/>
                    </a:lnTo>
                    <a:lnTo>
                      <a:pt x="0" y="502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10" name="ID_103">
                <a:extLst>
                  <a:ext uri="{FF2B5EF4-FFF2-40B4-BE49-F238E27FC236}">
                    <a16:creationId xmlns:a16="http://schemas.microsoft.com/office/drawing/2014/main" xmlns="" id="{3103DEC1-02B1-4285-A0A0-599883E00797}"/>
                  </a:ext>
                </a:extLst>
              </p:cNvPr>
              <p:cNvSpPr/>
              <p:nvPr/>
            </p:nvSpPr>
            <p:spPr>
              <a:xfrm>
                <a:off x="632082" y="2593896"/>
                <a:ext cx="51" cy="1046"/>
              </a:xfrm>
              <a:custGeom>
                <a:avLst/>
                <a:gdLst/>
                <a:ahLst/>
                <a:cxnLst/>
                <a:rect l="0" t="0" r="0" b="0"/>
                <a:pathLst>
                  <a:path w="51" h="1046">
                    <a:moveTo>
                      <a:pt x="50" y="0"/>
                    </a:moveTo>
                    <a:lnTo>
                      <a:pt x="0" y="1045"/>
                    </a:lnTo>
                    <a:lnTo>
                      <a:pt x="0" y="1045"/>
                    </a:lnTo>
                    <a:lnTo>
                      <a:pt x="50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11" name="ID_104">
                <a:extLst>
                  <a:ext uri="{FF2B5EF4-FFF2-40B4-BE49-F238E27FC236}">
                    <a16:creationId xmlns:a16="http://schemas.microsoft.com/office/drawing/2014/main" xmlns="" id="{34E42CB5-2EA3-4962-BA4A-62EA706FBDF5}"/>
                  </a:ext>
                </a:extLst>
              </p:cNvPr>
              <p:cNvSpPr/>
              <p:nvPr/>
            </p:nvSpPr>
            <p:spPr>
              <a:xfrm>
                <a:off x="580678" y="2559413"/>
                <a:ext cx="877" cy="45"/>
              </a:xfrm>
              <a:custGeom>
                <a:avLst/>
                <a:gdLst/>
                <a:ahLst/>
                <a:cxnLst/>
                <a:rect l="0" t="0" r="0" b="0"/>
                <a:pathLst>
                  <a:path w="877" h="45">
                    <a:moveTo>
                      <a:pt x="876" y="44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12" name="ID_105">
                <a:extLst>
                  <a:ext uri="{FF2B5EF4-FFF2-40B4-BE49-F238E27FC236}">
                    <a16:creationId xmlns:a16="http://schemas.microsoft.com/office/drawing/2014/main" xmlns="" id="{C23E9BC3-9A7A-4847-BA89-907BE43F4C6C}"/>
                  </a:ext>
                </a:extLst>
              </p:cNvPr>
              <p:cNvSpPr/>
              <p:nvPr/>
            </p:nvSpPr>
            <p:spPr>
              <a:xfrm>
                <a:off x="635150" y="2531194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13" name="ID_106">
                <a:extLst>
                  <a:ext uri="{FF2B5EF4-FFF2-40B4-BE49-F238E27FC236}">
                    <a16:creationId xmlns:a16="http://schemas.microsoft.com/office/drawing/2014/main" xmlns="" id="{323F7E6E-4738-4E59-A8B9-4C5FD1A8E060}"/>
                  </a:ext>
                </a:extLst>
              </p:cNvPr>
              <p:cNvSpPr/>
              <p:nvPr/>
            </p:nvSpPr>
            <p:spPr>
              <a:xfrm>
                <a:off x="635150" y="2530671"/>
                <a:ext cx="27" cy="524"/>
              </a:xfrm>
              <a:custGeom>
                <a:avLst/>
                <a:gdLst/>
                <a:ahLst/>
                <a:cxnLst/>
                <a:rect l="0" t="0" r="0" b="0"/>
                <a:pathLst>
                  <a:path w="27" h="524">
                    <a:moveTo>
                      <a:pt x="0" y="523"/>
                    </a:moveTo>
                    <a:lnTo>
                      <a:pt x="26" y="0"/>
                    </a:lnTo>
                    <a:lnTo>
                      <a:pt x="26" y="0"/>
                    </a:lnTo>
                    <a:lnTo>
                      <a:pt x="0" y="523"/>
                    </a:lnTo>
                    <a:lnTo>
                      <a:pt x="0" y="523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14" name="ID_107">
                <a:extLst>
                  <a:ext uri="{FF2B5EF4-FFF2-40B4-BE49-F238E27FC236}">
                    <a16:creationId xmlns:a16="http://schemas.microsoft.com/office/drawing/2014/main" xmlns="" id="{A0B7E264-184C-44AC-AD27-5B3D5C2FF3D6}"/>
                  </a:ext>
                </a:extLst>
              </p:cNvPr>
              <p:cNvSpPr/>
              <p:nvPr/>
            </p:nvSpPr>
            <p:spPr>
              <a:xfrm>
                <a:off x="608318" y="2524125"/>
                <a:ext cx="1724" cy="610"/>
              </a:xfrm>
              <a:custGeom>
                <a:avLst/>
                <a:gdLst/>
                <a:ahLst/>
                <a:cxnLst/>
                <a:rect l="0" t="0" r="0" b="0"/>
                <a:pathLst>
                  <a:path w="1724" h="610">
                    <a:moveTo>
                      <a:pt x="0" y="0"/>
                    </a:moveTo>
                    <a:lnTo>
                      <a:pt x="1723" y="609"/>
                    </a:lnTo>
                    <a:lnTo>
                      <a:pt x="1723" y="60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15" name="ID_108">
                <a:extLst>
                  <a:ext uri="{FF2B5EF4-FFF2-40B4-BE49-F238E27FC236}">
                    <a16:creationId xmlns:a16="http://schemas.microsoft.com/office/drawing/2014/main" xmlns="" id="{61F016F7-81B5-4ACC-91BE-13CCA8EC43AA}"/>
                  </a:ext>
                </a:extLst>
              </p:cNvPr>
              <p:cNvSpPr/>
              <p:nvPr/>
            </p:nvSpPr>
            <p:spPr>
              <a:xfrm>
                <a:off x="193212" y="2458362"/>
                <a:ext cx="10256" cy="8411"/>
              </a:xfrm>
              <a:custGeom>
                <a:avLst/>
                <a:gdLst/>
                <a:ahLst/>
                <a:cxnLst/>
                <a:rect l="0" t="0" r="0" b="0"/>
                <a:pathLst>
                  <a:path w="10256" h="8411">
                    <a:moveTo>
                      <a:pt x="5809" y="0"/>
                    </a:moveTo>
                    <a:lnTo>
                      <a:pt x="10255" y="5541"/>
                    </a:lnTo>
                    <a:lnTo>
                      <a:pt x="6120" y="8410"/>
                    </a:lnTo>
                    <a:lnTo>
                      <a:pt x="225" y="4867"/>
                    </a:lnTo>
                    <a:lnTo>
                      <a:pt x="0" y="1706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16" name="ID_109">
                <a:extLst>
                  <a:ext uri="{FF2B5EF4-FFF2-40B4-BE49-F238E27FC236}">
                    <a16:creationId xmlns:a16="http://schemas.microsoft.com/office/drawing/2014/main" xmlns="" id="{2DA9710D-B531-4487-8309-2FB39EA43FFB}"/>
                  </a:ext>
                </a:extLst>
              </p:cNvPr>
              <p:cNvSpPr/>
              <p:nvPr/>
            </p:nvSpPr>
            <p:spPr>
              <a:xfrm>
                <a:off x="150158" y="2452479"/>
                <a:ext cx="3924" cy="3344"/>
              </a:xfrm>
              <a:custGeom>
                <a:avLst/>
                <a:gdLst/>
                <a:ahLst/>
                <a:cxnLst/>
                <a:rect l="0" t="0" r="0" b="0"/>
                <a:pathLst>
                  <a:path w="3924" h="3344">
                    <a:moveTo>
                      <a:pt x="1089" y="0"/>
                    </a:moveTo>
                    <a:lnTo>
                      <a:pt x="3923" y="3343"/>
                    </a:lnTo>
                    <a:lnTo>
                      <a:pt x="0" y="3072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17" name="ID_110">
                <a:extLst>
                  <a:ext uri="{FF2B5EF4-FFF2-40B4-BE49-F238E27FC236}">
                    <a16:creationId xmlns:a16="http://schemas.microsoft.com/office/drawing/2014/main" xmlns="" id="{A0E15DED-8F80-4508-9ABB-DF71C9C63417}"/>
                  </a:ext>
                </a:extLst>
              </p:cNvPr>
              <p:cNvSpPr/>
              <p:nvPr/>
            </p:nvSpPr>
            <p:spPr>
              <a:xfrm>
                <a:off x="119386" y="2449701"/>
                <a:ext cx="8651" cy="7522"/>
              </a:xfrm>
              <a:custGeom>
                <a:avLst/>
                <a:gdLst/>
                <a:ahLst/>
                <a:cxnLst/>
                <a:rect l="0" t="0" r="0" b="0"/>
                <a:pathLst>
                  <a:path w="8651" h="7522">
                    <a:moveTo>
                      <a:pt x="7090" y="0"/>
                    </a:moveTo>
                    <a:lnTo>
                      <a:pt x="8650" y="2732"/>
                    </a:lnTo>
                    <a:lnTo>
                      <a:pt x="3493" y="1320"/>
                    </a:lnTo>
                    <a:lnTo>
                      <a:pt x="2179" y="7521"/>
                    </a:lnTo>
                    <a:lnTo>
                      <a:pt x="0" y="7367"/>
                    </a:lnTo>
                    <a:lnTo>
                      <a:pt x="368" y="214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18" name="ID_111">
                <a:extLst>
                  <a:ext uri="{FF2B5EF4-FFF2-40B4-BE49-F238E27FC236}">
                    <a16:creationId xmlns:a16="http://schemas.microsoft.com/office/drawing/2014/main" xmlns="" id="{A82895C6-BEA1-4F57-A4D2-95DF3D2CFCD5}"/>
                  </a:ext>
                </a:extLst>
              </p:cNvPr>
              <p:cNvSpPr/>
              <p:nvPr/>
            </p:nvSpPr>
            <p:spPr>
              <a:xfrm>
                <a:off x="153568" y="2442773"/>
                <a:ext cx="5485" cy="4478"/>
              </a:xfrm>
              <a:custGeom>
                <a:avLst/>
                <a:gdLst/>
                <a:ahLst/>
                <a:cxnLst/>
                <a:rect l="0" t="0" r="0" b="0"/>
                <a:pathLst>
                  <a:path w="5485" h="4478">
                    <a:moveTo>
                      <a:pt x="1416" y="0"/>
                    </a:moveTo>
                    <a:lnTo>
                      <a:pt x="4901" y="241"/>
                    </a:lnTo>
                    <a:lnTo>
                      <a:pt x="5484" y="4477"/>
                    </a:lnTo>
                    <a:lnTo>
                      <a:pt x="0" y="1476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19" name="ID_112">
                <a:extLst>
                  <a:ext uri="{FF2B5EF4-FFF2-40B4-BE49-F238E27FC236}">
                    <a16:creationId xmlns:a16="http://schemas.microsoft.com/office/drawing/2014/main" xmlns="" id="{62A4C593-B002-4A54-99CC-8CF64B4AF7A8}"/>
                  </a:ext>
                </a:extLst>
              </p:cNvPr>
              <p:cNvSpPr/>
              <p:nvPr/>
            </p:nvSpPr>
            <p:spPr>
              <a:xfrm>
                <a:off x="248670" y="2447494"/>
                <a:ext cx="974" cy="1567"/>
              </a:xfrm>
              <a:custGeom>
                <a:avLst/>
                <a:gdLst/>
                <a:ahLst/>
                <a:cxnLst/>
                <a:rect l="0" t="0" r="0" b="0"/>
                <a:pathLst>
                  <a:path w="974" h="1567">
                    <a:moveTo>
                      <a:pt x="973" y="57"/>
                    </a:moveTo>
                    <a:lnTo>
                      <a:pt x="939" y="579"/>
                    </a:lnTo>
                    <a:lnTo>
                      <a:pt x="939" y="579"/>
                    </a:lnTo>
                    <a:lnTo>
                      <a:pt x="0" y="1566"/>
                    </a:lnTo>
                    <a:lnTo>
                      <a:pt x="0" y="1566"/>
                    </a:lnTo>
                    <a:lnTo>
                      <a:pt x="0" y="1566"/>
                    </a:lnTo>
                    <a:lnTo>
                      <a:pt x="0" y="1566"/>
                    </a:lnTo>
                    <a:lnTo>
                      <a:pt x="68" y="522"/>
                    </a:lnTo>
                    <a:lnTo>
                      <a:pt x="68" y="522"/>
                    </a:lnTo>
                    <a:lnTo>
                      <a:pt x="102" y="0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20" name="ID_113">
                <a:extLst>
                  <a:ext uri="{FF2B5EF4-FFF2-40B4-BE49-F238E27FC236}">
                    <a16:creationId xmlns:a16="http://schemas.microsoft.com/office/drawing/2014/main" xmlns="" id="{A5C78BD5-7973-46D3-9072-532712BDAB69}"/>
                  </a:ext>
                </a:extLst>
              </p:cNvPr>
              <p:cNvSpPr/>
              <p:nvPr/>
            </p:nvSpPr>
            <p:spPr>
              <a:xfrm>
                <a:off x="248772" y="2446506"/>
                <a:ext cx="940" cy="1046"/>
              </a:xfrm>
              <a:custGeom>
                <a:avLst/>
                <a:gdLst/>
                <a:ahLst/>
                <a:cxnLst/>
                <a:rect l="0" t="0" r="0" b="0"/>
                <a:pathLst>
                  <a:path w="940" h="1046">
                    <a:moveTo>
                      <a:pt x="871" y="1045"/>
                    </a:moveTo>
                    <a:lnTo>
                      <a:pt x="0" y="988"/>
                    </a:lnTo>
                    <a:lnTo>
                      <a:pt x="0" y="988"/>
                    </a:lnTo>
                    <a:lnTo>
                      <a:pt x="34" y="466"/>
                    </a:lnTo>
                    <a:lnTo>
                      <a:pt x="34" y="466"/>
                    </a:lnTo>
                    <a:lnTo>
                      <a:pt x="939" y="0"/>
                    </a:lnTo>
                    <a:lnTo>
                      <a:pt x="939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21" name="ID_114">
                <a:extLst>
                  <a:ext uri="{FF2B5EF4-FFF2-40B4-BE49-F238E27FC236}">
                    <a16:creationId xmlns:a16="http://schemas.microsoft.com/office/drawing/2014/main" xmlns="" id="{856B78F7-999A-474E-8245-5173F4F1DC60}"/>
                  </a:ext>
                </a:extLst>
              </p:cNvPr>
              <p:cNvSpPr/>
              <p:nvPr/>
            </p:nvSpPr>
            <p:spPr>
              <a:xfrm>
                <a:off x="248738" y="2446506"/>
                <a:ext cx="974" cy="1511"/>
              </a:xfrm>
              <a:custGeom>
                <a:avLst/>
                <a:gdLst/>
                <a:ahLst/>
                <a:cxnLst/>
                <a:rect l="0" t="0" r="0" b="0"/>
                <a:pathLst>
                  <a:path w="974" h="1511">
                    <a:moveTo>
                      <a:pt x="973" y="0"/>
                    </a:moveTo>
                    <a:lnTo>
                      <a:pt x="0" y="1510"/>
                    </a:lnTo>
                    <a:lnTo>
                      <a:pt x="0" y="1510"/>
                    </a:lnTo>
                    <a:lnTo>
                      <a:pt x="34" y="988"/>
                    </a:lnTo>
                    <a:lnTo>
                      <a:pt x="34" y="988"/>
                    </a:lnTo>
                    <a:lnTo>
                      <a:pt x="68" y="466"/>
                    </a:lnTo>
                    <a:lnTo>
                      <a:pt x="68" y="466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22" name="ID_115">
                <a:extLst>
                  <a:ext uri="{FF2B5EF4-FFF2-40B4-BE49-F238E27FC236}">
                    <a16:creationId xmlns:a16="http://schemas.microsoft.com/office/drawing/2014/main" xmlns="" id="{F88C20D1-CB86-4441-AFE3-ABC70A029E62}"/>
                  </a:ext>
                </a:extLst>
              </p:cNvPr>
              <p:cNvSpPr/>
              <p:nvPr/>
            </p:nvSpPr>
            <p:spPr>
              <a:xfrm>
                <a:off x="235160" y="2444543"/>
                <a:ext cx="11665" cy="6532"/>
              </a:xfrm>
              <a:custGeom>
                <a:avLst/>
                <a:gdLst/>
                <a:ahLst/>
                <a:cxnLst/>
                <a:rect l="0" t="0" r="0" b="0"/>
                <a:pathLst>
                  <a:path w="11665" h="6532">
                    <a:moveTo>
                      <a:pt x="8553" y="0"/>
                    </a:moveTo>
                    <a:lnTo>
                      <a:pt x="11664" y="5970"/>
                    </a:lnTo>
                    <a:lnTo>
                      <a:pt x="4187" y="6531"/>
                    </a:lnTo>
                    <a:lnTo>
                      <a:pt x="0" y="3634"/>
                    </a:lnTo>
                    <a:lnTo>
                      <a:pt x="5195" y="4499"/>
                    </a:lnTo>
                    <a:lnTo>
                      <a:pt x="5401" y="1367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23" name="ID_116">
                <a:extLst>
                  <a:ext uri="{FF2B5EF4-FFF2-40B4-BE49-F238E27FC236}">
                    <a16:creationId xmlns:a16="http://schemas.microsoft.com/office/drawing/2014/main" xmlns="" id="{D7006EEB-FF6C-4543-A17A-AEA56FDF4421}"/>
                  </a:ext>
                </a:extLst>
              </p:cNvPr>
              <p:cNvSpPr/>
              <p:nvPr/>
            </p:nvSpPr>
            <p:spPr>
              <a:xfrm>
                <a:off x="257187" y="2445477"/>
                <a:ext cx="2213" cy="1624"/>
              </a:xfrm>
              <a:custGeom>
                <a:avLst/>
                <a:gdLst/>
                <a:ahLst/>
                <a:cxnLst/>
                <a:rect l="0" t="0" r="0" b="0"/>
                <a:pathLst>
                  <a:path w="2213" h="1624">
                    <a:moveTo>
                      <a:pt x="2212" y="85"/>
                    </a:moveTo>
                    <a:lnTo>
                      <a:pt x="2179" y="607"/>
                    </a:lnTo>
                    <a:lnTo>
                      <a:pt x="2179" y="607"/>
                    </a:lnTo>
                    <a:lnTo>
                      <a:pt x="1675" y="1623"/>
                    </a:lnTo>
                    <a:lnTo>
                      <a:pt x="1675" y="1623"/>
                    </a:lnTo>
                    <a:lnTo>
                      <a:pt x="871" y="522"/>
                    </a:lnTo>
                    <a:lnTo>
                      <a:pt x="871" y="522"/>
                    </a:lnTo>
                    <a:lnTo>
                      <a:pt x="0" y="466"/>
                    </a:lnTo>
                    <a:lnTo>
                      <a:pt x="0" y="466"/>
                    </a:lnTo>
                    <a:lnTo>
                      <a:pt x="871" y="522"/>
                    </a:lnTo>
                    <a:lnTo>
                      <a:pt x="871" y="522"/>
                    </a:lnTo>
                    <a:lnTo>
                      <a:pt x="905" y="0"/>
                    </a:lnTo>
                    <a:lnTo>
                      <a:pt x="905" y="0"/>
                    </a:lnTo>
                    <a:lnTo>
                      <a:pt x="1777" y="56"/>
                    </a:lnTo>
                    <a:lnTo>
                      <a:pt x="1777" y="56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24" name="ID_117">
                <a:extLst>
                  <a:ext uri="{FF2B5EF4-FFF2-40B4-BE49-F238E27FC236}">
                    <a16:creationId xmlns:a16="http://schemas.microsoft.com/office/drawing/2014/main" xmlns="" id="{2C3F06A2-D045-4D2E-A860-3C257616041E}"/>
                  </a:ext>
                </a:extLst>
              </p:cNvPr>
              <p:cNvSpPr/>
              <p:nvPr/>
            </p:nvSpPr>
            <p:spPr>
              <a:xfrm>
                <a:off x="255444" y="2445308"/>
                <a:ext cx="2649" cy="636"/>
              </a:xfrm>
              <a:custGeom>
                <a:avLst/>
                <a:gdLst/>
                <a:ahLst/>
                <a:cxnLst/>
                <a:rect l="0" t="0" r="0" b="0"/>
                <a:pathLst>
                  <a:path w="2649" h="636">
                    <a:moveTo>
                      <a:pt x="2648" y="169"/>
                    </a:moveTo>
                    <a:lnTo>
                      <a:pt x="1743" y="635"/>
                    </a:lnTo>
                    <a:lnTo>
                      <a:pt x="1743" y="635"/>
                    </a:lnTo>
                    <a:lnTo>
                      <a:pt x="1743" y="635"/>
                    </a:lnTo>
                    <a:lnTo>
                      <a:pt x="1743" y="635"/>
                    </a:lnTo>
                    <a:lnTo>
                      <a:pt x="0" y="522"/>
                    </a:lnTo>
                    <a:lnTo>
                      <a:pt x="0" y="522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1777" y="113"/>
                    </a:lnTo>
                    <a:lnTo>
                      <a:pt x="1777" y="113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25" name="ID_118">
                <a:extLst>
                  <a:ext uri="{FF2B5EF4-FFF2-40B4-BE49-F238E27FC236}">
                    <a16:creationId xmlns:a16="http://schemas.microsoft.com/office/drawing/2014/main" xmlns="" id="{162A6743-AAC0-483B-A723-9C5636D3B695}"/>
                  </a:ext>
                </a:extLst>
              </p:cNvPr>
              <p:cNvSpPr/>
              <p:nvPr/>
            </p:nvSpPr>
            <p:spPr>
              <a:xfrm>
                <a:off x="258092" y="2444433"/>
                <a:ext cx="873" cy="1101"/>
              </a:xfrm>
              <a:custGeom>
                <a:avLst/>
                <a:gdLst/>
                <a:ahLst/>
                <a:cxnLst/>
                <a:rect l="0" t="0" r="0" b="0"/>
                <a:pathLst>
                  <a:path w="873" h="1101">
                    <a:moveTo>
                      <a:pt x="872" y="1100"/>
                    </a:moveTo>
                    <a:lnTo>
                      <a:pt x="0" y="1044"/>
                    </a:lnTo>
                    <a:lnTo>
                      <a:pt x="0" y="1044"/>
                    </a:lnTo>
                    <a:lnTo>
                      <a:pt x="67" y="0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26" name="ID_119">
                <a:extLst>
                  <a:ext uri="{FF2B5EF4-FFF2-40B4-BE49-F238E27FC236}">
                    <a16:creationId xmlns:a16="http://schemas.microsoft.com/office/drawing/2014/main" xmlns="" id="{890F7632-7356-47FC-A518-6DFE82D993A0}"/>
                  </a:ext>
                </a:extLst>
              </p:cNvPr>
              <p:cNvSpPr/>
              <p:nvPr/>
            </p:nvSpPr>
            <p:spPr>
              <a:xfrm>
                <a:off x="249711" y="2438520"/>
                <a:ext cx="10094" cy="8299"/>
              </a:xfrm>
              <a:custGeom>
                <a:avLst/>
                <a:gdLst/>
                <a:ahLst/>
                <a:cxnLst/>
                <a:rect l="0" t="0" r="0" b="0"/>
                <a:pathLst>
                  <a:path w="10094" h="8299">
                    <a:moveTo>
                      <a:pt x="8448" y="5913"/>
                    </a:moveTo>
                    <a:lnTo>
                      <a:pt x="7510" y="6901"/>
                    </a:lnTo>
                    <a:lnTo>
                      <a:pt x="7510" y="6901"/>
                    </a:lnTo>
                    <a:lnTo>
                      <a:pt x="5766" y="6788"/>
                    </a:lnTo>
                    <a:lnTo>
                      <a:pt x="5766" y="6788"/>
                    </a:lnTo>
                    <a:lnTo>
                      <a:pt x="5733" y="7310"/>
                    </a:lnTo>
                    <a:lnTo>
                      <a:pt x="5733" y="7310"/>
                    </a:lnTo>
                    <a:lnTo>
                      <a:pt x="4794" y="8298"/>
                    </a:lnTo>
                    <a:lnTo>
                      <a:pt x="4794" y="8298"/>
                    </a:lnTo>
                    <a:lnTo>
                      <a:pt x="3922" y="8241"/>
                    </a:lnTo>
                    <a:lnTo>
                      <a:pt x="3922" y="8241"/>
                    </a:lnTo>
                    <a:lnTo>
                      <a:pt x="0" y="7986"/>
                    </a:lnTo>
                    <a:lnTo>
                      <a:pt x="340" y="2765"/>
                    </a:lnTo>
                    <a:lnTo>
                      <a:pt x="6206" y="0"/>
                    </a:lnTo>
                    <a:lnTo>
                      <a:pt x="10093" y="776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27" name="ID_120">
                <a:extLst>
                  <a:ext uri="{FF2B5EF4-FFF2-40B4-BE49-F238E27FC236}">
                    <a16:creationId xmlns:a16="http://schemas.microsoft.com/office/drawing/2014/main" xmlns="" id="{12D65BD8-C4C3-494D-874E-740E34EC2020}"/>
                  </a:ext>
                </a:extLst>
              </p:cNvPr>
              <p:cNvSpPr/>
              <p:nvPr/>
            </p:nvSpPr>
            <p:spPr>
              <a:xfrm>
                <a:off x="289554" y="2432286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28" name="ID_121">
                <a:extLst>
                  <a:ext uri="{FF2B5EF4-FFF2-40B4-BE49-F238E27FC236}">
                    <a16:creationId xmlns:a16="http://schemas.microsoft.com/office/drawing/2014/main" xmlns="" id="{CF5E99DE-D087-46AF-9D3A-D50CBEB9EADB}"/>
                  </a:ext>
                </a:extLst>
              </p:cNvPr>
              <p:cNvSpPr/>
              <p:nvPr/>
            </p:nvSpPr>
            <p:spPr>
              <a:xfrm>
                <a:off x="293065" y="2424647"/>
                <a:ext cx="872" cy="578"/>
              </a:xfrm>
              <a:custGeom>
                <a:avLst/>
                <a:gdLst/>
                <a:ahLst/>
                <a:cxnLst/>
                <a:rect l="0" t="0" r="0" b="0"/>
                <a:pathLst>
                  <a:path w="872" h="578">
                    <a:moveTo>
                      <a:pt x="33" y="0"/>
                    </a:moveTo>
                    <a:lnTo>
                      <a:pt x="0" y="522"/>
                    </a:lnTo>
                    <a:lnTo>
                      <a:pt x="0" y="522"/>
                    </a:lnTo>
                    <a:lnTo>
                      <a:pt x="871" y="577"/>
                    </a:lnTo>
                    <a:lnTo>
                      <a:pt x="871" y="577"/>
                    </a:lnTo>
                    <a:lnTo>
                      <a:pt x="0" y="522"/>
                    </a:lnTo>
                    <a:lnTo>
                      <a:pt x="0" y="522"/>
                    </a:lnTo>
                    <a:lnTo>
                      <a:pt x="0" y="522"/>
                    </a:lnTo>
                    <a:lnTo>
                      <a:pt x="0" y="522"/>
                    </a:lnTo>
                    <a:lnTo>
                      <a:pt x="0" y="522"/>
                    </a:lnTo>
                    <a:lnTo>
                      <a:pt x="0" y="522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29" name="ID_122">
                <a:extLst>
                  <a:ext uri="{FF2B5EF4-FFF2-40B4-BE49-F238E27FC236}">
                    <a16:creationId xmlns:a16="http://schemas.microsoft.com/office/drawing/2014/main" xmlns="" id="{0269DDFA-8466-46A8-86D9-15180C33783A}"/>
                  </a:ext>
                </a:extLst>
              </p:cNvPr>
              <p:cNvSpPr/>
              <p:nvPr/>
            </p:nvSpPr>
            <p:spPr>
              <a:xfrm>
                <a:off x="203469" y="2405172"/>
                <a:ext cx="4681" cy="1888"/>
              </a:xfrm>
              <a:custGeom>
                <a:avLst/>
                <a:gdLst/>
                <a:ahLst/>
                <a:cxnLst/>
                <a:rect l="0" t="0" r="0" b="0"/>
                <a:pathLst>
                  <a:path w="4681" h="1888">
                    <a:moveTo>
                      <a:pt x="1739" y="116"/>
                    </a:moveTo>
                    <a:lnTo>
                      <a:pt x="2175" y="146"/>
                    </a:lnTo>
                    <a:lnTo>
                      <a:pt x="2175" y="146"/>
                    </a:lnTo>
                    <a:lnTo>
                      <a:pt x="2139" y="668"/>
                    </a:lnTo>
                    <a:lnTo>
                      <a:pt x="2139" y="668"/>
                    </a:lnTo>
                    <a:lnTo>
                      <a:pt x="2975" y="1248"/>
                    </a:lnTo>
                    <a:lnTo>
                      <a:pt x="2975" y="1248"/>
                    </a:lnTo>
                    <a:lnTo>
                      <a:pt x="3809" y="1828"/>
                    </a:lnTo>
                    <a:lnTo>
                      <a:pt x="3809" y="1828"/>
                    </a:lnTo>
                    <a:lnTo>
                      <a:pt x="3809" y="1828"/>
                    </a:lnTo>
                    <a:lnTo>
                      <a:pt x="3809" y="1828"/>
                    </a:lnTo>
                    <a:lnTo>
                      <a:pt x="4680" y="1887"/>
                    </a:lnTo>
                    <a:lnTo>
                      <a:pt x="4680" y="188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70" y="58"/>
                    </a:lnTo>
                    <a:lnTo>
                      <a:pt x="870" y="58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30" name="ID_123">
                <a:extLst>
                  <a:ext uri="{FF2B5EF4-FFF2-40B4-BE49-F238E27FC236}">
                    <a16:creationId xmlns:a16="http://schemas.microsoft.com/office/drawing/2014/main" xmlns="" id="{B1831667-918E-412C-B7BC-8E7DF63DED8C}"/>
                  </a:ext>
                </a:extLst>
              </p:cNvPr>
              <p:cNvSpPr/>
              <p:nvPr/>
            </p:nvSpPr>
            <p:spPr>
              <a:xfrm>
                <a:off x="231437" y="2391826"/>
                <a:ext cx="871" cy="58"/>
              </a:xfrm>
              <a:custGeom>
                <a:avLst/>
                <a:gdLst/>
                <a:ahLst/>
                <a:cxnLst/>
                <a:rect l="0" t="0" r="0" b="0"/>
                <a:pathLst>
                  <a:path w="871" h="58">
                    <a:moveTo>
                      <a:pt x="870" y="57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870" y="57"/>
                    </a:lnTo>
                    <a:lnTo>
                      <a:pt x="870" y="57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31" name="ID_124">
                <a:extLst>
                  <a:ext uri="{FF2B5EF4-FFF2-40B4-BE49-F238E27FC236}">
                    <a16:creationId xmlns:a16="http://schemas.microsoft.com/office/drawing/2014/main" xmlns="" id="{85BBD72A-CBF6-4448-9917-CC750C81BAD8}"/>
                  </a:ext>
                </a:extLst>
              </p:cNvPr>
              <p:cNvSpPr/>
              <p:nvPr/>
            </p:nvSpPr>
            <p:spPr>
              <a:xfrm>
                <a:off x="232307" y="2391361"/>
                <a:ext cx="35" cy="523"/>
              </a:xfrm>
              <a:custGeom>
                <a:avLst/>
                <a:gdLst/>
                <a:ahLst/>
                <a:cxnLst/>
                <a:rect l="0" t="0" r="0" b="0"/>
                <a:pathLst>
                  <a:path w="35" h="523">
                    <a:moveTo>
                      <a:pt x="34" y="0"/>
                    </a:moveTo>
                    <a:lnTo>
                      <a:pt x="0" y="522"/>
                    </a:lnTo>
                    <a:lnTo>
                      <a:pt x="0" y="522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32" name="ID_125">
                <a:extLst>
                  <a:ext uri="{FF2B5EF4-FFF2-40B4-BE49-F238E27FC236}">
                    <a16:creationId xmlns:a16="http://schemas.microsoft.com/office/drawing/2014/main" xmlns="" id="{A8DD9ECA-02C5-43B1-8A06-AE65D7120180}"/>
                  </a:ext>
                </a:extLst>
              </p:cNvPr>
              <p:cNvSpPr/>
              <p:nvPr/>
            </p:nvSpPr>
            <p:spPr>
              <a:xfrm>
                <a:off x="325372" y="2374436"/>
                <a:ext cx="3172" cy="1956"/>
              </a:xfrm>
              <a:custGeom>
                <a:avLst/>
                <a:gdLst/>
                <a:ahLst/>
                <a:cxnLst/>
                <a:rect l="0" t="0" r="0" b="0"/>
                <a:pathLst>
                  <a:path w="3172" h="1956">
                    <a:moveTo>
                      <a:pt x="3171" y="0"/>
                    </a:moveTo>
                    <a:lnTo>
                      <a:pt x="1803" y="964"/>
                    </a:lnTo>
                    <a:lnTo>
                      <a:pt x="1803" y="964"/>
                    </a:lnTo>
                    <a:lnTo>
                      <a:pt x="869" y="1955"/>
                    </a:lnTo>
                    <a:lnTo>
                      <a:pt x="869" y="1955"/>
                    </a:lnTo>
                    <a:lnTo>
                      <a:pt x="0" y="1901"/>
                    </a:lnTo>
                    <a:lnTo>
                      <a:pt x="0" y="1901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33" name="ID_126">
                <a:extLst>
                  <a:ext uri="{FF2B5EF4-FFF2-40B4-BE49-F238E27FC236}">
                    <a16:creationId xmlns:a16="http://schemas.microsoft.com/office/drawing/2014/main" xmlns="" id="{321A47D4-5576-48E8-9698-3F36CD3ED833}"/>
                  </a:ext>
                </a:extLst>
              </p:cNvPr>
              <p:cNvSpPr/>
              <p:nvPr/>
            </p:nvSpPr>
            <p:spPr>
              <a:xfrm>
                <a:off x="323252" y="2363856"/>
                <a:ext cx="3766" cy="4486"/>
              </a:xfrm>
              <a:custGeom>
                <a:avLst/>
                <a:gdLst/>
                <a:ahLst/>
                <a:cxnLst/>
                <a:rect l="0" t="0" r="0" b="0"/>
                <a:pathLst>
                  <a:path w="3766" h="4486">
                    <a:moveTo>
                      <a:pt x="3765" y="0"/>
                    </a:moveTo>
                    <a:lnTo>
                      <a:pt x="0" y="4485"/>
                    </a:lnTo>
                    <a:lnTo>
                      <a:pt x="0" y="4485"/>
                    </a:lnTo>
                    <a:lnTo>
                      <a:pt x="33" y="3963"/>
                    </a:lnTo>
                    <a:lnTo>
                      <a:pt x="33" y="3963"/>
                    </a:lnTo>
                    <a:lnTo>
                      <a:pt x="933" y="3495"/>
                    </a:lnTo>
                    <a:lnTo>
                      <a:pt x="933" y="3495"/>
                    </a:lnTo>
                    <a:lnTo>
                      <a:pt x="966" y="2973"/>
                    </a:lnTo>
                    <a:lnTo>
                      <a:pt x="966" y="2973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34" name="ID_127">
                <a:extLst>
                  <a:ext uri="{FF2B5EF4-FFF2-40B4-BE49-F238E27FC236}">
                    <a16:creationId xmlns:a16="http://schemas.microsoft.com/office/drawing/2014/main" xmlns="" id="{3600168E-B6EE-4FE3-92E4-E625ADD037C8}"/>
                  </a:ext>
                </a:extLst>
              </p:cNvPr>
              <p:cNvSpPr/>
              <p:nvPr/>
            </p:nvSpPr>
            <p:spPr>
              <a:xfrm>
                <a:off x="322895" y="2363388"/>
                <a:ext cx="5024" cy="10699"/>
              </a:xfrm>
              <a:custGeom>
                <a:avLst/>
                <a:gdLst/>
                <a:ahLst/>
                <a:cxnLst/>
                <a:rect l="0" t="0" r="0" b="0"/>
                <a:pathLst>
                  <a:path w="5024" h="10699">
                    <a:moveTo>
                      <a:pt x="5023" y="0"/>
                    </a:moveTo>
                    <a:lnTo>
                      <a:pt x="4991" y="522"/>
                    </a:lnTo>
                    <a:lnTo>
                      <a:pt x="4991" y="522"/>
                    </a:lnTo>
                    <a:lnTo>
                      <a:pt x="4958" y="1045"/>
                    </a:lnTo>
                    <a:lnTo>
                      <a:pt x="4958" y="1045"/>
                    </a:lnTo>
                    <a:lnTo>
                      <a:pt x="0" y="10698"/>
                    </a:lnTo>
                    <a:lnTo>
                      <a:pt x="357" y="4953"/>
                    </a:lnTo>
                    <a:lnTo>
                      <a:pt x="357" y="4953"/>
                    </a:lnTo>
                    <a:lnTo>
                      <a:pt x="390" y="4431"/>
                    </a:lnTo>
                    <a:lnTo>
                      <a:pt x="390" y="4431"/>
                    </a:lnTo>
                    <a:lnTo>
                      <a:pt x="1290" y="3963"/>
                    </a:lnTo>
                    <a:lnTo>
                      <a:pt x="1290" y="3963"/>
                    </a:lnTo>
                    <a:lnTo>
                      <a:pt x="1323" y="3441"/>
                    </a:lnTo>
                    <a:lnTo>
                      <a:pt x="1323" y="3441"/>
                    </a:lnTo>
                    <a:lnTo>
                      <a:pt x="4122" y="468"/>
                    </a:lnTo>
                    <a:lnTo>
                      <a:pt x="4122" y="468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35" name="ID_128">
                <a:extLst>
                  <a:ext uri="{FF2B5EF4-FFF2-40B4-BE49-F238E27FC236}">
                    <a16:creationId xmlns:a16="http://schemas.microsoft.com/office/drawing/2014/main" xmlns="" id="{76210CF8-81A1-4EF6-A277-CF09DE4C4CED}"/>
                  </a:ext>
                </a:extLst>
              </p:cNvPr>
              <p:cNvSpPr/>
              <p:nvPr/>
            </p:nvSpPr>
            <p:spPr>
              <a:xfrm>
                <a:off x="327886" y="2363469"/>
                <a:ext cx="1336" cy="496"/>
              </a:xfrm>
              <a:custGeom>
                <a:avLst/>
                <a:gdLst/>
                <a:ahLst/>
                <a:cxnLst/>
                <a:rect l="0" t="0" r="0" b="0"/>
                <a:pathLst>
                  <a:path w="1336" h="496">
                    <a:moveTo>
                      <a:pt x="1335" y="0"/>
                    </a:moveTo>
                    <a:lnTo>
                      <a:pt x="868" y="495"/>
                    </a:lnTo>
                    <a:lnTo>
                      <a:pt x="868" y="495"/>
                    </a:lnTo>
                    <a:lnTo>
                      <a:pt x="0" y="441"/>
                    </a:lnTo>
                    <a:lnTo>
                      <a:pt x="0" y="441"/>
                    </a:lnTo>
                    <a:lnTo>
                      <a:pt x="868" y="495"/>
                    </a:lnTo>
                    <a:lnTo>
                      <a:pt x="868" y="495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36" name="ID_129">
                <a:extLst>
                  <a:ext uri="{FF2B5EF4-FFF2-40B4-BE49-F238E27FC236}">
                    <a16:creationId xmlns:a16="http://schemas.microsoft.com/office/drawing/2014/main" xmlns="" id="{5915CA72-C6F0-4769-B3CF-1D1C01A482B0}"/>
                  </a:ext>
                </a:extLst>
              </p:cNvPr>
              <p:cNvSpPr/>
              <p:nvPr/>
            </p:nvSpPr>
            <p:spPr>
              <a:xfrm>
                <a:off x="327853" y="2363000"/>
                <a:ext cx="2269" cy="2010"/>
              </a:xfrm>
              <a:custGeom>
                <a:avLst/>
                <a:gdLst/>
                <a:ahLst/>
                <a:cxnLst/>
                <a:rect l="0" t="0" r="0" b="0"/>
                <a:pathLst>
                  <a:path w="2269" h="2010">
                    <a:moveTo>
                      <a:pt x="2268" y="0"/>
                    </a:moveTo>
                    <a:lnTo>
                      <a:pt x="2268" y="0"/>
                    </a:lnTo>
                    <a:lnTo>
                      <a:pt x="2268" y="0"/>
                    </a:lnTo>
                    <a:lnTo>
                      <a:pt x="2236" y="522"/>
                    </a:lnTo>
                    <a:lnTo>
                      <a:pt x="2236" y="522"/>
                    </a:lnTo>
                    <a:lnTo>
                      <a:pt x="1335" y="991"/>
                    </a:lnTo>
                    <a:lnTo>
                      <a:pt x="1335" y="991"/>
                    </a:lnTo>
                    <a:lnTo>
                      <a:pt x="1335" y="991"/>
                    </a:lnTo>
                    <a:lnTo>
                      <a:pt x="1335" y="991"/>
                    </a:lnTo>
                    <a:lnTo>
                      <a:pt x="1303" y="1513"/>
                    </a:lnTo>
                    <a:lnTo>
                      <a:pt x="1303" y="1513"/>
                    </a:lnTo>
                    <a:lnTo>
                      <a:pt x="837" y="2009"/>
                    </a:lnTo>
                    <a:lnTo>
                      <a:pt x="837" y="2009"/>
                    </a:lnTo>
                    <a:lnTo>
                      <a:pt x="0" y="1433"/>
                    </a:lnTo>
                    <a:lnTo>
                      <a:pt x="0" y="1433"/>
                    </a:lnTo>
                    <a:lnTo>
                      <a:pt x="901" y="964"/>
                    </a:lnTo>
                    <a:lnTo>
                      <a:pt x="901" y="964"/>
                    </a:lnTo>
                    <a:lnTo>
                      <a:pt x="1368" y="469"/>
                    </a:lnTo>
                    <a:lnTo>
                      <a:pt x="1368" y="469"/>
                    </a:lnTo>
                    <a:lnTo>
                      <a:pt x="1368" y="469"/>
                    </a:lnTo>
                    <a:lnTo>
                      <a:pt x="1368" y="469"/>
                    </a:lnTo>
                    <a:lnTo>
                      <a:pt x="65" y="388"/>
                    </a:lnTo>
                    <a:lnTo>
                      <a:pt x="65" y="388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37" name="ID_130">
                <a:extLst>
                  <a:ext uri="{FF2B5EF4-FFF2-40B4-BE49-F238E27FC236}">
                    <a16:creationId xmlns:a16="http://schemas.microsoft.com/office/drawing/2014/main" xmlns="" id="{FFDE3B0C-C67C-40D7-9630-2B4C56C8E1B1}"/>
                  </a:ext>
                </a:extLst>
              </p:cNvPr>
              <p:cNvSpPr/>
              <p:nvPr/>
            </p:nvSpPr>
            <p:spPr>
              <a:xfrm>
                <a:off x="330121" y="2362531"/>
                <a:ext cx="902" cy="470"/>
              </a:xfrm>
              <a:custGeom>
                <a:avLst/>
                <a:gdLst/>
                <a:ahLst/>
                <a:cxnLst/>
                <a:rect l="0" t="0" r="0" b="0"/>
                <a:pathLst>
                  <a:path w="902" h="470">
                    <a:moveTo>
                      <a:pt x="901" y="0"/>
                    </a:moveTo>
                    <a:lnTo>
                      <a:pt x="901" y="0"/>
                    </a:lnTo>
                    <a:lnTo>
                      <a:pt x="901" y="0"/>
                    </a:lnTo>
                    <a:lnTo>
                      <a:pt x="0" y="469"/>
                    </a:lnTo>
                    <a:lnTo>
                      <a:pt x="0" y="469"/>
                    </a:lnTo>
                    <a:lnTo>
                      <a:pt x="0" y="469"/>
                    </a:lnTo>
                    <a:lnTo>
                      <a:pt x="0" y="469"/>
                    </a:lnTo>
                    <a:lnTo>
                      <a:pt x="901" y="0"/>
                    </a:lnTo>
                    <a:lnTo>
                      <a:pt x="901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38" name="ID_131">
                <a:extLst>
                  <a:ext uri="{FF2B5EF4-FFF2-40B4-BE49-F238E27FC236}">
                    <a16:creationId xmlns:a16="http://schemas.microsoft.com/office/drawing/2014/main" xmlns="" id="{4CE7D37D-F47A-4D50-8D07-D10F58EB9BC4}"/>
                  </a:ext>
                </a:extLst>
              </p:cNvPr>
              <p:cNvSpPr/>
              <p:nvPr/>
            </p:nvSpPr>
            <p:spPr>
              <a:xfrm>
                <a:off x="328690" y="2362531"/>
                <a:ext cx="2333" cy="2479"/>
              </a:xfrm>
              <a:custGeom>
                <a:avLst/>
                <a:gdLst/>
                <a:ahLst/>
                <a:cxnLst/>
                <a:rect l="0" t="0" r="0" b="0"/>
                <a:pathLst>
                  <a:path w="2333" h="2479">
                    <a:moveTo>
                      <a:pt x="0" y="2478"/>
                    </a:moveTo>
                    <a:lnTo>
                      <a:pt x="466" y="1982"/>
                    </a:lnTo>
                    <a:lnTo>
                      <a:pt x="466" y="1982"/>
                    </a:lnTo>
                    <a:lnTo>
                      <a:pt x="498" y="1460"/>
                    </a:lnTo>
                    <a:lnTo>
                      <a:pt x="498" y="1460"/>
                    </a:lnTo>
                    <a:lnTo>
                      <a:pt x="1399" y="991"/>
                    </a:lnTo>
                    <a:lnTo>
                      <a:pt x="1399" y="991"/>
                    </a:lnTo>
                    <a:lnTo>
                      <a:pt x="1431" y="469"/>
                    </a:lnTo>
                    <a:lnTo>
                      <a:pt x="1431" y="469"/>
                    </a:lnTo>
                    <a:lnTo>
                      <a:pt x="2332" y="0"/>
                    </a:lnTo>
                    <a:lnTo>
                      <a:pt x="2332" y="0"/>
                    </a:lnTo>
                    <a:lnTo>
                      <a:pt x="2332" y="0"/>
                    </a:lnTo>
                    <a:lnTo>
                      <a:pt x="2332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39" name="ID_132">
                <a:extLst>
                  <a:ext uri="{FF2B5EF4-FFF2-40B4-BE49-F238E27FC236}">
                    <a16:creationId xmlns:a16="http://schemas.microsoft.com/office/drawing/2014/main" xmlns="" id="{D4A8D013-5EC1-4CEE-9803-A08DC1FB6E3D}"/>
                  </a:ext>
                </a:extLst>
              </p:cNvPr>
              <p:cNvSpPr/>
              <p:nvPr/>
            </p:nvSpPr>
            <p:spPr>
              <a:xfrm>
                <a:off x="57548" y="2314115"/>
                <a:ext cx="78" cy="1044"/>
              </a:xfrm>
              <a:custGeom>
                <a:avLst/>
                <a:gdLst/>
                <a:ahLst/>
                <a:cxnLst/>
                <a:rect l="0" t="0" r="0" b="0"/>
                <a:pathLst>
                  <a:path w="78" h="1044">
                    <a:moveTo>
                      <a:pt x="77" y="0"/>
                    </a:moveTo>
                    <a:lnTo>
                      <a:pt x="0" y="1043"/>
                    </a:lnTo>
                    <a:lnTo>
                      <a:pt x="0" y="1043"/>
                    </a:lnTo>
                    <a:lnTo>
                      <a:pt x="0" y="1043"/>
                    </a:lnTo>
                    <a:lnTo>
                      <a:pt x="0" y="1043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40" name="ID_133">
                <a:extLst>
                  <a:ext uri="{FF2B5EF4-FFF2-40B4-BE49-F238E27FC236}">
                    <a16:creationId xmlns:a16="http://schemas.microsoft.com/office/drawing/2014/main" xmlns="" id="{0770E95E-A092-44BB-8B2C-CDC369889374}"/>
                  </a:ext>
                </a:extLst>
              </p:cNvPr>
              <p:cNvSpPr/>
              <p:nvPr/>
            </p:nvSpPr>
            <p:spPr>
              <a:xfrm>
                <a:off x="64622" y="2307809"/>
                <a:ext cx="868" cy="587"/>
              </a:xfrm>
              <a:custGeom>
                <a:avLst/>
                <a:gdLst/>
                <a:ahLst/>
                <a:cxnLst/>
                <a:rect l="0" t="0" r="0" b="0"/>
                <a:pathLst>
                  <a:path w="868" h="587">
                    <a:moveTo>
                      <a:pt x="867" y="64"/>
                    </a:moveTo>
                    <a:lnTo>
                      <a:pt x="828" y="586"/>
                    </a:lnTo>
                    <a:lnTo>
                      <a:pt x="828" y="58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41" name="ID_134">
                <a:extLst>
                  <a:ext uri="{FF2B5EF4-FFF2-40B4-BE49-F238E27FC236}">
                    <a16:creationId xmlns:a16="http://schemas.microsoft.com/office/drawing/2014/main" xmlns="" id="{C00533ED-D008-4E04-A0FB-3D03CF0F3AA5}"/>
                  </a:ext>
                </a:extLst>
              </p:cNvPr>
              <p:cNvSpPr/>
              <p:nvPr/>
            </p:nvSpPr>
            <p:spPr>
              <a:xfrm>
                <a:off x="61349" y="2304423"/>
                <a:ext cx="40" cy="523"/>
              </a:xfrm>
              <a:custGeom>
                <a:avLst/>
                <a:gdLst/>
                <a:ahLst/>
                <a:cxnLst/>
                <a:rect l="0" t="0" r="0" b="0"/>
                <a:pathLst>
                  <a:path w="40" h="523">
                    <a:moveTo>
                      <a:pt x="39" y="0"/>
                    </a:moveTo>
                    <a:lnTo>
                      <a:pt x="0" y="522"/>
                    </a:lnTo>
                    <a:lnTo>
                      <a:pt x="0" y="522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42" name="ID_135">
                <a:extLst>
                  <a:ext uri="{FF2B5EF4-FFF2-40B4-BE49-F238E27FC236}">
                    <a16:creationId xmlns:a16="http://schemas.microsoft.com/office/drawing/2014/main" xmlns="" id="{E77570E4-5873-4AA0-82DA-44B2DABA3C99}"/>
                  </a:ext>
                </a:extLst>
              </p:cNvPr>
              <p:cNvSpPr/>
              <p:nvPr/>
            </p:nvSpPr>
            <p:spPr>
              <a:xfrm>
                <a:off x="47220" y="2301046"/>
                <a:ext cx="11772" cy="10598"/>
              </a:xfrm>
              <a:custGeom>
                <a:avLst/>
                <a:gdLst/>
                <a:ahLst/>
                <a:cxnLst/>
                <a:rect l="0" t="0" r="0" b="0"/>
                <a:pathLst>
                  <a:path w="11772" h="10598">
                    <a:moveTo>
                      <a:pt x="8731" y="353"/>
                    </a:moveTo>
                    <a:lnTo>
                      <a:pt x="9558" y="938"/>
                    </a:lnTo>
                    <a:lnTo>
                      <a:pt x="9558" y="938"/>
                    </a:lnTo>
                    <a:lnTo>
                      <a:pt x="10386" y="1524"/>
                    </a:lnTo>
                    <a:lnTo>
                      <a:pt x="10386" y="1524"/>
                    </a:lnTo>
                    <a:lnTo>
                      <a:pt x="11252" y="1588"/>
                    </a:lnTo>
                    <a:lnTo>
                      <a:pt x="11252" y="1588"/>
                    </a:lnTo>
                    <a:lnTo>
                      <a:pt x="11771" y="6349"/>
                    </a:lnTo>
                    <a:lnTo>
                      <a:pt x="4726" y="7402"/>
                    </a:lnTo>
                    <a:lnTo>
                      <a:pt x="5360" y="10597"/>
                    </a:lnTo>
                    <a:lnTo>
                      <a:pt x="0" y="6527"/>
                    </a:lnTo>
                    <a:lnTo>
                      <a:pt x="3620" y="4697"/>
                    </a:lnTo>
                    <a:lnTo>
                      <a:pt x="3968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43" name="ID_136">
                <a:extLst>
                  <a:ext uri="{FF2B5EF4-FFF2-40B4-BE49-F238E27FC236}">
                    <a16:creationId xmlns:a16="http://schemas.microsoft.com/office/drawing/2014/main" xmlns="" id="{0F7E8074-A001-419B-BACB-285E9BDCD55C}"/>
                  </a:ext>
                </a:extLst>
              </p:cNvPr>
              <p:cNvSpPr/>
              <p:nvPr/>
            </p:nvSpPr>
            <p:spPr>
              <a:xfrm>
                <a:off x="61695" y="2299726"/>
                <a:ext cx="40" cy="523"/>
              </a:xfrm>
              <a:custGeom>
                <a:avLst/>
                <a:gdLst/>
                <a:ahLst/>
                <a:cxnLst/>
                <a:rect l="0" t="0" r="0" b="0"/>
                <a:pathLst>
                  <a:path w="40" h="523">
                    <a:moveTo>
                      <a:pt x="39" y="0"/>
                    </a:moveTo>
                    <a:lnTo>
                      <a:pt x="0" y="522"/>
                    </a:lnTo>
                    <a:lnTo>
                      <a:pt x="0" y="522"/>
                    </a:lnTo>
                    <a:lnTo>
                      <a:pt x="0" y="522"/>
                    </a:lnTo>
                    <a:lnTo>
                      <a:pt x="0" y="522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44" name="ID_137">
                <a:extLst>
                  <a:ext uri="{FF2B5EF4-FFF2-40B4-BE49-F238E27FC236}">
                    <a16:creationId xmlns:a16="http://schemas.microsoft.com/office/drawing/2014/main" xmlns="" id="{9F9ADA47-DBEC-4D2E-84A0-8587586D800C}"/>
                  </a:ext>
                </a:extLst>
              </p:cNvPr>
              <p:cNvSpPr/>
              <p:nvPr/>
            </p:nvSpPr>
            <p:spPr>
              <a:xfrm>
                <a:off x="55951" y="2301399"/>
                <a:ext cx="2522" cy="1236"/>
              </a:xfrm>
              <a:custGeom>
                <a:avLst/>
                <a:gdLst/>
                <a:ahLst/>
                <a:cxnLst/>
                <a:rect l="0" t="0" r="0" b="0"/>
                <a:pathLst>
                  <a:path w="2522" h="1236">
                    <a:moveTo>
                      <a:pt x="2521" y="1235"/>
                    </a:moveTo>
                    <a:lnTo>
                      <a:pt x="1655" y="1171"/>
                    </a:lnTo>
                    <a:lnTo>
                      <a:pt x="1655" y="1171"/>
                    </a:lnTo>
                    <a:lnTo>
                      <a:pt x="827" y="585"/>
                    </a:lnTo>
                    <a:lnTo>
                      <a:pt x="827" y="58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45" name="ID_138">
                <a:extLst>
                  <a:ext uri="{FF2B5EF4-FFF2-40B4-BE49-F238E27FC236}">
                    <a16:creationId xmlns:a16="http://schemas.microsoft.com/office/drawing/2014/main" xmlns="" id="{798B83C9-87D5-4124-98B1-07BA32771418}"/>
                  </a:ext>
                </a:extLst>
              </p:cNvPr>
              <p:cNvSpPr/>
              <p:nvPr/>
            </p:nvSpPr>
            <p:spPr>
              <a:xfrm>
                <a:off x="60945" y="2298619"/>
                <a:ext cx="828" cy="1630"/>
              </a:xfrm>
              <a:custGeom>
                <a:avLst/>
                <a:gdLst/>
                <a:ahLst/>
                <a:cxnLst/>
                <a:rect l="0" t="0" r="0" b="0"/>
                <a:pathLst>
                  <a:path w="828" h="1630">
                    <a:moveTo>
                      <a:pt x="0" y="0"/>
                    </a:moveTo>
                    <a:lnTo>
                      <a:pt x="827" y="586"/>
                    </a:lnTo>
                    <a:lnTo>
                      <a:pt x="827" y="586"/>
                    </a:lnTo>
                    <a:lnTo>
                      <a:pt x="789" y="1107"/>
                    </a:lnTo>
                    <a:lnTo>
                      <a:pt x="789" y="1107"/>
                    </a:lnTo>
                    <a:lnTo>
                      <a:pt x="750" y="1629"/>
                    </a:lnTo>
                    <a:lnTo>
                      <a:pt x="750" y="162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46" name="ID_139">
                <a:extLst>
                  <a:ext uri="{FF2B5EF4-FFF2-40B4-BE49-F238E27FC236}">
                    <a16:creationId xmlns:a16="http://schemas.microsoft.com/office/drawing/2014/main" xmlns="" id="{9F324FE7-14E3-41C1-8CB4-B6EA3F1292FB}"/>
                  </a:ext>
                </a:extLst>
              </p:cNvPr>
              <p:cNvSpPr/>
              <p:nvPr/>
            </p:nvSpPr>
            <p:spPr>
              <a:xfrm>
                <a:off x="43155" y="2294173"/>
                <a:ext cx="4724" cy="4530"/>
              </a:xfrm>
              <a:custGeom>
                <a:avLst/>
                <a:gdLst/>
                <a:ahLst/>
                <a:cxnLst/>
                <a:rect l="0" t="0" r="0" b="0"/>
                <a:pathLst>
                  <a:path w="4724" h="4530">
                    <a:moveTo>
                      <a:pt x="272" y="0"/>
                    </a:moveTo>
                    <a:lnTo>
                      <a:pt x="3263" y="747"/>
                    </a:lnTo>
                    <a:lnTo>
                      <a:pt x="4723" y="4529"/>
                    </a:lnTo>
                    <a:lnTo>
                      <a:pt x="0" y="3653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47" name="ID_140">
                <a:extLst>
                  <a:ext uri="{FF2B5EF4-FFF2-40B4-BE49-F238E27FC236}">
                    <a16:creationId xmlns:a16="http://schemas.microsoft.com/office/drawing/2014/main" xmlns="" id="{2862129F-64D9-43C0-B1EA-736998C8673C}"/>
                  </a:ext>
                </a:extLst>
              </p:cNvPr>
              <p:cNvSpPr/>
              <p:nvPr/>
            </p:nvSpPr>
            <p:spPr>
              <a:xfrm>
                <a:off x="61291" y="2293464"/>
                <a:ext cx="1655" cy="2089"/>
              </a:xfrm>
              <a:custGeom>
                <a:avLst/>
                <a:gdLst/>
                <a:ahLst/>
                <a:cxnLst/>
                <a:rect l="0" t="0" r="0" b="0"/>
                <a:pathLst>
                  <a:path w="1655" h="2089">
                    <a:moveTo>
                      <a:pt x="904" y="0"/>
                    </a:moveTo>
                    <a:lnTo>
                      <a:pt x="866" y="522"/>
                    </a:lnTo>
                    <a:lnTo>
                      <a:pt x="866" y="522"/>
                    </a:lnTo>
                    <a:lnTo>
                      <a:pt x="827" y="1044"/>
                    </a:lnTo>
                    <a:lnTo>
                      <a:pt x="827" y="1044"/>
                    </a:lnTo>
                    <a:lnTo>
                      <a:pt x="1654" y="1630"/>
                    </a:lnTo>
                    <a:lnTo>
                      <a:pt x="1654" y="1630"/>
                    </a:lnTo>
                    <a:lnTo>
                      <a:pt x="750" y="2088"/>
                    </a:lnTo>
                    <a:lnTo>
                      <a:pt x="750" y="2088"/>
                    </a:lnTo>
                    <a:lnTo>
                      <a:pt x="789" y="1566"/>
                    </a:lnTo>
                    <a:lnTo>
                      <a:pt x="789" y="1566"/>
                    </a:lnTo>
                    <a:lnTo>
                      <a:pt x="827" y="1044"/>
                    </a:lnTo>
                    <a:lnTo>
                      <a:pt x="827" y="1044"/>
                    </a:lnTo>
                    <a:lnTo>
                      <a:pt x="0" y="459"/>
                    </a:lnTo>
                    <a:lnTo>
                      <a:pt x="0" y="45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48" name="ID_141">
                <a:extLst>
                  <a:ext uri="{FF2B5EF4-FFF2-40B4-BE49-F238E27FC236}">
                    <a16:creationId xmlns:a16="http://schemas.microsoft.com/office/drawing/2014/main" xmlns="" id="{AE75B2C9-F618-4756-85DE-A24DD78F6F11}"/>
                  </a:ext>
                </a:extLst>
              </p:cNvPr>
              <p:cNvSpPr/>
              <p:nvPr/>
            </p:nvSpPr>
            <p:spPr>
              <a:xfrm>
                <a:off x="57510" y="2291548"/>
                <a:ext cx="40" cy="523"/>
              </a:xfrm>
              <a:custGeom>
                <a:avLst/>
                <a:gdLst/>
                <a:ahLst/>
                <a:cxnLst/>
                <a:rect l="0" t="0" r="0" b="0"/>
                <a:pathLst>
                  <a:path w="40" h="523">
                    <a:moveTo>
                      <a:pt x="39" y="0"/>
                    </a:moveTo>
                    <a:lnTo>
                      <a:pt x="0" y="522"/>
                    </a:lnTo>
                    <a:lnTo>
                      <a:pt x="0" y="522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49" name="ID_142">
                <a:extLst>
                  <a:ext uri="{FF2B5EF4-FFF2-40B4-BE49-F238E27FC236}">
                    <a16:creationId xmlns:a16="http://schemas.microsoft.com/office/drawing/2014/main" xmlns="" id="{9A87B087-1D28-4BD5-97DD-68BBEBDCC365}"/>
                  </a:ext>
                </a:extLst>
              </p:cNvPr>
              <p:cNvSpPr/>
              <p:nvPr/>
            </p:nvSpPr>
            <p:spPr>
              <a:xfrm>
                <a:off x="53375" y="2289140"/>
                <a:ext cx="6897" cy="6807"/>
              </a:xfrm>
              <a:custGeom>
                <a:avLst/>
                <a:gdLst/>
                <a:ahLst/>
                <a:cxnLst/>
                <a:rect l="0" t="0" r="0" b="0"/>
                <a:pathLst>
                  <a:path w="6897" h="6807">
                    <a:moveTo>
                      <a:pt x="2597" y="193"/>
                    </a:moveTo>
                    <a:lnTo>
                      <a:pt x="4213" y="1886"/>
                    </a:lnTo>
                    <a:lnTo>
                      <a:pt x="4213" y="1886"/>
                    </a:lnTo>
                    <a:lnTo>
                      <a:pt x="4174" y="2408"/>
                    </a:lnTo>
                    <a:lnTo>
                      <a:pt x="4174" y="2408"/>
                    </a:lnTo>
                    <a:lnTo>
                      <a:pt x="4135" y="2930"/>
                    </a:lnTo>
                    <a:lnTo>
                      <a:pt x="4135" y="2930"/>
                    </a:lnTo>
                    <a:lnTo>
                      <a:pt x="4135" y="2930"/>
                    </a:lnTo>
                    <a:lnTo>
                      <a:pt x="4135" y="2930"/>
                    </a:lnTo>
                    <a:lnTo>
                      <a:pt x="4135" y="2930"/>
                    </a:lnTo>
                    <a:lnTo>
                      <a:pt x="4135" y="2930"/>
                    </a:lnTo>
                    <a:lnTo>
                      <a:pt x="5001" y="2994"/>
                    </a:lnTo>
                    <a:lnTo>
                      <a:pt x="5001" y="2994"/>
                    </a:lnTo>
                    <a:lnTo>
                      <a:pt x="6694" y="3643"/>
                    </a:lnTo>
                    <a:lnTo>
                      <a:pt x="6694" y="3643"/>
                    </a:lnTo>
                    <a:lnTo>
                      <a:pt x="6896" y="6806"/>
                    </a:lnTo>
                    <a:lnTo>
                      <a:pt x="3000" y="6519"/>
                    </a:lnTo>
                    <a:lnTo>
                      <a:pt x="673" y="2674"/>
                    </a:lnTo>
                    <a:lnTo>
                      <a:pt x="673" y="267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597" y="193"/>
                    </a:lnTo>
                    <a:lnTo>
                      <a:pt x="2597" y="193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50" name="ID_143">
                <a:extLst>
                  <a:ext uri="{FF2B5EF4-FFF2-40B4-BE49-F238E27FC236}">
                    <a16:creationId xmlns:a16="http://schemas.microsoft.com/office/drawing/2014/main" xmlns="" id="{859FAEDB-BC20-4920-96F4-CF09EC1554AB}"/>
                  </a:ext>
                </a:extLst>
              </p:cNvPr>
              <p:cNvSpPr/>
              <p:nvPr/>
            </p:nvSpPr>
            <p:spPr>
              <a:xfrm>
                <a:off x="47077" y="2283633"/>
                <a:ext cx="5472" cy="7893"/>
              </a:xfrm>
              <a:custGeom>
                <a:avLst/>
                <a:gdLst/>
                <a:ahLst/>
                <a:cxnLst/>
                <a:rect l="0" t="0" r="0" b="0"/>
                <a:pathLst>
                  <a:path w="5472" h="7893">
                    <a:moveTo>
                      <a:pt x="2790" y="0"/>
                    </a:moveTo>
                    <a:lnTo>
                      <a:pt x="3617" y="586"/>
                    </a:lnTo>
                    <a:lnTo>
                      <a:pt x="3617" y="586"/>
                    </a:lnTo>
                    <a:lnTo>
                      <a:pt x="4328" y="2738"/>
                    </a:lnTo>
                    <a:lnTo>
                      <a:pt x="4328" y="2738"/>
                    </a:lnTo>
                    <a:lnTo>
                      <a:pt x="4289" y="3260"/>
                    </a:lnTo>
                    <a:lnTo>
                      <a:pt x="4289" y="3260"/>
                    </a:lnTo>
                    <a:lnTo>
                      <a:pt x="5116" y="3846"/>
                    </a:lnTo>
                    <a:lnTo>
                      <a:pt x="5116" y="3846"/>
                    </a:lnTo>
                    <a:lnTo>
                      <a:pt x="5471" y="4921"/>
                    </a:lnTo>
                    <a:lnTo>
                      <a:pt x="5471" y="4921"/>
                    </a:lnTo>
                    <a:lnTo>
                      <a:pt x="3075" y="7892"/>
                    </a:lnTo>
                    <a:lnTo>
                      <a:pt x="3501" y="2152"/>
                    </a:lnTo>
                    <a:lnTo>
                      <a:pt x="40" y="1895"/>
                    </a:lnTo>
                    <a:lnTo>
                      <a:pt x="40" y="1895"/>
                    </a:lnTo>
                    <a:lnTo>
                      <a:pt x="0" y="2417"/>
                    </a:lnTo>
                    <a:lnTo>
                      <a:pt x="0" y="2417"/>
                    </a:lnTo>
                    <a:lnTo>
                      <a:pt x="40" y="1895"/>
                    </a:lnTo>
                    <a:lnTo>
                      <a:pt x="40" y="1895"/>
                    </a:lnTo>
                    <a:lnTo>
                      <a:pt x="78" y="1373"/>
                    </a:lnTo>
                    <a:lnTo>
                      <a:pt x="78" y="1373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51" name="ID_144">
                <a:extLst>
                  <a:ext uri="{FF2B5EF4-FFF2-40B4-BE49-F238E27FC236}">
                    <a16:creationId xmlns:a16="http://schemas.microsoft.com/office/drawing/2014/main" xmlns="" id="{7707EC98-8570-4868-9012-06182B5E01C3}"/>
                  </a:ext>
                </a:extLst>
              </p:cNvPr>
              <p:cNvSpPr/>
              <p:nvPr/>
            </p:nvSpPr>
            <p:spPr>
              <a:xfrm>
                <a:off x="37320" y="2282699"/>
                <a:ext cx="1732" cy="130"/>
              </a:xfrm>
              <a:custGeom>
                <a:avLst/>
                <a:gdLst/>
                <a:ahLst/>
                <a:cxnLst/>
                <a:rect l="0" t="0" r="0" b="0"/>
                <a:pathLst>
                  <a:path w="1732" h="130">
                    <a:moveTo>
                      <a:pt x="0" y="0"/>
                    </a:moveTo>
                    <a:lnTo>
                      <a:pt x="865" y="64"/>
                    </a:lnTo>
                    <a:lnTo>
                      <a:pt x="865" y="64"/>
                    </a:lnTo>
                    <a:lnTo>
                      <a:pt x="865" y="64"/>
                    </a:lnTo>
                    <a:lnTo>
                      <a:pt x="865" y="64"/>
                    </a:lnTo>
                    <a:lnTo>
                      <a:pt x="1731" y="129"/>
                    </a:lnTo>
                    <a:lnTo>
                      <a:pt x="1731" y="129"/>
                    </a:lnTo>
                    <a:lnTo>
                      <a:pt x="865" y="64"/>
                    </a:lnTo>
                    <a:lnTo>
                      <a:pt x="865" y="64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52" name="ID_145">
                <a:extLst>
                  <a:ext uri="{FF2B5EF4-FFF2-40B4-BE49-F238E27FC236}">
                    <a16:creationId xmlns:a16="http://schemas.microsoft.com/office/drawing/2014/main" xmlns="" id="{8A95BC98-20F7-4E49-A6BD-2E6F9AB8FF30}"/>
                  </a:ext>
                </a:extLst>
              </p:cNvPr>
              <p:cNvSpPr/>
              <p:nvPr/>
            </p:nvSpPr>
            <p:spPr>
              <a:xfrm>
                <a:off x="47077" y="2285006"/>
                <a:ext cx="79" cy="1045"/>
              </a:xfrm>
              <a:custGeom>
                <a:avLst/>
                <a:gdLst/>
                <a:ahLst/>
                <a:cxnLst/>
                <a:rect l="0" t="0" r="0" b="0"/>
                <a:pathLst>
                  <a:path w="79" h="1045">
                    <a:moveTo>
                      <a:pt x="78" y="0"/>
                    </a:moveTo>
                    <a:lnTo>
                      <a:pt x="40" y="522"/>
                    </a:lnTo>
                    <a:lnTo>
                      <a:pt x="40" y="522"/>
                    </a:lnTo>
                    <a:lnTo>
                      <a:pt x="0" y="1044"/>
                    </a:lnTo>
                    <a:lnTo>
                      <a:pt x="0" y="1044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53" name="ID_146">
                <a:extLst>
                  <a:ext uri="{FF2B5EF4-FFF2-40B4-BE49-F238E27FC236}">
                    <a16:creationId xmlns:a16="http://schemas.microsoft.com/office/drawing/2014/main" xmlns="" id="{033DDB94-454D-4EAC-A390-55CF0E875B88}"/>
                  </a:ext>
                </a:extLst>
              </p:cNvPr>
              <p:cNvSpPr/>
              <p:nvPr/>
            </p:nvSpPr>
            <p:spPr>
              <a:xfrm>
                <a:off x="39051" y="2282828"/>
                <a:ext cx="866" cy="66"/>
              </a:xfrm>
              <a:custGeom>
                <a:avLst/>
                <a:gdLst/>
                <a:ahLst/>
                <a:cxnLst/>
                <a:rect l="0" t="0" r="0" b="0"/>
                <a:pathLst>
                  <a:path w="866" h="6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65" y="65"/>
                    </a:lnTo>
                    <a:lnTo>
                      <a:pt x="865" y="6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54" name="ID_147">
                <a:extLst>
                  <a:ext uri="{FF2B5EF4-FFF2-40B4-BE49-F238E27FC236}">
                    <a16:creationId xmlns:a16="http://schemas.microsoft.com/office/drawing/2014/main" xmlns="" id="{89FE0F88-2F70-4F69-A0A0-3715B2C8AE92}"/>
                  </a:ext>
                </a:extLst>
              </p:cNvPr>
              <p:cNvSpPr/>
              <p:nvPr/>
            </p:nvSpPr>
            <p:spPr>
              <a:xfrm>
                <a:off x="37320" y="2282242"/>
                <a:ext cx="905" cy="522"/>
              </a:xfrm>
              <a:custGeom>
                <a:avLst/>
                <a:gdLst/>
                <a:ahLst/>
                <a:cxnLst/>
                <a:rect l="0" t="0" r="0" b="0"/>
                <a:pathLst>
                  <a:path w="905" h="522">
                    <a:moveTo>
                      <a:pt x="904" y="0"/>
                    </a:moveTo>
                    <a:lnTo>
                      <a:pt x="865" y="521"/>
                    </a:lnTo>
                    <a:lnTo>
                      <a:pt x="865" y="521"/>
                    </a:lnTo>
                    <a:lnTo>
                      <a:pt x="0" y="457"/>
                    </a:lnTo>
                    <a:lnTo>
                      <a:pt x="0" y="457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55" name="ID_148">
                <a:extLst>
                  <a:ext uri="{FF2B5EF4-FFF2-40B4-BE49-F238E27FC236}">
                    <a16:creationId xmlns:a16="http://schemas.microsoft.com/office/drawing/2014/main" xmlns="" id="{C0D50E88-A3EE-4E9D-B6A1-5FC1D2C5B038}"/>
                  </a:ext>
                </a:extLst>
              </p:cNvPr>
              <p:cNvSpPr/>
              <p:nvPr/>
            </p:nvSpPr>
            <p:spPr>
              <a:xfrm>
                <a:off x="43688" y="2278455"/>
                <a:ext cx="40" cy="522"/>
              </a:xfrm>
              <a:custGeom>
                <a:avLst/>
                <a:gdLst/>
                <a:ahLst/>
                <a:cxnLst/>
                <a:rect l="0" t="0" r="0" b="0"/>
                <a:pathLst>
                  <a:path w="40" h="522">
                    <a:moveTo>
                      <a:pt x="39" y="0"/>
                    </a:moveTo>
                    <a:lnTo>
                      <a:pt x="0" y="521"/>
                    </a:lnTo>
                    <a:lnTo>
                      <a:pt x="0" y="521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56" name="ID_149">
                <a:extLst>
                  <a:ext uri="{FF2B5EF4-FFF2-40B4-BE49-F238E27FC236}">
                    <a16:creationId xmlns:a16="http://schemas.microsoft.com/office/drawing/2014/main" xmlns="" id="{BC18E93B-6643-457E-936D-DF8D338A5E78}"/>
                  </a:ext>
                </a:extLst>
              </p:cNvPr>
              <p:cNvSpPr/>
              <p:nvPr/>
            </p:nvSpPr>
            <p:spPr>
              <a:xfrm>
                <a:off x="43688" y="2274280"/>
                <a:ext cx="3262" cy="4697"/>
              </a:xfrm>
              <a:custGeom>
                <a:avLst/>
                <a:gdLst/>
                <a:ahLst/>
                <a:cxnLst/>
                <a:rect l="0" t="0" r="0" b="0"/>
                <a:pathLst>
                  <a:path w="3262" h="4697">
                    <a:moveTo>
                      <a:pt x="1609" y="618"/>
                    </a:moveTo>
                    <a:lnTo>
                      <a:pt x="3261" y="1791"/>
                    </a:lnTo>
                    <a:lnTo>
                      <a:pt x="3261" y="1791"/>
                    </a:lnTo>
                    <a:lnTo>
                      <a:pt x="3261" y="1791"/>
                    </a:lnTo>
                    <a:lnTo>
                      <a:pt x="3261" y="1791"/>
                    </a:lnTo>
                    <a:lnTo>
                      <a:pt x="0" y="4696"/>
                    </a:lnTo>
                    <a:lnTo>
                      <a:pt x="0" y="4696"/>
                    </a:lnTo>
                    <a:lnTo>
                      <a:pt x="39" y="4175"/>
                    </a:lnTo>
                    <a:lnTo>
                      <a:pt x="39" y="4175"/>
                    </a:lnTo>
                    <a:lnTo>
                      <a:pt x="234" y="1565"/>
                    </a:lnTo>
                    <a:lnTo>
                      <a:pt x="234" y="1565"/>
                    </a:lnTo>
                    <a:lnTo>
                      <a:pt x="350" y="0"/>
                    </a:lnTo>
                    <a:lnTo>
                      <a:pt x="35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57" name="ID_150">
                <a:extLst>
                  <a:ext uri="{FF2B5EF4-FFF2-40B4-BE49-F238E27FC236}">
                    <a16:creationId xmlns:a16="http://schemas.microsoft.com/office/drawing/2014/main" xmlns="" id="{E49C80D8-8C06-4B79-84E1-46231F3136D6}"/>
                  </a:ext>
                </a:extLst>
              </p:cNvPr>
              <p:cNvSpPr/>
              <p:nvPr/>
            </p:nvSpPr>
            <p:spPr>
              <a:xfrm>
                <a:off x="31300" y="2269718"/>
                <a:ext cx="11913" cy="13762"/>
              </a:xfrm>
              <a:custGeom>
                <a:avLst/>
                <a:gdLst/>
                <a:ahLst/>
                <a:cxnLst/>
                <a:rect l="0" t="0" r="0" b="0"/>
                <a:pathLst>
                  <a:path w="11913" h="13762">
                    <a:moveTo>
                      <a:pt x="8725" y="65"/>
                    </a:moveTo>
                    <a:lnTo>
                      <a:pt x="10416" y="716"/>
                    </a:lnTo>
                    <a:lnTo>
                      <a:pt x="10416" y="716"/>
                    </a:lnTo>
                    <a:lnTo>
                      <a:pt x="11203" y="1824"/>
                    </a:lnTo>
                    <a:lnTo>
                      <a:pt x="11203" y="1824"/>
                    </a:lnTo>
                    <a:lnTo>
                      <a:pt x="11912" y="3976"/>
                    </a:lnTo>
                    <a:lnTo>
                      <a:pt x="9442" y="13761"/>
                    </a:lnTo>
                    <a:lnTo>
                      <a:pt x="8616" y="13175"/>
                    </a:lnTo>
                    <a:lnTo>
                      <a:pt x="8616" y="13175"/>
                    </a:lnTo>
                    <a:lnTo>
                      <a:pt x="7751" y="13110"/>
                    </a:lnTo>
                    <a:lnTo>
                      <a:pt x="7751" y="13110"/>
                    </a:lnTo>
                    <a:lnTo>
                      <a:pt x="6885" y="13045"/>
                    </a:lnTo>
                    <a:lnTo>
                      <a:pt x="6885" y="13045"/>
                    </a:lnTo>
                    <a:lnTo>
                      <a:pt x="6924" y="12524"/>
                    </a:lnTo>
                    <a:lnTo>
                      <a:pt x="6924" y="12524"/>
                    </a:lnTo>
                    <a:lnTo>
                      <a:pt x="6964" y="12002"/>
                    </a:lnTo>
                    <a:lnTo>
                      <a:pt x="6964" y="12002"/>
                    </a:lnTo>
                    <a:lnTo>
                      <a:pt x="6964" y="12002"/>
                    </a:lnTo>
                    <a:lnTo>
                      <a:pt x="6964" y="12002"/>
                    </a:lnTo>
                    <a:lnTo>
                      <a:pt x="6137" y="11415"/>
                    </a:lnTo>
                    <a:lnTo>
                      <a:pt x="6137" y="11415"/>
                    </a:lnTo>
                    <a:lnTo>
                      <a:pt x="6683" y="4110"/>
                    </a:lnTo>
                    <a:lnTo>
                      <a:pt x="1535" y="8972"/>
                    </a:lnTo>
                    <a:lnTo>
                      <a:pt x="0" y="6233"/>
                    </a:lnTo>
                    <a:lnTo>
                      <a:pt x="4482" y="4470"/>
                    </a:lnTo>
                    <a:lnTo>
                      <a:pt x="7860" y="0"/>
                    </a:lnTo>
                    <a:lnTo>
                      <a:pt x="7860" y="0"/>
                    </a:lnTo>
                    <a:lnTo>
                      <a:pt x="8725" y="65"/>
                    </a:lnTo>
                    <a:lnTo>
                      <a:pt x="8725" y="65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58" name="ID_151">
                <a:extLst>
                  <a:ext uri="{FF2B5EF4-FFF2-40B4-BE49-F238E27FC236}">
                    <a16:creationId xmlns:a16="http://schemas.microsoft.com/office/drawing/2014/main" xmlns="" id="{0FF89231-4894-4689-B03D-4D3F3CA5FDF7}"/>
                  </a:ext>
                </a:extLst>
              </p:cNvPr>
              <p:cNvSpPr/>
              <p:nvPr/>
            </p:nvSpPr>
            <p:spPr>
              <a:xfrm>
                <a:off x="41716" y="2269390"/>
                <a:ext cx="2673" cy="2153"/>
              </a:xfrm>
              <a:custGeom>
                <a:avLst/>
                <a:gdLst/>
                <a:ahLst/>
                <a:cxnLst/>
                <a:rect l="0" t="0" r="0" b="0"/>
                <a:pathLst>
                  <a:path w="2673" h="2153">
                    <a:moveTo>
                      <a:pt x="2672" y="194"/>
                    </a:moveTo>
                    <a:lnTo>
                      <a:pt x="2633" y="716"/>
                    </a:lnTo>
                    <a:lnTo>
                      <a:pt x="2633" y="716"/>
                    </a:lnTo>
                    <a:lnTo>
                      <a:pt x="1730" y="1173"/>
                    </a:lnTo>
                    <a:lnTo>
                      <a:pt x="1730" y="1173"/>
                    </a:lnTo>
                    <a:lnTo>
                      <a:pt x="787" y="2152"/>
                    </a:lnTo>
                    <a:lnTo>
                      <a:pt x="787" y="2152"/>
                    </a:lnTo>
                    <a:lnTo>
                      <a:pt x="0" y="1044"/>
                    </a:lnTo>
                    <a:lnTo>
                      <a:pt x="0" y="1044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943" y="65"/>
                    </a:lnTo>
                    <a:lnTo>
                      <a:pt x="943" y="65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59" name="ID_152">
                <a:extLst>
                  <a:ext uri="{FF2B5EF4-FFF2-40B4-BE49-F238E27FC236}">
                    <a16:creationId xmlns:a16="http://schemas.microsoft.com/office/drawing/2014/main" xmlns="" id="{8382365E-3612-498A-888D-18EABCB3E53F}"/>
                  </a:ext>
                </a:extLst>
              </p:cNvPr>
              <p:cNvSpPr/>
              <p:nvPr/>
            </p:nvSpPr>
            <p:spPr>
              <a:xfrm>
                <a:off x="45331" y="2268083"/>
                <a:ext cx="40" cy="523"/>
              </a:xfrm>
              <a:custGeom>
                <a:avLst/>
                <a:gdLst/>
                <a:ahLst/>
                <a:cxnLst/>
                <a:rect l="0" t="0" r="0" b="0"/>
                <a:pathLst>
                  <a:path w="40" h="523">
                    <a:moveTo>
                      <a:pt x="39" y="0"/>
                    </a:moveTo>
                    <a:lnTo>
                      <a:pt x="0" y="522"/>
                    </a:lnTo>
                    <a:lnTo>
                      <a:pt x="0" y="522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60" name="ID_153">
                <a:extLst>
                  <a:ext uri="{FF2B5EF4-FFF2-40B4-BE49-F238E27FC236}">
                    <a16:creationId xmlns:a16="http://schemas.microsoft.com/office/drawing/2014/main" xmlns="" id="{30021CC4-50F1-47CE-B802-FFBDF56BC84D}"/>
                  </a:ext>
                </a:extLst>
              </p:cNvPr>
              <p:cNvSpPr/>
              <p:nvPr/>
            </p:nvSpPr>
            <p:spPr>
              <a:xfrm>
                <a:off x="39160" y="2267696"/>
                <a:ext cx="1022" cy="2088"/>
              </a:xfrm>
              <a:custGeom>
                <a:avLst/>
                <a:gdLst/>
                <a:ahLst/>
                <a:cxnLst/>
                <a:rect l="0" t="0" r="0" b="0"/>
                <a:pathLst>
                  <a:path w="1022" h="2088">
                    <a:moveTo>
                      <a:pt x="1021" y="0"/>
                    </a:moveTo>
                    <a:lnTo>
                      <a:pt x="982" y="522"/>
                    </a:lnTo>
                    <a:lnTo>
                      <a:pt x="982" y="522"/>
                    </a:lnTo>
                    <a:lnTo>
                      <a:pt x="865" y="2087"/>
                    </a:lnTo>
                    <a:lnTo>
                      <a:pt x="865" y="2087"/>
                    </a:lnTo>
                    <a:lnTo>
                      <a:pt x="0" y="2022"/>
                    </a:lnTo>
                    <a:lnTo>
                      <a:pt x="0" y="2022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61" name="ID_154">
                <a:extLst>
                  <a:ext uri="{FF2B5EF4-FFF2-40B4-BE49-F238E27FC236}">
                    <a16:creationId xmlns:a16="http://schemas.microsoft.com/office/drawing/2014/main" xmlns="" id="{030573F7-A050-419C-82BA-1D630AAB052E}"/>
                  </a:ext>
                </a:extLst>
              </p:cNvPr>
              <p:cNvSpPr/>
              <p:nvPr/>
            </p:nvSpPr>
            <p:spPr>
              <a:xfrm>
                <a:off x="40025" y="2267696"/>
                <a:ext cx="2635" cy="2739"/>
              </a:xfrm>
              <a:custGeom>
                <a:avLst/>
                <a:gdLst/>
                <a:ahLst/>
                <a:cxnLst/>
                <a:rect l="0" t="0" r="0" b="0"/>
                <a:pathLst>
                  <a:path w="2635" h="2739">
                    <a:moveTo>
                      <a:pt x="2634" y="1759"/>
                    </a:moveTo>
                    <a:lnTo>
                      <a:pt x="1769" y="1694"/>
                    </a:lnTo>
                    <a:lnTo>
                      <a:pt x="1769" y="1694"/>
                    </a:lnTo>
                    <a:lnTo>
                      <a:pt x="1691" y="2738"/>
                    </a:lnTo>
                    <a:lnTo>
                      <a:pt x="1691" y="2738"/>
                    </a:lnTo>
                    <a:lnTo>
                      <a:pt x="0" y="2087"/>
                    </a:lnTo>
                    <a:lnTo>
                      <a:pt x="0" y="2087"/>
                    </a:lnTo>
                    <a:lnTo>
                      <a:pt x="117" y="522"/>
                    </a:lnTo>
                    <a:lnTo>
                      <a:pt x="117" y="522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62" name="ID_155">
                <a:extLst>
                  <a:ext uri="{FF2B5EF4-FFF2-40B4-BE49-F238E27FC236}">
                    <a16:creationId xmlns:a16="http://schemas.microsoft.com/office/drawing/2014/main" xmlns="" id="{9C20520D-45AF-4405-8612-638831D48D6E}"/>
                  </a:ext>
                </a:extLst>
              </p:cNvPr>
              <p:cNvSpPr/>
              <p:nvPr/>
            </p:nvSpPr>
            <p:spPr>
              <a:xfrm>
                <a:off x="7729" y="2248456"/>
                <a:ext cx="865" cy="67"/>
              </a:xfrm>
              <a:custGeom>
                <a:avLst/>
                <a:gdLst/>
                <a:ahLst/>
                <a:cxnLst/>
                <a:rect l="0" t="0" r="0" b="0"/>
                <a:pathLst>
                  <a:path w="865" h="67">
                    <a:moveTo>
                      <a:pt x="0" y="0"/>
                    </a:moveTo>
                    <a:lnTo>
                      <a:pt x="864" y="66"/>
                    </a:lnTo>
                    <a:lnTo>
                      <a:pt x="864" y="66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63" name="ID_156">
                <a:extLst>
                  <a:ext uri="{FF2B5EF4-FFF2-40B4-BE49-F238E27FC236}">
                    <a16:creationId xmlns:a16="http://schemas.microsoft.com/office/drawing/2014/main" xmlns="" id="{3670334F-9ABA-49B4-BC28-0BBDCD3262B0}"/>
                  </a:ext>
                </a:extLst>
              </p:cNvPr>
              <p:cNvSpPr/>
              <p:nvPr/>
            </p:nvSpPr>
            <p:spPr>
              <a:xfrm>
                <a:off x="34361" y="2250412"/>
                <a:ext cx="8835" cy="10146"/>
              </a:xfrm>
              <a:custGeom>
                <a:avLst/>
                <a:gdLst/>
                <a:ahLst/>
                <a:cxnLst/>
                <a:rect l="0" t="0" r="0" b="0"/>
                <a:pathLst>
                  <a:path w="8835" h="10146">
                    <a:moveTo>
                      <a:pt x="6600" y="6848"/>
                    </a:moveTo>
                    <a:lnTo>
                      <a:pt x="5696" y="7305"/>
                    </a:lnTo>
                    <a:lnTo>
                      <a:pt x="5696" y="7305"/>
                    </a:lnTo>
                    <a:lnTo>
                      <a:pt x="1572" y="10145"/>
                    </a:lnTo>
                    <a:lnTo>
                      <a:pt x="0" y="7928"/>
                    </a:lnTo>
                    <a:lnTo>
                      <a:pt x="5144" y="3066"/>
                    </a:lnTo>
                    <a:lnTo>
                      <a:pt x="5144" y="3066"/>
                    </a:lnTo>
                    <a:lnTo>
                      <a:pt x="6047" y="2609"/>
                    </a:lnTo>
                    <a:lnTo>
                      <a:pt x="6047" y="2609"/>
                    </a:lnTo>
                    <a:lnTo>
                      <a:pt x="5222" y="2022"/>
                    </a:lnTo>
                    <a:lnTo>
                      <a:pt x="5222" y="2022"/>
                    </a:lnTo>
                    <a:lnTo>
                      <a:pt x="6164" y="1043"/>
                    </a:lnTo>
                    <a:lnTo>
                      <a:pt x="6164" y="1043"/>
                    </a:lnTo>
                    <a:lnTo>
                      <a:pt x="6203" y="522"/>
                    </a:lnTo>
                    <a:lnTo>
                      <a:pt x="6203" y="522"/>
                    </a:lnTo>
                    <a:lnTo>
                      <a:pt x="6242" y="0"/>
                    </a:lnTo>
                    <a:lnTo>
                      <a:pt x="6242" y="0"/>
                    </a:lnTo>
                    <a:lnTo>
                      <a:pt x="7971" y="129"/>
                    </a:lnTo>
                    <a:lnTo>
                      <a:pt x="7971" y="129"/>
                    </a:lnTo>
                    <a:lnTo>
                      <a:pt x="7931" y="651"/>
                    </a:lnTo>
                    <a:lnTo>
                      <a:pt x="7931" y="651"/>
                    </a:lnTo>
                    <a:lnTo>
                      <a:pt x="8834" y="193"/>
                    </a:lnTo>
                    <a:lnTo>
                      <a:pt x="8834" y="193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64" name="ID_157">
                <a:extLst>
                  <a:ext uri="{FF2B5EF4-FFF2-40B4-BE49-F238E27FC236}">
                    <a16:creationId xmlns:a16="http://schemas.microsoft.com/office/drawing/2014/main" xmlns="" id="{93E245ED-E023-4D9C-8B3C-A9CB60832CAD}"/>
                  </a:ext>
                </a:extLst>
              </p:cNvPr>
              <p:cNvSpPr/>
              <p:nvPr/>
            </p:nvSpPr>
            <p:spPr>
              <a:xfrm>
                <a:off x="39505" y="2249368"/>
                <a:ext cx="1177" cy="4111"/>
              </a:xfrm>
              <a:custGeom>
                <a:avLst/>
                <a:gdLst/>
                <a:ahLst/>
                <a:cxnLst/>
                <a:rect l="0" t="0" r="0" b="0"/>
                <a:pathLst>
                  <a:path w="1177" h="4111">
                    <a:moveTo>
                      <a:pt x="1176" y="0"/>
                    </a:moveTo>
                    <a:lnTo>
                      <a:pt x="1098" y="1044"/>
                    </a:lnTo>
                    <a:lnTo>
                      <a:pt x="1098" y="1044"/>
                    </a:lnTo>
                    <a:lnTo>
                      <a:pt x="1059" y="1566"/>
                    </a:lnTo>
                    <a:lnTo>
                      <a:pt x="1059" y="1566"/>
                    </a:lnTo>
                    <a:lnTo>
                      <a:pt x="1020" y="2087"/>
                    </a:lnTo>
                    <a:lnTo>
                      <a:pt x="1020" y="2087"/>
                    </a:lnTo>
                    <a:lnTo>
                      <a:pt x="78" y="3066"/>
                    </a:lnTo>
                    <a:lnTo>
                      <a:pt x="78" y="3066"/>
                    </a:lnTo>
                    <a:lnTo>
                      <a:pt x="903" y="3653"/>
                    </a:lnTo>
                    <a:lnTo>
                      <a:pt x="903" y="3653"/>
                    </a:lnTo>
                    <a:lnTo>
                      <a:pt x="0" y="4110"/>
                    </a:lnTo>
                    <a:lnTo>
                      <a:pt x="0" y="411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65" name="ID_158">
                <a:extLst>
                  <a:ext uri="{FF2B5EF4-FFF2-40B4-BE49-F238E27FC236}">
                    <a16:creationId xmlns:a16="http://schemas.microsoft.com/office/drawing/2014/main" xmlns="" id="{3E877E39-CC21-45F8-A993-BEA62068DAAD}"/>
                  </a:ext>
                </a:extLst>
              </p:cNvPr>
              <p:cNvSpPr/>
              <p:nvPr/>
            </p:nvSpPr>
            <p:spPr>
              <a:xfrm>
                <a:off x="42409" y="2247997"/>
                <a:ext cx="1807" cy="1501"/>
              </a:xfrm>
              <a:custGeom>
                <a:avLst/>
                <a:gdLst/>
                <a:ahLst/>
                <a:cxnLst/>
                <a:rect l="0" t="0" r="0" b="0"/>
                <a:pathLst>
                  <a:path w="1807" h="1501">
                    <a:moveTo>
                      <a:pt x="981" y="0"/>
                    </a:moveTo>
                    <a:lnTo>
                      <a:pt x="942" y="521"/>
                    </a:lnTo>
                    <a:lnTo>
                      <a:pt x="942" y="521"/>
                    </a:lnTo>
                    <a:lnTo>
                      <a:pt x="1806" y="586"/>
                    </a:lnTo>
                    <a:lnTo>
                      <a:pt x="1806" y="586"/>
                    </a:lnTo>
                    <a:lnTo>
                      <a:pt x="1806" y="586"/>
                    </a:lnTo>
                    <a:lnTo>
                      <a:pt x="1806" y="586"/>
                    </a:lnTo>
                    <a:lnTo>
                      <a:pt x="0" y="1500"/>
                    </a:lnTo>
                    <a:lnTo>
                      <a:pt x="0" y="1500"/>
                    </a:lnTo>
                    <a:lnTo>
                      <a:pt x="39" y="979"/>
                    </a:lnTo>
                    <a:lnTo>
                      <a:pt x="39" y="979"/>
                    </a:lnTo>
                    <a:lnTo>
                      <a:pt x="78" y="457"/>
                    </a:lnTo>
                    <a:lnTo>
                      <a:pt x="78" y="457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66" name="ID_159">
                <a:extLst>
                  <a:ext uri="{FF2B5EF4-FFF2-40B4-BE49-F238E27FC236}">
                    <a16:creationId xmlns:a16="http://schemas.microsoft.com/office/drawing/2014/main" xmlns="" id="{A894E1A1-2BEB-48F2-8E78-04D8509686E3}"/>
                  </a:ext>
                </a:extLst>
              </p:cNvPr>
              <p:cNvSpPr/>
              <p:nvPr/>
            </p:nvSpPr>
            <p:spPr>
              <a:xfrm>
                <a:off x="36715" y="2244575"/>
                <a:ext cx="4006" cy="5547"/>
              </a:xfrm>
              <a:custGeom>
                <a:avLst/>
                <a:gdLst/>
                <a:ahLst/>
                <a:cxnLst/>
                <a:rect l="0" t="0" r="0" b="0"/>
                <a:pathLst>
                  <a:path w="4006" h="5547">
                    <a:moveTo>
                      <a:pt x="3021" y="0"/>
                    </a:moveTo>
                    <a:lnTo>
                      <a:pt x="4005" y="4271"/>
                    </a:lnTo>
                    <a:lnTo>
                      <a:pt x="0" y="5546"/>
                    </a:lnTo>
                    <a:lnTo>
                      <a:pt x="351" y="85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67" name="ID_160">
                <a:extLst>
                  <a:ext uri="{FF2B5EF4-FFF2-40B4-BE49-F238E27FC236}">
                    <a16:creationId xmlns:a16="http://schemas.microsoft.com/office/drawing/2014/main" xmlns="" id="{07A81E7F-DE5F-4659-B900-4305108B07FD}"/>
                  </a:ext>
                </a:extLst>
              </p:cNvPr>
              <p:cNvSpPr/>
              <p:nvPr/>
            </p:nvSpPr>
            <p:spPr>
              <a:xfrm>
                <a:off x="40603" y="2244408"/>
                <a:ext cx="3925" cy="6656"/>
              </a:xfrm>
              <a:custGeom>
                <a:avLst/>
                <a:gdLst/>
                <a:ahLst/>
                <a:cxnLst/>
                <a:rect l="0" t="0" r="0" b="0"/>
                <a:pathLst>
                  <a:path w="3925" h="6656">
                    <a:moveTo>
                      <a:pt x="3924" y="0"/>
                    </a:moveTo>
                    <a:lnTo>
                      <a:pt x="3885" y="522"/>
                    </a:lnTo>
                    <a:lnTo>
                      <a:pt x="3885" y="522"/>
                    </a:lnTo>
                    <a:lnTo>
                      <a:pt x="3846" y="1044"/>
                    </a:lnTo>
                    <a:lnTo>
                      <a:pt x="3846" y="1044"/>
                    </a:lnTo>
                    <a:lnTo>
                      <a:pt x="3807" y="1566"/>
                    </a:lnTo>
                    <a:lnTo>
                      <a:pt x="3807" y="1566"/>
                    </a:lnTo>
                    <a:lnTo>
                      <a:pt x="3729" y="2609"/>
                    </a:lnTo>
                    <a:lnTo>
                      <a:pt x="3729" y="2609"/>
                    </a:lnTo>
                    <a:lnTo>
                      <a:pt x="3612" y="4175"/>
                    </a:lnTo>
                    <a:lnTo>
                      <a:pt x="3612" y="4175"/>
                    </a:lnTo>
                    <a:lnTo>
                      <a:pt x="2748" y="4110"/>
                    </a:lnTo>
                    <a:lnTo>
                      <a:pt x="2748" y="4110"/>
                    </a:lnTo>
                    <a:lnTo>
                      <a:pt x="2787" y="3589"/>
                    </a:lnTo>
                    <a:lnTo>
                      <a:pt x="2787" y="3589"/>
                    </a:lnTo>
                    <a:lnTo>
                      <a:pt x="1884" y="4046"/>
                    </a:lnTo>
                    <a:lnTo>
                      <a:pt x="1884" y="4046"/>
                    </a:lnTo>
                    <a:lnTo>
                      <a:pt x="1845" y="4568"/>
                    </a:lnTo>
                    <a:lnTo>
                      <a:pt x="1845" y="4568"/>
                    </a:lnTo>
                    <a:lnTo>
                      <a:pt x="1884" y="4046"/>
                    </a:lnTo>
                    <a:lnTo>
                      <a:pt x="1884" y="4046"/>
                    </a:lnTo>
                    <a:lnTo>
                      <a:pt x="1806" y="5089"/>
                    </a:lnTo>
                    <a:lnTo>
                      <a:pt x="1806" y="5089"/>
                    </a:lnTo>
                    <a:lnTo>
                      <a:pt x="2592" y="6197"/>
                    </a:lnTo>
                    <a:lnTo>
                      <a:pt x="2592" y="6197"/>
                    </a:lnTo>
                    <a:lnTo>
                      <a:pt x="1689" y="6655"/>
                    </a:lnTo>
                    <a:lnTo>
                      <a:pt x="1689" y="6655"/>
                    </a:lnTo>
                    <a:lnTo>
                      <a:pt x="1729" y="6133"/>
                    </a:lnTo>
                    <a:lnTo>
                      <a:pt x="1729" y="6133"/>
                    </a:lnTo>
                    <a:lnTo>
                      <a:pt x="0" y="6004"/>
                    </a:lnTo>
                    <a:lnTo>
                      <a:pt x="0" y="6004"/>
                    </a:lnTo>
                    <a:lnTo>
                      <a:pt x="78" y="4960"/>
                    </a:lnTo>
                    <a:lnTo>
                      <a:pt x="78" y="496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68" name="ID_161">
                <a:extLst>
                  <a:ext uri="{FF2B5EF4-FFF2-40B4-BE49-F238E27FC236}">
                    <a16:creationId xmlns:a16="http://schemas.microsoft.com/office/drawing/2014/main" xmlns="" id="{5A11B48C-F65B-45D3-943B-7F57DCBEBB8B}"/>
                  </a:ext>
                </a:extLst>
              </p:cNvPr>
              <p:cNvSpPr/>
              <p:nvPr/>
            </p:nvSpPr>
            <p:spPr>
              <a:xfrm>
                <a:off x="41456" y="2224844"/>
                <a:ext cx="4356" cy="2546"/>
              </a:xfrm>
              <a:custGeom>
                <a:avLst/>
                <a:gdLst/>
                <a:ahLst/>
                <a:cxnLst/>
                <a:rect l="0" t="0" r="0" b="0"/>
                <a:pathLst>
                  <a:path w="4356" h="2546">
                    <a:moveTo>
                      <a:pt x="1058" y="0"/>
                    </a:moveTo>
                    <a:lnTo>
                      <a:pt x="4355" y="2345"/>
                    </a:lnTo>
                    <a:lnTo>
                      <a:pt x="0" y="2545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69" name="ID_162">
                <a:extLst>
                  <a:ext uri="{FF2B5EF4-FFF2-40B4-BE49-F238E27FC236}">
                    <a16:creationId xmlns:a16="http://schemas.microsoft.com/office/drawing/2014/main" xmlns="" id="{5E07AEA8-9E3C-4C36-854B-28BD8B88EFA1}"/>
                  </a:ext>
                </a:extLst>
              </p:cNvPr>
              <p:cNvSpPr/>
              <p:nvPr/>
            </p:nvSpPr>
            <p:spPr>
              <a:xfrm>
                <a:off x="5992" y="2215879"/>
                <a:ext cx="1183" cy="4108"/>
              </a:xfrm>
              <a:custGeom>
                <a:avLst/>
                <a:gdLst/>
                <a:ahLst/>
                <a:cxnLst/>
                <a:rect l="0" t="0" r="0" b="0"/>
                <a:pathLst>
                  <a:path w="1183" h="4108">
                    <a:moveTo>
                      <a:pt x="1182" y="0"/>
                    </a:moveTo>
                    <a:lnTo>
                      <a:pt x="1142" y="521"/>
                    </a:lnTo>
                    <a:lnTo>
                      <a:pt x="1142" y="521"/>
                    </a:lnTo>
                    <a:lnTo>
                      <a:pt x="1102" y="1043"/>
                    </a:lnTo>
                    <a:lnTo>
                      <a:pt x="1102" y="1043"/>
                    </a:lnTo>
                    <a:lnTo>
                      <a:pt x="1022" y="2086"/>
                    </a:lnTo>
                    <a:lnTo>
                      <a:pt x="1022" y="2086"/>
                    </a:lnTo>
                    <a:lnTo>
                      <a:pt x="982" y="2608"/>
                    </a:lnTo>
                    <a:lnTo>
                      <a:pt x="982" y="2608"/>
                    </a:lnTo>
                    <a:lnTo>
                      <a:pt x="942" y="3130"/>
                    </a:lnTo>
                    <a:lnTo>
                      <a:pt x="942" y="3130"/>
                    </a:lnTo>
                    <a:lnTo>
                      <a:pt x="0" y="4107"/>
                    </a:lnTo>
                    <a:lnTo>
                      <a:pt x="0" y="4107"/>
                    </a:lnTo>
                    <a:lnTo>
                      <a:pt x="0" y="4107"/>
                    </a:lnTo>
                    <a:lnTo>
                      <a:pt x="0" y="4107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70" name="ID_163">
                <a:extLst>
                  <a:ext uri="{FF2B5EF4-FFF2-40B4-BE49-F238E27FC236}">
                    <a16:creationId xmlns:a16="http://schemas.microsoft.com/office/drawing/2014/main" xmlns="" id="{33E85FDB-C4C9-4012-A357-F4AA68FBA088}"/>
                  </a:ext>
                </a:extLst>
              </p:cNvPr>
              <p:cNvSpPr/>
              <p:nvPr/>
            </p:nvSpPr>
            <p:spPr>
              <a:xfrm>
                <a:off x="25293" y="2213113"/>
                <a:ext cx="747" cy="4142"/>
              </a:xfrm>
              <a:custGeom>
                <a:avLst/>
                <a:gdLst/>
                <a:ahLst/>
                <a:cxnLst/>
                <a:rect l="0" t="0" r="0" b="0"/>
                <a:pathLst>
                  <a:path w="747" h="4142">
                    <a:moveTo>
                      <a:pt x="707" y="521"/>
                    </a:moveTo>
                    <a:lnTo>
                      <a:pt x="589" y="2086"/>
                    </a:lnTo>
                    <a:lnTo>
                      <a:pt x="589" y="2086"/>
                    </a:lnTo>
                    <a:lnTo>
                      <a:pt x="589" y="2086"/>
                    </a:lnTo>
                    <a:lnTo>
                      <a:pt x="589" y="2086"/>
                    </a:lnTo>
                    <a:lnTo>
                      <a:pt x="0" y="4141"/>
                    </a:lnTo>
                    <a:lnTo>
                      <a:pt x="0" y="4141"/>
                    </a:lnTo>
                    <a:lnTo>
                      <a:pt x="0" y="4141"/>
                    </a:lnTo>
                    <a:lnTo>
                      <a:pt x="0" y="4141"/>
                    </a:lnTo>
                    <a:lnTo>
                      <a:pt x="707" y="521"/>
                    </a:lnTo>
                    <a:lnTo>
                      <a:pt x="707" y="521"/>
                    </a:lnTo>
                    <a:lnTo>
                      <a:pt x="746" y="0"/>
                    </a:lnTo>
                    <a:lnTo>
                      <a:pt x="746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71" name="ID_164">
                <a:extLst>
                  <a:ext uri="{FF2B5EF4-FFF2-40B4-BE49-F238E27FC236}">
                    <a16:creationId xmlns:a16="http://schemas.microsoft.com/office/drawing/2014/main" xmlns="" id="{95212C65-B6FE-4E43-B8AC-8CD8E099FFE6}"/>
                  </a:ext>
                </a:extLst>
              </p:cNvPr>
              <p:cNvSpPr/>
              <p:nvPr/>
            </p:nvSpPr>
            <p:spPr>
              <a:xfrm>
                <a:off x="0" y="2213113"/>
                <a:ext cx="37609" cy="37533"/>
              </a:xfrm>
              <a:custGeom>
                <a:avLst/>
                <a:gdLst/>
                <a:ahLst/>
                <a:cxnLst/>
                <a:rect l="0" t="0" r="0" b="0"/>
                <a:pathLst>
                  <a:path w="37609" h="37533">
                    <a:moveTo>
                      <a:pt x="8593" y="35409"/>
                    </a:moveTo>
                    <a:lnTo>
                      <a:pt x="7729" y="35343"/>
                    </a:lnTo>
                    <a:lnTo>
                      <a:pt x="7729" y="35343"/>
                    </a:lnTo>
                    <a:lnTo>
                      <a:pt x="2193" y="33871"/>
                    </a:lnTo>
                    <a:lnTo>
                      <a:pt x="0" y="28456"/>
                    </a:lnTo>
                    <a:lnTo>
                      <a:pt x="3694" y="25589"/>
                    </a:lnTo>
                    <a:lnTo>
                      <a:pt x="11075" y="25627"/>
                    </a:lnTo>
                    <a:lnTo>
                      <a:pt x="23799" y="12424"/>
                    </a:lnTo>
                    <a:lnTo>
                      <a:pt x="25293" y="4141"/>
                    </a:lnTo>
                    <a:lnTo>
                      <a:pt x="25293" y="4141"/>
                    </a:lnTo>
                    <a:lnTo>
                      <a:pt x="25293" y="4141"/>
                    </a:lnTo>
                    <a:lnTo>
                      <a:pt x="25293" y="4141"/>
                    </a:lnTo>
                    <a:lnTo>
                      <a:pt x="25882" y="2086"/>
                    </a:lnTo>
                    <a:lnTo>
                      <a:pt x="25882" y="2086"/>
                    </a:lnTo>
                    <a:lnTo>
                      <a:pt x="25882" y="2086"/>
                    </a:lnTo>
                    <a:lnTo>
                      <a:pt x="25882" y="2086"/>
                    </a:lnTo>
                    <a:lnTo>
                      <a:pt x="26000" y="521"/>
                    </a:lnTo>
                    <a:lnTo>
                      <a:pt x="26000" y="521"/>
                    </a:lnTo>
                    <a:lnTo>
                      <a:pt x="26039" y="0"/>
                    </a:lnTo>
                    <a:lnTo>
                      <a:pt x="26039" y="0"/>
                    </a:lnTo>
                    <a:lnTo>
                      <a:pt x="34000" y="3747"/>
                    </a:lnTo>
                    <a:lnTo>
                      <a:pt x="37608" y="1919"/>
                    </a:lnTo>
                    <a:lnTo>
                      <a:pt x="34864" y="15356"/>
                    </a:lnTo>
                    <a:lnTo>
                      <a:pt x="30155" y="26021"/>
                    </a:lnTo>
                    <a:lnTo>
                      <a:pt x="24579" y="30848"/>
                    </a:lnTo>
                    <a:lnTo>
                      <a:pt x="23440" y="34435"/>
                    </a:lnTo>
                    <a:lnTo>
                      <a:pt x="15819" y="37532"/>
                    </a:lnTo>
                    <a:lnTo>
                      <a:pt x="12834" y="36781"/>
                    </a:lnTo>
                    <a:lnTo>
                      <a:pt x="14839" y="33260"/>
                    </a:lnTo>
                    <a:lnTo>
                      <a:pt x="11621" y="29867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72" name="ID_165">
                <a:extLst>
                  <a:ext uri="{FF2B5EF4-FFF2-40B4-BE49-F238E27FC236}">
                    <a16:creationId xmlns:a16="http://schemas.microsoft.com/office/drawing/2014/main" xmlns="" id="{FD08001F-1E5A-499A-9382-729A4C7EE51B}"/>
                  </a:ext>
                </a:extLst>
              </p:cNvPr>
              <p:cNvSpPr/>
              <p:nvPr/>
            </p:nvSpPr>
            <p:spPr>
              <a:xfrm>
                <a:off x="12266" y="2208906"/>
                <a:ext cx="9971" cy="19988"/>
              </a:xfrm>
              <a:custGeom>
                <a:avLst/>
                <a:gdLst/>
                <a:ahLst/>
                <a:cxnLst/>
                <a:rect l="0" t="0" r="0" b="0"/>
                <a:pathLst>
                  <a:path w="9971" h="19988">
                    <a:moveTo>
                      <a:pt x="8442" y="130"/>
                    </a:moveTo>
                    <a:lnTo>
                      <a:pt x="9266" y="717"/>
                    </a:lnTo>
                    <a:lnTo>
                      <a:pt x="9266" y="717"/>
                    </a:lnTo>
                    <a:lnTo>
                      <a:pt x="9187" y="1761"/>
                    </a:lnTo>
                    <a:lnTo>
                      <a:pt x="9187" y="1761"/>
                    </a:lnTo>
                    <a:lnTo>
                      <a:pt x="9187" y="1761"/>
                    </a:lnTo>
                    <a:lnTo>
                      <a:pt x="9187" y="1761"/>
                    </a:lnTo>
                    <a:lnTo>
                      <a:pt x="9970" y="2870"/>
                    </a:lnTo>
                    <a:lnTo>
                      <a:pt x="9970" y="2870"/>
                    </a:lnTo>
                    <a:lnTo>
                      <a:pt x="8515" y="10630"/>
                    </a:lnTo>
                    <a:lnTo>
                      <a:pt x="8983" y="15913"/>
                    </a:lnTo>
                    <a:lnTo>
                      <a:pt x="5491" y="16173"/>
                    </a:lnTo>
                    <a:lnTo>
                      <a:pt x="427" y="19987"/>
                    </a:lnTo>
                    <a:lnTo>
                      <a:pt x="0" y="14182"/>
                    </a:lnTo>
                    <a:lnTo>
                      <a:pt x="0" y="14182"/>
                    </a:lnTo>
                    <a:lnTo>
                      <a:pt x="1022" y="12161"/>
                    </a:lnTo>
                    <a:lnTo>
                      <a:pt x="1022" y="12161"/>
                    </a:lnTo>
                    <a:lnTo>
                      <a:pt x="1220" y="9552"/>
                    </a:lnTo>
                    <a:lnTo>
                      <a:pt x="1220" y="9552"/>
                    </a:lnTo>
                    <a:lnTo>
                      <a:pt x="1339" y="7987"/>
                    </a:lnTo>
                    <a:lnTo>
                      <a:pt x="1339" y="7987"/>
                    </a:lnTo>
                    <a:lnTo>
                      <a:pt x="2241" y="7531"/>
                    </a:lnTo>
                    <a:lnTo>
                      <a:pt x="2241" y="7531"/>
                    </a:lnTo>
                    <a:lnTo>
                      <a:pt x="2321" y="6487"/>
                    </a:lnTo>
                    <a:lnTo>
                      <a:pt x="2321" y="6487"/>
                    </a:lnTo>
                    <a:lnTo>
                      <a:pt x="2360" y="5966"/>
                    </a:lnTo>
                    <a:lnTo>
                      <a:pt x="2360" y="5966"/>
                    </a:lnTo>
                    <a:lnTo>
                      <a:pt x="2400" y="5444"/>
                    </a:lnTo>
                    <a:lnTo>
                      <a:pt x="2400" y="5444"/>
                    </a:lnTo>
                    <a:lnTo>
                      <a:pt x="2479" y="4401"/>
                    </a:lnTo>
                    <a:lnTo>
                      <a:pt x="2479" y="4401"/>
                    </a:lnTo>
                    <a:lnTo>
                      <a:pt x="3381" y="3944"/>
                    </a:lnTo>
                    <a:lnTo>
                      <a:pt x="3381" y="3944"/>
                    </a:lnTo>
                    <a:lnTo>
                      <a:pt x="4244" y="4010"/>
                    </a:lnTo>
                    <a:lnTo>
                      <a:pt x="4244" y="4010"/>
                    </a:lnTo>
                    <a:lnTo>
                      <a:pt x="5147" y="3554"/>
                    </a:lnTo>
                    <a:lnTo>
                      <a:pt x="5147" y="3554"/>
                    </a:lnTo>
                    <a:lnTo>
                      <a:pt x="5578" y="3586"/>
                    </a:lnTo>
                    <a:lnTo>
                      <a:pt x="5578" y="3586"/>
                    </a:lnTo>
                    <a:lnTo>
                      <a:pt x="6441" y="3652"/>
                    </a:lnTo>
                    <a:lnTo>
                      <a:pt x="6441" y="3652"/>
                    </a:lnTo>
                    <a:lnTo>
                      <a:pt x="6559" y="2087"/>
                    </a:lnTo>
                    <a:lnTo>
                      <a:pt x="6559" y="2087"/>
                    </a:lnTo>
                    <a:lnTo>
                      <a:pt x="5305" y="1467"/>
                    </a:lnTo>
                    <a:lnTo>
                      <a:pt x="5305" y="1467"/>
                    </a:lnTo>
                    <a:lnTo>
                      <a:pt x="5305" y="1467"/>
                    </a:lnTo>
                    <a:lnTo>
                      <a:pt x="5305" y="1467"/>
                    </a:lnTo>
                    <a:lnTo>
                      <a:pt x="5815" y="456"/>
                    </a:lnTo>
                    <a:lnTo>
                      <a:pt x="5815" y="456"/>
                    </a:lnTo>
                    <a:lnTo>
                      <a:pt x="6678" y="521"/>
                    </a:lnTo>
                    <a:lnTo>
                      <a:pt x="6678" y="521"/>
                    </a:lnTo>
                    <a:lnTo>
                      <a:pt x="6717" y="0"/>
                    </a:lnTo>
                    <a:lnTo>
                      <a:pt x="6717" y="0"/>
                    </a:lnTo>
                    <a:lnTo>
                      <a:pt x="7580" y="65"/>
                    </a:lnTo>
                    <a:lnTo>
                      <a:pt x="7580" y="65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73" name="ID_166">
                <a:extLst>
                  <a:ext uri="{FF2B5EF4-FFF2-40B4-BE49-F238E27FC236}">
                    <a16:creationId xmlns:a16="http://schemas.microsoft.com/office/drawing/2014/main" xmlns="" id="{D3A24D24-7098-4FE5-AB77-52AC9017AD1D}"/>
                  </a:ext>
                </a:extLst>
              </p:cNvPr>
              <p:cNvSpPr/>
              <p:nvPr/>
            </p:nvSpPr>
            <p:spPr>
              <a:xfrm>
                <a:off x="38591" y="2210428"/>
                <a:ext cx="13133" cy="14675"/>
              </a:xfrm>
              <a:custGeom>
                <a:avLst/>
                <a:gdLst/>
                <a:ahLst/>
                <a:cxnLst/>
                <a:rect l="0" t="0" r="0" b="0"/>
                <a:pathLst>
                  <a:path w="13133" h="14675">
                    <a:moveTo>
                      <a:pt x="12269" y="1397"/>
                    </a:moveTo>
                    <a:lnTo>
                      <a:pt x="13132" y="1461"/>
                    </a:lnTo>
                    <a:lnTo>
                      <a:pt x="13132" y="1461"/>
                    </a:lnTo>
                    <a:lnTo>
                      <a:pt x="12977" y="3548"/>
                    </a:lnTo>
                    <a:lnTo>
                      <a:pt x="12977" y="3548"/>
                    </a:lnTo>
                    <a:lnTo>
                      <a:pt x="12860" y="5114"/>
                    </a:lnTo>
                    <a:lnTo>
                      <a:pt x="12860" y="5114"/>
                    </a:lnTo>
                    <a:lnTo>
                      <a:pt x="11959" y="5571"/>
                    </a:lnTo>
                    <a:lnTo>
                      <a:pt x="11959" y="5571"/>
                    </a:lnTo>
                    <a:lnTo>
                      <a:pt x="11726" y="8702"/>
                    </a:lnTo>
                    <a:lnTo>
                      <a:pt x="11726" y="8702"/>
                    </a:lnTo>
                    <a:lnTo>
                      <a:pt x="12588" y="8766"/>
                    </a:lnTo>
                    <a:lnTo>
                      <a:pt x="12588" y="8766"/>
                    </a:lnTo>
                    <a:lnTo>
                      <a:pt x="12588" y="8766"/>
                    </a:lnTo>
                    <a:lnTo>
                      <a:pt x="12588" y="8766"/>
                    </a:lnTo>
                    <a:lnTo>
                      <a:pt x="11376" y="13398"/>
                    </a:lnTo>
                    <a:lnTo>
                      <a:pt x="7376" y="14674"/>
                    </a:lnTo>
                    <a:lnTo>
                      <a:pt x="7376" y="14674"/>
                    </a:lnTo>
                    <a:lnTo>
                      <a:pt x="7453" y="13630"/>
                    </a:lnTo>
                    <a:lnTo>
                      <a:pt x="7453" y="13630"/>
                    </a:lnTo>
                    <a:lnTo>
                      <a:pt x="3923" y="14416"/>
                    </a:lnTo>
                    <a:lnTo>
                      <a:pt x="3923" y="14416"/>
                    </a:lnTo>
                    <a:lnTo>
                      <a:pt x="0" y="14647"/>
                    </a:lnTo>
                    <a:lnTo>
                      <a:pt x="3018" y="9102"/>
                    </a:lnTo>
                    <a:lnTo>
                      <a:pt x="3565" y="1797"/>
                    </a:lnTo>
                    <a:lnTo>
                      <a:pt x="7603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74" name="ID_167">
                <a:extLst>
                  <a:ext uri="{FF2B5EF4-FFF2-40B4-BE49-F238E27FC236}">
                    <a16:creationId xmlns:a16="http://schemas.microsoft.com/office/drawing/2014/main" xmlns="" id="{BFAE9756-67AA-4B23-B500-1E3D16A64901}"/>
                  </a:ext>
                </a:extLst>
              </p:cNvPr>
              <p:cNvSpPr/>
              <p:nvPr/>
            </p:nvSpPr>
            <p:spPr>
              <a:xfrm>
                <a:off x="53129" y="2202625"/>
                <a:ext cx="1018" cy="2024"/>
              </a:xfrm>
              <a:custGeom>
                <a:avLst/>
                <a:gdLst/>
                <a:ahLst/>
                <a:cxnLst/>
                <a:rect l="0" t="0" r="0" b="0"/>
                <a:pathLst>
                  <a:path w="1018" h="2024">
                    <a:moveTo>
                      <a:pt x="0" y="2023"/>
                    </a:moveTo>
                    <a:lnTo>
                      <a:pt x="0" y="2023"/>
                    </a:lnTo>
                    <a:lnTo>
                      <a:pt x="0" y="2023"/>
                    </a:lnTo>
                    <a:lnTo>
                      <a:pt x="77" y="979"/>
                    </a:lnTo>
                    <a:lnTo>
                      <a:pt x="77" y="979"/>
                    </a:lnTo>
                    <a:lnTo>
                      <a:pt x="978" y="522"/>
                    </a:lnTo>
                    <a:lnTo>
                      <a:pt x="978" y="522"/>
                    </a:lnTo>
                    <a:lnTo>
                      <a:pt x="1017" y="0"/>
                    </a:lnTo>
                    <a:lnTo>
                      <a:pt x="1017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75" name="ID_168">
                <a:extLst>
                  <a:ext uri="{FF2B5EF4-FFF2-40B4-BE49-F238E27FC236}">
                    <a16:creationId xmlns:a16="http://schemas.microsoft.com/office/drawing/2014/main" xmlns="" id="{4A660E01-0BBA-494B-A1B5-A5A816510B26}"/>
                  </a:ext>
                </a:extLst>
              </p:cNvPr>
              <p:cNvSpPr/>
              <p:nvPr/>
            </p:nvSpPr>
            <p:spPr>
              <a:xfrm>
                <a:off x="26158" y="2200916"/>
                <a:ext cx="13567" cy="14967"/>
              </a:xfrm>
              <a:custGeom>
                <a:avLst/>
                <a:gdLst/>
                <a:ahLst/>
                <a:cxnLst/>
                <a:rect l="0" t="0" r="0" b="0"/>
                <a:pathLst>
                  <a:path w="13567" h="14967">
                    <a:moveTo>
                      <a:pt x="7724" y="194"/>
                    </a:moveTo>
                    <a:lnTo>
                      <a:pt x="8587" y="259"/>
                    </a:lnTo>
                    <a:lnTo>
                      <a:pt x="8587" y="259"/>
                    </a:lnTo>
                    <a:lnTo>
                      <a:pt x="9018" y="292"/>
                    </a:lnTo>
                    <a:lnTo>
                      <a:pt x="9018" y="292"/>
                    </a:lnTo>
                    <a:lnTo>
                      <a:pt x="9841" y="878"/>
                    </a:lnTo>
                    <a:lnTo>
                      <a:pt x="9841" y="878"/>
                    </a:lnTo>
                    <a:lnTo>
                      <a:pt x="10703" y="943"/>
                    </a:lnTo>
                    <a:lnTo>
                      <a:pt x="10703" y="943"/>
                    </a:lnTo>
                    <a:lnTo>
                      <a:pt x="11527" y="1529"/>
                    </a:lnTo>
                    <a:lnTo>
                      <a:pt x="11527" y="1529"/>
                    </a:lnTo>
                    <a:lnTo>
                      <a:pt x="11527" y="1529"/>
                    </a:lnTo>
                    <a:lnTo>
                      <a:pt x="11527" y="1529"/>
                    </a:lnTo>
                    <a:lnTo>
                      <a:pt x="12311" y="2637"/>
                    </a:lnTo>
                    <a:lnTo>
                      <a:pt x="12311" y="2637"/>
                    </a:lnTo>
                    <a:lnTo>
                      <a:pt x="13566" y="9028"/>
                    </a:lnTo>
                    <a:lnTo>
                      <a:pt x="8783" y="14966"/>
                    </a:lnTo>
                    <a:lnTo>
                      <a:pt x="4117" y="13565"/>
                    </a:lnTo>
                    <a:lnTo>
                      <a:pt x="0" y="10631"/>
                    </a:lnTo>
                    <a:lnTo>
                      <a:pt x="433" y="4892"/>
                    </a:lnTo>
                    <a:lnTo>
                      <a:pt x="433" y="4892"/>
                    </a:lnTo>
                    <a:lnTo>
                      <a:pt x="1295" y="4957"/>
                    </a:lnTo>
                    <a:lnTo>
                      <a:pt x="1295" y="4957"/>
                    </a:lnTo>
                    <a:lnTo>
                      <a:pt x="1335" y="4435"/>
                    </a:lnTo>
                    <a:lnTo>
                      <a:pt x="1335" y="4435"/>
                    </a:lnTo>
                    <a:lnTo>
                      <a:pt x="2236" y="3979"/>
                    </a:lnTo>
                    <a:lnTo>
                      <a:pt x="2236" y="3979"/>
                    </a:lnTo>
                    <a:lnTo>
                      <a:pt x="2236" y="3979"/>
                    </a:lnTo>
                    <a:lnTo>
                      <a:pt x="2236" y="3979"/>
                    </a:lnTo>
                    <a:lnTo>
                      <a:pt x="3099" y="4044"/>
                    </a:lnTo>
                    <a:lnTo>
                      <a:pt x="3099" y="4044"/>
                    </a:lnTo>
                    <a:lnTo>
                      <a:pt x="3177" y="3000"/>
                    </a:lnTo>
                    <a:lnTo>
                      <a:pt x="3177" y="3000"/>
                    </a:lnTo>
                    <a:lnTo>
                      <a:pt x="4040" y="3065"/>
                    </a:lnTo>
                    <a:lnTo>
                      <a:pt x="4040" y="3065"/>
                    </a:lnTo>
                    <a:lnTo>
                      <a:pt x="4079" y="2543"/>
                    </a:lnTo>
                    <a:lnTo>
                      <a:pt x="4079" y="2543"/>
                    </a:lnTo>
                    <a:lnTo>
                      <a:pt x="4118" y="2022"/>
                    </a:lnTo>
                    <a:lnTo>
                      <a:pt x="4118" y="2022"/>
                    </a:lnTo>
                    <a:lnTo>
                      <a:pt x="5099" y="521"/>
                    </a:lnTo>
                    <a:lnTo>
                      <a:pt x="5099" y="521"/>
                    </a:lnTo>
                    <a:lnTo>
                      <a:pt x="5138" y="0"/>
                    </a:lnTo>
                    <a:lnTo>
                      <a:pt x="5138" y="0"/>
                    </a:lnTo>
                    <a:lnTo>
                      <a:pt x="6862" y="129"/>
                    </a:lnTo>
                    <a:lnTo>
                      <a:pt x="6862" y="129"/>
                    </a:lnTo>
                    <a:lnTo>
                      <a:pt x="6862" y="129"/>
                    </a:lnTo>
                    <a:lnTo>
                      <a:pt x="6862" y="12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76" name="ID_169">
                <a:extLst>
                  <a:ext uri="{FF2B5EF4-FFF2-40B4-BE49-F238E27FC236}">
                    <a16:creationId xmlns:a16="http://schemas.microsoft.com/office/drawing/2014/main" xmlns="" id="{A4F9EDBF-1AB0-47B3-B3FD-35A37A8B88DD}"/>
                  </a:ext>
                </a:extLst>
              </p:cNvPr>
              <p:cNvSpPr/>
              <p:nvPr/>
            </p:nvSpPr>
            <p:spPr>
              <a:xfrm>
                <a:off x="7227" y="2199545"/>
                <a:ext cx="5964" cy="4269"/>
              </a:xfrm>
              <a:custGeom>
                <a:avLst/>
                <a:gdLst/>
                <a:ahLst/>
                <a:cxnLst/>
                <a:rect l="0" t="0" r="0" b="0"/>
                <a:pathLst>
                  <a:path w="5964" h="4269">
                    <a:moveTo>
                      <a:pt x="3920" y="4042"/>
                    </a:moveTo>
                    <a:lnTo>
                      <a:pt x="0" y="4268"/>
                    </a:lnTo>
                    <a:lnTo>
                      <a:pt x="279" y="616"/>
                    </a:lnTo>
                    <a:lnTo>
                      <a:pt x="5963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77" name="ID_170">
                <a:extLst>
                  <a:ext uri="{FF2B5EF4-FFF2-40B4-BE49-F238E27FC236}">
                    <a16:creationId xmlns:a16="http://schemas.microsoft.com/office/drawing/2014/main" xmlns="" id="{6315750E-3251-47DA-8503-8CB7953032D2}"/>
                  </a:ext>
                </a:extLst>
              </p:cNvPr>
              <p:cNvSpPr/>
              <p:nvPr/>
            </p:nvSpPr>
            <p:spPr>
              <a:xfrm>
                <a:off x="26591" y="2190703"/>
                <a:ext cx="17480" cy="15171"/>
              </a:xfrm>
              <a:custGeom>
                <a:avLst/>
                <a:gdLst/>
                <a:ahLst/>
                <a:cxnLst/>
                <a:rect l="0" t="0" r="0" b="0"/>
                <a:pathLst>
                  <a:path w="17480" h="15171">
                    <a:moveTo>
                      <a:pt x="16303" y="65"/>
                    </a:moveTo>
                    <a:lnTo>
                      <a:pt x="16303" y="65"/>
                    </a:lnTo>
                    <a:lnTo>
                      <a:pt x="16303" y="65"/>
                    </a:lnTo>
                    <a:lnTo>
                      <a:pt x="17126" y="651"/>
                    </a:lnTo>
                    <a:lnTo>
                      <a:pt x="17126" y="651"/>
                    </a:lnTo>
                    <a:lnTo>
                      <a:pt x="17479" y="1727"/>
                    </a:lnTo>
                    <a:lnTo>
                      <a:pt x="17479" y="1727"/>
                    </a:lnTo>
                    <a:lnTo>
                      <a:pt x="17009" y="2216"/>
                    </a:lnTo>
                    <a:lnTo>
                      <a:pt x="17009" y="2216"/>
                    </a:lnTo>
                    <a:lnTo>
                      <a:pt x="16108" y="2673"/>
                    </a:lnTo>
                    <a:lnTo>
                      <a:pt x="16108" y="2673"/>
                    </a:lnTo>
                    <a:lnTo>
                      <a:pt x="16069" y="3195"/>
                    </a:lnTo>
                    <a:lnTo>
                      <a:pt x="16069" y="3195"/>
                    </a:lnTo>
                    <a:lnTo>
                      <a:pt x="16030" y="3717"/>
                    </a:lnTo>
                    <a:lnTo>
                      <a:pt x="16030" y="3717"/>
                    </a:lnTo>
                    <a:lnTo>
                      <a:pt x="15913" y="5282"/>
                    </a:lnTo>
                    <a:lnTo>
                      <a:pt x="15913" y="5282"/>
                    </a:lnTo>
                    <a:lnTo>
                      <a:pt x="15834" y="6326"/>
                    </a:lnTo>
                    <a:lnTo>
                      <a:pt x="15834" y="6326"/>
                    </a:lnTo>
                    <a:lnTo>
                      <a:pt x="15796" y="6848"/>
                    </a:lnTo>
                    <a:lnTo>
                      <a:pt x="15796" y="6848"/>
                    </a:lnTo>
                    <a:lnTo>
                      <a:pt x="15717" y="7891"/>
                    </a:lnTo>
                    <a:lnTo>
                      <a:pt x="15717" y="7891"/>
                    </a:lnTo>
                    <a:lnTo>
                      <a:pt x="15639" y="8935"/>
                    </a:lnTo>
                    <a:lnTo>
                      <a:pt x="15639" y="8935"/>
                    </a:lnTo>
                    <a:lnTo>
                      <a:pt x="15600" y="9457"/>
                    </a:lnTo>
                    <a:lnTo>
                      <a:pt x="15600" y="9457"/>
                    </a:lnTo>
                    <a:lnTo>
                      <a:pt x="15561" y="9978"/>
                    </a:lnTo>
                    <a:lnTo>
                      <a:pt x="15561" y="9978"/>
                    </a:lnTo>
                    <a:lnTo>
                      <a:pt x="14621" y="10957"/>
                    </a:lnTo>
                    <a:lnTo>
                      <a:pt x="14621" y="10957"/>
                    </a:lnTo>
                    <a:lnTo>
                      <a:pt x="14621" y="10957"/>
                    </a:lnTo>
                    <a:lnTo>
                      <a:pt x="14621" y="10957"/>
                    </a:lnTo>
                    <a:lnTo>
                      <a:pt x="14582" y="11479"/>
                    </a:lnTo>
                    <a:lnTo>
                      <a:pt x="14582" y="11479"/>
                    </a:lnTo>
                    <a:lnTo>
                      <a:pt x="13680" y="11936"/>
                    </a:lnTo>
                    <a:lnTo>
                      <a:pt x="13680" y="11936"/>
                    </a:lnTo>
                    <a:lnTo>
                      <a:pt x="11878" y="12850"/>
                    </a:lnTo>
                    <a:lnTo>
                      <a:pt x="11878" y="12850"/>
                    </a:lnTo>
                    <a:lnTo>
                      <a:pt x="11094" y="11742"/>
                    </a:lnTo>
                    <a:lnTo>
                      <a:pt x="11094" y="11742"/>
                    </a:lnTo>
                    <a:lnTo>
                      <a:pt x="11094" y="11742"/>
                    </a:lnTo>
                    <a:lnTo>
                      <a:pt x="11094" y="11742"/>
                    </a:lnTo>
                    <a:lnTo>
                      <a:pt x="10270" y="11156"/>
                    </a:lnTo>
                    <a:lnTo>
                      <a:pt x="10270" y="11156"/>
                    </a:lnTo>
                    <a:lnTo>
                      <a:pt x="9408" y="11091"/>
                    </a:lnTo>
                    <a:lnTo>
                      <a:pt x="9408" y="11091"/>
                    </a:lnTo>
                    <a:lnTo>
                      <a:pt x="8585" y="10505"/>
                    </a:lnTo>
                    <a:lnTo>
                      <a:pt x="8585" y="10505"/>
                    </a:lnTo>
                    <a:lnTo>
                      <a:pt x="8154" y="10472"/>
                    </a:lnTo>
                    <a:lnTo>
                      <a:pt x="8154" y="10472"/>
                    </a:lnTo>
                    <a:lnTo>
                      <a:pt x="7291" y="10407"/>
                    </a:lnTo>
                    <a:lnTo>
                      <a:pt x="7291" y="10407"/>
                    </a:lnTo>
                    <a:lnTo>
                      <a:pt x="6429" y="10342"/>
                    </a:lnTo>
                    <a:lnTo>
                      <a:pt x="6429" y="10342"/>
                    </a:lnTo>
                    <a:lnTo>
                      <a:pt x="6429" y="10342"/>
                    </a:lnTo>
                    <a:lnTo>
                      <a:pt x="6429" y="10342"/>
                    </a:lnTo>
                    <a:lnTo>
                      <a:pt x="4705" y="10213"/>
                    </a:lnTo>
                    <a:lnTo>
                      <a:pt x="4705" y="10213"/>
                    </a:lnTo>
                    <a:lnTo>
                      <a:pt x="4666" y="10734"/>
                    </a:lnTo>
                    <a:lnTo>
                      <a:pt x="4666" y="10734"/>
                    </a:lnTo>
                    <a:lnTo>
                      <a:pt x="3685" y="12235"/>
                    </a:lnTo>
                    <a:lnTo>
                      <a:pt x="3685" y="12235"/>
                    </a:lnTo>
                    <a:lnTo>
                      <a:pt x="3646" y="12756"/>
                    </a:lnTo>
                    <a:lnTo>
                      <a:pt x="3646" y="12756"/>
                    </a:lnTo>
                    <a:lnTo>
                      <a:pt x="3607" y="13278"/>
                    </a:lnTo>
                    <a:lnTo>
                      <a:pt x="3607" y="13278"/>
                    </a:lnTo>
                    <a:lnTo>
                      <a:pt x="2744" y="13213"/>
                    </a:lnTo>
                    <a:lnTo>
                      <a:pt x="2744" y="13213"/>
                    </a:lnTo>
                    <a:lnTo>
                      <a:pt x="2666" y="14257"/>
                    </a:lnTo>
                    <a:lnTo>
                      <a:pt x="2666" y="14257"/>
                    </a:lnTo>
                    <a:lnTo>
                      <a:pt x="1803" y="14192"/>
                    </a:lnTo>
                    <a:lnTo>
                      <a:pt x="1803" y="14192"/>
                    </a:lnTo>
                    <a:lnTo>
                      <a:pt x="1803" y="14192"/>
                    </a:lnTo>
                    <a:lnTo>
                      <a:pt x="1803" y="14192"/>
                    </a:lnTo>
                    <a:lnTo>
                      <a:pt x="902" y="14648"/>
                    </a:lnTo>
                    <a:lnTo>
                      <a:pt x="902" y="14648"/>
                    </a:lnTo>
                    <a:lnTo>
                      <a:pt x="862" y="15170"/>
                    </a:lnTo>
                    <a:lnTo>
                      <a:pt x="862" y="15170"/>
                    </a:lnTo>
                    <a:lnTo>
                      <a:pt x="0" y="15105"/>
                    </a:lnTo>
                    <a:lnTo>
                      <a:pt x="0" y="15105"/>
                    </a:lnTo>
                    <a:lnTo>
                      <a:pt x="1650" y="4735"/>
                    </a:lnTo>
                    <a:lnTo>
                      <a:pt x="10858" y="3329"/>
                    </a:lnTo>
                    <a:lnTo>
                      <a:pt x="12816" y="328"/>
                    </a:lnTo>
                    <a:lnTo>
                      <a:pt x="12816" y="328"/>
                    </a:lnTo>
                    <a:lnTo>
                      <a:pt x="13678" y="393"/>
                    </a:lnTo>
                    <a:lnTo>
                      <a:pt x="13678" y="393"/>
                    </a:lnTo>
                    <a:lnTo>
                      <a:pt x="14540" y="457"/>
                    </a:lnTo>
                    <a:lnTo>
                      <a:pt x="14540" y="457"/>
                    </a:lnTo>
                    <a:lnTo>
                      <a:pt x="15402" y="522"/>
                    </a:lnTo>
                    <a:lnTo>
                      <a:pt x="15402" y="522"/>
                    </a:lnTo>
                    <a:lnTo>
                      <a:pt x="15441" y="0"/>
                    </a:lnTo>
                    <a:lnTo>
                      <a:pt x="15441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78" name="ID_171">
                <a:extLst>
                  <a:ext uri="{FF2B5EF4-FFF2-40B4-BE49-F238E27FC236}">
                    <a16:creationId xmlns:a16="http://schemas.microsoft.com/office/drawing/2014/main" xmlns="" id="{EAE2180B-9AC7-4EA6-B70A-C1E82F801DE1}"/>
                  </a:ext>
                </a:extLst>
              </p:cNvPr>
              <p:cNvSpPr/>
              <p:nvPr/>
            </p:nvSpPr>
            <p:spPr>
              <a:xfrm>
                <a:off x="47523" y="2190688"/>
                <a:ext cx="15433" cy="13961"/>
              </a:xfrm>
              <a:custGeom>
                <a:avLst/>
                <a:gdLst/>
                <a:ahLst/>
                <a:cxnLst/>
                <a:rect l="0" t="0" r="0" b="0"/>
                <a:pathLst>
                  <a:path w="15433" h="13961">
                    <a:moveTo>
                      <a:pt x="8377" y="0"/>
                    </a:moveTo>
                    <a:lnTo>
                      <a:pt x="8338" y="522"/>
                    </a:lnTo>
                    <a:lnTo>
                      <a:pt x="8338" y="522"/>
                    </a:lnTo>
                    <a:lnTo>
                      <a:pt x="8299" y="1043"/>
                    </a:lnTo>
                    <a:lnTo>
                      <a:pt x="8299" y="1043"/>
                    </a:lnTo>
                    <a:lnTo>
                      <a:pt x="9122" y="1629"/>
                    </a:lnTo>
                    <a:lnTo>
                      <a:pt x="9122" y="1629"/>
                    </a:lnTo>
                    <a:lnTo>
                      <a:pt x="9946" y="2215"/>
                    </a:lnTo>
                    <a:lnTo>
                      <a:pt x="9946" y="2215"/>
                    </a:lnTo>
                    <a:lnTo>
                      <a:pt x="9946" y="2215"/>
                    </a:lnTo>
                    <a:lnTo>
                      <a:pt x="9946" y="2215"/>
                    </a:lnTo>
                    <a:lnTo>
                      <a:pt x="10807" y="2279"/>
                    </a:lnTo>
                    <a:lnTo>
                      <a:pt x="10807" y="2279"/>
                    </a:lnTo>
                    <a:lnTo>
                      <a:pt x="11631" y="2865"/>
                    </a:lnTo>
                    <a:lnTo>
                      <a:pt x="11631" y="2865"/>
                    </a:lnTo>
                    <a:lnTo>
                      <a:pt x="10691" y="3844"/>
                    </a:lnTo>
                    <a:lnTo>
                      <a:pt x="10691" y="3844"/>
                    </a:lnTo>
                    <a:lnTo>
                      <a:pt x="11553" y="3908"/>
                    </a:lnTo>
                    <a:lnTo>
                      <a:pt x="11553" y="3908"/>
                    </a:lnTo>
                    <a:lnTo>
                      <a:pt x="12846" y="4004"/>
                    </a:lnTo>
                    <a:lnTo>
                      <a:pt x="12846" y="4004"/>
                    </a:lnTo>
                    <a:lnTo>
                      <a:pt x="15432" y="4195"/>
                    </a:lnTo>
                    <a:lnTo>
                      <a:pt x="15432" y="4195"/>
                    </a:lnTo>
                    <a:lnTo>
                      <a:pt x="8309" y="12587"/>
                    </a:lnTo>
                    <a:lnTo>
                      <a:pt x="6623" y="11937"/>
                    </a:lnTo>
                    <a:lnTo>
                      <a:pt x="6623" y="11937"/>
                    </a:lnTo>
                    <a:lnTo>
                      <a:pt x="6584" y="12459"/>
                    </a:lnTo>
                    <a:lnTo>
                      <a:pt x="6584" y="12459"/>
                    </a:lnTo>
                    <a:lnTo>
                      <a:pt x="5683" y="12916"/>
                    </a:lnTo>
                    <a:lnTo>
                      <a:pt x="5683" y="12916"/>
                    </a:lnTo>
                    <a:lnTo>
                      <a:pt x="5606" y="13960"/>
                    </a:lnTo>
                    <a:lnTo>
                      <a:pt x="5606" y="13960"/>
                    </a:lnTo>
                    <a:lnTo>
                      <a:pt x="5606" y="13960"/>
                    </a:lnTo>
                    <a:lnTo>
                      <a:pt x="5606" y="13960"/>
                    </a:lnTo>
                    <a:lnTo>
                      <a:pt x="0" y="13543"/>
                    </a:lnTo>
                    <a:lnTo>
                      <a:pt x="389" y="8325"/>
                    </a:lnTo>
                    <a:lnTo>
                      <a:pt x="4385" y="7048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79" name="ID_172">
                <a:extLst>
                  <a:ext uri="{FF2B5EF4-FFF2-40B4-BE49-F238E27FC236}">
                    <a16:creationId xmlns:a16="http://schemas.microsoft.com/office/drawing/2014/main" xmlns="" id="{A462C9B6-FF7E-463F-9D52-58E85BCECA85}"/>
                  </a:ext>
                </a:extLst>
              </p:cNvPr>
              <p:cNvSpPr/>
              <p:nvPr/>
            </p:nvSpPr>
            <p:spPr>
              <a:xfrm>
                <a:off x="39407" y="2185486"/>
                <a:ext cx="13636" cy="20414"/>
              </a:xfrm>
              <a:custGeom>
                <a:avLst/>
                <a:gdLst/>
                <a:ahLst/>
                <a:cxnLst/>
                <a:rect l="0" t="0" r="0" b="0"/>
                <a:pathLst>
                  <a:path w="13636" h="20414">
                    <a:moveTo>
                      <a:pt x="864" y="17153"/>
                    </a:moveTo>
                    <a:lnTo>
                      <a:pt x="1766" y="16696"/>
                    </a:lnTo>
                    <a:lnTo>
                      <a:pt x="1766" y="16696"/>
                    </a:lnTo>
                    <a:lnTo>
                      <a:pt x="1805" y="16174"/>
                    </a:lnTo>
                    <a:lnTo>
                      <a:pt x="1805" y="16174"/>
                    </a:lnTo>
                    <a:lnTo>
                      <a:pt x="1805" y="16174"/>
                    </a:lnTo>
                    <a:lnTo>
                      <a:pt x="1805" y="16174"/>
                    </a:lnTo>
                    <a:lnTo>
                      <a:pt x="2745" y="15195"/>
                    </a:lnTo>
                    <a:lnTo>
                      <a:pt x="2745" y="15195"/>
                    </a:lnTo>
                    <a:lnTo>
                      <a:pt x="2784" y="14674"/>
                    </a:lnTo>
                    <a:lnTo>
                      <a:pt x="2784" y="14674"/>
                    </a:lnTo>
                    <a:lnTo>
                      <a:pt x="2823" y="14152"/>
                    </a:lnTo>
                    <a:lnTo>
                      <a:pt x="2823" y="14152"/>
                    </a:lnTo>
                    <a:lnTo>
                      <a:pt x="2901" y="13108"/>
                    </a:lnTo>
                    <a:lnTo>
                      <a:pt x="2901" y="13108"/>
                    </a:lnTo>
                    <a:lnTo>
                      <a:pt x="2980" y="12065"/>
                    </a:lnTo>
                    <a:lnTo>
                      <a:pt x="2980" y="12065"/>
                    </a:lnTo>
                    <a:lnTo>
                      <a:pt x="3018" y="11543"/>
                    </a:lnTo>
                    <a:lnTo>
                      <a:pt x="3018" y="11543"/>
                    </a:lnTo>
                    <a:lnTo>
                      <a:pt x="3097" y="10499"/>
                    </a:lnTo>
                    <a:lnTo>
                      <a:pt x="3097" y="10499"/>
                    </a:lnTo>
                    <a:lnTo>
                      <a:pt x="3214" y="8934"/>
                    </a:lnTo>
                    <a:lnTo>
                      <a:pt x="3214" y="8934"/>
                    </a:lnTo>
                    <a:lnTo>
                      <a:pt x="3253" y="8412"/>
                    </a:lnTo>
                    <a:lnTo>
                      <a:pt x="3253" y="8412"/>
                    </a:lnTo>
                    <a:lnTo>
                      <a:pt x="3292" y="7890"/>
                    </a:lnTo>
                    <a:lnTo>
                      <a:pt x="3292" y="7890"/>
                    </a:lnTo>
                    <a:lnTo>
                      <a:pt x="4193" y="7433"/>
                    </a:lnTo>
                    <a:lnTo>
                      <a:pt x="4193" y="7433"/>
                    </a:lnTo>
                    <a:lnTo>
                      <a:pt x="4663" y="6944"/>
                    </a:lnTo>
                    <a:lnTo>
                      <a:pt x="4663" y="6944"/>
                    </a:lnTo>
                    <a:lnTo>
                      <a:pt x="4310" y="5868"/>
                    </a:lnTo>
                    <a:lnTo>
                      <a:pt x="4310" y="5868"/>
                    </a:lnTo>
                    <a:lnTo>
                      <a:pt x="3487" y="5282"/>
                    </a:lnTo>
                    <a:lnTo>
                      <a:pt x="3487" y="5282"/>
                    </a:lnTo>
                    <a:lnTo>
                      <a:pt x="3487" y="5282"/>
                    </a:lnTo>
                    <a:lnTo>
                      <a:pt x="3487" y="5282"/>
                    </a:lnTo>
                    <a:lnTo>
                      <a:pt x="3487" y="5282"/>
                    </a:lnTo>
                    <a:lnTo>
                      <a:pt x="3487" y="5282"/>
                    </a:lnTo>
                    <a:lnTo>
                      <a:pt x="2625" y="5217"/>
                    </a:lnTo>
                    <a:lnTo>
                      <a:pt x="2625" y="5217"/>
                    </a:lnTo>
                    <a:lnTo>
                      <a:pt x="2586" y="5739"/>
                    </a:lnTo>
                    <a:lnTo>
                      <a:pt x="2586" y="5739"/>
                    </a:lnTo>
                    <a:lnTo>
                      <a:pt x="1724" y="5674"/>
                    </a:lnTo>
                    <a:lnTo>
                      <a:pt x="1724" y="5674"/>
                    </a:lnTo>
                    <a:lnTo>
                      <a:pt x="862" y="5610"/>
                    </a:lnTo>
                    <a:lnTo>
                      <a:pt x="862" y="5610"/>
                    </a:lnTo>
                    <a:lnTo>
                      <a:pt x="0" y="5545"/>
                    </a:lnTo>
                    <a:lnTo>
                      <a:pt x="0" y="5545"/>
                    </a:lnTo>
                    <a:lnTo>
                      <a:pt x="3016" y="0"/>
                    </a:lnTo>
                    <a:lnTo>
                      <a:pt x="10340" y="547"/>
                    </a:lnTo>
                    <a:lnTo>
                      <a:pt x="13635" y="8662"/>
                    </a:lnTo>
                    <a:lnTo>
                      <a:pt x="8622" y="11961"/>
                    </a:lnTo>
                    <a:lnTo>
                      <a:pt x="5529" y="18552"/>
                    </a:lnTo>
                    <a:lnTo>
                      <a:pt x="2355" y="20413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80" name="ID_173">
                <a:extLst>
                  <a:ext uri="{FF2B5EF4-FFF2-40B4-BE49-F238E27FC236}">
                    <a16:creationId xmlns:a16="http://schemas.microsoft.com/office/drawing/2014/main" xmlns="" id="{7F5944AE-F4AF-4D23-B766-6FD7D29E5DAB}"/>
                  </a:ext>
                </a:extLst>
              </p:cNvPr>
              <p:cNvSpPr/>
              <p:nvPr/>
            </p:nvSpPr>
            <p:spPr>
              <a:xfrm>
                <a:off x="2221" y="2184417"/>
                <a:ext cx="38479" cy="48585"/>
              </a:xfrm>
              <a:custGeom>
                <a:avLst/>
                <a:gdLst/>
                <a:ahLst/>
                <a:cxnLst/>
                <a:rect l="0" t="0" r="0" b="0"/>
                <a:pathLst>
                  <a:path w="38479" h="48585">
                    <a:moveTo>
                      <a:pt x="20015" y="27359"/>
                    </a:moveTo>
                    <a:lnTo>
                      <a:pt x="19232" y="26250"/>
                    </a:lnTo>
                    <a:lnTo>
                      <a:pt x="19232" y="26250"/>
                    </a:lnTo>
                    <a:lnTo>
                      <a:pt x="19232" y="26250"/>
                    </a:lnTo>
                    <a:lnTo>
                      <a:pt x="19232" y="26250"/>
                    </a:lnTo>
                    <a:lnTo>
                      <a:pt x="19311" y="25206"/>
                    </a:lnTo>
                    <a:lnTo>
                      <a:pt x="19311" y="25206"/>
                    </a:lnTo>
                    <a:lnTo>
                      <a:pt x="18487" y="24619"/>
                    </a:lnTo>
                    <a:lnTo>
                      <a:pt x="18487" y="24619"/>
                    </a:lnTo>
                    <a:lnTo>
                      <a:pt x="17625" y="24554"/>
                    </a:lnTo>
                    <a:lnTo>
                      <a:pt x="17625" y="24554"/>
                    </a:lnTo>
                    <a:lnTo>
                      <a:pt x="16762" y="24489"/>
                    </a:lnTo>
                    <a:lnTo>
                      <a:pt x="16762" y="24489"/>
                    </a:lnTo>
                    <a:lnTo>
                      <a:pt x="16723" y="25010"/>
                    </a:lnTo>
                    <a:lnTo>
                      <a:pt x="16723" y="25010"/>
                    </a:lnTo>
                    <a:lnTo>
                      <a:pt x="15860" y="24945"/>
                    </a:lnTo>
                    <a:lnTo>
                      <a:pt x="15860" y="24945"/>
                    </a:lnTo>
                    <a:lnTo>
                      <a:pt x="15350" y="25956"/>
                    </a:lnTo>
                    <a:lnTo>
                      <a:pt x="15350" y="25956"/>
                    </a:lnTo>
                    <a:lnTo>
                      <a:pt x="15350" y="25956"/>
                    </a:lnTo>
                    <a:lnTo>
                      <a:pt x="15350" y="25956"/>
                    </a:lnTo>
                    <a:lnTo>
                      <a:pt x="16604" y="26576"/>
                    </a:lnTo>
                    <a:lnTo>
                      <a:pt x="16604" y="26576"/>
                    </a:lnTo>
                    <a:lnTo>
                      <a:pt x="16486" y="28141"/>
                    </a:lnTo>
                    <a:lnTo>
                      <a:pt x="16486" y="28141"/>
                    </a:lnTo>
                    <a:lnTo>
                      <a:pt x="15623" y="28075"/>
                    </a:lnTo>
                    <a:lnTo>
                      <a:pt x="15623" y="28075"/>
                    </a:lnTo>
                    <a:lnTo>
                      <a:pt x="15192" y="28043"/>
                    </a:lnTo>
                    <a:lnTo>
                      <a:pt x="15192" y="28043"/>
                    </a:lnTo>
                    <a:lnTo>
                      <a:pt x="14289" y="28499"/>
                    </a:lnTo>
                    <a:lnTo>
                      <a:pt x="14289" y="28499"/>
                    </a:lnTo>
                    <a:lnTo>
                      <a:pt x="13426" y="28433"/>
                    </a:lnTo>
                    <a:lnTo>
                      <a:pt x="13426" y="28433"/>
                    </a:lnTo>
                    <a:lnTo>
                      <a:pt x="12524" y="28890"/>
                    </a:lnTo>
                    <a:lnTo>
                      <a:pt x="12524" y="28890"/>
                    </a:lnTo>
                    <a:lnTo>
                      <a:pt x="12445" y="29933"/>
                    </a:lnTo>
                    <a:lnTo>
                      <a:pt x="12445" y="29933"/>
                    </a:lnTo>
                    <a:lnTo>
                      <a:pt x="12405" y="30455"/>
                    </a:lnTo>
                    <a:lnTo>
                      <a:pt x="12405" y="30455"/>
                    </a:lnTo>
                    <a:lnTo>
                      <a:pt x="12366" y="30976"/>
                    </a:lnTo>
                    <a:lnTo>
                      <a:pt x="12366" y="30976"/>
                    </a:lnTo>
                    <a:lnTo>
                      <a:pt x="12286" y="32020"/>
                    </a:lnTo>
                    <a:lnTo>
                      <a:pt x="12286" y="32020"/>
                    </a:lnTo>
                    <a:lnTo>
                      <a:pt x="11384" y="32476"/>
                    </a:lnTo>
                    <a:lnTo>
                      <a:pt x="11384" y="32476"/>
                    </a:lnTo>
                    <a:lnTo>
                      <a:pt x="11265" y="34041"/>
                    </a:lnTo>
                    <a:lnTo>
                      <a:pt x="11265" y="34041"/>
                    </a:lnTo>
                    <a:lnTo>
                      <a:pt x="11067" y="36650"/>
                    </a:lnTo>
                    <a:lnTo>
                      <a:pt x="11067" y="36650"/>
                    </a:lnTo>
                    <a:lnTo>
                      <a:pt x="10045" y="38671"/>
                    </a:lnTo>
                    <a:lnTo>
                      <a:pt x="10045" y="38671"/>
                    </a:lnTo>
                    <a:lnTo>
                      <a:pt x="8864" y="42779"/>
                    </a:lnTo>
                    <a:lnTo>
                      <a:pt x="9291" y="48584"/>
                    </a:lnTo>
                    <a:lnTo>
                      <a:pt x="5405" y="48288"/>
                    </a:lnTo>
                    <a:lnTo>
                      <a:pt x="0" y="39479"/>
                    </a:lnTo>
                    <a:lnTo>
                      <a:pt x="3771" y="35569"/>
                    </a:lnTo>
                    <a:lnTo>
                      <a:pt x="3771" y="35569"/>
                    </a:lnTo>
                    <a:lnTo>
                      <a:pt x="3771" y="35569"/>
                    </a:lnTo>
                    <a:lnTo>
                      <a:pt x="3771" y="35569"/>
                    </a:lnTo>
                    <a:lnTo>
                      <a:pt x="4713" y="34592"/>
                    </a:lnTo>
                    <a:lnTo>
                      <a:pt x="4713" y="34592"/>
                    </a:lnTo>
                    <a:lnTo>
                      <a:pt x="4753" y="34070"/>
                    </a:lnTo>
                    <a:lnTo>
                      <a:pt x="4753" y="34070"/>
                    </a:lnTo>
                    <a:lnTo>
                      <a:pt x="4793" y="33548"/>
                    </a:lnTo>
                    <a:lnTo>
                      <a:pt x="4793" y="33548"/>
                    </a:lnTo>
                    <a:lnTo>
                      <a:pt x="4873" y="32505"/>
                    </a:lnTo>
                    <a:lnTo>
                      <a:pt x="4873" y="32505"/>
                    </a:lnTo>
                    <a:lnTo>
                      <a:pt x="4913" y="31983"/>
                    </a:lnTo>
                    <a:lnTo>
                      <a:pt x="4913" y="31983"/>
                    </a:lnTo>
                    <a:lnTo>
                      <a:pt x="4953" y="31462"/>
                    </a:lnTo>
                    <a:lnTo>
                      <a:pt x="4953" y="31462"/>
                    </a:lnTo>
                    <a:lnTo>
                      <a:pt x="3546" y="27156"/>
                    </a:lnTo>
                    <a:lnTo>
                      <a:pt x="3984" y="21417"/>
                    </a:lnTo>
                    <a:lnTo>
                      <a:pt x="7434" y="21680"/>
                    </a:lnTo>
                    <a:lnTo>
                      <a:pt x="8926" y="19170"/>
                    </a:lnTo>
                    <a:lnTo>
                      <a:pt x="8926" y="19170"/>
                    </a:lnTo>
                    <a:lnTo>
                      <a:pt x="9749" y="19758"/>
                    </a:lnTo>
                    <a:lnTo>
                      <a:pt x="15012" y="7564"/>
                    </a:lnTo>
                    <a:lnTo>
                      <a:pt x="22259" y="9163"/>
                    </a:lnTo>
                    <a:lnTo>
                      <a:pt x="25081" y="6228"/>
                    </a:lnTo>
                    <a:lnTo>
                      <a:pt x="25985" y="0"/>
                    </a:lnTo>
                    <a:lnTo>
                      <a:pt x="38478" y="940"/>
                    </a:lnTo>
                    <a:lnTo>
                      <a:pt x="35345" y="8050"/>
                    </a:lnTo>
                    <a:lnTo>
                      <a:pt x="24687" y="11445"/>
                    </a:lnTo>
                    <a:lnTo>
                      <a:pt x="24096" y="19272"/>
                    </a:lnTo>
                    <a:lnTo>
                      <a:pt x="22761" y="25467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281" name="ID_174">
                <a:extLst>
                  <a:ext uri="{FF2B5EF4-FFF2-40B4-BE49-F238E27FC236}">
                    <a16:creationId xmlns:a16="http://schemas.microsoft.com/office/drawing/2014/main" xmlns="" id="{32CEC597-BEFE-4615-A638-1AAA83ABAC5A}"/>
                  </a:ext>
                </a:extLst>
              </p:cNvPr>
              <p:cNvSpPr/>
              <p:nvPr/>
            </p:nvSpPr>
            <p:spPr>
              <a:xfrm>
                <a:off x="42650" y="2087605"/>
                <a:ext cx="883218" cy="802187"/>
              </a:xfrm>
              <a:custGeom>
                <a:avLst/>
                <a:gdLst/>
                <a:ahLst/>
                <a:cxnLst/>
                <a:rect l="0" t="0" r="0" b="0"/>
                <a:pathLst>
                  <a:path w="883218" h="802187">
                    <a:moveTo>
                      <a:pt x="601125" y="566543"/>
                    </a:moveTo>
                    <a:lnTo>
                      <a:pt x="603231" y="559313"/>
                    </a:lnTo>
                    <a:lnTo>
                      <a:pt x="603231" y="559313"/>
                    </a:lnTo>
                    <a:lnTo>
                      <a:pt x="603745" y="557766"/>
                    </a:lnTo>
                    <a:lnTo>
                      <a:pt x="603745" y="557766"/>
                    </a:lnTo>
                    <a:lnTo>
                      <a:pt x="606431" y="556846"/>
                    </a:lnTo>
                    <a:lnTo>
                      <a:pt x="606431" y="556846"/>
                    </a:lnTo>
                    <a:lnTo>
                      <a:pt x="607310" y="556888"/>
                    </a:lnTo>
                    <a:lnTo>
                      <a:pt x="607310" y="556888"/>
                    </a:lnTo>
                    <a:lnTo>
                      <a:pt x="608239" y="555885"/>
                    </a:lnTo>
                    <a:lnTo>
                      <a:pt x="608239" y="555885"/>
                    </a:lnTo>
                    <a:lnTo>
                      <a:pt x="605626" y="555238"/>
                    </a:lnTo>
                    <a:lnTo>
                      <a:pt x="605626" y="555238"/>
                    </a:lnTo>
                    <a:lnTo>
                      <a:pt x="598935" y="557014"/>
                    </a:lnTo>
                    <a:lnTo>
                      <a:pt x="594815" y="551058"/>
                    </a:lnTo>
                    <a:lnTo>
                      <a:pt x="594600" y="546335"/>
                    </a:lnTo>
                    <a:lnTo>
                      <a:pt x="597949" y="540735"/>
                    </a:lnTo>
                    <a:lnTo>
                      <a:pt x="604587" y="540004"/>
                    </a:lnTo>
                    <a:lnTo>
                      <a:pt x="609176" y="536032"/>
                    </a:lnTo>
                    <a:lnTo>
                      <a:pt x="609176" y="536032"/>
                    </a:lnTo>
                    <a:lnTo>
                      <a:pt x="610908" y="536637"/>
                    </a:lnTo>
                    <a:lnTo>
                      <a:pt x="610908" y="536637"/>
                    </a:lnTo>
                    <a:lnTo>
                      <a:pt x="615714" y="537387"/>
                    </a:lnTo>
                    <a:lnTo>
                      <a:pt x="615714" y="537387"/>
                    </a:lnTo>
                    <a:lnTo>
                      <a:pt x="615738" y="536864"/>
                    </a:lnTo>
                    <a:lnTo>
                      <a:pt x="615738" y="536864"/>
                    </a:lnTo>
                    <a:lnTo>
                      <a:pt x="615738" y="536864"/>
                    </a:lnTo>
                    <a:lnTo>
                      <a:pt x="615738" y="536864"/>
                    </a:lnTo>
                    <a:lnTo>
                      <a:pt x="615763" y="536342"/>
                    </a:lnTo>
                    <a:lnTo>
                      <a:pt x="615763" y="536342"/>
                    </a:lnTo>
                    <a:lnTo>
                      <a:pt x="623204" y="537213"/>
                    </a:lnTo>
                    <a:lnTo>
                      <a:pt x="626814" y="535287"/>
                    </a:lnTo>
                    <a:lnTo>
                      <a:pt x="626814" y="535287"/>
                    </a:lnTo>
                    <a:lnTo>
                      <a:pt x="626814" y="535287"/>
                    </a:lnTo>
                    <a:lnTo>
                      <a:pt x="626814" y="535287"/>
                    </a:lnTo>
                    <a:lnTo>
                      <a:pt x="626838" y="534764"/>
                    </a:lnTo>
                    <a:lnTo>
                      <a:pt x="626838" y="534764"/>
                    </a:lnTo>
                    <a:lnTo>
                      <a:pt x="617691" y="532767"/>
                    </a:lnTo>
                    <a:lnTo>
                      <a:pt x="616081" y="529550"/>
                    </a:lnTo>
                    <a:lnTo>
                      <a:pt x="611179" y="530890"/>
                    </a:lnTo>
                    <a:lnTo>
                      <a:pt x="593644" y="529533"/>
                    </a:lnTo>
                    <a:lnTo>
                      <a:pt x="588175" y="533459"/>
                    </a:lnTo>
                    <a:lnTo>
                      <a:pt x="584274" y="532224"/>
                    </a:lnTo>
                    <a:lnTo>
                      <a:pt x="581918" y="526350"/>
                    </a:lnTo>
                    <a:lnTo>
                      <a:pt x="585833" y="518160"/>
                    </a:lnTo>
                    <a:lnTo>
                      <a:pt x="585833" y="518160"/>
                    </a:lnTo>
                    <a:lnTo>
                      <a:pt x="585933" y="516070"/>
                    </a:lnTo>
                    <a:lnTo>
                      <a:pt x="585933" y="516070"/>
                    </a:lnTo>
                    <a:lnTo>
                      <a:pt x="586912" y="514023"/>
                    </a:lnTo>
                    <a:lnTo>
                      <a:pt x="586912" y="514023"/>
                    </a:lnTo>
                    <a:lnTo>
                      <a:pt x="587991" y="509885"/>
                    </a:lnTo>
                    <a:lnTo>
                      <a:pt x="587991" y="509885"/>
                    </a:lnTo>
                    <a:lnTo>
                      <a:pt x="587991" y="509885"/>
                    </a:lnTo>
                    <a:lnTo>
                      <a:pt x="587991" y="509885"/>
                    </a:lnTo>
                    <a:lnTo>
                      <a:pt x="588041" y="508840"/>
                    </a:lnTo>
                    <a:lnTo>
                      <a:pt x="588041" y="508840"/>
                    </a:lnTo>
                    <a:lnTo>
                      <a:pt x="588066" y="508318"/>
                    </a:lnTo>
                    <a:lnTo>
                      <a:pt x="588066" y="508318"/>
                    </a:lnTo>
                    <a:lnTo>
                      <a:pt x="588968" y="507838"/>
                    </a:lnTo>
                    <a:lnTo>
                      <a:pt x="588968" y="507838"/>
                    </a:lnTo>
                    <a:lnTo>
                      <a:pt x="589432" y="507336"/>
                    </a:lnTo>
                    <a:lnTo>
                      <a:pt x="589432" y="507336"/>
                    </a:lnTo>
                    <a:lnTo>
                      <a:pt x="589482" y="506291"/>
                    </a:lnTo>
                    <a:lnTo>
                      <a:pt x="589482" y="506291"/>
                    </a:lnTo>
                    <a:lnTo>
                      <a:pt x="598239" y="497809"/>
                    </a:lnTo>
                    <a:lnTo>
                      <a:pt x="600317" y="491100"/>
                    </a:lnTo>
                    <a:lnTo>
                      <a:pt x="597449" y="486773"/>
                    </a:lnTo>
                    <a:lnTo>
                      <a:pt x="593868" y="488172"/>
                    </a:lnTo>
                    <a:lnTo>
                      <a:pt x="593617" y="493398"/>
                    </a:lnTo>
                    <a:lnTo>
                      <a:pt x="587794" y="495736"/>
                    </a:lnTo>
                    <a:lnTo>
                      <a:pt x="582559" y="494959"/>
                    </a:lnTo>
                    <a:lnTo>
                      <a:pt x="581834" y="491782"/>
                    </a:lnTo>
                    <a:lnTo>
                      <a:pt x="582080" y="477653"/>
                    </a:lnTo>
                    <a:lnTo>
                      <a:pt x="591062" y="446139"/>
                    </a:lnTo>
                    <a:lnTo>
                      <a:pt x="592450" y="444634"/>
                    </a:lnTo>
                    <a:lnTo>
                      <a:pt x="592450" y="444634"/>
                    </a:lnTo>
                    <a:lnTo>
                      <a:pt x="592450" y="444634"/>
                    </a:lnTo>
                    <a:lnTo>
                      <a:pt x="592450" y="444634"/>
                    </a:lnTo>
                    <a:lnTo>
                      <a:pt x="592500" y="443589"/>
                    </a:lnTo>
                    <a:lnTo>
                      <a:pt x="592500" y="443589"/>
                    </a:lnTo>
                    <a:lnTo>
                      <a:pt x="592526" y="443066"/>
                    </a:lnTo>
                    <a:lnTo>
                      <a:pt x="592526" y="443066"/>
                    </a:lnTo>
                    <a:lnTo>
                      <a:pt x="593426" y="442586"/>
                    </a:lnTo>
                    <a:lnTo>
                      <a:pt x="593426" y="442586"/>
                    </a:lnTo>
                    <a:lnTo>
                      <a:pt x="593426" y="442586"/>
                    </a:lnTo>
                    <a:lnTo>
                      <a:pt x="593426" y="442586"/>
                    </a:lnTo>
                    <a:lnTo>
                      <a:pt x="593450" y="442063"/>
                    </a:lnTo>
                    <a:lnTo>
                      <a:pt x="593450" y="442063"/>
                    </a:lnTo>
                    <a:lnTo>
                      <a:pt x="593450" y="442063"/>
                    </a:lnTo>
                    <a:lnTo>
                      <a:pt x="593450" y="442063"/>
                    </a:lnTo>
                    <a:lnTo>
                      <a:pt x="594325" y="442105"/>
                    </a:lnTo>
                    <a:lnTo>
                      <a:pt x="594325" y="442105"/>
                    </a:lnTo>
                    <a:lnTo>
                      <a:pt x="598899" y="438135"/>
                    </a:lnTo>
                    <a:lnTo>
                      <a:pt x="606332" y="438489"/>
                    </a:lnTo>
                    <a:lnTo>
                      <a:pt x="612669" y="443503"/>
                    </a:lnTo>
                    <a:lnTo>
                      <a:pt x="621756" y="446026"/>
                    </a:lnTo>
                    <a:lnTo>
                      <a:pt x="629775" y="433831"/>
                    </a:lnTo>
                    <a:lnTo>
                      <a:pt x="637889" y="438397"/>
                    </a:lnTo>
                    <a:lnTo>
                      <a:pt x="643669" y="436568"/>
                    </a:lnTo>
                    <a:lnTo>
                      <a:pt x="646460" y="433030"/>
                    </a:lnTo>
                    <a:lnTo>
                      <a:pt x="638058" y="434739"/>
                    </a:lnTo>
                    <a:lnTo>
                      <a:pt x="636599" y="428386"/>
                    </a:lnTo>
                    <a:lnTo>
                      <a:pt x="634875" y="427783"/>
                    </a:lnTo>
                    <a:lnTo>
                      <a:pt x="622221" y="436097"/>
                    </a:lnTo>
                    <a:lnTo>
                      <a:pt x="611340" y="434537"/>
                    </a:lnTo>
                    <a:lnTo>
                      <a:pt x="606029" y="426428"/>
                    </a:lnTo>
                    <a:lnTo>
                      <a:pt x="599449" y="426638"/>
                    </a:lnTo>
                    <a:lnTo>
                      <a:pt x="594878" y="430609"/>
                    </a:lnTo>
                    <a:lnTo>
                      <a:pt x="590943" y="430420"/>
                    </a:lnTo>
                    <a:lnTo>
                      <a:pt x="589397" y="426155"/>
                    </a:lnTo>
                    <a:lnTo>
                      <a:pt x="587346" y="432341"/>
                    </a:lnTo>
                    <a:lnTo>
                      <a:pt x="584159" y="434805"/>
                    </a:lnTo>
                    <a:lnTo>
                      <a:pt x="581282" y="439904"/>
                    </a:lnTo>
                    <a:lnTo>
                      <a:pt x="579609" y="438251"/>
                    </a:lnTo>
                    <a:lnTo>
                      <a:pt x="579609" y="438251"/>
                    </a:lnTo>
                    <a:lnTo>
                      <a:pt x="582562" y="431585"/>
                    </a:lnTo>
                    <a:lnTo>
                      <a:pt x="578989" y="432983"/>
                    </a:lnTo>
                    <a:lnTo>
                      <a:pt x="573869" y="421209"/>
                    </a:lnTo>
                    <a:lnTo>
                      <a:pt x="568215" y="420407"/>
                    </a:lnTo>
                    <a:lnTo>
                      <a:pt x="571709" y="411674"/>
                    </a:lnTo>
                    <a:lnTo>
                      <a:pt x="569294" y="407365"/>
                    </a:lnTo>
                    <a:lnTo>
                      <a:pt x="564413" y="408696"/>
                    </a:lnTo>
                    <a:lnTo>
                      <a:pt x="569140" y="410500"/>
                    </a:lnTo>
                    <a:lnTo>
                      <a:pt x="569885" y="413156"/>
                    </a:lnTo>
                    <a:lnTo>
                      <a:pt x="565825" y="415575"/>
                    </a:lnTo>
                    <a:lnTo>
                      <a:pt x="564745" y="419712"/>
                    </a:lnTo>
                    <a:lnTo>
                      <a:pt x="567264" y="421932"/>
                    </a:lnTo>
                    <a:lnTo>
                      <a:pt x="571170" y="422648"/>
                    </a:lnTo>
                    <a:lnTo>
                      <a:pt x="570606" y="434144"/>
                    </a:lnTo>
                    <a:lnTo>
                      <a:pt x="567391" y="437129"/>
                    </a:lnTo>
                    <a:lnTo>
                      <a:pt x="567391" y="437129"/>
                    </a:lnTo>
                    <a:lnTo>
                      <a:pt x="565668" y="436520"/>
                    </a:lnTo>
                    <a:lnTo>
                      <a:pt x="565668" y="436520"/>
                    </a:lnTo>
                    <a:lnTo>
                      <a:pt x="566055" y="428682"/>
                    </a:lnTo>
                    <a:lnTo>
                      <a:pt x="562636" y="426942"/>
                    </a:lnTo>
                    <a:lnTo>
                      <a:pt x="563225" y="432733"/>
                    </a:lnTo>
                    <a:lnTo>
                      <a:pt x="563225" y="432733"/>
                    </a:lnTo>
                    <a:lnTo>
                      <a:pt x="562119" y="437392"/>
                    </a:lnTo>
                    <a:lnTo>
                      <a:pt x="566311" y="441266"/>
                    </a:lnTo>
                    <a:lnTo>
                      <a:pt x="564252" y="447450"/>
                    </a:lnTo>
                    <a:lnTo>
                      <a:pt x="561834" y="443140"/>
                    </a:lnTo>
                    <a:lnTo>
                      <a:pt x="559671" y="451414"/>
                    </a:lnTo>
                    <a:lnTo>
                      <a:pt x="555811" y="449651"/>
                    </a:lnTo>
                    <a:lnTo>
                      <a:pt x="547786" y="478583"/>
                    </a:lnTo>
                    <a:lnTo>
                      <a:pt x="547499" y="484330"/>
                    </a:lnTo>
                    <a:lnTo>
                      <a:pt x="545825" y="482675"/>
                    </a:lnTo>
                    <a:lnTo>
                      <a:pt x="545656" y="468524"/>
                    </a:lnTo>
                    <a:lnTo>
                      <a:pt x="543291" y="463168"/>
                    </a:lnTo>
                    <a:lnTo>
                      <a:pt x="548674" y="460819"/>
                    </a:lnTo>
                    <a:lnTo>
                      <a:pt x="551712" y="461494"/>
                    </a:lnTo>
                    <a:lnTo>
                      <a:pt x="552978" y="453700"/>
                    </a:lnTo>
                    <a:lnTo>
                      <a:pt x="547878" y="459207"/>
                    </a:lnTo>
                    <a:lnTo>
                      <a:pt x="541978" y="463102"/>
                    </a:lnTo>
                    <a:lnTo>
                      <a:pt x="541689" y="468849"/>
                    </a:lnTo>
                    <a:lnTo>
                      <a:pt x="538028" y="471808"/>
                    </a:lnTo>
                    <a:lnTo>
                      <a:pt x="538028" y="471808"/>
                    </a:lnTo>
                    <a:lnTo>
                      <a:pt x="538904" y="471852"/>
                    </a:lnTo>
                    <a:lnTo>
                      <a:pt x="538904" y="471852"/>
                    </a:lnTo>
                    <a:lnTo>
                      <a:pt x="540682" y="471417"/>
                    </a:lnTo>
                    <a:lnTo>
                      <a:pt x="539333" y="480778"/>
                    </a:lnTo>
                    <a:lnTo>
                      <a:pt x="543627" y="491469"/>
                    </a:lnTo>
                    <a:lnTo>
                      <a:pt x="543666" y="508231"/>
                    </a:lnTo>
                    <a:lnTo>
                      <a:pt x="545028" y="516155"/>
                    </a:lnTo>
                    <a:lnTo>
                      <a:pt x="545028" y="516155"/>
                    </a:lnTo>
                    <a:lnTo>
                      <a:pt x="544125" y="516633"/>
                    </a:lnTo>
                    <a:lnTo>
                      <a:pt x="544125" y="516633"/>
                    </a:lnTo>
                    <a:lnTo>
                      <a:pt x="544099" y="517156"/>
                    </a:lnTo>
                    <a:lnTo>
                      <a:pt x="544099" y="517156"/>
                    </a:lnTo>
                    <a:lnTo>
                      <a:pt x="543248" y="516589"/>
                    </a:lnTo>
                    <a:lnTo>
                      <a:pt x="543248" y="516589"/>
                    </a:lnTo>
                    <a:lnTo>
                      <a:pt x="543274" y="516067"/>
                    </a:lnTo>
                    <a:lnTo>
                      <a:pt x="543274" y="516067"/>
                    </a:lnTo>
                    <a:lnTo>
                      <a:pt x="543326" y="515022"/>
                    </a:lnTo>
                    <a:lnTo>
                      <a:pt x="543326" y="515022"/>
                    </a:lnTo>
                    <a:lnTo>
                      <a:pt x="542501" y="513933"/>
                    </a:lnTo>
                    <a:lnTo>
                      <a:pt x="542501" y="513933"/>
                    </a:lnTo>
                    <a:lnTo>
                      <a:pt x="542527" y="513411"/>
                    </a:lnTo>
                    <a:lnTo>
                      <a:pt x="542527" y="513411"/>
                    </a:lnTo>
                    <a:lnTo>
                      <a:pt x="541728" y="511800"/>
                    </a:lnTo>
                    <a:lnTo>
                      <a:pt x="541728" y="511800"/>
                    </a:lnTo>
                    <a:lnTo>
                      <a:pt x="541781" y="510755"/>
                    </a:lnTo>
                    <a:lnTo>
                      <a:pt x="541781" y="510755"/>
                    </a:lnTo>
                    <a:lnTo>
                      <a:pt x="542318" y="517590"/>
                    </a:lnTo>
                    <a:lnTo>
                      <a:pt x="548996" y="533635"/>
                    </a:lnTo>
                    <a:lnTo>
                      <a:pt x="548788" y="537815"/>
                    </a:lnTo>
                    <a:lnTo>
                      <a:pt x="545531" y="541318"/>
                    </a:lnTo>
                    <a:lnTo>
                      <a:pt x="542530" y="548499"/>
                    </a:lnTo>
                    <a:lnTo>
                      <a:pt x="542320" y="552678"/>
                    </a:lnTo>
                    <a:lnTo>
                      <a:pt x="538280" y="562949"/>
                    </a:lnTo>
                    <a:lnTo>
                      <a:pt x="534888" y="569062"/>
                    </a:lnTo>
                    <a:lnTo>
                      <a:pt x="527974" y="574997"/>
                    </a:lnTo>
                    <a:lnTo>
                      <a:pt x="526003" y="579086"/>
                    </a:lnTo>
                    <a:lnTo>
                      <a:pt x="517084" y="589628"/>
                    </a:lnTo>
                    <a:lnTo>
                      <a:pt x="512975" y="600938"/>
                    </a:lnTo>
                    <a:lnTo>
                      <a:pt x="516284" y="605297"/>
                    </a:lnTo>
                    <a:lnTo>
                      <a:pt x="516952" y="609519"/>
                    </a:lnTo>
                    <a:lnTo>
                      <a:pt x="512493" y="610338"/>
                    </a:lnTo>
                    <a:lnTo>
                      <a:pt x="506471" y="615789"/>
                    </a:lnTo>
                    <a:lnTo>
                      <a:pt x="496174" y="618398"/>
                    </a:lnTo>
                    <a:lnTo>
                      <a:pt x="495130" y="621485"/>
                    </a:lnTo>
                    <a:lnTo>
                      <a:pt x="483562" y="622976"/>
                    </a:lnTo>
                    <a:lnTo>
                      <a:pt x="475766" y="628326"/>
                    </a:lnTo>
                    <a:lnTo>
                      <a:pt x="468574" y="630563"/>
                    </a:lnTo>
                    <a:lnTo>
                      <a:pt x="468794" y="634764"/>
                    </a:lnTo>
                    <a:lnTo>
                      <a:pt x="462481" y="637046"/>
                    </a:lnTo>
                    <a:lnTo>
                      <a:pt x="454984" y="636645"/>
                    </a:lnTo>
                    <a:lnTo>
                      <a:pt x="452225" y="638592"/>
                    </a:lnTo>
                    <a:lnTo>
                      <a:pt x="444614" y="640276"/>
                    </a:lnTo>
                    <a:lnTo>
                      <a:pt x="442183" y="644333"/>
                    </a:lnTo>
                    <a:lnTo>
                      <a:pt x="428250" y="648287"/>
                    </a:lnTo>
                    <a:lnTo>
                      <a:pt x="423397" y="648021"/>
                    </a:lnTo>
                    <a:lnTo>
                      <a:pt x="423110" y="653241"/>
                    </a:lnTo>
                    <a:lnTo>
                      <a:pt x="420462" y="653095"/>
                    </a:lnTo>
                    <a:lnTo>
                      <a:pt x="417113" y="657623"/>
                    </a:lnTo>
                    <a:lnTo>
                      <a:pt x="411614" y="660984"/>
                    </a:lnTo>
                    <a:lnTo>
                      <a:pt x="404109" y="660567"/>
                    </a:lnTo>
                    <a:lnTo>
                      <a:pt x="400873" y="663004"/>
                    </a:lnTo>
                    <a:lnTo>
                      <a:pt x="396458" y="662757"/>
                    </a:lnTo>
                    <a:lnTo>
                      <a:pt x="389688" y="664995"/>
                    </a:lnTo>
                    <a:lnTo>
                      <a:pt x="374170" y="673017"/>
                    </a:lnTo>
                    <a:lnTo>
                      <a:pt x="367425" y="674726"/>
                    </a:lnTo>
                    <a:lnTo>
                      <a:pt x="367425" y="674726"/>
                    </a:lnTo>
                    <a:lnTo>
                      <a:pt x="366362" y="677806"/>
                    </a:lnTo>
                    <a:lnTo>
                      <a:pt x="366362" y="677806"/>
                    </a:lnTo>
                    <a:lnTo>
                      <a:pt x="357085" y="677273"/>
                    </a:lnTo>
                    <a:lnTo>
                      <a:pt x="356020" y="680353"/>
                    </a:lnTo>
                    <a:lnTo>
                      <a:pt x="345888" y="679242"/>
                    </a:lnTo>
                    <a:lnTo>
                      <a:pt x="345888" y="679242"/>
                    </a:lnTo>
                    <a:lnTo>
                      <a:pt x="344091" y="679661"/>
                    </a:lnTo>
                    <a:lnTo>
                      <a:pt x="344091" y="679661"/>
                    </a:lnTo>
                    <a:lnTo>
                      <a:pt x="343588" y="680679"/>
                    </a:lnTo>
                    <a:lnTo>
                      <a:pt x="343588" y="680679"/>
                    </a:lnTo>
                    <a:lnTo>
                      <a:pt x="342704" y="680628"/>
                    </a:lnTo>
                    <a:lnTo>
                      <a:pt x="342704" y="680628"/>
                    </a:lnTo>
                    <a:lnTo>
                      <a:pt x="337463" y="679274"/>
                    </a:lnTo>
                    <a:lnTo>
                      <a:pt x="337463" y="679274"/>
                    </a:lnTo>
                    <a:lnTo>
                      <a:pt x="336580" y="679222"/>
                    </a:lnTo>
                    <a:lnTo>
                      <a:pt x="336580" y="679222"/>
                    </a:lnTo>
                    <a:lnTo>
                      <a:pt x="336580" y="679222"/>
                    </a:lnTo>
                    <a:lnTo>
                      <a:pt x="336580" y="679222"/>
                    </a:lnTo>
                    <a:lnTo>
                      <a:pt x="335635" y="680214"/>
                    </a:lnTo>
                    <a:lnTo>
                      <a:pt x="335635" y="680214"/>
                    </a:lnTo>
                    <a:lnTo>
                      <a:pt x="333487" y="679040"/>
                    </a:lnTo>
                    <a:lnTo>
                      <a:pt x="333487" y="679040"/>
                    </a:lnTo>
                    <a:lnTo>
                      <a:pt x="332634" y="678467"/>
                    </a:lnTo>
                    <a:lnTo>
                      <a:pt x="332634" y="678467"/>
                    </a:lnTo>
                    <a:lnTo>
                      <a:pt x="332634" y="678467"/>
                    </a:lnTo>
                    <a:lnTo>
                      <a:pt x="332634" y="678467"/>
                    </a:lnTo>
                    <a:lnTo>
                      <a:pt x="330836" y="678885"/>
                    </a:lnTo>
                    <a:lnTo>
                      <a:pt x="330836" y="678885"/>
                    </a:lnTo>
                    <a:lnTo>
                      <a:pt x="329952" y="678833"/>
                    </a:lnTo>
                    <a:lnTo>
                      <a:pt x="329952" y="678833"/>
                    </a:lnTo>
                    <a:lnTo>
                      <a:pt x="329008" y="679825"/>
                    </a:lnTo>
                    <a:lnTo>
                      <a:pt x="329008" y="679825"/>
                    </a:lnTo>
                    <a:lnTo>
                      <a:pt x="328124" y="679772"/>
                    </a:lnTo>
                    <a:lnTo>
                      <a:pt x="328124" y="679772"/>
                    </a:lnTo>
                    <a:lnTo>
                      <a:pt x="325915" y="679642"/>
                    </a:lnTo>
                    <a:lnTo>
                      <a:pt x="325915" y="679642"/>
                    </a:lnTo>
                    <a:lnTo>
                      <a:pt x="325915" y="679642"/>
                    </a:lnTo>
                    <a:lnTo>
                      <a:pt x="325915" y="679642"/>
                    </a:lnTo>
                    <a:lnTo>
                      <a:pt x="323900" y="683712"/>
                    </a:lnTo>
                    <a:lnTo>
                      <a:pt x="320365" y="683503"/>
                    </a:lnTo>
                    <a:lnTo>
                      <a:pt x="319327" y="686060"/>
                    </a:lnTo>
                    <a:lnTo>
                      <a:pt x="313675" y="684153"/>
                    </a:lnTo>
                    <a:lnTo>
                      <a:pt x="309032" y="680210"/>
                    </a:lnTo>
                    <a:lnTo>
                      <a:pt x="304614" y="679945"/>
                    </a:lnTo>
                    <a:lnTo>
                      <a:pt x="294862" y="672551"/>
                    </a:lnTo>
                    <a:lnTo>
                      <a:pt x="286123" y="670450"/>
                    </a:lnTo>
                    <a:lnTo>
                      <a:pt x="278083" y="664199"/>
                    </a:lnTo>
                    <a:lnTo>
                      <a:pt x="260056" y="654709"/>
                    </a:lnTo>
                    <a:lnTo>
                      <a:pt x="254740" y="647570"/>
                    </a:lnTo>
                    <a:lnTo>
                      <a:pt x="243187" y="641086"/>
                    </a:lnTo>
                    <a:lnTo>
                      <a:pt x="233602" y="631577"/>
                    </a:lnTo>
                    <a:lnTo>
                      <a:pt x="224940" y="621599"/>
                    </a:lnTo>
                    <a:lnTo>
                      <a:pt x="220358" y="617116"/>
                    </a:lnTo>
                    <a:lnTo>
                      <a:pt x="213435" y="607767"/>
                    </a:lnTo>
                    <a:lnTo>
                      <a:pt x="209198" y="604875"/>
                    </a:lnTo>
                    <a:lnTo>
                      <a:pt x="196222" y="586745"/>
                    </a:lnTo>
                    <a:lnTo>
                      <a:pt x="174083" y="553854"/>
                    </a:lnTo>
                    <a:lnTo>
                      <a:pt x="162044" y="535760"/>
                    </a:lnTo>
                    <a:lnTo>
                      <a:pt x="143392" y="511448"/>
                    </a:lnTo>
                    <a:lnTo>
                      <a:pt x="140322" y="511241"/>
                    </a:lnTo>
                    <a:lnTo>
                      <a:pt x="121500" y="490041"/>
                    </a:lnTo>
                    <a:lnTo>
                      <a:pt x="109324" y="475049"/>
                    </a:lnTo>
                    <a:lnTo>
                      <a:pt x="101509" y="467168"/>
                    </a:lnTo>
                    <a:lnTo>
                      <a:pt x="92168" y="456031"/>
                    </a:lnTo>
                    <a:lnTo>
                      <a:pt x="67768" y="421802"/>
                    </a:lnTo>
                    <a:lnTo>
                      <a:pt x="53532" y="399808"/>
                    </a:lnTo>
                    <a:lnTo>
                      <a:pt x="54517" y="398305"/>
                    </a:lnTo>
                    <a:lnTo>
                      <a:pt x="52023" y="390259"/>
                    </a:lnTo>
                    <a:lnTo>
                      <a:pt x="52397" y="385041"/>
                    </a:lnTo>
                    <a:lnTo>
                      <a:pt x="55488" y="384738"/>
                    </a:lnTo>
                    <a:lnTo>
                      <a:pt x="55936" y="378475"/>
                    </a:lnTo>
                    <a:lnTo>
                      <a:pt x="64242" y="366479"/>
                    </a:lnTo>
                    <a:lnTo>
                      <a:pt x="75582" y="360990"/>
                    </a:lnTo>
                    <a:lnTo>
                      <a:pt x="74379" y="365625"/>
                    </a:lnTo>
                    <a:lnTo>
                      <a:pt x="69251" y="369983"/>
                    </a:lnTo>
                    <a:lnTo>
                      <a:pt x="73640" y="376063"/>
                    </a:lnTo>
                    <a:lnTo>
                      <a:pt x="77313" y="373700"/>
                    </a:lnTo>
                    <a:lnTo>
                      <a:pt x="81999" y="375604"/>
                    </a:lnTo>
                    <a:lnTo>
                      <a:pt x="87961" y="371827"/>
                    </a:lnTo>
                    <a:lnTo>
                      <a:pt x="91449" y="372072"/>
                    </a:lnTo>
                    <a:lnTo>
                      <a:pt x="91919" y="377874"/>
                    </a:lnTo>
                    <a:lnTo>
                      <a:pt x="90102" y="378796"/>
                    </a:lnTo>
                    <a:lnTo>
                      <a:pt x="84424" y="390985"/>
                    </a:lnTo>
                    <a:lnTo>
                      <a:pt x="87986" y="396479"/>
                    </a:lnTo>
                    <a:lnTo>
                      <a:pt x="93405" y="400530"/>
                    </a:lnTo>
                    <a:lnTo>
                      <a:pt x="102718" y="399080"/>
                    </a:lnTo>
                    <a:lnTo>
                      <a:pt x="105518" y="396652"/>
                    </a:lnTo>
                    <a:lnTo>
                      <a:pt x="111408" y="393913"/>
                    </a:lnTo>
                    <a:lnTo>
                      <a:pt x="110824" y="389678"/>
                    </a:lnTo>
                    <a:lnTo>
                      <a:pt x="116789" y="392187"/>
                    </a:lnTo>
                    <a:lnTo>
                      <a:pt x="125081" y="392756"/>
                    </a:lnTo>
                    <a:lnTo>
                      <a:pt x="128350" y="389833"/>
                    </a:lnTo>
                    <a:lnTo>
                      <a:pt x="134022" y="390220"/>
                    </a:lnTo>
                    <a:lnTo>
                      <a:pt x="136158" y="384597"/>
                    </a:lnTo>
                    <a:lnTo>
                      <a:pt x="140698" y="382284"/>
                    </a:lnTo>
                    <a:lnTo>
                      <a:pt x="139343" y="376423"/>
                    </a:lnTo>
                    <a:lnTo>
                      <a:pt x="141193" y="374976"/>
                    </a:lnTo>
                    <a:lnTo>
                      <a:pt x="144800" y="379940"/>
                    </a:lnTo>
                    <a:lnTo>
                      <a:pt x="146051" y="387366"/>
                    </a:lnTo>
                    <a:lnTo>
                      <a:pt x="152525" y="388851"/>
                    </a:lnTo>
                    <a:lnTo>
                      <a:pt x="153609" y="385778"/>
                    </a:lnTo>
                    <a:lnTo>
                      <a:pt x="160048" y="387783"/>
                    </a:lnTo>
                    <a:lnTo>
                      <a:pt x="160397" y="382563"/>
                    </a:lnTo>
                    <a:lnTo>
                      <a:pt x="167010" y="381956"/>
                    </a:lnTo>
                    <a:lnTo>
                      <a:pt x="167131" y="373574"/>
                    </a:lnTo>
                    <a:lnTo>
                      <a:pt x="165422" y="372936"/>
                    </a:lnTo>
                    <a:lnTo>
                      <a:pt x="173112" y="369254"/>
                    </a:lnTo>
                    <a:lnTo>
                      <a:pt x="172800" y="373952"/>
                    </a:lnTo>
                    <a:lnTo>
                      <a:pt x="175783" y="375199"/>
                    </a:lnTo>
                    <a:lnTo>
                      <a:pt x="179764" y="381230"/>
                    </a:lnTo>
                    <a:lnTo>
                      <a:pt x="185675" y="377950"/>
                    </a:lnTo>
                    <a:lnTo>
                      <a:pt x="185916" y="374296"/>
                    </a:lnTo>
                    <a:lnTo>
                      <a:pt x="193329" y="374783"/>
                    </a:lnTo>
                    <a:lnTo>
                      <a:pt x="197928" y="371414"/>
                    </a:lnTo>
                    <a:lnTo>
                      <a:pt x="205148" y="361399"/>
                    </a:lnTo>
                    <a:lnTo>
                      <a:pt x="205148" y="361399"/>
                    </a:lnTo>
                    <a:lnTo>
                      <a:pt x="205148" y="361399"/>
                    </a:lnTo>
                    <a:lnTo>
                      <a:pt x="205148" y="361399"/>
                    </a:lnTo>
                    <a:lnTo>
                      <a:pt x="206020" y="361455"/>
                    </a:lnTo>
                    <a:lnTo>
                      <a:pt x="206020" y="361455"/>
                    </a:lnTo>
                    <a:lnTo>
                      <a:pt x="206020" y="361455"/>
                    </a:lnTo>
                    <a:lnTo>
                      <a:pt x="206020" y="361455"/>
                    </a:lnTo>
                    <a:lnTo>
                      <a:pt x="206959" y="360468"/>
                    </a:lnTo>
                    <a:lnTo>
                      <a:pt x="206959" y="360468"/>
                    </a:lnTo>
                    <a:lnTo>
                      <a:pt x="210983" y="359156"/>
                    </a:lnTo>
                    <a:lnTo>
                      <a:pt x="210983" y="359156"/>
                    </a:lnTo>
                    <a:lnTo>
                      <a:pt x="211855" y="359213"/>
                    </a:lnTo>
                    <a:lnTo>
                      <a:pt x="211855" y="359213"/>
                    </a:lnTo>
                    <a:lnTo>
                      <a:pt x="214537" y="358338"/>
                    </a:lnTo>
                    <a:lnTo>
                      <a:pt x="214537" y="358338"/>
                    </a:lnTo>
                    <a:lnTo>
                      <a:pt x="214537" y="358338"/>
                    </a:lnTo>
                    <a:lnTo>
                      <a:pt x="214537" y="358338"/>
                    </a:lnTo>
                    <a:lnTo>
                      <a:pt x="215408" y="358394"/>
                    </a:lnTo>
                    <a:lnTo>
                      <a:pt x="215408" y="358394"/>
                    </a:lnTo>
                    <a:lnTo>
                      <a:pt x="216212" y="359495"/>
                    </a:lnTo>
                    <a:lnTo>
                      <a:pt x="216212" y="359495"/>
                    </a:lnTo>
                    <a:lnTo>
                      <a:pt x="216716" y="358479"/>
                    </a:lnTo>
                    <a:lnTo>
                      <a:pt x="216716" y="358479"/>
                    </a:lnTo>
                    <a:lnTo>
                      <a:pt x="216749" y="357957"/>
                    </a:lnTo>
                    <a:lnTo>
                      <a:pt x="216749" y="357957"/>
                    </a:lnTo>
                    <a:lnTo>
                      <a:pt x="219431" y="357081"/>
                    </a:lnTo>
                    <a:lnTo>
                      <a:pt x="224928" y="360056"/>
                    </a:lnTo>
                    <a:lnTo>
                      <a:pt x="231900" y="360503"/>
                    </a:lnTo>
                    <a:lnTo>
                      <a:pt x="238537" y="359354"/>
                    </a:lnTo>
                    <a:lnTo>
                      <a:pt x="240546" y="355288"/>
                    </a:lnTo>
                    <a:lnTo>
                      <a:pt x="240546" y="355288"/>
                    </a:lnTo>
                    <a:lnTo>
                      <a:pt x="242791" y="354382"/>
                    </a:lnTo>
                    <a:lnTo>
                      <a:pt x="244026" y="348693"/>
                    </a:lnTo>
                    <a:lnTo>
                      <a:pt x="246904" y="344681"/>
                    </a:lnTo>
                    <a:lnTo>
                      <a:pt x="246904" y="344681"/>
                    </a:lnTo>
                    <a:lnTo>
                      <a:pt x="246904" y="344681"/>
                    </a:lnTo>
                    <a:lnTo>
                      <a:pt x="246904" y="344681"/>
                    </a:lnTo>
                    <a:lnTo>
                      <a:pt x="246904" y="344681"/>
                    </a:lnTo>
                    <a:lnTo>
                      <a:pt x="246904" y="344681"/>
                    </a:lnTo>
                    <a:lnTo>
                      <a:pt x="246904" y="344681"/>
                    </a:lnTo>
                    <a:lnTo>
                      <a:pt x="246904" y="344681"/>
                    </a:lnTo>
                    <a:lnTo>
                      <a:pt x="246904" y="344681"/>
                    </a:lnTo>
                    <a:lnTo>
                      <a:pt x="246904" y="344681"/>
                    </a:lnTo>
                    <a:lnTo>
                      <a:pt x="249616" y="343280"/>
                    </a:lnTo>
                    <a:lnTo>
                      <a:pt x="250415" y="337564"/>
                    </a:lnTo>
                    <a:lnTo>
                      <a:pt x="250415" y="337564"/>
                    </a:lnTo>
                    <a:lnTo>
                      <a:pt x="251286" y="337619"/>
                    </a:lnTo>
                    <a:lnTo>
                      <a:pt x="251286" y="337619"/>
                    </a:lnTo>
                    <a:lnTo>
                      <a:pt x="251286" y="337619"/>
                    </a:lnTo>
                    <a:lnTo>
                      <a:pt x="251286" y="337619"/>
                    </a:lnTo>
                    <a:lnTo>
                      <a:pt x="251352" y="336574"/>
                    </a:lnTo>
                    <a:lnTo>
                      <a:pt x="251352" y="336574"/>
                    </a:lnTo>
                    <a:lnTo>
                      <a:pt x="251615" y="332397"/>
                    </a:lnTo>
                    <a:lnTo>
                      <a:pt x="251615" y="332397"/>
                    </a:lnTo>
                    <a:lnTo>
                      <a:pt x="254490" y="328384"/>
                    </a:lnTo>
                    <a:lnTo>
                      <a:pt x="260312" y="326129"/>
                    </a:lnTo>
                    <a:lnTo>
                      <a:pt x="263479" y="317415"/>
                    </a:lnTo>
                    <a:lnTo>
                      <a:pt x="274590" y="300285"/>
                    </a:lnTo>
                    <a:lnTo>
                      <a:pt x="278631" y="298439"/>
                    </a:lnTo>
                    <a:lnTo>
                      <a:pt x="282722" y="288732"/>
                    </a:lnTo>
                    <a:lnTo>
                      <a:pt x="282722" y="288732"/>
                    </a:lnTo>
                    <a:lnTo>
                      <a:pt x="283591" y="288786"/>
                    </a:lnTo>
                    <a:lnTo>
                      <a:pt x="283591" y="288786"/>
                    </a:lnTo>
                    <a:lnTo>
                      <a:pt x="284525" y="287795"/>
                    </a:lnTo>
                    <a:lnTo>
                      <a:pt x="284525" y="287795"/>
                    </a:lnTo>
                    <a:lnTo>
                      <a:pt x="285893" y="286831"/>
                    </a:lnTo>
                    <a:lnTo>
                      <a:pt x="285893" y="286831"/>
                    </a:lnTo>
                    <a:lnTo>
                      <a:pt x="288725" y="283336"/>
                    </a:lnTo>
                    <a:lnTo>
                      <a:pt x="291877" y="274618"/>
                    </a:lnTo>
                    <a:lnTo>
                      <a:pt x="284529" y="273640"/>
                    </a:lnTo>
                    <a:lnTo>
                      <a:pt x="278029" y="280052"/>
                    </a:lnTo>
                    <a:lnTo>
                      <a:pt x="276011" y="291461"/>
                    </a:lnTo>
                    <a:lnTo>
                      <a:pt x="270504" y="295836"/>
                    </a:lnTo>
                    <a:lnTo>
                      <a:pt x="259370" y="292516"/>
                    </a:lnTo>
                    <a:lnTo>
                      <a:pt x="253650" y="286388"/>
                    </a:lnTo>
                    <a:lnTo>
                      <a:pt x="247671" y="291253"/>
                    </a:lnTo>
                    <a:lnTo>
                      <a:pt x="241087" y="291883"/>
                    </a:lnTo>
                    <a:lnTo>
                      <a:pt x="235640" y="288389"/>
                    </a:lnTo>
                    <a:lnTo>
                      <a:pt x="237778" y="282234"/>
                    </a:lnTo>
                    <a:lnTo>
                      <a:pt x="233801" y="289844"/>
                    </a:lnTo>
                    <a:lnTo>
                      <a:pt x="237612" y="291661"/>
                    </a:lnTo>
                    <a:lnTo>
                      <a:pt x="237411" y="294794"/>
                    </a:lnTo>
                    <a:lnTo>
                      <a:pt x="232430" y="297621"/>
                    </a:lnTo>
                    <a:lnTo>
                      <a:pt x="224038" y="299179"/>
                    </a:lnTo>
                    <a:lnTo>
                      <a:pt x="214979" y="297545"/>
                    </a:lnTo>
                    <a:lnTo>
                      <a:pt x="207489" y="298631"/>
                    </a:lnTo>
                    <a:lnTo>
                      <a:pt x="203304" y="302552"/>
                    </a:lnTo>
                    <a:lnTo>
                      <a:pt x="195949" y="301546"/>
                    </a:lnTo>
                    <a:lnTo>
                      <a:pt x="190561" y="303813"/>
                    </a:lnTo>
                    <a:lnTo>
                      <a:pt x="190561" y="303813"/>
                    </a:lnTo>
                    <a:lnTo>
                      <a:pt x="189691" y="303756"/>
                    </a:lnTo>
                    <a:lnTo>
                      <a:pt x="189691" y="303756"/>
                    </a:lnTo>
                    <a:lnTo>
                      <a:pt x="190561" y="303813"/>
                    </a:lnTo>
                    <a:lnTo>
                      <a:pt x="190561" y="303813"/>
                    </a:lnTo>
                    <a:lnTo>
                      <a:pt x="189691" y="303756"/>
                    </a:lnTo>
                    <a:lnTo>
                      <a:pt x="189691" y="303756"/>
                    </a:lnTo>
                    <a:lnTo>
                      <a:pt x="189657" y="304278"/>
                    </a:lnTo>
                    <a:lnTo>
                      <a:pt x="189657" y="304278"/>
                    </a:lnTo>
                    <a:lnTo>
                      <a:pt x="189657" y="304278"/>
                    </a:lnTo>
                    <a:lnTo>
                      <a:pt x="189657" y="304278"/>
                    </a:lnTo>
                    <a:lnTo>
                      <a:pt x="189657" y="304278"/>
                    </a:lnTo>
                    <a:lnTo>
                      <a:pt x="189657" y="304278"/>
                    </a:lnTo>
                    <a:lnTo>
                      <a:pt x="189657" y="304278"/>
                    </a:lnTo>
                    <a:lnTo>
                      <a:pt x="189657" y="304278"/>
                    </a:lnTo>
                    <a:lnTo>
                      <a:pt x="188787" y="304221"/>
                    </a:lnTo>
                    <a:lnTo>
                      <a:pt x="188787" y="304221"/>
                    </a:lnTo>
                    <a:lnTo>
                      <a:pt x="178842" y="309331"/>
                    </a:lnTo>
                    <a:lnTo>
                      <a:pt x="178530" y="314030"/>
                    </a:lnTo>
                    <a:lnTo>
                      <a:pt x="172685" y="323080"/>
                    </a:lnTo>
                    <a:lnTo>
                      <a:pt x="165499" y="319454"/>
                    </a:lnTo>
                    <a:lnTo>
                      <a:pt x="165499" y="319454"/>
                    </a:lnTo>
                    <a:lnTo>
                      <a:pt x="164628" y="319395"/>
                    </a:lnTo>
                    <a:lnTo>
                      <a:pt x="164628" y="319395"/>
                    </a:lnTo>
                    <a:lnTo>
                      <a:pt x="164628" y="319395"/>
                    </a:lnTo>
                    <a:lnTo>
                      <a:pt x="164628" y="319395"/>
                    </a:lnTo>
                    <a:lnTo>
                      <a:pt x="163794" y="318815"/>
                    </a:lnTo>
                    <a:lnTo>
                      <a:pt x="163794" y="318815"/>
                    </a:lnTo>
                    <a:lnTo>
                      <a:pt x="162958" y="318235"/>
                    </a:lnTo>
                    <a:lnTo>
                      <a:pt x="162958" y="318235"/>
                    </a:lnTo>
                    <a:lnTo>
                      <a:pt x="162994" y="317713"/>
                    </a:lnTo>
                    <a:lnTo>
                      <a:pt x="162994" y="317713"/>
                    </a:lnTo>
                    <a:lnTo>
                      <a:pt x="162558" y="317683"/>
                    </a:lnTo>
                    <a:lnTo>
                      <a:pt x="162558" y="317683"/>
                    </a:lnTo>
                    <a:lnTo>
                      <a:pt x="161794" y="316059"/>
                    </a:lnTo>
                    <a:lnTo>
                      <a:pt x="161794" y="316059"/>
                    </a:lnTo>
                    <a:lnTo>
                      <a:pt x="161864" y="315015"/>
                    </a:lnTo>
                    <a:lnTo>
                      <a:pt x="161864" y="315015"/>
                    </a:lnTo>
                    <a:lnTo>
                      <a:pt x="161794" y="316059"/>
                    </a:lnTo>
                    <a:lnTo>
                      <a:pt x="161794" y="316059"/>
                    </a:lnTo>
                    <a:lnTo>
                      <a:pt x="161689" y="317625"/>
                    </a:lnTo>
                    <a:lnTo>
                      <a:pt x="161689" y="317625"/>
                    </a:lnTo>
                    <a:lnTo>
                      <a:pt x="160819" y="317567"/>
                    </a:lnTo>
                    <a:lnTo>
                      <a:pt x="160819" y="317567"/>
                    </a:lnTo>
                    <a:lnTo>
                      <a:pt x="157233" y="318899"/>
                    </a:lnTo>
                    <a:lnTo>
                      <a:pt x="153389" y="317591"/>
                    </a:lnTo>
                    <a:lnTo>
                      <a:pt x="149286" y="313643"/>
                    </a:lnTo>
                    <a:lnTo>
                      <a:pt x="140189" y="312501"/>
                    </a:lnTo>
                    <a:lnTo>
                      <a:pt x="140047" y="314589"/>
                    </a:lnTo>
                    <a:lnTo>
                      <a:pt x="133523" y="314144"/>
                    </a:lnTo>
                    <a:lnTo>
                      <a:pt x="127429" y="307433"/>
                    </a:lnTo>
                    <a:lnTo>
                      <a:pt x="115943" y="302970"/>
                    </a:lnTo>
                    <a:lnTo>
                      <a:pt x="106270" y="303873"/>
                    </a:lnTo>
                    <a:lnTo>
                      <a:pt x="95622" y="299983"/>
                    </a:lnTo>
                    <a:lnTo>
                      <a:pt x="86862" y="294122"/>
                    </a:lnTo>
                    <a:lnTo>
                      <a:pt x="76628" y="284481"/>
                    </a:lnTo>
                    <a:lnTo>
                      <a:pt x="60400" y="273357"/>
                    </a:lnTo>
                    <a:lnTo>
                      <a:pt x="55565" y="267765"/>
                    </a:lnTo>
                    <a:lnTo>
                      <a:pt x="45564" y="261273"/>
                    </a:lnTo>
                    <a:lnTo>
                      <a:pt x="43187" y="257953"/>
                    </a:lnTo>
                    <a:lnTo>
                      <a:pt x="36001" y="254808"/>
                    </a:lnTo>
                    <a:lnTo>
                      <a:pt x="27465" y="246315"/>
                    </a:lnTo>
                    <a:lnTo>
                      <a:pt x="20438" y="241078"/>
                    </a:lnTo>
                    <a:lnTo>
                      <a:pt x="19049" y="236254"/>
                    </a:lnTo>
                    <a:lnTo>
                      <a:pt x="10526" y="227755"/>
                    </a:lnTo>
                    <a:lnTo>
                      <a:pt x="13319" y="225338"/>
                    </a:lnTo>
                    <a:lnTo>
                      <a:pt x="14898" y="227553"/>
                    </a:lnTo>
                    <a:lnTo>
                      <a:pt x="14898" y="227553"/>
                    </a:lnTo>
                    <a:lnTo>
                      <a:pt x="14898" y="227553"/>
                    </a:lnTo>
                    <a:lnTo>
                      <a:pt x="14898" y="227553"/>
                    </a:lnTo>
                    <a:lnTo>
                      <a:pt x="14975" y="226510"/>
                    </a:lnTo>
                    <a:lnTo>
                      <a:pt x="14975" y="226510"/>
                    </a:lnTo>
                    <a:lnTo>
                      <a:pt x="22800" y="220790"/>
                    </a:lnTo>
                    <a:lnTo>
                      <a:pt x="22800" y="220790"/>
                    </a:lnTo>
                    <a:lnTo>
                      <a:pt x="22839" y="220268"/>
                    </a:lnTo>
                    <a:lnTo>
                      <a:pt x="22839" y="220268"/>
                    </a:lnTo>
                    <a:lnTo>
                      <a:pt x="21972" y="220204"/>
                    </a:lnTo>
                    <a:lnTo>
                      <a:pt x="21972" y="220204"/>
                    </a:lnTo>
                    <a:lnTo>
                      <a:pt x="18699" y="217340"/>
                    </a:lnTo>
                    <a:lnTo>
                      <a:pt x="18699" y="217340"/>
                    </a:lnTo>
                    <a:lnTo>
                      <a:pt x="18738" y="216818"/>
                    </a:lnTo>
                    <a:lnTo>
                      <a:pt x="18738" y="216818"/>
                    </a:lnTo>
                    <a:lnTo>
                      <a:pt x="28062" y="214355"/>
                    </a:lnTo>
                    <a:lnTo>
                      <a:pt x="21528" y="214400"/>
                    </a:lnTo>
                    <a:lnTo>
                      <a:pt x="20816" y="212249"/>
                    </a:lnTo>
                    <a:lnTo>
                      <a:pt x="20816" y="212249"/>
                    </a:lnTo>
                    <a:lnTo>
                      <a:pt x="20854" y="211727"/>
                    </a:lnTo>
                    <a:lnTo>
                      <a:pt x="20854" y="211727"/>
                    </a:lnTo>
                    <a:lnTo>
                      <a:pt x="19988" y="211663"/>
                    </a:lnTo>
                    <a:lnTo>
                      <a:pt x="19988" y="211663"/>
                    </a:lnTo>
                    <a:lnTo>
                      <a:pt x="19084" y="212121"/>
                    </a:lnTo>
                    <a:lnTo>
                      <a:pt x="19084" y="212121"/>
                    </a:lnTo>
                    <a:lnTo>
                      <a:pt x="19122" y="211600"/>
                    </a:lnTo>
                    <a:lnTo>
                      <a:pt x="19122" y="211600"/>
                    </a:lnTo>
                    <a:lnTo>
                      <a:pt x="19430" y="207425"/>
                    </a:lnTo>
                    <a:lnTo>
                      <a:pt x="19430" y="207425"/>
                    </a:lnTo>
                    <a:lnTo>
                      <a:pt x="19430" y="207425"/>
                    </a:lnTo>
                    <a:lnTo>
                      <a:pt x="19430" y="207425"/>
                    </a:lnTo>
                    <a:lnTo>
                      <a:pt x="19391" y="207947"/>
                    </a:lnTo>
                    <a:lnTo>
                      <a:pt x="19391" y="207947"/>
                    </a:lnTo>
                    <a:lnTo>
                      <a:pt x="19391" y="207947"/>
                    </a:lnTo>
                    <a:lnTo>
                      <a:pt x="19391" y="207947"/>
                    </a:lnTo>
                    <a:lnTo>
                      <a:pt x="20295" y="207489"/>
                    </a:lnTo>
                    <a:lnTo>
                      <a:pt x="20295" y="207489"/>
                    </a:lnTo>
                    <a:lnTo>
                      <a:pt x="19468" y="206903"/>
                    </a:lnTo>
                    <a:lnTo>
                      <a:pt x="19468" y="206903"/>
                    </a:lnTo>
                    <a:lnTo>
                      <a:pt x="19507" y="206381"/>
                    </a:lnTo>
                    <a:lnTo>
                      <a:pt x="19507" y="206381"/>
                    </a:lnTo>
                    <a:lnTo>
                      <a:pt x="19545" y="205859"/>
                    </a:lnTo>
                    <a:lnTo>
                      <a:pt x="19545" y="205859"/>
                    </a:lnTo>
                    <a:lnTo>
                      <a:pt x="18641" y="206318"/>
                    </a:lnTo>
                    <a:lnTo>
                      <a:pt x="18641" y="206318"/>
                    </a:lnTo>
                    <a:lnTo>
                      <a:pt x="17419" y="205178"/>
                    </a:lnTo>
                    <a:lnTo>
                      <a:pt x="17419" y="205178"/>
                    </a:lnTo>
                    <a:lnTo>
                      <a:pt x="15726" y="204529"/>
                    </a:lnTo>
                    <a:lnTo>
                      <a:pt x="15726" y="204529"/>
                    </a:lnTo>
                    <a:lnTo>
                      <a:pt x="14860" y="204465"/>
                    </a:lnTo>
                    <a:lnTo>
                      <a:pt x="14860" y="204465"/>
                    </a:lnTo>
                    <a:lnTo>
                      <a:pt x="14899" y="203943"/>
                    </a:lnTo>
                    <a:lnTo>
                      <a:pt x="14899" y="203943"/>
                    </a:lnTo>
                    <a:lnTo>
                      <a:pt x="14938" y="203421"/>
                    </a:lnTo>
                    <a:lnTo>
                      <a:pt x="14938" y="203421"/>
                    </a:lnTo>
                    <a:lnTo>
                      <a:pt x="13322" y="201728"/>
                    </a:lnTo>
                    <a:lnTo>
                      <a:pt x="13322" y="201728"/>
                    </a:lnTo>
                    <a:lnTo>
                      <a:pt x="13399" y="200684"/>
                    </a:lnTo>
                    <a:lnTo>
                      <a:pt x="13399" y="200684"/>
                    </a:lnTo>
                    <a:lnTo>
                      <a:pt x="12572" y="200098"/>
                    </a:lnTo>
                    <a:lnTo>
                      <a:pt x="12572" y="200098"/>
                    </a:lnTo>
                    <a:lnTo>
                      <a:pt x="12611" y="199576"/>
                    </a:lnTo>
                    <a:lnTo>
                      <a:pt x="12611" y="199576"/>
                    </a:lnTo>
                    <a:lnTo>
                      <a:pt x="11746" y="199512"/>
                    </a:lnTo>
                    <a:lnTo>
                      <a:pt x="11746" y="199512"/>
                    </a:lnTo>
                    <a:lnTo>
                      <a:pt x="11707" y="200034"/>
                    </a:lnTo>
                    <a:lnTo>
                      <a:pt x="11707" y="200034"/>
                    </a:lnTo>
                    <a:lnTo>
                      <a:pt x="12534" y="200620"/>
                    </a:lnTo>
                    <a:lnTo>
                      <a:pt x="12534" y="200620"/>
                    </a:lnTo>
                    <a:lnTo>
                      <a:pt x="10725" y="201535"/>
                    </a:lnTo>
                    <a:lnTo>
                      <a:pt x="10725" y="201535"/>
                    </a:lnTo>
                    <a:lnTo>
                      <a:pt x="10725" y="201535"/>
                    </a:lnTo>
                    <a:lnTo>
                      <a:pt x="10725" y="201535"/>
                    </a:lnTo>
                    <a:lnTo>
                      <a:pt x="9898" y="200949"/>
                    </a:lnTo>
                    <a:lnTo>
                      <a:pt x="9898" y="200949"/>
                    </a:lnTo>
                    <a:lnTo>
                      <a:pt x="9543" y="199874"/>
                    </a:lnTo>
                    <a:lnTo>
                      <a:pt x="9543" y="199874"/>
                    </a:lnTo>
                    <a:lnTo>
                      <a:pt x="8716" y="199288"/>
                    </a:lnTo>
                    <a:lnTo>
                      <a:pt x="8716" y="199288"/>
                    </a:lnTo>
                    <a:lnTo>
                      <a:pt x="8755" y="198766"/>
                    </a:lnTo>
                    <a:lnTo>
                      <a:pt x="8755" y="198766"/>
                    </a:lnTo>
                    <a:lnTo>
                      <a:pt x="10007" y="193612"/>
                    </a:lnTo>
                    <a:lnTo>
                      <a:pt x="5720" y="192769"/>
                    </a:lnTo>
                    <a:lnTo>
                      <a:pt x="4299" y="188466"/>
                    </a:lnTo>
                    <a:lnTo>
                      <a:pt x="4299" y="188466"/>
                    </a:lnTo>
                    <a:lnTo>
                      <a:pt x="4299" y="188466"/>
                    </a:lnTo>
                    <a:lnTo>
                      <a:pt x="4299" y="188466"/>
                    </a:lnTo>
                    <a:lnTo>
                      <a:pt x="4299" y="188466"/>
                    </a:lnTo>
                    <a:lnTo>
                      <a:pt x="4299" y="188466"/>
                    </a:lnTo>
                    <a:lnTo>
                      <a:pt x="2647" y="187293"/>
                    </a:lnTo>
                    <a:lnTo>
                      <a:pt x="2647" y="187293"/>
                    </a:lnTo>
                    <a:lnTo>
                      <a:pt x="1505" y="185110"/>
                    </a:lnTo>
                    <a:lnTo>
                      <a:pt x="1505" y="185110"/>
                    </a:lnTo>
                    <a:lnTo>
                      <a:pt x="1660" y="183022"/>
                    </a:lnTo>
                    <a:lnTo>
                      <a:pt x="1660" y="183022"/>
                    </a:lnTo>
                    <a:lnTo>
                      <a:pt x="1699" y="182501"/>
                    </a:lnTo>
                    <a:lnTo>
                      <a:pt x="1699" y="182501"/>
                    </a:lnTo>
                    <a:lnTo>
                      <a:pt x="1738" y="181979"/>
                    </a:lnTo>
                    <a:lnTo>
                      <a:pt x="1738" y="181979"/>
                    </a:lnTo>
                    <a:lnTo>
                      <a:pt x="2720" y="180478"/>
                    </a:lnTo>
                    <a:lnTo>
                      <a:pt x="2720" y="180478"/>
                    </a:lnTo>
                    <a:lnTo>
                      <a:pt x="2681" y="181000"/>
                    </a:lnTo>
                    <a:lnTo>
                      <a:pt x="2681" y="181000"/>
                    </a:lnTo>
                    <a:lnTo>
                      <a:pt x="3113" y="181032"/>
                    </a:lnTo>
                    <a:lnTo>
                      <a:pt x="3113" y="181032"/>
                    </a:lnTo>
                    <a:lnTo>
                      <a:pt x="3152" y="180510"/>
                    </a:lnTo>
                    <a:lnTo>
                      <a:pt x="3152" y="180510"/>
                    </a:lnTo>
                    <a:lnTo>
                      <a:pt x="2720" y="180478"/>
                    </a:lnTo>
                    <a:lnTo>
                      <a:pt x="2720" y="180478"/>
                    </a:lnTo>
                    <a:lnTo>
                      <a:pt x="2720" y="180478"/>
                    </a:lnTo>
                    <a:lnTo>
                      <a:pt x="2720" y="180478"/>
                    </a:lnTo>
                    <a:lnTo>
                      <a:pt x="0" y="170306"/>
                    </a:lnTo>
                    <a:lnTo>
                      <a:pt x="0" y="170306"/>
                    </a:lnTo>
                    <a:lnTo>
                      <a:pt x="1682" y="159412"/>
                    </a:lnTo>
                    <a:lnTo>
                      <a:pt x="1682" y="159412"/>
                    </a:lnTo>
                    <a:lnTo>
                      <a:pt x="1760" y="158369"/>
                    </a:lnTo>
                    <a:lnTo>
                      <a:pt x="1760" y="158369"/>
                    </a:lnTo>
                    <a:lnTo>
                      <a:pt x="1799" y="157847"/>
                    </a:lnTo>
                    <a:lnTo>
                      <a:pt x="1799" y="157847"/>
                    </a:lnTo>
                    <a:lnTo>
                      <a:pt x="1838" y="157325"/>
                    </a:lnTo>
                    <a:lnTo>
                      <a:pt x="1838" y="157325"/>
                    </a:lnTo>
                    <a:lnTo>
                      <a:pt x="1877" y="156803"/>
                    </a:lnTo>
                    <a:lnTo>
                      <a:pt x="1877" y="156803"/>
                    </a:lnTo>
                    <a:lnTo>
                      <a:pt x="3954" y="152236"/>
                    </a:lnTo>
                    <a:lnTo>
                      <a:pt x="7016" y="151939"/>
                    </a:lnTo>
                    <a:lnTo>
                      <a:pt x="8268" y="146785"/>
                    </a:lnTo>
                    <a:lnTo>
                      <a:pt x="12933" y="142410"/>
                    </a:lnTo>
                    <a:lnTo>
                      <a:pt x="18699" y="140738"/>
                    </a:lnTo>
                    <a:lnTo>
                      <a:pt x="19794" y="137671"/>
                    </a:lnTo>
                    <a:lnTo>
                      <a:pt x="24695" y="135934"/>
                    </a:lnTo>
                    <a:lnTo>
                      <a:pt x="26767" y="131364"/>
                    </a:lnTo>
                    <a:lnTo>
                      <a:pt x="33698" y="125577"/>
                    </a:lnTo>
                    <a:lnTo>
                      <a:pt x="42046" y="124089"/>
                    </a:lnTo>
                    <a:lnTo>
                      <a:pt x="39648" y="121291"/>
                    </a:lnTo>
                    <a:lnTo>
                      <a:pt x="32039" y="118635"/>
                    </a:lnTo>
                    <a:lnTo>
                      <a:pt x="26519" y="122951"/>
                    </a:lnTo>
                    <a:lnTo>
                      <a:pt x="19225" y="121889"/>
                    </a:lnTo>
                    <a:lnTo>
                      <a:pt x="9945" y="135892"/>
                    </a:lnTo>
                    <a:lnTo>
                      <a:pt x="8529" y="131589"/>
                    </a:lnTo>
                    <a:lnTo>
                      <a:pt x="8529" y="131589"/>
                    </a:lnTo>
                    <a:lnTo>
                      <a:pt x="8529" y="131589"/>
                    </a:lnTo>
                    <a:lnTo>
                      <a:pt x="8529" y="131589"/>
                    </a:lnTo>
                    <a:lnTo>
                      <a:pt x="7667" y="131525"/>
                    </a:lnTo>
                    <a:lnTo>
                      <a:pt x="7667" y="131525"/>
                    </a:lnTo>
                    <a:lnTo>
                      <a:pt x="7900" y="128394"/>
                    </a:lnTo>
                    <a:lnTo>
                      <a:pt x="7900" y="128394"/>
                    </a:lnTo>
                    <a:lnTo>
                      <a:pt x="8801" y="127937"/>
                    </a:lnTo>
                    <a:lnTo>
                      <a:pt x="8801" y="127937"/>
                    </a:lnTo>
                    <a:lnTo>
                      <a:pt x="8918" y="126371"/>
                    </a:lnTo>
                    <a:lnTo>
                      <a:pt x="8918" y="126371"/>
                    </a:lnTo>
                    <a:lnTo>
                      <a:pt x="9073" y="124284"/>
                    </a:lnTo>
                    <a:lnTo>
                      <a:pt x="9073" y="124284"/>
                    </a:lnTo>
                    <a:lnTo>
                      <a:pt x="8210" y="124220"/>
                    </a:lnTo>
                    <a:lnTo>
                      <a:pt x="8210" y="124220"/>
                    </a:lnTo>
                    <a:lnTo>
                      <a:pt x="13580" y="121995"/>
                    </a:lnTo>
                    <a:lnTo>
                      <a:pt x="17101" y="115436"/>
                    </a:lnTo>
                    <a:lnTo>
                      <a:pt x="24816" y="110759"/>
                    </a:lnTo>
                    <a:lnTo>
                      <a:pt x="23084" y="104860"/>
                    </a:lnTo>
                    <a:lnTo>
                      <a:pt x="20305" y="107278"/>
                    </a:lnTo>
                    <a:lnTo>
                      <a:pt x="20305" y="107278"/>
                    </a:lnTo>
                    <a:lnTo>
                      <a:pt x="17719" y="107087"/>
                    </a:lnTo>
                    <a:lnTo>
                      <a:pt x="17719" y="107087"/>
                    </a:lnTo>
                    <a:lnTo>
                      <a:pt x="16426" y="106991"/>
                    </a:lnTo>
                    <a:lnTo>
                      <a:pt x="16426" y="106991"/>
                    </a:lnTo>
                    <a:lnTo>
                      <a:pt x="15564" y="106927"/>
                    </a:lnTo>
                    <a:lnTo>
                      <a:pt x="15564" y="106927"/>
                    </a:lnTo>
                    <a:lnTo>
                      <a:pt x="16426" y="106991"/>
                    </a:lnTo>
                    <a:lnTo>
                      <a:pt x="16426" y="106991"/>
                    </a:lnTo>
                    <a:lnTo>
                      <a:pt x="16504" y="105948"/>
                    </a:lnTo>
                    <a:lnTo>
                      <a:pt x="16504" y="105948"/>
                    </a:lnTo>
                    <a:lnTo>
                      <a:pt x="15680" y="105362"/>
                    </a:lnTo>
                    <a:lnTo>
                      <a:pt x="15680" y="105362"/>
                    </a:lnTo>
                    <a:lnTo>
                      <a:pt x="14819" y="105298"/>
                    </a:lnTo>
                    <a:lnTo>
                      <a:pt x="14819" y="105298"/>
                    </a:lnTo>
                    <a:lnTo>
                      <a:pt x="14819" y="105298"/>
                    </a:lnTo>
                    <a:lnTo>
                      <a:pt x="14819" y="105298"/>
                    </a:lnTo>
                    <a:lnTo>
                      <a:pt x="14819" y="105298"/>
                    </a:lnTo>
                    <a:lnTo>
                      <a:pt x="14819" y="105298"/>
                    </a:lnTo>
                    <a:lnTo>
                      <a:pt x="13995" y="104712"/>
                    </a:lnTo>
                    <a:lnTo>
                      <a:pt x="13995" y="104712"/>
                    </a:lnTo>
                    <a:lnTo>
                      <a:pt x="13172" y="104126"/>
                    </a:lnTo>
                    <a:lnTo>
                      <a:pt x="13172" y="104126"/>
                    </a:lnTo>
                    <a:lnTo>
                      <a:pt x="13211" y="103605"/>
                    </a:lnTo>
                    <a:lnTo>
                      <a:pt x="13211" y="103605"/>
                    </a:lnTo>
                    <a:lnTo>
                      <a:pt x="13250" y="103083"/>
                    </a:lnTo>
                    <a:lnTo>
                      <a:pt x="13250" y="103083"/>
                    </a:lnTo>
                    <a:lnTo>
                      <a:pt x="14421" y="98973"/>
                    </a:lnTo>
                    <a:lnTo>
                      <a:pt x="45444" y="101254"/>
                    </a:lnTo>
                    <a:lnTo>
                      <a:pt x="50775" y="51806"/>
                    </a:lnTo>
                    <a:lnTo>
                      <a:pt x="50371" y="45482"/>
                    </a:lnTo>
                    <a:lnTo>
                      <a:pt x="60560" y="42025"/>
                    </a:lnTo>
                    <a:lnTo>
                      <a:pt x="62218" y="48965"/>
                    </a:lnTo>
                    <a:lnTo>
                      <a:pt x="62324" y="59463"/>
                    </a:lnTo>
                    <a:lnTo>
                      <a:pt x="66588" y="60295"/>
                    </a:lnTo>
                    <a:lnTo>
                      <a:pt x="71209" y="50137"/>
                    </a:lnTo>
                    <a:lnTo>
                      <a:pt x="77135" y="45842"/>
                    </a:lnTo>
                    <a:lnTo>
                      <a:pt x="81060" y="51368"/>
                    </a:lnTo>
                    <a:lnTo>
                      <a:pt x="82295" y="58274"/>
                    </a:lnTo>
                    <a:lnTo>
                      <a:pt x="86055" y="60116"/>
                    </a:lnTo>
                    <a:lnTo>
                      <a:pt x="95568" y="53973"/>
                    </a:lnTo>
                    <a:lnTo>
                      <a:pt x="99978" y="52711"/>
                    </a:lnTo>
                    <a:lnTo>
                      <a:pt x="113336" y="59420"/>
                    </a:lnTo>
                    <a:lnTo>
                      <a:pt x="131046" y="53310"/>
                    </a:lnTo>
                    <a:lnTo>
                      <a:pt x="137388" y="55322"/>
                    </a:lnTo>
                    <a:lnTo>
                      <a:pt x="144699" y="55825"/>
                    </a:lnTo>
                    <a:lnTo>
                      <a:pt x="150396" y="54642"/>
                    </a:lnTo>
                    <a:lnTo>
                      <a:pt x="153694" y="56965"/>
                    </a:lnTo>
                    <a:lnTo>
                      <a:pt x="160180" y="56882"/>
                    </a:lnTo>
                    <a:lnTo>
                      <a:pt x="172003" y="54536"/>
                    </a:lnTo>
                    <a:lnTo>
                      <a:pt x="174048" y="56247"/>
                    </a:lnTo>
                    <a:lnTo>
                      <a:pt x="191685" y="76829"/>
                    </a:lnTo>
                    <a:lnTo>
                      <a:pt x="228274" y="79233"/>
                    </a:lnTo>
                    <a:lnTo>
                      <a:pt x="233439" y="79567"/>
                    </a:lnTo>
                    <a:lnTo>
                      <a:pt x="241988" y="74352"/>
                    </a:lnTo>
                    <a:lnTo>
                      <a:pt x="248620" y="58525"/>
                    </a:lnTo>
                    <a:lnTo>
                      <a:pt x="257751" y="57536"/>
                    </a:lnTo>
                    <a:lnTo>
                      <a:pt x="265261" y="54867"/>
                    </a:lnTo>
                    <a:lnTo>
                      <a:pt x="269131" y="55112"/>
                    </a:lnTo>
                    <a:lnTo>
                      <a:pt x="277564" y="51450"/>
                    </a:lnTo>
                    <a:lnTo>
                      <a:pt x="288378" y="51078"/>
                    </a:lnTo>
                    <a:lnTo>
                      <a:pt x="295979" y="46833"/>
                    </a:lnTo>
                    <a:lnTo>
                      <a:pt x="313461" y="43193"/>
                    </a:lnTo>
                    <a:lnTo>
                      <a:pt x="317457" y="41341"/>
                    </a:lnTo>
                    <a:lnTo>
                      <a:pt x="322487" y="43744"/>
                    </a:lnTo>
                    <a:lnTo>
                      <a:pt x="317679" y="51837"/>
                    </a:lnTo>
                    <a:lnTo>
                      <a:pt x="315465" y="52750"/>
                    </a:lnTo>
                    <a:lnTo>
                      <a:pt x="318539" y="66041"/>
                    </a:lnTo>
                    <a:lnTo>
                      <a:pt x="316563" y="70114"/>
                    </a:lnTo>
                    <a:lnTo>
                      <a:pt x="327005" y="75990"/>
                    </a:lnTo>
                    <a:lnTo>
                      <a:pt x="336842" y="77632"/>
                    </a:lnTo>
                    <a:lnTo>
                      <a:pt x="347172" y="78251"/>
                    </a:lnTo>
                    <a:lnTo>
                      <a:pt x="354614" y="76598"/>
                    </a:lnTo>
                    <a:lnTo>
                      <a:pt x="358212" y="74191"/>
                    </a:lnTo>
                    <a:lnTo>
                      <a:pt x="365713" y="71489"/>
                    </a:lnTo>
                    <a:lnTo>
                      <a:pt x="361964" y="69171"/>
                    </a:lnTo>
                    <a:lnTo>
                      <a:pt x="361319" y="65465"/>
                    </a:lnTo>
                    <a:lnTo>
                      <a:pt x="366267" y="62088"/>
                    </a:lnTo>
                    <a:lnTo>
                      <a:pt x="373086" y="56200"/>
                    </a:lnTo>
                    <a:lnTo>
                      <a:pt x="379229" y="54463"/>
                    </a:lnTo>
                    <a:lnTo>
                      <a:pt x="381227" y="57199"/>
                    </a:lnTo>
                    <a:lnTo>
                      <a:pt x="388659" y="55535"/>
                    </a:lnTo>
                    <a:lnTo>
                      <a:pt x="393230" y="51083"/>
                    </a:lnTo>
                    <a:lnTo>
                      <a:pt x="397160" y="50261"/>
                    </a:lnTo>
                    <a:lnTo>
                      <a:pt x="398380" y="44043"/>
                    </a:lnTo>
                    <a:lnTo>
                      <a:pt x="393713" y="42726"/>
                    </a:lnTo>
                    <a:lnTo>
                      <a:pt x="385517" y="42776"/>
                    </a:lnTo>
                    <a:lnTo>
                      <a:pt x="380941" y="39889"/>
                    </a:lnTo>
                    <a:lnTo>
                      <a:pt x="383021" y="26386"/>
                    </a:lnTo>
                    <a:lnTo>
                      <a:pt x="381057" y="23127"/>
                    </a:lnTo>
                    <a:lnTo>
                      <a:pt x="381635" y="13205"/>
                    </a:lnTo>
                    <a:lnTo>
                      <a:pt x="384944" y="8157"/>
                    </a:lnTo>
                    <a:lnTo>
                      <a:pt x="394257" y="3458"/>
                    </a:lnTo>
                    <a:lnTo>
                      <a:pt x="397901" y="0"/>
                    </a:lnTo>
                    <a:lnTo>
                      <a:pt x="397901" y="0"/>
                    </a:lnTo>
                    <a:lnTo>
                      <a:pt x="407009" y="6287"/>
                    </a:lnTo>
                    <a:lnTo>
                      <a:pt x="425478" y="14672"/>
                    </a:lnTo>
                    <a:lnTo>
                      <a:pt x="428347" y="9594"/>
                    </a:lnTo>
                    <a:lnTo>
                      <a:pt x="434960" y="6822"/>
                    </a:lnTo>
                    <a:lnTo>
                      <a:pt x="435555" y="11570"/>
                    </a:lnTo>
                    <a:lnTo>
                      <a:pt x="438501" y="12783"/>
                    </a:lnTo>
                    <a:lnTo>
                      <a:pt x="454443" y="4761"/>
                    </a:lnTo>
                    <a:lnTo>
                      <a:pt x="461366" y="4094"/>
                    </a:lnTo>
                    <a:lnTo>
                      <a:pt x="473294" y="6316"/>
                    </a:lnTo>
                    <a:lnTo>
                      <a:pt x="479364" y="13456"/>
                    </a:lnTo>
                    <a:lnTo>
                      <a:pt x="487716" y="10238"/>
                    </a:lnTo>
                    <a:lnTo>
                      <a:pt x="492007" y="10468"/>
                    </a:lnTo>
                    <a:lnTo>
                      <a:pt x="499470" y="7723"/>
                    </a:lnTo>
                    <a:lnTo>
                      <a:pt x="502224" y="12584"/>
                    </a:lnTo>
                    <a:lnTo>
                      <a:pt x="501975" y="17285"/>
                    </a:lnTo>
                    <a:lnTo>
                      <a:pt x="507875" y="19693"/>
                    </a:lnTo>
                    <a:lnTo>
                      <a:pt x="510627" y="8313"/>
                    </a:lnTo>
                    <a:lnTo>
                      <a:pt x="518699" y="10308"/>
                    </a:lnTo>
                    <a:lnTo>
                      <a:pt x="516873" y="12308"/>
                    </a:lnTo>
                    <a:lnTo>
                      <a:pt x="520947" y="16712"/>
                    </a:lnTo>
                    <a:lnTo>
                      <a:pt x="528489" y="12389"/>
                    </a:lnTo>
                    <a:lnTo>
                      <a:pt x="528705" y="8210"/>
                    </a:lnTo>
                    <a:lnTo>
                      <a:pt x="537101" y="3930"/>
                    </a:lnTo>
                    <a:lnTo>
                      <a:pt x="542599" y="5784"/>
                    </a:lnTo>
                    <a:lnTo>
                      <a:pt x="542197" y="13620"/>
                    </a:lnTo>
                    <a:lnTo>
                      <a:pt x="547161" y="17541"/>
                    </a:lnTo>
                    <a:lnTo>
                      <a:pt x="551052" y="17215"/>
                    </a:lnTo>
                    <a:lnTo>
                      <a:pt x="555992" y="21656"/>
                    </a:lnTo>
                    <a:lnTo>
                      <a:pt x="562643" y="17802"/>
                    </a:lnTo>
                    <a:lnTo>
                      <a:pt x="565543" y="20043"/>
                    </a:lnTo>
                    <a:lnTo>
                      <a:pt x="575314" y="22626"/>
                    </a:lnTo>
                    <a:lnTo>
                      <a:pt x="580948" y="21858"/>
                    </a:lnTo>
                    <a:lnTo>
                      <a:pt x="579479" y="25452"/>
                    </a:lnTo>
                    <a:lnTo>
                      <a:pt x="575106" y="26806"/>
                    </a:lnTo>
                    <a:lnTo>
                      <a:pt x="569654" y="23915"/>
                    </a:lnTo>
                    <a:lnTo>
                      <a:pt x="566035" y="27400"/>
                    </a:lnTo>
                    <a:lnTo>
                      <a:pt x="568324" y="33276"/>
                    </a:lnTo>
                    <a:lnTo>
                      <a:pt x="571279" y="34472"/>
                    </a:lnTo>
                    <a:lnTo>
                      <a:pt x="581264" y="32873"/>
                    </a:lnTo>
                    <a:lnTo>
                      <a:pt x="585097" y="42490"/>
                    </a:lnTo>
                    <a:lnTo>
                      <a:pt x="589901" y="41155"/>
                    </a:lnTo>
                    <a:lnTo>
                      <a:pt x="594096" y="43456"/>
                    </a:lnTo>
                    <a:lnTo>
                      <a:pt x="592096" y="49119"/>
                    </a:lnTo>
                    <a:lnTo>
                      <a:pt x="595659" y="55579"/>
                    </a:lnTo>
                    <a:lnTo>
                      <a:pt x="595506" y="58714"/>
                    </a:lnTo>
                    <a:lnTo>
                      <a:pt x="598921" y="59404"/>
                    </a:lnTo>
                    <a:lnTo>
                      <a:pt x="602489" y="56959"/>
                    </a:lnTo>
                    <a:lnTo>
                      <a:pt x="604235" y="47616"/>
                    </a:lnTo>
                    <a:lnTo>
                      <a:pt x="607951" y="42034"/>
                    </a:lnTo>
                    <a:lnTo>
                      <a:pt x="613262" y="48051"/>
                    </a:lnTo>
                    <a:lnTo>
                      <a:pt x="624720" y="51742"/>
                    </a:lnTo>
                    <a:lnTo>
                      <a:pt x="629474" y="51443"/>
                    </a:lnTo>
                    <a:lnTo>
                      <a:pt x="629152" y="58237"/>
                    </a:lnTo>
                    <a:lnTo>
                      <a:pt x="632224" y="66238"/>
                    </a:lnTo>
                    <a:lnTo>
                      <a:pt x="636809" y="69596"/>
                    </a:lnTo>
                    <a:lnTo>
                      <a:pt x="654954" y="68870"/>
                    </a:lnTo>
                    <a:lnTo>
                      <a:pt x="659566" y="71701"/>
                    </a:lnTo>
                    <a:lnTo>
                      <a:pt x="662818" y="76040"/>
                    </a:lnTo>
                    <a:lnTo>
                      <a:pt x="673049" y="69175"/>
                    </a:lnTo>
                    <a:lnTo>
                      <a:pt x="668937" y="64798"/>
                    </a:lnTo>
                    <a:lnTo>
                      <a:pt x="673453" y="60290"/>
                    </a:lnTo>
                    <a:lnTo>
                      <a:pt x="671970" y="54986"/>
                    </a:lnTo>
                    <a:lnTo>
                      <a:pt x="676936" y="49975"/>
                    </a:lnTo>
                    <a:lnTo>
                      <a:pt x="678515" y="53188"/>
                    </a:lnTo>
                    <a:lnTo>
                      <a:pt x="683244" y="53401"/>
                    </a:lnTo>
                    <a:lnTo>
                      <a:pt x="689451" y="49490"/>
                    </a:lnTo>
                    <a:lnTo>
                      <a:pt x="691134" y="60039"/>
                    </a:lnTo>
                    <a:lnTo>
                      <a:pt x="687029" y="65092"/>
                    </a:lnTo>
                    <a:lnTo>
                      <a:pt x="690831" y="66833"/>
                    </a:lnTo>
                    <a:lnTo>
                      <a:pt x="694087" y="71167"/>
                    </a:lnTo>
                    <a:lnTo>
                      <a:pt x="699589" y="73506"/>
                    </a:lnTo>
                    <a:lnTo>
                      <a:pt x="705368" y="69571"/>
                    </a:lnTo>
                    <a:lnTo>
                      <a:pt x="708718" y="71813"/>
                    </a:lnTo>
                    <a:lnTo>
                      <a:pt x="705046" y="76889"/>
                    </a:lnTo>
                    <a:lnTo>
                      <a:pt x="702986" y="74703"/>
                    </a:lnTo>
                    <a:lnTo>
                      <a:pt x="700988" y="80899"/>
                    </a:lnTo>
                    <a:lnTo>
                      <a:pt x="696275" y="80167"/>
                    </a:lnTo>
                    <a:lnTo>
                      <a:pt x="694321" y="85317"/>
                    </a:lnTo>
                    <a:lnTo>
                      <a:pt x="690737" y="88300"/>
                    </a:lnTo>
                    <a:lnTo>
                      <a:pt x="684599" y="100071"/>
                    </a:lnTo>
                    <a:lnTo>
                      <a:pt x="686183" y="103284"/>
                    </a:lnTo>
                    <a:lnTo>
                      <a:pt x="693137" y="111974"/>
                    </a:lnTo>
                    <a:lnTo>
                      <a:pt x="697740" y="115320"/>
                    </a:lnTo>
                    <a:lnTo>
                      <a:pt x="704978" y="117733"/>
                    </a:lnTo>
                    <a:lnTo>
                      <a:pt x="700752" y="125403"/>
                    </a:lnTo>
                    <a:lnTo>
                      <a:pt x="706925" y="132483"/>
                    </a:lnTo>
                    <a:lnTo>
                      <a:pt x="713534" y="129629"/>
                    </a:lnTo>
                    <a:lnTo>
                      <a:pt x="720253" y="124159"/>
                    </a:lnTo>
                    <a:lnTo>
                      <a:pt x="721500" y="115311"/>
                    </a:lnTo>
                    <a:lnTo>
                      <a:pt x="727626" y="113479"/>
                    </a:lnTo>
                    <a:lnTo>
                      <a:pt x="726449" y="120760"/>
                    </a:lnTo>
                    <a:lnTo>
                      <a:pt x="732673" y="126787"/>
                    </a:lnTo>
                    <a:lnTo>
                      <a:pt x="732294" y="135674"/>
                    </a:lnTo>
                    <a:lnTo>
                      <a:pt x="733842" y="139929"/>
                    </a:lnTo>
                    <a:lnTo>
                      <a:pt x="732689" y="146688"/>
                    </a:lnTo>
                    <a:lnTo>
                      <a:pt x="729101" y="149677"/>
                    </a:lnTo>
                    <a:lnTo>
                      <a:pt x="722993" y="160937"/>
                    </a:lnTo>
                    <a:lnTo>
                      <a:pt x="725450" y="164185"/>
                    </a:lnTo>
                    <a:lnTo>
                      <a:pt x="723452" y="170384"/>
                    </a:lnTo>
                    <a:lnTo>
                      <a:pt x="725389" y="175704"/>
                    </a:lnTo>
                    <a:lnTo>
                      <a:pt x="728982" y="172715"/>
                    </a:lnTo>
                    <a:lnTo>
                      <a:pt x="731531" y="173872"/>
                    </a:lnTo>
                    <a:lnTo>
                      <a:pt x="739368" y="183107"/>
                    </a:lnTo>
                    <a:lnTo>
                      <a:pt x="740100" y="186280"/>
                    </a:lnTo>
                    <a:lnTo>
                      <a:pt x="744770" y="188572"/>
                    </a:lnTo>
                    <a:lnTo>
                      <a:pt x="742578" y="199478"/>
                    </a:lnTo>
                    <a:lnTo>
                      <a:pt x="746752" y="203319"/>
                    </a:lnTo>
                    <a:lnTo>
                      <a:pt x="753549" y="196271"/>
                    </a:lnTo>
                    <a:lnTo>
                      <a:pt x="760018" y="197063"/>
                    </a:lnTo>
                    <a:lnTo>
                      <a:pt x="766315" y="202035"/>
                    </a:lnTo>
                    <a:lnTo>
                      <a:pt x="764476" y="204578"/>
                    </a:lnTo>
                    <a:lnTo>
                      <a:pt x="761752" y="218082"/>
                    </a:lnTo>
                    <a:lnTo>
                      <a:pt x="765543" y="220857"/>
                    </a:lnTo>
                    <a:lnTo>
                      <a:pt x="762814" y="223887"/>
                    </a:lnTo>
                    <a:lnTo>
                      <a:pt x="761170" y="232198"/>
                    </a:lnTo>
                    <a:lnTo>
                      <a:pt x="764118" y="234414"/>
                    </a:lnTo>
                    <a:lnTo>
                      <a:pt x="768602" y="230932"/>
                    </a:lnTo>
                    <a:lnTo>
                      <a:pt x="771613" y="231579"/>
                    </a:lnTo>
                    <a:lnTo>
                      <a:pt x="774804" y="238517"/>
                    </a:lnTo>
                    <a:lnTo>
                      <a:pt x="779868" y="231390"/>
                    </a:lnTo>
                    <a:lnTo>
                      <a:pt x="783167" y="235712"/>
                    </a:lnTo>
                    <a:lnTo>
                      <a:pt x="789752" y="233882"/>
                    </a:lnTo>
                    <a:lnTo>
                      <a:pt x="795054" y="242472"/>
                    </a:lnTo>
                    <a:lnTo>
                      <a:pt x="798976" y="253101"/>
                    </a:lnTo>
                    <a:lnTo>
                      <a:pt x="805524" y="252311"/>
                    </a:lnTo>
                    <a:lnTo>
                      <a:pt x="809259" y="245650"/>
                    </a:lnTo>
                    <a:lnTo>
                      <a:pt x="812897" y="252600"/>
                    </a:lnTo>
                    <a:lnTo>
                      <a:pt x="815459" y="253746"/>
                    </a:lnTo>
                    <a:lnTo>
                      <a:pt x="815459" y="253746"/>
                    </a:lnTo>
                    <a:lnTo>
                      <a:pt x="818476" y="254387"/>
                    </a:lnTo>
                    <a:lnTo>
                      <a:pt x="818476" y="254387"/>
                    </a:lnTo>
                    <a:lnTo>
                      <a:pt x="821684" y="261318"/>
                    </a:lnTo>
                    <a:lnTo>
                      <a:pt x="829929" y="261634"/>
                    </a:lnTo>
                    <a:lnTo>
                      <a:pt x="834543" y="265999"/>
                    </a:lnTo>
                    <a:lnTo>
                      <a:pt x="834265" y="273319"/>
                    </a:lnTo>
                    <a:lnTo>
                      <a:pt x="832644" y="281636"/>
                    </a:lnTo>
                    <a:lnTo>
                      <a:pt x="836395" y="285967"/>
                    </a:lnTo>
                    <a:lnTo>
                      <a:pt x="841153" y="286671"/>
                    </a:lnTo>
                    <a:lnTo>
                      <a:pt x="844883" y="280004"/>
                    </a:lnTo>
                    <a:lnTo>
                      <a:pt x="850509" y="280737"/>
                    </a:lnTo>
                    <a:lnTo>
                      <a:pt x="852979" y="284495"/>
                    </a:lnTo>
                    <a:lnTo>
                      <a:pt x="856579" y="293006"/>
                    </a:lnTo>
                    <a:lnTo>
                      <a:pt x="855971" y="297696"/>
                    </a:lnTo>
                    <a:lnTo>
                      <a:pt x="860578" y="302578"/>
                    </a:lnTo>
                    <a:lnTo>
                      <a:pt x="860578" y="302578"/>
                    </a:lnTo>
                    <a:lnTo>
                      <a:pt x="864299" y="307951"/>
                    </a:lnTo>
                    <a:lnTo>
                      <a:pt x="867415" y="318013"/>
                    </a:lnTo>
                    <a:lnTo>
                      <a:pt x="862989" y="319946"/>
                    </a:lnTo>
                    <a:lnTo>
                      <a:pt x="868737" y="329580"/>
                    </a:lnTo>
                    <a:lnTo>
                      <a:pt x="871708" y="331782"/>
                    </a:lnTo>
                    <a:lnTo>
                      <a:pt x="874451" y="328216"/>
                    </a:lnTo>
                    <a:lnTo>
                      <a:pt x="879276" y="327343"/>
                    </a:lnTo>
                    <a:lnTo>
                      <a:pt x="881718" y="332143"/>
                    </a:lnTo>
                    <a:lnTo>
                      <a:pt x="883217" y="339003"/>
                    </a:lnTo>
                    <a:lnTo>
                      <a:pt x="880323" y="346753"/>
                    </a:lnTo>
                    <a:lnTo>
                      <a:pt x="876385" y="347135"/>
                    </a:lnTo>
                    <a:lnTo>
                      <a:pt x="876177" y="352887"/>
                    </a:lnTo>
                    <a:lnTo>
                      <a:pt x="870609" y="362110"/>
                    </a:lnTo>
                    <a:lnTo>
                      <a:pt x="867063" y="375594"/>
                    </a:lnTo>
                    <a:lnTo>
                      <a:pt x="857868" y="376305"/>
                    </a:lnTo>
                    <a:lnTo>
                      <a:pt x="851404" y="373972"/>
                    </a:lnTo>
                    <a:lnTo>
                      <a:pt x="845521" y="379513"/>
                    </a:lnTo>
                    <a:lnTo>
                      <a:pt x="841718" y="387748"/>
                    </a:lnTo>
                    <a:lnTo>
                      <a:pt x="834143" y="391652"/>
                    </a:lnTo>
                    <a:lnTo>
                      <a:pt x="832239" y="395769"/>
                    </a:lnTo>
                    <a:lnTo>
                      <a:pt x="820675" y="389568"/>
                    </a:lnTo>
                    <a:lnTo>
                      <a:pt x="815815" y="390952"/>
                    </a:lnTo>
                    <a:lnTo>
                      <a:pt x="813827" y="397159"/>
                    </a:lnTo>
                    <a:lnTo>
                      <a:pt x="815472" y="399840"/>
                    </a:lnTo>
                    <a:lnTo>
                      <a:pt x="818232" y="396281"/>
                    </a:lnTo>
                    <a:lnTo>
                      <a:pt x="822120" y="397478"/>
                    </a:lnTo>
                    <a:lnTo>
                      <a:pt x="821940" y="402183"/>
                    </a:lnTo>
                    <a:lnTo>
                      <a:pt x="824500" y="403852"/>
                    </a:lnTo>
                    <a:lnTo>
                      <a:pt x="824260" y="410126"/>
                    </a:lnTo>
                    <a:lnTo>
                      <a:pt x="828112" y="412367"/>
                    </a:lnTo>
                    <a:lnTo>
                      <a:pt x="830097" y="406159"/>
                    </a:lnTo>
                    <a:lnTo>
                      <a:pt x="834305" y="410507"/>
                    </a:lnTo>
                    <a:lnTo>
                      <a:pt x="836587" y="407975"/>
                    </a:lnTo>
                    <a:lnTo>
                      <a:pt x="837658" y="402780"/>
                    </a:lnTo>
                    <a:lnTo>
                      <a:pt x="839325" y="404936"/>
                    </a:lnTo>
                    <a:lnTo>
                      <a:pt x="839109" y="410688"/>
                    </a:lnTo>
                    <a:lnTo>
                      <a:pt x="846534" y="410965"/>
                    </a:lnTo>
                    <a:lnTo>
                      <a:pt x="848980" y="415768"/>
                    </a:lnTo>
                    <a:lnTo>
                      <a:pt x="846223" y="419330"/>
                    </a:lnTo>
                    <a:lnTo>
                      <a:pt x="842251" y="420230"/>
                    </a:lnTo>
                    <a:lnTo>
                      <a:pt x="842115" y="423889"/>
                    </a:lnTo>
                    <a:lnTo>
                      <a:pt x="838678" y="422190"/>
                    </a:lnTo>
                    <a:lnTo>
                      <a:pt x="836635" y="429966"/>
                    </a:lnTo>
                    <a:lnTo>
                      <a:pt x="827535" y="427528"/>
                    </a:lnTo>
                    <a:lnTo>
                      <a:pt x="824735" y="420615"/>
                    </a:lnTo>
                    <a:lnTo>
                      <a:pt x="818975" y="422489"/>
                    </a:lnTo>
                    <a:lnTo>
                      <a:pt x="819251" y="426688"/>
                    </a:lnTo>
                    <a:lnTo>
                      <a:pt x="816704" y="436015"/>
                    </a:lnTo>
                    <a:lnTo>
                      <a:pt x="818810" y="438190"/>
                    </a:lnTo>
                    <a:lnTo>
                      <a:pt x="818489" y="446554"/>
                    </a:lnTo>
                    <a:lnTo>
                      <a:pt x="823738" y="446755"/>
                    </a:lnTo>
                    <a:lnTo>
                      <a:pt x="825229" y="453618"/>
                    </a:lnTo>
                    <a:lnTo>
                      <a:pt x="827298" y="456838"/>
                    </a:lnTo>
                    <a:lnTo>
                      <a:pt x="825826" y="460970"/>
                    </a:lnTo>
                    <a:lnTo>
                      <a:pt x="826006" y="467783"/>
                    </a:lnTo>
                    <a:lnTo>
                      <a:pt x="832155" y="467492"/>
                    </a:lnTo>
                    <a:lnTo>
                      <a:pt x="832912" y="470662"/>
                    </a:lnTo>
                    <a:lnTo>
                      <a:pt x="827380" y="477782"/>
                    </a:lnTo>
                    <a:lnTo>
                      <a:pt x="820650" y="481714"/>
                    </a:lnTo>
                    <a:lnTo>
                      <a:pt x="820550" y="484328"/>
                    </a:lnTo>
                    <a:lnTo>
                      <a:pt x="828776" y="487258"/>
                    </a:lnTo>
                    <a:lnTo>
                      <a:pt x="826805" y="492942"/>
                    </a:lnTo>
                    <a:lnTo>
                      <a:pt x="826805" y="492942"/>
                    </a:lnTo>
                    <a:lnTo>
                      <a:pt x="809908" y="498577"/>
                    </a:lnTo>
                    <a:lnTo>
                      <a:pt x="808073" y="500600"/>
                    </a:lnTo>
                    <a:lnTo>
                      <a:pt x="786114" y="511780"/>
                    </a:lnTo>
                    <a:lnTo>
                      <a:pt x="778656" y="511483"/>
                    </a:lnTo>
                    <a:lnTo>
                      <a:pt x="775920" y="513991"/>
                    </a:lnTo>
                    <a:lnTo>
                      <a:pt x="779367" y="515699"/>
                    </a:lnTo>
                    <a:lnTo>
                      <a:pt x="780643" y="527791"/>
                    </a:lnTo>
                    <a:lnTo>
                      <a:pt x="787816" y="535404"/>
                    </a:lnTo>
                    <a:lnTo>
                      <a:pt x="785687" y="544742"/>
                    </a:lnTo>
                    <a:lnTo>
                      <a:pt x="779893" y="546606"/>
                    </a:lnTo>
                    <a:lnTo>
                      <a:pt x="777320" y="544932"/>
                    </a:lnTo>
                    <a:lnTo>
                      <a:pt x="770625" y="547281"/>
                    </a:lnTo>
                    <a:lnTo>
                      <a:pt x="776148" y="552214"/>
                    </a:lnTo>
                    <a:lnTo>
                      <a:pt x="779060" y="567510"/>
                    </a:lnTo>
                    <a:lnTo>
                      <a:pt x="781154" y="570210"/>
                    </a:lnTo>
                    <a:lnTo>
                      <a:pt x="787373" y="568887"/>
                    </a:lnTo>
                    <a:lnTo>
                      <a:pt x="788355" y="566308"/>
                    </a:lnTo>
                    <a:lnTo>
                      <a:pt x="793130" y="568067"/>
                    </a:lnTo>
                    <a:lnTo>
                      <a:pt x="800687" y="566268"/>
                    </a:lnTo>
                    <a:lnTo>
                      <a:pt x="799909" y="563621"/>
                    </a:lnTo>
                    <a:lnTo>
                      <a:pt x="811920" y="560422"/>
                    </a:lnTo>
                    <a:lnTo>
                      <a:pt x="825927" y="562527"/>
                    </a:lnTo>
                    <a:lnTo>
                      <a:pt x="830402" y="560602"/>
                    </a:lnTo>
                    <a:lnTo>
                      <a:pt x="833264" y="566467"/>
                    </a:lnTo>
                    <a:lnTo>
                      <a:pt x="839116" y="563022"/>
                    </a:lnTo>
                    <a:lnTo>
                      <a:pt x="843415" y="565799"/>
                    </a:lnTo>
                    <a:lnTo>
                      <a:pt x="849342" y="560261"/>
                    </a:lnTo>
                    <a:lnTo>
                      <a:pt x="850029" y="565520"/>
                    </a:lnTo>
                    <a:lnTo>
                      <a:pt x="852667" y="565617"/>
                    </a:lnTo>
                    <a:lnTo>
                      <a:pt x="851538" y="572379"/>
                    </a:lnTo>
                    <a:lnTo>
                      <a:pt x="847885" y="575908"/>
                    </a:lnTo>
                    <a:lnTo>
                      <a:pt x="842148" y="576219"/>
                    </a:lnTo>
                    <a:lnTo>
                      <a:pt x="838551" y="578179"/>
                    </a:lnTo>
                    <a:lnTo>
                      <a:pt x="837788" y="575010"/>
                    </a:lnTo>
                    <a:lnTo>
                      <a:pt x="835452" y="578586"/>
                    </a:lnTo>
                    <a:lnTo>
                      <a:pt x="830212" y="577343"/>
                    </a:lnTo>
                    <a:lnTo>
                      <a:pt x="826174" y="579284"/>
                    </a:lnTo>
                    <a:lnTo>
                      <a:pt x="820515" y="577499"/>
                    </a:lnTo>
                    <a:lnTo>
                      <a:pt x="820435" y="579590"/>
                    </a:lnTo>
                    <a:lnTo>
                      <a:pt x="813437" y="578276"/>
                    </a:lnTo>
                    <a:lnTo>
                      <a:pt x="812217" y="575612"/>
                    </a:lnTo>
                    <a:lnTo>
                      <a:pt x="809215" y="584917"/>
                    </a:lnTo>
                    <a:lnTo>
                      <a:pt x="804375" y="584730"/>
                    </a:lnTo>
                    <a:lnTo>
                      <a:pt x="794950" y="589073"/>
                    </a:lnTo>
                    <a:lnTo>
                      <a:pt x="794644" y="596912"/>
                    </a:lnTo>
                    <a:lnTo>
                      <a:pt x="792555" y="605204"/>
                    </a:lnTo>
                    <a:lnTo>
                      <a:pt x="783960" y="610622"/>
                    </a:lnTo>
                    <a:lnTo>
                      <a:pt x="774750" y="609209"/>
                    </a:lnTo>
                    <a:lnTo>
                      <a:pt x="775465" y="613425"/>
                    </a:lnTo>
                    <a:lnTo>
                      <a:pt x="772675" y="616976"/>
                    </a:lnTo>
                    <a:lnTo>
                      <a:pt x="773201" y="625894"/>
                    </a:lnTo>
                    <a:lnTo>
                      <a:pt x="769317" y="623645"/>
                    </a:lnTo>
                    <a:lnTo>
                      <a:pt x="768331" y="626222"/>
                    </a:lnTo>
                    <a:lnTo>
                      <a:pt x="760837" y="625920"/>
                    </a:lnTo>
                    <a:lnTo>
                      <a:pt x="759722" y="631631"/>
                    </a:lnTo>
                    <a:lnTo>
                      <a:pt x="750570" y="628641"/>
                    </a:lnTo>
                    <a:lnTo>
                      <a:pt x="744731" y="631018"/>
                    </a:lnTo>
                    <a:lnTo>
                      <a:pt x="744839" y="628406"/>
                    </a:lnTo>
                    <a:lnTo>
                      <a:pt x="740647" y="622999"/>
                    </a:lnTo>
                    <a:lnTo>
                      <a:pt x="737785" y="628114"/>
                    </a:lnTo>
                    <a:lnTo>
                      <a:pt x="741355" y="627215"/>
                    </a:lnTo>
                    <a:lnTo>
                      <a:pt x="742860" y="633557"/>
                    </a:lnTo>
                    <a:lnTo>
                      <a:pt x="752874" y="637109"/>
                    </a:lnTo>
                    <a:lnTo>
                      <a:pt x="759489" y="637378"/>
                    </a:lnTo>
                    <a:lnTo>
                      <a:pt x="764108" y="643321"/>
                    </a:lnTo>
                    <a:lnTo>
                      <a:pt x="768519" y="643499"/>
                    </a:lnTo>
                    <a:lnTo>
                      <a:pt x="771733" y="640488"/>
                    </a:lnTo>
                    <a:lnTo>
                      <a:pt x="771566" y="644668"/>
                    </a:lnTo>
                    <a:lnTo>
                      <a:pt x="769255" y="647192"/>
                    </a:lnTo>
                    <a:lnTo>
                      <a:pt x="775561" y="655293"/>
                    </a:lnTo>
                    <a:lnTo>
                      <a:pt x="784706" y="658795"/>
                    </a:lnTo>
                    <a:lnTo>
                      <a:pt x="782610" y="667084"/>
                    </a:lnTo>
                    <a:lnTo>
                      <a:pt x="787138" y="675634"/>
                    </a:lnTo>
                    <a:lnTo>
                      <a:pt x="786892" y="681903"/>
                    </a:lnTo>
                    <a:lnTo>
                      <a:pt x="789482" y="683574"/>
                    </a:lnTo>
                    <a:lnTo>
                      <a:pt x="788065" y="697121"/>
                    </a:lnTo>
                    <a:lnTo>
                      <a:pt x="788826" y="700290"/>
                    </a:lnTo>
                    <a:lnTo>
                      <a:pt x="785165" y="703285"/>
                    </a:lnTo>
                    <a:lnTo>
                      <a:pt x="779457" y="702013"/>
                    </a:lnTo>
                    <a:lnTo>
                      <a:pt x="776112" y="708158"/>
                    </a:lnTo>
                    <a:lnTo>
                      <a:pt x="769919" y="707912"/>
                    </a:lnTo>
                    <a:lnTo>
                      <a:pt x="769773" y="711568"/>
                    </a:lnTo>
                    <a:lnTo>
                      <a:pt x="773271" y="712754"/>
                    </a:lnTo>
                    <a:lnTo>
                      <a:pt x="772979" y="720066"/>
                    </a:lnTo>
                    <a:lnTo>
                      <a:pt x="766173" y="723978"/>
                    </a:lnTo>
                    <a:lnTo>
                      <a:pt x="763538" y="723349"/>
                    </a:lnTo>
                    <a:lnTo>
                      <a:pt x="757530" y="729384"/>
                    </a:lnTo>
                    <a:lnTo>
                      <a:pt x="750531" y="727007"/>
                    </a:lnTo>
                    <a:lnTo>
                      <a:pt x="744647" y="729905"/>
                    </a:lnTo>
                    <a:lnTo>
                      <a:pt x="739927" y="726049"/>
                    </a:lnTo>
                    <a:lnTo>
                      <a:pt x="739301" y="719745"/>
                    </a:lnTo>
                    <a:lnTo>
                      <a:pt x="726838" y="710334"/>
                    </a:lnTo>
                    <a:lnTo>
                      <a:pt x="722856" y="710167"/>
                    </a:lnTo>
                    <a:lnTo>
                      <a:pt x="720091" y="712666"/>
                    </a:lnTo>
                    <a:lnTo>
                      <a:pt x="718342" y="701605"/>
                    </a:lnTo>
                    <a:lnTo>
                      <a:pt x="714782" y="701978"/>
                    </a:lnTo>
                    <a:lnTo>
                      <a:pt x="710867" y="710706"/>
                    </a:lnTo>
                    <a:lnTo>
                      <a:pt x="705004" y="713072"/>
                    </a:lnTo>
                    <a:lnTo>
                      <a:pt x="709648" y="718502"/>
                    </a:lnTo>
                    <a:lnTo>
                      <a:pt x="711241" y="722755"/>
                    </a:lnTo>
                    <a:lnTo>
                      <a:pt x="716487" y="724547"/>
                    </a:lnTo>
                    <a:lnTo>
                      <a:pt x="717063" y="731895"/>
                    </a:lnTo>
                    <a:lnTo>
                      <a:pt x="719233" y="733033"/>
                    </a:lnTo>
                    <a:lnTo>
                      <a:pt x="715071" y="737042"/>
                    </a:lnTo>
                    <a:lnTo>
                      <a:pt x="715825" y="740213"/>
                    </a:lnTo>
                    <a:lnTo>
                      <a:pt x="711195" y="744725"/>
                    </a:lnTo>
                    <a:lnTo>
                      <a:pt x="708159" y="753489"/>
                    </a:lnTo>
                    <a:lnTo>
                      <a:pt x="702286" y="755853"/>
                    </a:lnTo>
                    <a:lnTo>
                      <a:pt x="702084" y="760553"/>
                    </a:lnTo>
                    <a:lnTo>
                      <a:pt x="705698" y="759138"/>
                    </a:lnTo>
                    <a:lnTo>
                      <a:pt x="708046" y="777021"/>
                    </a:lnTo>
                    <a:lnTo>
                      <a:pt x="705828" y="776927"/>
                    </a:lnTo>
                    <a:lnTo>
                      <a:pt x="705472" y="785280"/>
                    </a:lnTo>
                    <a:lnTo>
                      <a:pt x="706626" y="789513"/>
                    </a:lnTo>
                    <a:lnTo>
                      <a:pt x="701676" y="790871"/>
                    </a:lnTo>
                    <a:lnTo>
                      <a:pt x="700855" y="789267"/>
                    </a:lnTo>
                    <a:lnTo>
                      <a:pt x="696017" y="788013"/>
                    </a:lnTo>
                    <a:lnTo>
                      <a:pt x="694152" y="790025"/>
                    </a:lnTo>
                    <a:lnTo>
                      <a:pt x="688426" y="788731"/>
                    </a:lnTo>
                    <a:lnTo>
                      <a:pt x="685695" y="790182"/>
                    </a:lnTo>
                    <a:lnTo>
                      <a:pt x="685377" y="797490"/>
                    </a:lnTo>
                    <a:lnTo>
                      <a:pt x="679422" y="801414"/>
                    </a:lnTo>
                    <a:lnTo>
                      <a:pt x="673159" y="802186"/>
                    </a:lnTo>
                    <a:lnTo>
                      <a:pt x="673159" y="802186"/>
                    </a:lnTo>
                    <a:lnTo>
                      <a:pt x="670303" y="796307"/>
                    </a:lnTo>
                    <a:lnTo>
                      <a:pt x="675371" y="792346"/>
                    </a:lnTo>
                    <a:lnTo>
                      <a:pt x="671513" y="789038"/>
                    </a:lnTo>
                    <a:lnTo>
                      <a:pt x="662214" y="788104"/>
                    </a:lnTo>
                    <a:lnTo>
                      <a:pt x="663758" y="793402"/>
                    </a:lnTo>
                    <a:lnTo>
                      <a:pt x="660090" y="795855"/>
                    </a:lnTo>
                    <a:lnTo>
                      <a:pt x="651701" y="794433"/>
                    </a:lnTo>
                    <a:lnTo>
                      <a:pt x="650230" y="787568"/>
                    </a:lnTo>
                    <a:lnTo>
                      <a:pt x="654038" y="781985"/>
                    </a:lnTo>
                    <a:lnTo>
                      <a:pt x="656654" y="783148"/>
                    </a:lnTo>
                    <a:lnTo>
                      <a:pt x="666016" y="772581"/>
                    </a:lnTo>
                    <a:lnTo>
                      <a:pt x="668631" y="773743"/>
                    </a:lnTo>
                    <a:lnTo>
                      <a:pt x="668816" y="769566"/>
                    </a:lnTo>
                    <a:lnTo>
                      <a:pt x="663096" y="768267"/>
                    </a:lnTo>
                    <a:lnTo>
                      <a:pt x="658989" y="770699"/>
                    </a:lnTo>
                    <a:lnTo>
                      <a:pt x="660575" y="765016"/>
                    </a:lnTo>
                    <a:lnTo>
                      <a:pt x="657658" y="760701"/>
                    </a:lnTo>
                    <a:lnTo>
                      <a:pt x="655627" y="766364"/>
                    </a:lnTo>
                    <a:lnTo>
                      <a:pt x="650305" y="766125"/>
                    </a:lnTo>
                    <a:lnTo>
                      <a:pt x="648716" y="771808"/>
                    </a:lnTo>
                    <a:lnTo>
                      <a:pt x="640289" y="771426"/>
                    </a:lnTo>
                    <a:lnTo>
                      <a:pt x="637461" y="774959"/>
                    </a:lnTo>
                    <a:lnTo>
                      <a:pt x="634079" y="771144"/>
                    </a:lnTo>
                    <a:lnTo>
                      <a:pt x="629056" y="774052"/>
                    </a:lnTo>
                    <a:lnTo>
                      <a:pt x="632366" y="779435"/>
                    </a:lnTo>
                    <a:lnTo>
                      <a:pt x="636288" y="781183"/>
                    </a:lnTo>
                    <a:lnTo>
                      <a:pt x="636098" y="785359"/>
                    </a:lnTo>
                    <a:lnTo>
                      <a:pt x="636098" y="785359"/>
                    </a:lnTo>
                    <a:lnTo>
                      <a:pt x="630424" y="783007"/>
                    </a:lnTo>
                    <a:lnTo>
                      <a:pt x="622016" y="782098"/>
                    </a:lnTo>
                    <a:lnTo>
                      <a:pt x="620960" y="785710"/>
                    </a:lnTo>
                    <a:lnTo>
                      <a:pt x="617409" y="785546"/>
                    </a:lnTo>
                    <a:lnTo>
                      <a:pt x="613914" y="793753"/>
                    </a:lnTo>
                    <a:lnTo>
                      <a:pt x="610314" y="794631"/>
                    </a:lnTo>
                    <a:lnTo>
                      <a:pt x="610119" y="798806"/>
                    </a:lnTo>
                    <a:lnTo>
                      <a:pt x="600867" y="796804"/>
                    </a:lnTo>
                    <a:lnTo>
                      <a:pt x="600867" y="796804"/>
                    </a:lnTo>
                    <a:lnTo>
                      <a:pt x="602197" y="787451"/>
                    </a:lnTo>
                    <a:lnTo>
                      <a:pt x="606831" y="783484"/>
                    </a:lnTo>
                    <a:lnTo>
                      <a:pt x="603256" y="783839"/>
                    </a:lnTo>
                    <a:lnTo>
                      <a:pt x="602663" y="777534"/>
                    </a:lnTo>
                    <a:lnTo>
                      <a:pt x="608818" y="760036"/>
                    </a:lnTo>
                    <a:lnTo>
                      <a:pt x="613889" y="756088"/>
                    </a:lnTo>
                    <a:lnTo>
                      <a:pt x="613889" y="756088"/>
                    </a:lnTo>
                    <a:lnTo>
                      <a:pt x="627163" y="757225"/>
                    </a:lnTo>
                    <a:lnTo>
                      <a:pt x="628433" y="748913"/>
                    </a:lnTo>
                    <a:lnTo>
                      <a:pt x="624397" y="749773"/>
                    </a:lnTo>
                    <a:lnTo>
                      <a:pt x="624638" y="744553"/>
                    </a:lnTo>
                    <a:lnTo>
                      <a:pt x="627715" y="745218"/>
                    </a:lnTo>
                    <a:lnTo>
                      <a:pt x="626997" y="741523"/>
                    </a:lnTo>
                    <a:lnTo>
                      <a:pt x="621311" y="739690"/>
                    </a:lnTo>
                    <a:lnTo>
                      <a:pt x="621311" y="739690"/>
                    </a:lnTo>
                    <a:lnTo>
                      <a:pt x="625096" y="734633"/>
                    </a:lnTo>
                    <a:lnTo>
                      <a:pt x="625433" y="727324"/>
                    </a:lnTo>
                    <a:lnTo>
                      <a:pt x="627839" y="723249"/>
                    </a:lnTo>
                    <a:lnTo>
                      <a:pt x="628152" y="716461"/>
                    </a:lnTo>
                    <a:lnTo>
                      <a:pt x="623173" y="699487"/>
                    </a:lnTo>
                    <a:lnTo>
                      <a:pt x="619328" y="677329"/>
                    </a:lnTo>
                    <a:lnTo>
                      <a:pt x="614564" y="665592"/>
                    </a:lnTo>
                    <a:lnTo>
                      <a:pt x="615715" y="659889"/>
                    </a:lnTo>
                    <a:lnTo>
                      <a:pt x="623389" y="656582"/>
                    </a:lnTo>
                    <a:lnTo>
                      <a:pt x="619417" y="656398"/>
                    </a:lnTo>
                    <a:lnTo>
                      <a:pt x="610835" y="660184"/>
                    </a:lnTo>
                    <a:lnTo>
                      <a:pt x="607084" y="645875"/>
                    </a:lnTo>
                    <a:lnTo>
                      <a:pt x="607404" y="639086"/>
                    </a:lnTo>
                    <a:lnTo>
                      <a:pt x="611814" y="639293"/>
                    </a:lnTo>
                    <a:lnTo>
                      <a:pt x="608409" y="636516"/>
                    </a:lnTo>
                    <a:lnTo>
                      <a:pt x="603509" y="637332"/>
                    </a:lnTo>
                    <a:lnTo>
                      <a:pt x="605864" y="624880"/>
                    </a:lnTo>
                    <a:lnTo>
                      <a:pt x="605864" y="624880"/>
                    </a:lnTo>
                    <a:lnTo>
                      <a:pt x="605864" y="624880"/>
                    </a:lnTo>
                    <a:lnTo>
                      <a:pt x="605864" y="624880"/>
                    </a:lnTo>
                    <a:lnTo>
                      <a:pt x="605864" y="624880"/>
                    </a:lnTo>
                    <a:lnTo>
                      <a:pt x="605864" y="624880"/>
                    </a:lnTo>
                    <a:lnTo>
                      <a:pt x="605081" y="622749"/>
                    </a:lnTo>
                    <a:lnTo>
                      <a:pt x="605081" y="622749"/>
                    </a:lnTo>
                    <a:lnTo>
                      <a:pt x="604224" y="622185"/>
                    </a:lnTo>
                    <a:lnTo>
                      <a:pt x="604224" y="622185"/>
                    </a:lnTo>
                    <a:lnTo>
                      <a:pt x="600307" y="620953"/>
                    </a:lnTo>
                    <a:lnTo>
                      <a:pt x="600307" y="620953"/>
                    </a:lnTo>
                    <a:lnTo>
                      <a:pt x="598936" y="621934"/>
                    </a:lnTo>
                    <a:lnTo>
                      <a:pt x="598936" y="621934"/>
                    </a:lnTo>
                    <a:lnTo>
                      <a:pt x="597017" y="634407"/>
                    </a:lnTo>
                    <a:lnTo>
                      <a:pt x="597017" y="634407"/>
                    </a:lnTo>
                    <a:lnTo>
                      <a:pt x="596135" y="634365"/>
                    </a:lnTo>
                    <a:lnTo>
                      <a:pt x="596135" y="634365"/>
                    </a:lnTo>
                    <a:lnTo>
                      <a:pt x="592683" y="632630"/>
                    </a:lnTo>
                    <a:lnTo>
                      <a:pt x="592250" y="623187"/>
                    </a:lnTo>
                    <a:lnTo>
                      <a:pt x="592923" y="609084"/>
                    </a:lnTo>
                    <a:lnTo>
                      <a:pt x="590040" y="604758"/>
                    </a:lnTo>
                    <a:lnTo>
                      <a:pt x="589685" y="593746"/>
                    </a:lnTo>
                    <a:lnTo>
                      <a:pt x="594802" y="588232"/>
                    </a:lnTo>
                    <a:lnTo>
                      <a:pt x="595101" y="581963"/>
                    </a:lnTo>
                    <a:lnTo>
                      <a:pt x="601218" y="573878"/>
                    </a:lnTo>
                    <a:lnTo>
                      <a:pt x="603906" y="572958"/>
                    </a:lnTo>
                    <a:lnTo>
                      <a:pt x="605888" y="568340"/>
                    </a:lnTo>
                    <a:lnTo>
                      <a:pt x="605888" y="568340"/>
                    </a:lnTo>
                    <a:lnTo>
                      <a:pt x="602686" y="570806"/>
                    </a:lnTo>
                    <a:lnTo>
                      <a:pt x="602686" y="570806"/>
                    </a:lnTo>
                    <a:lnTo>
                      <a:pt x="602246" y="570785"/>
                    </a:lnTo>
                    <a:lnTo>
                      <a:pt x="602246" y="570785"/>
                    </a:lnTo>
                    <a:lnTo>
                      <a:pt x="601317" y="571788"/>
                    </a:lnTo>
                    <a:lnTo>
                      <a:pt x="601317" y="571788"/>
                    </a:lnTo>
                    <a:lnTo>
                      <a:pt x="598188" y="572686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</p:grpSp>
        <p:sp>
          <p:nvSpPr>
            <p:cNvPr id="20" name="M12">
              <a:extLst>
                <a:ext uri="{FF2B5EF4-FFF2-40B4-BE49-F238E27FC236}">
                  <a16:creationId xmlns:a16="http://schemas.microsoft.com/office/drawing/2014/main" xmlns="" id="{53EA7ED3-39F0-4B8F-90C7-29B61E1DE0B9}"/>
                </a:ext>
              </a:extLst>
            </p:cNvPr>
            <p:cNvSpPr/>
            <p:nvPr/>
          </p:nvSpPr>
          <p:spPr>
            <a:xfrm>
              <a:off x="970384" y="1048430"/>
              <a:ext cx="446940" cy="561943"/>
            </a:xfrm>
            <a:custGeom>
              <a:avLst/>
              <a:gdLst/>
              <a:ahLst/>
              <a:cxnLst/>
              <a:rect l="0" t="0" r="0" b="0"/>
              <a:pathLst>
                <a:path w="444219" h="561943">
                  <a:moveTo>
                    <a:pt x="441784" y="95809"/>
                  </a:moveTo>
                  <a:lnTo>
                    <a:pt x="444218" y="97923"/>
                  </a:lnTo>
                  <a:lnTo>
                    <a:pt x="441687" y="102036"/>
                  </a:lnTo>
                  <a:lnTo>
                    <a:pt x="441178" y="108258"/>
                  </a:lnTo>
                  <a:lnTo>
                    <a:pt x="434513" y="113345"/>
                  </a:lnTo>
                  <a:lnTo>
                    <a:pt x="426442" y="128793"/>
                  </a:lnTo>
                  <a:lnTo>
                    <a:pt x="417691" y="134881"/>
                  </a:lnTo>
                  <a:lnTo>
                    <a:pt x="418402" y="141645"/>
                  </a:lnTo>
                  <a:lnTo>
                    <a:pt x="407565" y="148735"/>
                  </a:lnTo>
                  <a:lnTo>
                    <a:pt x="398022" y="152205"/>
                  </a:lnTo>
                  <a:lnTo>
                    <a:pt x="396236" y="159967"/>
                  </a:lnTo>
                  <a:lnTo>
                    <a:pt x="384388" y="176382"/>
                  </a:lnTo>
                  <a:lnTo>
                    <a:pt x="385119" y="181592"/>
                  </a:lnTo>
                  <a:lnTo>
                    <a:pt x="380810" y="191389"/>
                  </a:lnTo>
                  <a:lnTo>
                    <a:pt x="379908" y="195531"/>
                  </a:lnTo>
                  <a:lnTo>
                    <a:pt x="376143" y="198060"/>
                  </a:lnTo>
                  <a:lnTo>
                    <a:pt x="374384" y="203746"/>
                  </a:lnTo>
                  <a:lnTo>
                    <a:pt x="378795" y="211106"/>
                  </a:lnTo>
                  <a:lnTo>
                    <a:pt x="375873" y="212611"/>
                  </a:lnTo>
                  <a:lnTo>
                    <a:pt x="376613" y="217305"/>
                  </a:lnTo>
                  <a:lnTo>
                    <a:pt x="374074" y="220377"/>
                  </a:lnTo>
                  <a:lnTo>
                    <a:pt x="370206" y="228105"/>
                  </a:lnTo>
                  <a:lnTo>
                    <a:pt x="373775" y="236492"/>
                  </a:lnTo>
                  <a:lnTo>
                    <a:pt x="370002" y="239022"/>
                  </a:lnTo>
                  <a:lnTo>
                    <a:pt x="371156" y="243724"/>
                  </a:lnTo>
                  <a:lnTo>
                    <a:pt x="374419" y="246386"/>
                  </a:lnTo>
                  <a:lnTo>
                    <a:pt x="374293" y="253145"/>
                  </a:lnTo>
                  <a:lnTo>
                    <a:pt x="377549" y="256327"/>
                  </a:lnTo>
                  <a:lnTo>
                    <a:pt x="375015" y="258881"/>
                  </a:lnTo>
                  <a:lnTo>
                    <a:pt x="377810" y="264655"/>
                  </a:lnTo>
                  <a:lnTo>
                    <a:pt x="374042" y="266666"/>
                  </a:lnTo>
                  <a:lnTo>
                    <a:pt x="374755" y="272923"/>
                  </a:lnTo>
                  <a:lnTo>
                    <a:pt x="377657" y="272976"/>
                  </a:lnTo>
                  <a:lnTo>
                    <a:pt x="379238" y="277168"/>
                  </a:lnTo>
                  <a:lnTo>
                    <a:pt x="375363" y="284901"/>
                  </a:lnTo>
                  <a:lnTo>
                    <a:pt x="377331" y="290662"/>
                  </a:lnTo>
                  <a:lnTo>
                    <a:pt x="374398" y="292169"/>
                  </a:lnTo>
                  <a:lnTo>
                    <a:pt x="376734" y="300539"/>
                  </a:lnTo>
                  <a:lnTo>
                    <a:pt x="374186" y="303614"/>
                  </a:lnTo>
                  <a:lnTo>
                    <a:pt x="376175" y="308336"/>
                  </a:lnTo>
                  <a:lnTo>
                    <a:pt x="373993" y="314021"/>
                  </a:lnTo>
                  <a:lnTo>
                    <a:pt x="378485" y="318268"/>
                  </a:lnTo>
                  <a:lnTo>
                    <a:pt x="379221" y="323487"/>
                  </a:lnTo>
                  <a:lnTo>
                    <a:pt x="386162" y="330381"/>
                  </a:lnTo>
                  <a:lnTo>
                    <a:pt x="382696" y="338128"/>
                  </a:lnTo>
                  <a:lnTo>
                    <a:pt x="385124" y="341816"/>
                  </a:lnTo>
                  <a:lnTo>
                    <a:pt x="383811" y="345438"/>
                  </a:lnTo>
                  <a:lnTo>
                    <a:pt x="386666" y="348613"/>
                  </a:lnTo>
                  <a:lnTo>
                    <a:pt x="381222" y="350598"/>
                  </a:lnTo>
                  <a:lnTo>
                    <a:pt x="382394" y="354785"/>
                  </a:lnTo>
                  <a:lnTo>
                    <a:pt x="382394" y="354785"/>
                  </a:lnTo>
                  <a:lnTo>
                    <a:pt x="375661" y="358828"/>
                  </a:lnTo>
                  <a:lnTo>
                    <a:pt x="374073" y="354633"/>
                  </a:lnTo>
                  <a:lnTo>
                    <a:pt x="366228" y="351362"/>
                  </a:lnTo>
                  <a:lnTo>
                    <a:pt x="362870" y="352860"/>
                  </a:lnTo>
                  <a:lnTo>
                    <a:pt x="359838" y="359052"/>
                  </a:lnTo>
                  <a:lnTo>
                    <a:pt x="349415" y="359891"/>
                  </a:lnTo>
                  <a:lnTo>
                    <a:pt x="345983" y="365032"/>
                  </a:lnTo>
                  <a:lnTo>
                    <a:pt x="348296" y="374453"/>
                  </a:lnTo>
                  <a:lnTo>
                    <a:pt x="346528" y="379627"/>
                  </a:lnTo>
                  <a:lnTo>
                    <a:pt x="348173" y="380701"/>
                  </a:lnTo>
                  <a:lnTo>
                    <a:pt x="346384" y="386917"/>
                  </a:lnTo>
                  <a:lnTo>
                    <a:pt x="342562" y="390488"/>
                  </a:lnTo>
                  <a:lnTo>
                    <a:pt x="345427" y="393150"/>
                  </a:lnTo>
                  <a:lnTo>
                    <a:pt x="337509" y="392992"/>
                  </a:lnTo>
                  <a:lnTo>
                    <a:pt x="334465" y="399183"/>
                  </a:lnTo>
                  <a:lnTo>
                    <a:pt x="331098" y="400677"/>
                  </a:lnTo>
                  <a:lnTo>
                    <a:pt x="330970" y="406927"/>
                  </a:lnTo>
                  <a:lnTo>
                    <a:pt x="337903" y="414884"/>
                  </a:lnTo>
                  <a:lnTo>
                    <a:pt x="345840" y="414521"/>
                  </a:lnTo>
                  <a:lnTo>
                    <a:pt x="350062" y="411998"/>
                  </a:lnTo>
                  <a:lnTo>
                    <a:pt x="354600" y="414692"/>
                  </a:lnTo>
                  <a:lnTo>
                    <a:pt x="355535" y="409499"/>
                  </a:lnTo>
                  <a:lnTo>
                    <a:pt x="362527" y="414844"/>
                  </a:lnTo>
                  <a:lnTo>
                    <a:pt x="364215" y="413833"/>
                  </a:lnTo>
                  <a:lnTo>
                    <a:pt x="369551" y="418623"/>
                  </a:lnTo>
                  <a:lnTo>
                    <a:pt x="368667" y="421212"/>
                  </a:lnTo>
                  <a:lnTo>
                    <a:pt x="371871" y="428568"/>
                  </a:lnTo>
                  <a:lnTo>
                    <a:pt x="375608" y="429679"/>
                  </a:lnTo>
                  <a:lnTo>
                    <a:pt x="377211" y="433357"/>
                  </a:lnTo>
                  <a:lnTo>
                    <a:pt x="388549" y="429913"/>
                  </a:lnTo>
                  <a:lnTo>
                    <a:pt x="386166" y="423096"/>
                  </a:lnTo>
                  <a:lnTo>
                    <a:pt x="394187" y="418027"/>
                  </a:lnTo>
                  <a:lnTo>
                    <a:pt x="397915" y="419655"/>
                  </a:lnTo>
                  <a:lnTo>
                    <a:pt x="402141" y="416602"/>
                  </a:lnTo>
                  <a:lnTo>
                    <a:pt x="402141" y="416602"/>
                  </a:lnTo>
                  <a:lnTo>
                    <a:pt x="407477" y="421904"/>
                  </a:lnTo>
                  <a:lnTo>
                    <a:pt x="414502" y="426190"/>
                  </a:lnTo>
                  <a:lnTo>
                    <a:pt x="416111" y="429865"/>
                  </a:lnTo>
                  <a:lnTo>
                    <a:pt x="421478" y="433601"/>
                  </a:lnTo>
                  <a:lnTo>
                    <a:pt x="420609" y="435671"/>
                  </a:lnTo>
                  <a:lnTo>
                    <a:pt x="424676" y="442513"/>
                  </a:lnTo>
                  <a:lnTo>
                    <a:pt x="420022" y="446085"/>
                  </a:lnTo>
                  <a:lnTo>
                    <a:pt x="424533" y="451371"/>
                  </a:lnTo>
                  <a:lnTo>
                    <a:pt x="423621" y="456047"/>
                  </a:lnTo>
                  <a:lnTo>
                    <a:pt x="420244" y="458078"/>
                  </a:lnTo>
                  <a:lnTo>
                    <a:pt x="430652" y="460851"/>
                  </a:lnTo>
                  <a:lnTo>
                    <a:pt x="427241" y="464967"/>
                  </a:lnTo>
                  <a:lnTo>
                    <a:pt x="428756" y="474897"/>
                  </a:lnTo>
                  <a:lnTo>
                    <a:pt x="424129" y="476387"/>
                  </a:lnTo>
                  <a:lnTo>
                    <a:pt x="423099" y="488362"/>
                  </a:lnTo>
                  <a:lnTo>
                    <a:pt x="420621" y="486236"/>
                  </a:lnTo>
                  <a:lnTo>
                    <a:pt x="422177" y="493561"/>
                  </a:lnTo>
                  <a:lnTo>
                    <a:pt x="421289" y="496676"/>
                  </a:lnTo>
                  <a:lnTo>
                    <a:pt x="429104" y="505666"/>
                  </a:lnTo>
                  <a:lnTo>
                    <a:pt x="425284" y="508734"/>
                  </a:lnTo>
                  <a:lnTo>
                    <a:pt x="429029" y="510359"/>
                  </a:lnTo>
                  <a:lnTo>
                    <a:pt x="426843" y="516061"/>
                  </a:lnTo>
                  <a:lnTo>
                    <a:pt x="419299" y="515939"/>
                  </a:lnTo>
                  <a:lnTo>
                    <a:pt x="419197" y="522196"/>
                  </a:lnTo>
                  <a:lnTo>
                    <a:pt x="416211" y="525276"/>
                  </a:lnTo>
                  <a:lnTo>
                    <a:pt x="412909" y="522092"/>
                  </a:lnTo>
                  <a:lnTo>
                    <a:pt x="409948" y="523608"/>
                  </a:lnTo>
                  <a:lnTo>
                    <a:pt x="411128" y="528322"/>
                  </a:lnTo>
                  <a:lnTo>
                    <a:pt x="405694" y="527187"/>
                  </a:lnTo>
                  <a:lnTo>
                    <a:pt x="399369" y="529166"/>
                  </a:lnTo>
                  <a:lnTo>
                    <a:pt x="396781" y="533294"/>
                  </a:lnTo>
                  <a:lnTo>
                    <a:pt x="393006" y="533228"/>
                  </a:lnTo>
                  <a:lnTo>
                    <a:pt x="391264" y="536849"/>
                  </a:lnTo>
                  <a:lnTo>
                    <a:pt x="391264" y="536849"/>
                  </a:lnTo>
                  <a:lnTo>
                    <a:pt x="389614" y="535255"/>
                  </a:lnTo>
                  <a:lnTo>
                    <a:pt x="384907" y="540388"/>
                  </a:lnTo>
                  <a:lnTo>
                    <a:pt x="379146" y="534025"/>
                  </a:lnTo>
                  <a:lnTo>
                    <a:pt x="379071" y="538197"/>
                  </a:lnTo>
                  <a:lnTo>
                    <a:pt x="372817" y="535996"/>
                  </a:lnTo>
                  <a:lnTo>
                    <a:pt x="373598" y="539140"/>
                  </a:lnTo>
                  <a:lnTo>
                    <a:pt x="369765" y="542200"/>
                  </a:lnTo>
                  <a:lnTo>
                    <a:pt x="364769" y="540020"/>
                  </a:lnTo>
                  <a:lnTo>
                    <a:pt x="361911" y="535792"/>
                  </a:lnTo>
                  <a:lnTo>
                    <a:pt x="356907" y="534133"/>
                  </a:lnTo>
                  <a:lnTo>
                    <a:pt x="354740" y="537743"/>
                  </a:lnTo>
                  <a:lnTo>
                    <a:pt x="358396" y="544073"/>
                  </a:lnTo>
                  <a:lnTo>
                    <a:pt x="360914" y="544121"/>
                  </a:lnTo>
                  <a:lnTo>
                    <a:pt x="362513" y="548324"/>
                  </a:lnTo>
                  <a:lnTo>
                    <a:pt x="357457" y="549272"/>
                  </a:lnTo>
                  <a:lnTo>
                    <a:pt x="356258" y="546119"/>
                  </a:lnTo>
                  <a:lnTo>
                    <a:pt x="350342" y="548092"/>
                  </a:lnTo>
                  <a:lnTo>
                    <a:pt x="348603" y="551188"/>
                  </a:lnTo>
                  <a:lnTo>
                    <a:pt x="347140" y="561595"/>
                  </a:lnTo>
                  <a:lnTo>
                    <a:pt x="341312" y="558871"/>
                  </a:lnTo>
                  <a:lnTo>
                    <a:pt x="338310" y="561942"/>
                  </a:lnTo>
                  <a:lnTo>
                    <a:pt x="334258" y="554556"/>
                  </a:lnTo>
                  <a:lnTo>
                    <a:pt x="339306" y="554136"/>
                  </a:lnTo>
                  <a:lnTo>
                    <a:pt x="335170" y="550923"/>
                  </a:lnTo>
                  <a:lnTo>
                    <a:pt x="336188" y="542074"/>
                  </a:lnTo>
                  <a:lnTo>
                    <a:pt x="338934" y="530652"/>
                  </a:lnTo>
                  <a:lnTo>
                    <a:pt x="341021" y="531215"/>
                  </a:lnTo>
                  <a:lnTo>
                    <a:pt x="341227" y="520786"/>
                  </a:lnTo>
                  <a:lnTo>
                    <a:pt x="342987" y="516648"/>
                  </a:lnTo>
                  <a:lnTo>
                    <a:pt x="340902" y="516085"/>
                  </a:lnTo>
                  <a:lnTo>
                    <a:pt x="340323" y="503035"/>
                  </a:lnTo>
                  <a:lnTo>
                    <a:pt x="342592" y="494214"/>
                  </a:lnTo>
                  <a:lnTo>
                    <a:pt x="345166" y="491136"/>
                  </a:lnTo>
                  <a:lnTo>
                    <a:pt x="347086" y="478660"/>
                  </a:lnTo>
                  <a:lnTo>
                    <a:pt x="341719" y="474904"/>
                  </a:lnTo>
                  <a:lnTo>
                    <a:pt x="335978" y="469054"/>
                  </a:lnTo>
                  <a:lnTo>
                    <a:pt x="338519" y="467541"/>
                  </a:lnTo>
                  <a:lnTo>
                    <a:pt x="333940" y="466406"/>
                  </a:lnTo>
                  <a:lnTo>
                    <a:pt x="333993" y="463800"/>
                  </a:lnTo>
                  <a:lnTo>
                    <a:pt x="325180" y="465184"/>
                  </a:lnTo>
                  <a:lnTo>
                    <a:pt x="322596" y="468780"/>
                  </a:lnTo>
                  <a:lnTo>
                    <a:pt x="323303" y="475052"/>
                  </a:lnTo>
                  <a:lnTo>
                    <a:pt x="317821" y="477023"/>
                  </a:lnTo>
                  <a:lnTo>
                    <a:pt x="315245" y="480098"/>
                  </a:lnTo>
                  <a:lnTo>
                    <a:pt x="311480" y="480018"/>
                  </a:lnTo>
                  <a:lnTo>
                    <a:pt x="307184" y="485141"/>
                  </a:lnTo>
                  <a:lnTo>
                    <a:pt x="302999" y="485051"/>
                  </a:lnTo>
                  <a:lnTo>
                    <a:pt x="302785" y="494955"/>
                  </a:lnTo>
                  <a:lnTo>
                    <a:pt x="304381" y="498640"/>
                  </a:lnTo>
                  <a:lnTo>
                    <a:pt x="300567" y="500644"/>
                  </a:lnTo>
                  <a:lnTo>
                    <a:pt x="295123" y="500525"/>
                  </a:lnTo>
                  <a:lnTo>
                    <a:pt x="287445" y="506614"/>
                  </a:lnTo>
                  <a:lnTo>
                    <a:pt x="285362" y="506046"/>
                  </a:lnTo>
                  <a:lnTo>
                    <a:pt x="286456" y="494596"/>
                  </a:lnTo>
                  <a:lnTo>
                    <a:pt x="282234" y="496066"/>
                  </a:lnTo>
                  <a:lnTo>
                    <a:pt x="275164" y="493820"/>
                  </a:lnTo>
                  <a:lnTo>
                    <a:pt x="275235" y="490692"/>
                  </a:lnTo>
                  <a:lnTo>
                    <a:pt x="280689" y="490294"/>
                  </a:lnTo>
                  <a:lnTo>
                    <a:pt x="273680" y="485441"/>
                  </a:lnTo>
                  <a:lnTo>
                    <a:pt x="275438" y="481831"/>
                  </a:lnTo>
                  <a:lnTo>
                    <a:pt x="280842" y="483519"/>
                  </a:lnTo>
                  <a:lnTo>
                    <a:pt x="277278" y="474573"/>
                  </a:lnTo>
                  <a:lnTo>
                    <a:pt x="270967" y="475993"/>
                  </a:lnTo>
                  <a:lnTo>
                    <a:pt x="261321" y="476811"/>
                  </a:lnTo>
                  <a:lnTo>
                    <a:pt x="260594" y="472101"/>
                  </a:lnTo>
                  <a:lnTo>
                    <a:pt x="254383" y="469347"/>
                  </a:lnTo>
                  <a:lnTo>
                    <a:pt x="249720" y="471843"/>
                  </a:lnTo>
                  <a:lnTo>
                    <a:pt x="260435" y="478876"/>
                  </a:lnTo>
                  <a:lnTo>
                    <a:pt x="255684" y="485022"/>
                  </a:lnTo>
                  <a:lnTo>
                    <a:pt x="260177" y="489821"/>
                  </a:lnTo>
                  <a:lnTo>
                    <a:pt x="256668" y="496519"/>
                  </a:lnTo>
                  <a:lnTo>
                    <a:pt x="251225" y="496389"/>
                  </a:lnTo>
                  <a:lnTo>
                    <a:pt x="248051" y="489011"/>
                  </a:lnTo>
                  <a:lnTo>
                    <a:pt x="244284" y="488920"/>
                  </a:lnTo>
                  <a:lnTo>
                    <a:pt x="242559" y="490965"/>
                  </a:lnTo>
                  <a:lnTo>
                    <a:pt x="234605" y="490770"/>
                  </a:lnTo>
                  <a:lnTo>
                    <a:pt x="237014" y="495001"/>
                  </a:lnTo>
                  <a:lnTo>
                    <a:pt x="230566" y="501622"/>
                  </a:lnTo>
                  <a:lnTo>
                    <a:pt x="234258" y="504844"/>
                  </a:lnTo>
                  <a:lnTo>
                    <a:pt x="233150" y="515770"/>
                  </a:lnTo>
                  <a:lnTo>
                    <a:pt x="237302" y="517438"/>
                  </a:lnTo>
                  <a:lnTo>
                    <a:pt x="235523" y="521567"/>
                  </a:lnTo>
                  <a:lnTo>
                    <a:pt x="240401" y="527947"/>
                  </a:lnTo>
                  <a:lnTo>
                    <a:pt x="236169" y="529408"/>
                  </a:lnTo>
                  <a:lnTo>
                    <a:pt x="232711" y="533497"/>
                  </a:lnTo>
                  <a:lnTo>
                    <a:pt x="226537" y="528648"/>
                  </a:lnTo>
                  <a:lnTo>
                    <a:pt x="225790" y="524977"/>
                  </a:lnTo>
                  <a:lnTo>
                    <a:pt x="221244" y="522255"/>
                  </a:lnTo>
                  <a:lnTo>
                    <a:pt x="219488" y="525340"/>
                  </a:lnTo>
                  <a:lnTo>
                    <a:pt x="214863" y="525744"/>
                  </a:lnTo>
                  <a:lnTo>
                    <a:pt x="209899" y="523009"/>
                  </a:lnTo>
                  <a:lnTo>
                    <a:pt x="202772" y="522824"/>
                  </a:lnTo>
                  <a:lnTo>
                    <a:pt x="205490" y="515069"/>
                  </a:lnTo>
                  <a:lnTo>
                    <a:pt x="198407" y="513319"/>
                  </a:lnTo>
                  <a:lnTo>
                    <a:pt x="200234" y="507629"/>
                  </a:lnTo>
                  <a:lnTo>
                    <a:pt x="203098" y="510312"/>
                  </a:lnTo>
                  <a:lnTo>
                    <a:pt x="206680" y="501538"/>
                  </a:lnTo>
                  <a:lnTo>
                    <a:pt x="202492" y="501429"/>
                  </a:lnTo>
                  <a:lnTo>
                    <a:pt x="203398" y="498844"/>
                  </a:lnTo>
                  <a:lnTo>
                    <a:pt x="207585" y="498953"/>
                  </a:lnTo>
                  <a:lnTo>
                    <a:pt x="205140" y="496282"/>
                  </a:lnTo>
                  <a:lnTo>
                    <a:pt x="206073" y="492655"/>
                  </a:lnTo>
                  <a:lnTo>
                    <a:pt x="210664" y="493295"/>
                  </a:lnTo>
                  <a:lnTo>
                    <a:pt x="214174" y="487127"/>
                  </a:lnTo>
                  <a:lnTo>
                    <a:pt x="211729" y="484456"/>
                  </a:lnTo>
                  <a:lnTo>
                    <a:pt x="208651" y="490114"/>
                  </a:lnTo>
                  <a:lnTo>
                    <a:pt x="205303" y="490027"/>
                  </a:lnTo>
                  <a:lnTo>
                    <a:pt x="206275" y="484837"/>
                  </a:lnTo>
                  <a:lnTo>
                    <a:pt x="200025" y="483631"/>
                  </a:lnTo>
                  <a:lnTo>
                    <a:pt x="200917" y="481568"/>
                  </a:lnTo>
                  <a:lnTo>
                    <a:pt x="208975" y="477606"/>
                  </a:lnTo>
                  <a:lnTo>
                    <a:pt x="209083" y="473437"/>
                  </a:lnTo>
                  <a:lnTo>
                    <a:pt x="213778" y="469907"/>
                  </a:lnTo>
                  <a:lnTo>
                    <a:pt x="219188" y="471088"/>
                  </a:lnTo>
                  <a:lnTo>
                    <a:pt x="219095" y="474736"/>
                  </a:lnTo>
                  <a:lnTo>
                    <a:pt x="223318" y="473279"/>
                  </a:lnTo>
                  <a:lnTo>
                    <a:pt x="219333" y="465356"/>
                  </a:lnTo>
                  <a:lnTo>
                    <a:pt x="216420" y="464761"/>
                  </a:lnTo>
                  <a:lnTo>
                    <a:pt x="217349" y="461134"/>
                  </a:lnTo>
                  <a:lnTo>
                    <a:pt x="210781" y="456273"/>
                  </a:lnTo>
                  <a:lnTo>
                    <a:pt x="210781" y="456273"/>
                  </a:lnTo>
                  <a:lnTo>
                    <a:pt x="212587" y="451106"/>
                  </a:lnTo>
                  <a:lnTo>
                    <a:pt x="212587" y="451106"/>
                  </a:lnTo>
                  <a:lnTo>
                    <a:pt x="208058" y="448382"/>
                  </a:lnTo>
                  <a:lnTo>
                    <a:pt x="204475" y="441512"/>
                  </a:lnTo>
                  <a:lnTo>
                    <a:pt x="200339" y="439839"/>
                  </a:lnTo>
                  <a:lnTo>
                    <a:pt x="199613" y="435650"/>
                  </a:lnTo>
                  <a:lnTo>
                    <a:pt x="194254" y="432902"/>
                  </a:lnTo>
                  <a:lnTo>
                    <a:pt x="187212" y="430628"/>
                  </a:lnTo>
                  <a:lnTo>
                    <a:pt x="182288" y="427368"/>
                  </a:lnTo>
                  <a:lnTo>
                    <a:pt x="180561" y="429406"/>
                  </a:lnTo>
                  <a:lnTo>
                    <a:pt x="177724" y="426201"/>
                  </a:lnTo>
                  <a:lnTo>
                    <a:pt x="180314" y="423144"/>
                  </a:lnTo>
                  <a:lnTo>
                    <a:pt x="179564" y="419996"/>
                  </a:lnTo>
                  <a:lnTo>
                    <a:pt x="173363" y="417741"/>
                  </a:lnTo>
                  <a:lnTo>
                    <a:pt x="173866" y="414628"/>
                  </a:lnTo>
                  <a:lnTo>
                    <a:pt x="168472" y="413436"/>
                  </a:lnTo>
                  <a:lnTo>
                    <a:pt x="163180" y="408598"/>
                  </a:lnTo>
                  <a:lnTo>
                    <a:pt x="163253" y="405994"/>
                  </a:lnTo>
                  <a:lnTo>
                    <a:pt x="158293" y="404291"/>
                  </a:lnTo>
                  <a:lnTo>
                    <a:pt x="157307" y="394883"/>
                  </a:lnTo>
                  <a:lnTo>
                    <a:pt x="148629" y="392030"/>
                  </a:lnTo>
                  <a:lnTo>
                    <a:pt x="146294" y="386230"/>
                  </a:lnTo>
                  <a:lnTo>
                    <a:pt x="145791" y="374753"/>
                  </a:lnTo>
                  <a:lnTo>
                    <a:pt x="143162" y="364778"/>
                  </a:lnTo>
                  <a:lnTo>
                    <a:pt x="140741" y="362103"/>
                  </a:lnTo>
                  <a:lnTo>
                    <a:pt x="143479" y="353847"/>
                  </a:lnTo>
                  <a:lnTo>
                    <a:pt x="140272" y="349587"/>
                  </a:lnTo>
                  <a:lnTo>
                    <a:pt x="140469" y="342821"/>
                  </a:lnTo>
                  <a:lnTo>
                    <a:pt x="137757" y="335971"/>
                  </a:lnTo>
                  <a:lnTo>
                    <a:pt x="141513" y="335560"/>
                  </a:lnTo>
                  <a:lnTo>
                    <a:pt x="144588" y="329920"/>
                  </a:lnTo>
                  <a:lnTo>
                    <a:pt x="144338" y="324185"/>
                  </a:lnTo>
                  <a:lnTo>
                    <a:pt x="138583" y="321934"/>
                  </a:lnTo>
                  <a:lnTo>
                    <a:pt x="133167" y="322296"/>
                  </a:lnTo>
                  <a:lnTo>
                    <a:pt x="132567" y="314467"/>
                  </a:lnTo>
                  <a:lnTo>
                    <a:pt x="125538" y="313217"/>
                  </a:lnTo>
                  <a:lnTo>
                    <a:pt x="125755" y="305934"/>
                  </a:lnTo>
                  <a:lnTo>
                    <a:pt x="128339" y="302887"/>
                  </a:lnTo>
                  <a:lnTo>
                    <a:pt x="123421" y="300658"/>
                  </a:lnTo>
                  <a:lnTo>
                    <a:pt x="124391" y="296001"/>
                  </a:lnTo>
                  <a:lnTo>
                    <a:pt x="129463" y="293029"/>
                  </a:lnTo>
                  <a:lnTo>
                    <a:pt x="127144" y="287234"/>
                  </a:lnTo>
                  <a:lnTo>
                    <a:pt x="129725" y="284187"/>
                  </a:lnTo>
                  <a:lnTo>
                    <a:pt x="129019" y="280002"/>
                  </a:lnTo>
                  <a:lnTo>
                    <a:pt x="122722" y="282417"/>
                  </a:lnTo>
                  <a:lnTo>
                    <a:pt x="121783" y="286032"/>
                  </a:lnTo>
                  <a:lnTo>
                    <a:pt x="117683" y="284347"/>
                  </a:lnTo>
                  <a:lnTo>
                    <a:pt x="118795" y="275011"/>
                  </a:lnTo>
                  <a:lnTo>
                    <a:pt x="112514" y="276903"/>
                  </a:lnTo>
                  <a:lnTo>
                    <a:pt x="111557" y="281038"/>
                  </a:lnTo>
                  <a:lnTo>
                    <a:pt x="108256" y="280416"/>
                  </a:lnTo>
                  <a:lnTo>
                    <a:pt x="104412" y="283942"/>
                  </a:lnTo>
                  <a:lnTo>
                    <a:pt x="100314" y="282253"/>
                  </a:lnTo>
                  <a:lnTo>
                    <a:pt x="98370" y="278029"/>
                  </a:lnTo>
                  <a:lnTo>
                    <a:pt x="93264" y="282033"/>
                  </a:lnTo>
                  <a:lnTo>
                    <a:pt x="88687" y="282410"/>
                  </a:lnTo>
                  <a:lnTo>
                    <a:pt x="87775" y="284984"/>
                  </a:lnTo>
                  <a:lnTo>
                    <a:pt x="81621" y="282706"/>
                  </a:lnTo>
                  <a:lnTo>
                    <a:pt x="78570" y="274280"/>
                  </a:lnTo>
                  <a:lnTo>
                    <a:pt x="76530" y="273174"/>
                  </a:lnTo>
                  <a:lnTo>
                    <a:pt x="71439" y="276653"/>
                  </a:lnTo>
                  <a:lnTo>
                    <a:pt x="66100" y="274918"/>
                  </a:lnTo>
                  <a:lnTo>
                    <a:pt x="64578" y="270704"/>
                  </a:lnTo>
                  <a:lnTo>
                    <a:pt x="66321" y="268158"/>
                  </a:lnTo>
                  <a:lnTo>
                    <a:pt x="63244" y="260771"/>
                  </a:lnTo>
                  <a:lnTo>
                    <a:pt x="51059" y="253083"/>
                  </a:lnTo>
                  <a:lnTo>
                    <a:pt x="46469" y="253970"/>
                  </a:lnTo>
                  <a:lnTo>
                    <a:pt x="41271" y="260561"/>
                  </a:lnTo>
                  <a:lnTo>
                    <a:pt x="35004" y="261910"/>
                  </a:lnTo>
                  <a:lnTo>
                    <a:pt x="32625" y="258706"/>
                  </a:lnTo>
                  <a:lnTo>
                    <a:pt x="23548" y="257353"/>
                  </a:lnTo>
                  <a:lnTo>
                    <a:pt x="22467" y="264603"/>
                  </a:lnTo>
                  <a:lnTo>
                    <a:pt x="16216" y="265426"/>
                  </a:lnTo>
                  <a:lnTo>
                    <a:pt x="16812" y="260242"/>
                  </a:lnTo>
                  <a:lnTo>
                    <a:pt x="13266" y="254913"/>
                  </a:lnTo>
                  <a:lnTo>
                    <a:pt x="10982" y="249108"/>
                  </a:lnTo>
                  <a:lnTo>
                    <a:pt x="7274" y="248457"/>
                  </a:lnTo>
                  <a:lnTo>
                    <a:pt x="7494" y="242220"/>
                  </a:lnTo>
                  <a:lnTo>
                    <a:pt x="9619" y="240734"/>
                  </a:lnTo>
                  <a:lnTo>
                    <a:pt x="14531" y="242467"/>
                  </a:lnTo>
                  <a:lnTo>
                    <a:pt x="19500" y="230673"/>
                  </a:lnTo>
                  <a:lnTo>
                    <a:pt x="13459" y="225779"/>
                  </a:lnTo>
                  <a:lnTo>
                    <a:pt x="15714" y="208690"/>
                  </a:lnTo>
                  <a:lnTo>
                    <a:pt x="18896" y="200479"/>
                  </a:lnTo>
                  <a:lnTo>
                    <a:pt x="20012" y="192196"/>
                  </a:lnTo>
                  <a:lnTo>
                    <a:pt x="16368" y="189989"/>
                  </a:lnTo>
                  <a:lnTo>
                    <a:pt x="15469" y="192038"/>
                  </a:lnTo>
                  <a:lnTo>
                    <a:pt x="10101" y="191849"/>
                  </a:lnTo>
                  <a:lnTo>
                    <a:pt x="8376" y="193868"/>
                  </a:lnTo>
                  <a:lnTo>
                    <a:pt x="529" y="193589"/>
                  </a:lnTo>
                  <a:lnTo>
                    <a:pt x="0" y="185249"/>
                  </a:lnTo>
                  <a:lnTo>
                    <a:pt x="4369" y="178645"/>
                  </a:lnTo>
                  <a:lnTo>
                    <a:pt x="9807" y="176758"/>
                  </a:lnTo>
                  <a:lnTo>
                    <a:pt x="12842" y="172705"/>
                  </a:lnTo>
                  <a:lnTo>
                    <a:pt x="11017" y="165882"/>
                  </a:lnTo>
                  <a:lnTo>
                    <a:pt x="6911" y="165216"/>
                  </a:lnTo>
                  <a:lnTo>
                    <a:pt x="8781" y="159044"/>
                  </a:lnTo>
                  <a:lnTo>
                    <a:pt x="8781" y="159044"/>
                  </a:lnTo>
                  <a:lnTo>
                    <a:pt x="13226" y="161800"/>
                  </a:lnTo>
                  <a:lnTo>
                    <a:pt x="26692" y="166429"/>
                  </a:lnTo>
                  <a:lnTo>
                    <a:pt x="25974" y="163285"/>
                  </a:lnTo>
                  <a:lnTo>
                    <a:pt x="31496" y="158797"/>
                  </a:lnTo>
                  <a:lnTo>
                    <a:pt x="33270" y="155219"/>
                  </a:lnTo>
                  <a:lnTo>
                    <a:pt x="37752" y="156932"/>
                  </a:lnTo>
                  <a:lnTo>
                    <a:pt x="45656" y="155120"/>
                  </a:lnTo>
                  <a:lnTo>
                    <a:pt x="49059" y="152116"/>
                  </a:lnTo>
                  <a:lnTo>
                    <a:pt x="55877" y="158061"/>
                  </a:lnTo>
                  <a:lnTo>
                    <a:pt x="60464" y="156654"/>
                  </a:lnTo>
                  <a:lnTo>
                    <a:pt x="61993" y="160343"/>
                  </a:lnTo>
                  <a:lnTo>
                    <a:pt x="65309" y="159932"/>
                  </a:lnTo>
                  <a:lnTo>
                    <a:pt x="68749" y="168363"/>
                  </a:lnTo>
                  <a:lnTo>
                    <a:pt x="71982" y="170547"/>
                  </a:lnTo>
                  <a:lnTo>
                    <a:pt x="74684" y="176354"/>
                  </a:lnTo>
                  <a:lnTo>
                    <a:pt x="81833" y="172425"/>
                  </a:lnTo>
                  <a:lnTo>
                    <a:pt x="85943" y="173076"/>
                  </a:lnTo>
                  <a:lnTo>
                    <a:pt x="87774" y="167416"/>
                  </a:lnTo>
                  <a:lnTo>
                    <a:pt x="91405" y="170130"/>
                  </a:lnTo>
                  <a:lnTo>
                    <a:pt x="91274" y="174285"/>
                  </a:lnTo>
                  <a:lnTo>
                    <a:pt x="88319" y="176271"/>
                  </a:lnTo>
                  <a:lnTo>
                    <a:pt x="91027" y="182076"/>
                  </a:lnTo>
                  <a:lnTo>
                    <a:pt x="88865" y="185127"/>
                  </a:lnTo>
                  <a:lnTo>
                    <a:pt x="93390" y="185790"/>
                  </a:lnTo>
                  <a:lnTo>
                    <a:pt x="94101" y="189452"/>
                  </a:lnTo>
                  <a:lnTo>
                    <a:pt x="98012" y="183335"/>
                  </a:lnTo>
                  <a:lnTo>
                    <a:pt x="102237" y="180347"/>
                  </a:lnTo>
                  <a:lnTo>
                    <a:pt x="104252" y="181970"/>
                  </a:lnTo>
                  <a:lnTo>
                    <a:pt x="104075" y="187684"/>
                  </a:lnTo>
                  <a:lnTo>
                    <a:pt x="107964" y="195603"/>
                  </a:lnTo>
                  <a:lnTo>
                    <a:pt x="101559" y="202165"/>
                  </a:lnTo>
                  <a:lnTo>
                    <a:pt x="102223" y="207387"/>
                  </a:lnTo>
                  <a:lnTo>
                    <a:pt x="97167" y="210350"/>
                  </a:lnTo>
                  <a:lnTo>
                    <a:pt x="99469" y="216143"/>
                  </a:lnTo>
                  <a:lnTo>
                    <a:pt x="106337" y="221557"/>
                  </a:lnTo>
                  <a:lnTo>
                    <a:pt x="104586" y="224624"/>
                  </a:lnTo>
                  <a:lnTo>
                    <a:pt x="106048" y="230912"/>
                  </a:lnTo>
                  <a:lnTo>
                    <a:pt x="115658" y="228085"/>
                  </a:lnTo>
                  <a:lnTo>
                    <a:pt x="117836" y="224510"/>
                  </a:lnTo>
                  <a:lnTo>
                    <a:pt x="114257" y="219720"/>
                  </a:lnTo>
                  <a:lnTo>
                    <a:pt x="118915" y="216220"/>
                  </a:lnTo>
                  <a:lnTo>
                    <a:pt x="119931" y="210010"/>
                  </a:lnTo>
                  <a:lnTo>
                    <a:pt x="124828" y="212238"/>
                  </a:lnTo>
                  <a:lnTo>
                    <a:pt x="122536" y="205928"/>
                  </a:lnTo>
                  <a:lnTo>
                    <a:pt x="128827" y="202996"/>
                  </a:lnTo>
                  <a:lnTo>
                    <a:pt x="134109" y="192233"/>
                  </a:lnTo>
                  <a:lnTo>
                    <a:pt x="138712" y="190290"/>
                  </a:lnTo>
                  <a:lnTo>
                    <a:pt x="138819" y="186653"/>
                  </a:lnTo>
                  <a:lnTo>
                    <a:pt x="147324" y="192621"/>
                  </a:lnTo>
                  <a:lnTo>
                    <a:pt x="154300" y="194382"/>
                  </a:lnTo>
                  <a:lnTo>
                    <a:pt x="156246" y="198597"/>
                  </a:lnTo>
                  <a:lnTo>
                    <a:pt x="162029" y="198762"/>
                  </a:lnTo>
                  <a:lnTo>
                    <a:pt x="164241" y="193625"/>
                  </a:lnTo>
                  <a:lnTo>
                    <a:pt x="170023" y="193787"/>
                  </a:lnTo>
                  <a:lnTo>
                    <a:pt x="174480" y="197031"/>
                  </a:lnTo>
                  <a:lnTo>
                    <a:pt x="175565" y="187703"/>
                  </a:lnTo>
                  <a:lnTo>
                    <a:pt x="181772" y="187354"/>
                  </a:lnTo>
                  <a:lnTo>
                    <a:pt x="185132" y="185367"/>
                  </a:lnTo>
                  <a:lnTo>
                    <a:pt x="188763" y="188585"/>
                  </a:lnTo>
                  <a:lnTo>
                    <a:pt x="192109" y="187116"/>
                  </a:lnTo>
                  <a:lnTo>
                    <a:pt x="195230" y="193958"/>
                  </a:lnTo>
                  <a:lnTo>
                    <a:pt x="199621" y="199795"/>
                  </a:lnTo>
                  <a:lnTo>
                    <a:pt x="202981" y="197804"/>
                  </a:lnTo>
                  <a:lnTo>
                    <a:pt x="205763" y="202037"/>
                  </a:lnTo>
                  <a:lnTo>
                    <a:pt x="211961" y="202199"/>
                  </a:lnTo>
                  <a:lnTo>
                    <a:pt x="217425" y="198701"/>
                  </a:lnTo>
                  <a:lnTo>
                    <a:pt x="223196" y="199369"/>
                  </a:lnTo>
                  <a:lnTo>
                    <a:pt x="227032" y="194788"/>
                  </a:lnTo>
                  <a:lnTo>
                    <a:pt x="227989" y="189613"/>
                  </a:lnTo>
                  <a:lnTo>
                    <a:pt x="234144" y="191328"/>
                  </a:lnTo>
                  <a:lnTo>
                    <a:pt x="236700" y="188272"/>
                  </a:lnTo>
                  <a:lnTo>
                    <a:pt x="241255" y="187866"/>
                  </a:lnTo>
                  <a:lnTo>
                    <a:pt x="246324" y="183312"/>
                  </a:lnTo>
                  <a:lnTo>
                    <a:pt x="246324" y="183312"/>
                  </a:lnTo>
                  <a:lnTo>
                    <a:pt x="247136" y="183852"/>
                  </a:lnTo>
                  <a:lnTo>
                    <a:pt x="247136" y="183852"/>
                  </a:lnTo>
                  <a:lnTo>
                    <a:pt x="251778" y="179806"/>
                  </a:lnTo>
                  <a:lnTo>
                    <a:pt x="249378" y="176629"/>
                  </a:lnTo>
                  <a:lnTo>
                    <a:pt x="245651" y="177058"/>
                  </a:lnTo>
                  <a:lnTo>
                    <a:pt x="244141" y="171304"/>
                  </a:lnTo>
                  <a:lnTo>
                    <a:pt x="241717" y="169165"/>
                  </a:lnTo>
                  <a:lnTo>
                    <a:pt x="243444" y="166089"/>
                  </a:lnTo>
                  <a:lnTo>
                    <a:pt x="246731" y="166690"/>
                  </a:lnTo>
                  <a:lnTo>
                    <a:pt x="245400" y="153666"/>
                  </a:lnTo>
                  <a:lnTo>
                    <a:pt x="250162" y="144430"/>
                  </a:lnTo>
                  <a:lnTo>
                    <a:pt x="254421" y="138819"/>
                  </a:lnTo>
                  <a:lnTo>
                    <a:pt x="251949" y="138759"/>
                  </a:lnTo>
                  <a:lnTo>
                    <a:pt x="245872" y="134454"/>
                  </a:lnTo>
                  <a:lnTo>
                    <a:pt x="248457" y="129842"/>
                  </a:lnTo>
                  <a:lnTo>
                    <a:pt x="253660" y="136203"/>
                  </a:lnTo>
                  <a:lnTo>
                    <a:pt x="263072" y="139026"/>
                  </a:lnTo>
                  <a:lnTo>
                    <a:pt x="267701" y="134980"/>
                  </a:lnTo>
                  <a:lnTo>
                    <a:pt x="273868" y="135644"/>
                  </a:lnTo>
                  <a:lnTo>
                    <a:pt x="275636" y="130490"/>
                  </a:lnTo>
                  <a:lnTo>
                    <a:pt x="272438" y="126260"/>
                  </a:lnTo>
                  <a:lnTo>
                    <a:pt x="278262" y="123799"/>
                  </a:lnTo>
                  <a:lnTo>
                    <a:pt x="278882" y="132643"/>
                  </a:lnTo>
                  <a:lnTo>
                    <a:pt x="282399" y="141035"/>
                  </a:lnTo>
                  <a:lnTo>
                    <a:pt x="287755" y="141157"/>
                  </a:lnTo>
                  <a:lnTo>
                    <a:pt x="289309" y="145348"/>
                  </a:lnTo>
                  <a:lnTo>
                    <a:pt x="294289" y="143902"/>
                  </a:lnTo>
                  <a:lnTo>
                    <a:pt x="307745" y="131731"/>
                  </a:lnTo>
                  <a:lnTo>
                    <a:pt x="309505" y="126575"/>
                  </a:lnTo>
                  <a:lnTo>
                    <a:pt x="308772" y="122404"/>
                  </a:lnTo>
                  <a:lnTo>
                    <a:pt x="304678" y="121277"/>
                  </a:lnTo>
                  <a:lnTo>
                    <a:pt x="305558" y="118699"/>
                  </a:lnTo>
                  <a:lnTo>
                    <a:pt x="300299" y="114429"/>
                  </a:lnTo>
                  <a:lnTo>
                    <a:pt x="296926" y="117990"/>
                  </a:lnTo>
                  <a:lnTo>
                    <a:pt x="297042" y="112799"/>
                  </a:lnTo>
                  <a:lnTo>
                    <a:pt x="305705" y="111951"/>
                  </a:lnTo>
                  <a:lnTo>
                    <a:pt x="312789" y="107951"/>
                  </a:lnTo>
                  <a:lnTo>
                    <a:pt x="314546" y="102796"/>
                  </a:lnTo>
                  <a:lnTo>
                    <a:pt x="320737" y="101890"/>
                  </a:lnTo>
                  <a:lnTo>
                    <a:pt x="324115" y="97808"/>
                  </a:lnTo>
                  <a:lnTo>
                    <a:pt x="320036" y="96164"/>
                  </a:lnTo>
                  <a:lnTo>
                    <a:pt x="318491" y="91459"/>
                  </a:lnTo>
                  <a:lnTo>
                    <a:pt x="322645" y="89470"/>
                  </a:lnTo>
                  <a:lnTo>
                    <a:pt x="321867" y="87378"/>
                  </a:lnTo>
                  <a:lnTo>
                    <a:pt x="327707" y="83347"/>
                  </a:lnTo>
                  <a:lnTo>
                    <a:pt x="329665" y="88060"/>
                  </a:lnTo>
                  <a:lnTo>
                    <a:pt x="334175" y="88672"/>
                  </a:lnTo>
                  <a:lnTo>
                    <a:pt x="337548" y="84589"/>
                  </a:lnTo>
                  <a:lnTo>
                    <a:pt x="344346" y="94070"/>
                  </a:lnTo>
                  <a:lnTo>
                    <a:pt x="345907" y="98254"/>
                  </a:lnTo>
                  <a:lnTo>
                    <a:pt x="350544" y="92636"/>
                  </a:lnTo>
                  <a:lnTo>
                    <a:pt x="347718" y="89985"/>
                  </a:lnTo>
                  <a:lnTo>
                    <a:pt x="345376" y="83709"/>
                  </a:lnTo>
                  <a:lnTo>
                    <a:pt x="347113" y="79072"/>
                  </a:lnTo>
                  <a:lnTo>
                    <a:pt x="345522" y="76446"/>
                  </a:lnTo>
                  <a:lnTo>
                    <a:pt x="349681" y="73933"/>
                  </a:lnTo>
                  <a:lnTo>
                    <a:pt x="349681" y="73933"/>
                  </a:lnTo>
                  <a:lnTo>
                    <a:pt x="350123" y="72385"/>
                  </a:lnTo>
                  <a:lnTo>
                    <a:pt x="350123" y="72385"/>
                  </a:lnTo>
                  <a:lnTo>
                    <a:pt x="350185" y="69273"/>
                  </a:lnTo>
                  <a:lnTo>
                    <a:pt x="344899" y="66573"/>
                  </a:lnTo>
                  <a:lnTo>
                    <a:pt x="347393" y="65066"/>
                  </a:lnTo>
                  <a:lnTo>
                    <a:pt x="347528" y="58323"/>
                  </a:lnTo>
                  <a:lnTo>
                    <a:pt x="349200" y="56800"/>
                  </a:lnTo>
                  <a:lnTo>
                    <a:pt x="344411" y="49959"/>
                  </a:lnTo>
                  <a:lnTo>
                    <a:pt x="341539" y="49901"/>
                  </a:lnTo>
                  <a:lnTo>
                    <a:pt x="342506" y="42658"/>
                  </a:lnTo>
                  <a:lnTo>
                    <a:pt x="339141" y="46740"/>
                  </a:lnTo>
                  <a:lnTo>
                    <a:pt x="336690" y="46171"/>
                  </a:lnTo>
                  <a:lnTo>
                    <a:pt x="336786" y="41504"/>
                  </a:lnTo>
                  <a:lnTo>
                    <a:pt x="336786" y="41504"/>
                  </a:lnTo>
                  <a:lnTo>
                    <a:pt x="339331" y="37406"/>
                  </a:lnTo>
                  <a:lnTo>
                    <a:pt x="336977" y="32171"/>
                  </a:lnTo>
                  <a:lnTo>
                    <a:pt x="337861" y="29077"/>
                  </a:lnTo>
                  <a:lnTo>
                    <a:pt x="337861" y="29077"/>
                  </a:lnTo>
                  <a:lnTo>
                    <a:pt x="340436" y="23425"/>
                  </a:lnTo>
                  <a:lnTo>
                    <a:pt x="338115" y="16636"/>
                  </a:lnTo>
                  <a:lnTo>
                    <a:pt x="334460" y="15005"/>
                  </a:lnTo>
                  <a:lnTo>
                    <a:pt x="329319" y="6084"/>
                  </a:lnTo>
                  <a:lnTo>
                    <a:pt x="330601" y="3518"/>
                  </a:lnTo>
                  <a:lnTo>
                    <a:pt x="330601" y="3518"/>
                  </a:lnTo>
                  <a:lnTo>
                    <a:pt x="335998" y="0"/>
                  </a:lnTo>
                  <a:lnTo>
                    <a:pt x="337109" y="5726"/>
                  </a:lnTo>
                  <a:lnTo>
                    <a:pt x="341529" y="9964"/>
                  </a:lnTo>
                  <a:lnTo>
                    <a:pt x="348584" y="5440"/>
                  </a:lnTo>
                  <a:lnTo>
                    <a:pt x="352064" y="15879"/>
                  </a:lnTo>
                  <a:lnTo>
                    <a:pt x="359716" y="22771"/>
                  </a:lnTo>
                  <a:lnTo>
                    <a:pt x="363624" y="32700"/>
                  </a:lnTo>
                  <a:lnTo>
                    <a:pt x="366543" y="30163"/>
                  </a:lnTo>
                  <a:lnTo>
                    <a:pt x="372252" y="31827"/>
                  </a:lnTo>
                  <a:lnTo>
                    <a:pt x="383540" y="42411"/>
                  </a:lnTo>
                  <a:lnTo>
                    <a:pt x="384209" y="50723"/>
                  </a:lnTo>
                  <a:lnTo>
                    <a:pt x="384086" y="57466"/>
                  </a:lnTo>
                  <a:lnTo>
                    <a:pt x="377012" y="62524"/>
                  </a:lnTo>
                  <a:lnTo>
                    <a:pt x="379389" y="67238"/>
                  </a:lnTo>
                  <a:lnTo>
                    <a:pt x="387554" y="69982"/>
                  </a:lnTo>
                  <a:lnTo>
                    <a:pt x="389066" y="77275"/>
                  </a:lnTo>
                  <a:lnTo>
                    <a:pt x="396871" y="77414"/>
                  </a:lnTo>
                  <a:lnTo>
                    <a:pt x="398459" y="80556"/>
                  </a:lnTo>
                  <a:lnTo>
                    <a:pt x="404586" y="82739"/>
                  </a:lnTo>
                  <a:lnTo>
                    <a:pt x="409543" y="81267"/>
                  </a:lnTo>
                  <a:lnTo>
                    <a:pt x="411536" y="84934"/>
                  </a:lnTo>
                  <a:lnTo>
                    <a:pt x="414832" y="84471"/>
                  </a:lnTo>
                  <a:lnTo>
                    <a:pt x="416398" y="89169"/>
                  </a:lnTo>
                  <a:lnTo>
                    <a:pt x="425550" y="82573"/>
                  </a:lnTo>
                  <a:lnTo>
                    <a:pt x="422580" y="88234"/>
                  </a:lnTo>
                  <a:lnTo>
                    <a:pt x="419240" y="91293"/>
                  </a:lnTo>
                  <a:lnTo>
                    <a:pt x="425817" y="91401"/>
                  </a:lnTo>
                  <a:lnTo>
                    <a:pt x="430372" y="89399"/>
                  </a:lnTo>
                  <a:lnTo>
                    <a:pt x="432511" y="84243"/>
                  </a:lnTo>
                  <a:lnTo>
                    <a:pt x="437294" y="93662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sp>
          <p:nvSpPr>
            <p:cNvPr id="21" name="M13">
              <a:extLst>
                <a:ext uri="{FF2B5EF4-FFF2-40B4-BE49-F238E27FC236}">
                  <a16:creationId xmlns:a16="http://schemas.microsoft.com/office/drawing/2014/main" xmlns="" id="{71AA2E0A-48E9-4295-AC53-B73E8764F68F}"/>
                </a:ext>
              </a:extLst>
            </p:cNvPr>
            <p:cNvSpPr/>
            <p:nvPr/>
          </p:nvSpPr>
          <p:spPr>
            <a:xfrm>
              <a:off x="1142410" y="651640"/>
              <a:ext cx="473113" cy="492600"/>
            </a:xfrm>
            <a:custGeom>
              <a:avLst/>
              <a:gdLst/>
              <a:ahLst/>
              <a:cxnLst/>
              <a:rect l="0" t="0" r="0" b="0"/>
              <a:pathLst>
                <a:path w="473113" h="492600">
                  <a:moveTo>
                    <a:pt x="390174" y="127148"/>
                  </a:moveTo>
                  <a:lnTo>
                    <a:pt x="396206" y="130305"/>
                  </a:lnTo>
                  <a:lnTo>
                    <a:pt x="399404" y="133949"/>
                  </a:lnTo>
                  <a:lnTo>
                    <a:pt x="397741" y="138577"/>
                  </a:lnTo>
                  <a:lnTo>
                    <a:pt x="403343" y="144826"/>
                  </a:lnTo>
                  <a:lnTo>
                    <a:pt x="409397" y="146433"/>
                  </a:lnTo>
                  <a:lnTo>
                    <a:pt x="400762" y="160287"/>
                  </a:lnTo>
                  <a:lnTo>
                    <a:pt x="401486" y="169072"/>
                  </a:lnTo>
                  <a:lnTo>
                    <a:pt x="397369" y="175744"/>
                  </a:lnTo>
                  <a:lnTo>
                    <a:pt x="403441" y="176321"/>
                  </a:lnTo>
                  <a:lnTo>
                    <a:pt x="411959" y="175369"/>
                  </a:lnTo>
                  <a:lnTo>
                    <a:pt x="418800" y="180596"/>
                  </a:lnTo>
                  <a:lnTo>
                    <a:pt x="418740" y="187310"/>
                  </a:lnTo>
                  <a:lnTo>
                    <a:pt x="415865" y="191416"/>
                  </a:lnTo>
                  <a:lnTo>
                    <a:pt x="419463" y="197131"/>
                  </a:lnTo>
                  <a:lnTo>
                    <a:pt x="425533" y="198735"/>
                  </a:lnTo>
                  <a:lnTo>
                    <a:pt x="427120" y="202882"/>
                  </a:lnTo>
                  <a:lnTo>
                    <a:pt x="438767" y="217448"/>
                  </a:lnTo>
                  <a:lnTo>
                    <a:pt x="443229" y="218000"/>
                  </a:lnTo>
                  <a:lnTo>
                    <a:pt x="440703" y="229351"/>
                  </a:lnTo>
                  <a:lnTo>
                    <a:pt x="437009" y="233973"/>
                  </a:lnTo>
                  <a:lnTo>
                    <a:pt x="436099" y="245857"/>
                  </a:lnTo>
                  <a:lnTo>
                    <a:pt x="432009" y="248926"/>
                  </a:lnTo>
                  <a:lnTo>
                    <a:pt x="433566" y="257212"/>
                  </a:lnTo>
                  <a:lnTo>
                    <a:pt x="436811" y="258273"/>
                  </a:lnTo>
                  <a:lnTo>
                    <a:pt x="434337" y="262391"/>
                  </a:lnTo>
                  <a:lnTo>
                    <a:pt x="437524" y="270692"/>
                  </a:lnTo>
                  <a:lnTo>
                    <a:pt x="443629" y="270741"/>
                  </a:lnTo>
                  <a:lnTo>
                    <a:pt x="444402" y="275920"/>
                  </a:lnTo>
                  <a:lnTo>
                    <a:pt x="450466" y="281657"/>
                  </a:lnTo>
                  <a:lnTo>
                    <a:pt x="450438" y="285278"/>
                  </a:lnTo>
                  <a:lnTo>
                    <a:pt x="447149" y="289393"/>
                  </a:lnTo>
                  <a:lnTo>
                    <a:pt x="436508" y="295518"/>
                  </a:lnTo>
                  <a:lnTo>
                    <a:pt x="433210" y="300149"/>
                  </a:lnTo>
                  <a:lnTo>
                    <a:pt x="434794" y="305855"/>
                  </a:lnTo>
                  <a:lnTo>
                    <a:pt x="439286" y="304856"/>
                  </a:lnTo>
                  <a:lnTo>
                    <a:pt x="445755" y="311636"/>
                  </a:lnTo>
                  <a:lnTo>
                    <a:pt x="444052" y="320940"/>
                  </a:lnTo>
                  <a:lnTo>
                    <a:pt x="450151" y="323575"/>
                  </a:lnTo>
                  <a:lnTo>
                    <a:pt x="451748" y="328247"/>
                  </a:lnTo>
                  <a:lnTo>
                    <a:pt x="450085" y="332377"/>
                  </a:lnTo>
                  <a:lnTo>
                    <a:pt x="455361" y="336558"/>
                  </a:lnTo>
                  <a:lnTo>
                    <a:pt x="456949" y="342784"/>
                  </a:lnTo>
                  <a:lnTo>
                    <a:pt x="461018" y="344884"/>
                  </a:lnTo>
                  <a:lnTo>
                    <a:pt x="461018" y="344884"/>
                  </a:lnTo>
                  <a:lnTo>
                    <a:pt x="462203" y="350589"/>
                  </a:lnTo>
                  <a:lnTo>
                    <a:pt x="464651" y="351124"/>
                  </a:lnTo>
                  <a:lnTo>
                    <a:pt x="466253" y="355797"/>
                  </a:lnTo>
                  <a:lnTo>
                    <a:pt x="470730" y="358416"/>
                  </a:lnTo>
                  <a:lnTo>
                    <a:pt x="470700" y="363078"/>
                  </a:lnTo>
                  <a:lnTo>
                    <a:pt x="473112" y="369310"/>
                  </a:lnTo>
                  <a:lnTo>
                    <a:pt x="466151" y="370819"/>
                  </a:lnTo>
                  <a:lnTo>
                    <a:pt x="462074" y="369237"/>
                  </a:lnTo>
                  <a:lnTo>
                    <a:pt x="456744" y="371272"/>
                  </a:lnTo>
                  <a:lnTo>
                    <a:pt x="448214" y="363956"/>
                  </a:lnTo>
                  <a:lnTo>
                    <a:pt x="445433" y="353574"/>
                  </a:lnTo>
                  <a:lnTo>
                    <a:pt x="438879" y="355595"/>
                  </a:lnTo>
                  <a:lnTo>
                    <a:pt x="426636" y="353939"/>
                  </a:lnTo>
                  <a:lnTo>
                    <a:pt x="424989" y="355479"/>
                  </a:lnTo>
                  <a:lnTo>
                    <a:pt x="422987" y="350800"/>
                  </a:lnTo>
                  <a:lnTo>
                    <a:pt x="418109" y="348167"/>
                  </a:lnTo>
                  <a:lnTo>
                    <a:pt x="413611" y="348644"/>
                  </a:lnTo>
                  <a:lnTo>
                    <a:pt x="409483" y="353268"/>
                  </a:lnTo>
                  <a:lnTo>
                    <a:pt x="399674" y="353691"/>
                  </a:lnTo>
                  <a:lnTo>
                    <a:pt x="399704" y="350584"/>
                  </a:lnTo>
                  <a:lnTo>
                    <a:pt x="392829" y="343782"/>
                  </a:lnTo>
                  <a:lnTo>
                    <a:pt x="391174" y="345837"/>
                  </a:lnTo>
                  <a:lnTo>
                    <a:pt x="385119" y="339042"/>
                  </a:lnTo>
                  <a:lnTo>
                    <a:pt x="375730" y="338941"/>
                  </a:lnTo>
                  <a:lnTo>
                    <a:pt x="374868" y="343075"/>
                  </a:lnTo>
                  <a:lnTo>
                    <a:pt x="372027" y="341490"/>
                  </a:lnTo>
                  <a:lnTo>
                    <a:pt x="367057" y="347649"/>
                  </a:lnTo>
                  <a:lnTo>
                    <a:pt x="364204" y="347099"/>
                  </a:lnTo>
                  <a:lnTo>
                    <a:pt x="360084" y="350159"/>
                  </a:lnTo>
                  <a:lnTo>
                    <a:pt x="358474" y="348068"/>
                  </a:lnTo>
                  <a:lnTo>
                    <a:pt x="346133" y="355172"/>
                  </a:lnTo>
                  <a:lnTo>
                    <a:pt x="342054" y="354603"/>
                  </a:lnTo>
                  <a:lnTo>
                    <a:pt x="337534" y="356618"/>
                  </a:lnTo>
                  <a:lnTo>
                    <a:pt x="335840" y="361259"/>
                  </a:lnTo>
                  <a:lnTo>
                    <a:pt x="328130" y="357015"/>
                  </a:lnTo>
                  <a:lnTo>
                    <a:pt x="321128" y="361066"/>
                  </a:lnTo>
                  <a:lnTo>
                    <a:pt x="318676" y="361033"/>
                  </a:lnTo>
                  <a:lnTo>
                    <a:pt x="317380" y="366196"/>
                  </a:lnTo>
                  <a:lnTo>
                    <a:pt x="313264" y="368212"/>
                  </a:lnTo>
                  <a:lnTo>
                    <a:pt x="311549" y="373888"/>
                  </a:lnTo>
                  <a:lnTo>
                    <a:pt x="306197" y="376404"/>
                  </a:lnTo>
                  <a:lnTo>
                    <a:pt x="308570" y="382138"/>
                  </a:lnTo>
                  <a:lnTo>
                    <a:pt x="305151" y="392455"/>
                  </a:lnTo>
                  <a:lnTo>
                    <a:pt x="305933" y="395058"/>
                  </a:lnTo>
                  <a:lnTo>
                    <a:pt x="300672" y="390836"/>
                  </a:lnTo>
                  <a:lnTo>
                    <a:pt x="296527" y="394405"/>
                  </a:lnTo>
                  <a:lnTo>
                    <a:pt x="298074" y="400648"/>
                  </a:lnTo>
                  <a:lnTo>
                    <a:pt x="304230" y="399699"/>
                  </a:lnTo>
                  <a:lnTo>
                    <a:pt x="304061" y="411620"/>
                  </a:lnTo>
                  <a:lnTo>
                    <a:pt x="299614" y="407409"/>
                  </a:lnTo>
                  <a:lnTo>
                    <a:pt x="295443" y="412533"/>
                  </a:lnTo>
                  <a:lnTo>
                    <a:pt x="297849" y="416198"/>
                  </a:lnTo>
                  <a:lnTo>
                    <a:pt x="289091" y="426440"/>
                  </a:lnTo>
                  <a:lnTo>
                    <a:pt x="296735" y="436407"/>
                  </a:lnTo>
                  <a:lnTo>
                    <a:pt x="295848" y="441062"/>
                  </a:lnTo>
                  <a:lnTo>
                    <a:pt x="301538" y="444775"/>
                  </a:lnTo>
                  <a:lnTo>
                    <a:pt x="300688" y="446838"/>
                  </a:lnTo>
                  <a:lnTo>
                    <a:pt x="302255" y="452048"/>
                  </a:lnTo>
                  <a:lnTo>
                    <a:pt x="295659" y="454028"/>
                  </a:lnTo>
                  <a:lnTo>
                    <a:pt x="298830" y="461856"/>
                  </a:lnTo>
                  <a:lnTo>
                    <a:pt x="304988" y="461944"/>
                  </a:lnTo>
                  <a:lnTo>
                    <a:pt x="306572" y="466117"/>
                  </a:lnTo>
                  <a:lnTo>
                    <a:pt x="304864" y="470763"/>
                  </a:lnTo>
                  <a:lnTo>
                    <a:pt x="299510" y="471725"/>
                  </a:lnTo>
                  <a:lnTo>
                    <a:pt x="284574" y="481365"/>
                  </a:lnTo>
                  <a:lnTo>
                    <a:pt x="276742" y="482803"/>
                  </a:lnTo>
                  <a:lnTo>
                    <a:pt x="270521" y="486339"/>
                  </a:lnTo>
                  <a:lnTo>
                    <a:pt x="270488" y="488415"/>
                  </a:lnTo>
                  <a:lnTo>
                    <a:pt x="270488" y="488415"/>
                  </a:lnTo>
                  <a:lnTo>
                    <a:pt x="272479" y="492599"/>
                  </a:lnTo>
                  <a:lnTo>
                    <a:pt x="272479" y="492599"/>
                  </a:lnTo>
                  <a:lnTo>
                    <a:pt x="267989" y="490452"/>
                  </a:lnTo>
                  <a:lnTo>
                    <a:pt x="263206" y="481033"/>
                  </a:lnTo>
                  <a:lnTo>
                    <a:pt x="261067" y="486189"/>
                  </a:lnTo>
                  <a:lnTo>
                    <a:pt x="256512" y="488191"/>
                  </a:lnTo>
                  <a:lnTo>
                    <a:pt x="249935" y="488083"/>
                  </a:lnTo>
                  <a:lnTo>
                    <a:pt x="253275" y="485024"/>
                  </a:lnTo>
                  <a:lnTo>
                    <a:pt x="256245" y="479363"/>
                  </a:lnTo>
                  <a:lnTo>
                    <a:pt x="247093" y="485959"/>
                  </a:lnTo>
                  <a:lnTo>
                    <a:pt x="245527" y="481261"/>
                  </a:lnTo>
                  <a:lnTo>
                    <a:pt x="242231" y="481724"/>
                  </a:lnTo>
                  <a:lnTo>
                    <a:pt x="240238" y="478057"/>
                  </a:lnTo>
                  <a:lnTo>
                    <a:pt x="235281" y="479529"/>
                  </a:lnTo>
                  <a:lnTo>
                    <a:pt x="229154" y="477346"/>
                  </a:lnTo>
                  <a:lnTo>
                    <a:pt x="227566" y="474204"/>
                  </a:lnTo>
                  <a:lnTo>
                    <a:pt x="219761" y="474065"/>
                  </a:lnTo>
                  <a:lnTo>
                    <a:pt x="218249" y="466772"/>
                  </a:lnTo>
                  <a:lnTo>
                    <a:pt x="210084" y="464028"/>
                  </a:lnTo>
                  <a:lnTo>
                    <a:pt x="207707" y="459314"/>
                  </a:lnTo>
                  <a:lnTo>
                    <a:pt x="214781" y="454256"/>
                  </a:lnTo>
                  <a:lnTo>
                    <a:pt x="214904" y="447513"/>
                  </a:lnTo>
                  <a:lnTo>
                    <a:pt x="214235" y="439201"/>
                  </a:lnTo>
                  <a:lnTo>
                    <a:pt x="202947" y="428617"/>
                  </a:lnTo>
                  <a:lnTo>
                    <a:pt x="197238" y="426953"/>
                  </a:lnTo>
                  <a:lnTo>
                    <a:pt x="194319" y="429490"/>
                  </a:lnTo>
                  <a:lnTo>
                    <a:pt x="190411" y="419561"/>
                  </a:lnTo>
                  <a:lnTo>
                    <a:pt x="182759" y="412669"/>
                  </a:lnTo>
                  <a:lnTo>
                    <a:pt x="179279" y="402230"/>
                  </a:lnTo>
                  <a:lnTo>
                    <a:pt x="172224" y="406754"/>
                  </a:lnTo>
                  <a:lnTo>
                    <a:pt x="167804" y="402516"/>
                  </a:lnTo>
                  <a:lnTo>
                    <a:pt x="166693" y="396790"/>
                  </a:lnTo>
                  <a:lnTo>
                    <a:pt x="161296" y="400308"/>
                  </a:lnTo>
                  <a:lnTo>
                    <a:pt x="161296" y="400308"/>
                  </a:lnTo>
                  <a:lnTo>
                    <a:pt x="155264" y="394997"/>
                  </a:lnTo>
                  <a:lnTo>
                    <a:pt x="150873" y="389720"/>
                  </a:lnTo>
                  <a:lnTo>
                    <a:pt x="145962" y="389615"/>
                  </a:lnTo>
                  <a:lnTo>
                    <a:pt x="139142" y="383247"/>
                  </a:lnTo>
                  <a:lnTo>
                    <a:pt x="137641" y="376994"/>
                  </a:lnTo>
                  <a:lnTo>
                    <a:pt x="139481" y="367706"/>
                  </a:lnTo>
                  <a:lnTo>
                    <a:pt x="141990" y="365169"/>
                  </a:lnTo>
                  <a:lnTo>
                    <a:pt x="136745" y="361945"/>
                  </a:lnTo>
                  <a:lnTo>
                    <a:pt x="138050" y="358347"/>
                  </a:lnTo>
                  <a:lnTo>
                    <a:pt x="137358" y="352632"/>
                  </a:lnTo>
                  <a:lnTo>
                    <a:pt x="143189" y="347579"/>
                  </a:lnTo>
                  <a:lnTo>
                    <a:pt x="140795" y="344937"/>
                  </a:lnTo>
                  <a:lnTo>
                    <a:pt x="135475" y="345338"/>
                  </a:lnTo>
                  <a:lnTo>
                    <a:pt x="139241" y="341276"/>
                  </a:lnTo>
                  <a:lnTo>
                    <a:pt x="134865" y="336000"/>
                  </a:lnTo>
                  <a:lnTo>
                    <a:pt x="129466" y="340024"/>
                  </a:lnTo>
                  <a:lnTo>
                    <a:pt x="129570" y="335365"/>
                  </a:lnTo>
                  <a:lnTo>
                    <a:pt x="127039" y="338934"/>
                  </a:lnTo>
                  <a:lnTo>
                    <a:pt x="126304" y="335292"/>
                  </a:lnTo>
                  <a:lnTo>
                    <a:pt x="123004" y="336771"/>
                  </a:lnTo>
                  <a:lnTo>
                    <a:pt x="120288" y="330494"/>
                  </a:lnTo>
                  <a:lnTo>
                    <a:pt x="116928" y="334561"/>
                  </a:lnTo>
                  <a:lnTo>
                    <a:pt x="116231" y="329365"/>
                  </a:lnTo>
                  <a:lnTo>
                    <a:pt x="108779" y="316246"/>
                  </a:lnTo>
                  <a:lnTo>
                    <a:pt x="106119" y="307899"/>
                  </a:lnTo>
                  <a:lnTo>
                    <a:pt x="106022" y="312039"/>
                  </a:lnTo>
                  <a:lnTo>
                    <a:pt x="101883" y="314530"/>
                  </a:lnTo>
                  <a:lnTo>
                    <a:pt x="100847" y="323827"/>
                  </a:lnTo>
                  <a:lnTo>
                    <a:pt x="96347" y="324238"/>
                  </a:lnTo>
                  <a:lnTo>
                    <a:pt x="97077" y="327881"/>
                  </a:lnTo>
                  <a:lnTo>
                    <a:pt x="93763" y="329874"/>
                  </a:lnTo>
                  <a:lnTo>
                    <a:pt x="90931" y="328770"/>
                  </a:lnTo>
                  <a:lnTo>
                    <a:pt x="80679" y="330592"/>
                  </a:lnTo>
                  <a:lnTo>
                    <a:pt x="78256" y="329496"/>
                  </a:lnTo>
                  <a:lnTo>
                    <a:pt x="78384" y="324320"/>
                  </a:lnTo>
                  <a:lnTo>
                    <a:pt x="74764" y="322158"/>
                  </a:lnTo>
                  <a:lnTo>
                    <a:pt x="74077" y="316962"/>
                  </a:lnTo>
                  <a:lnTo>
                    <a:pt x="77430" y="313421"/>
                  </a:lnTo>
                  <a:lnTo>
                    <a:pt x="71980" y="302929"/>
                  </a:lnTo>
                  <a:lnTo>
                    <a:pt x="71295" y="297735"/>
                  </a:lnTo>
                  <a:lnTo>
                    <a:pt x="67811" y="290400"/>
                  </a:lnTo>
                  <a:lnTo>
                    <a:pt x="57293" y="271499"/>
                  </a:lnTo>
                  <a:lnTo>
                    <a:pt x="57373" y="268396"/>
                  </a:lnTo>
                  <a:lnTo>
                    <a:pt x="53844" y="263131"/>
                  </a:lnTo>
                  <a:lnTo>
                    <a:pt x="49355" y="248011"/>
                  </a:lnTo>
                  <a:lnTo>
                    <a:pt x="46672" y="241733"/>
                  </a:lnTo>
                  <a:lnTo>
                    <a:pt x="51210" y="239266"/>
                  </a:lnTo>
                  <a:lnTo>
                    <a:pt x="43603" y="219415"/>
                  </a:lnTo>
                  <a:lnTo>
                    <a:pt x="35635" y="213515"/>
                  </a:lnTo>
                  <a:lnTo>
                    <a:pt x="29575" y="212318"/>
                  </a:lnTo>
                  <a:lnTo>
                    <a:pt x="21294" y="203303"/>
                  </a:lnTo>
                  <a:lnTo>
                    <a:pt x="18440" y="203742"/>
                  </a:lnTo>
                  <a:lnTo>
                    <a:pt x="15324" y="199003"/>
                  </a:lnTo>
                  <a:lnTo>
                    <a:pt x="10124" y="196274"/>
                  </a:lnTo>
                  <a:lnTo>
                    <a:pt x="3156" y="198661"/>
                  </a:lnTo>
                  <a:lnTo>
                    <a:pt x="0" y="195470"/>
                  </a:lnTo>
                  <a:lnTo>
                    <a:pt x="4954" y="192510"/>
                  </a:lnTo>
                  <a:lnTo>
                    <a:pt x="11253" y="184935"/>
                  </a:lnTo>
                  <a:lnTo>
                    <a:pt x="11412" y="179256"/>
                  </a:lnTo>
                  <a:lnTo>
                    <a:pt x="6579" y="178086"/>
                  </a:lnTo>
                  <a:lnTo>
                    <a:pt x="6827" y="169310"/>
                  </a:lnTo>
                  <a:lnTo>
                    <a:pt x="10978" y="165811"/>
                  </a:lnTo>
                  <a:lnTo>
                    <a:pt x="23213" y="163051"/>
                  </a:lnTo>
                  <a:lnTo>
                    <a:pt x="38260" y="145899"/>
                  </a:lnTo>
                  <a:lnTo>
                    <a:pt x="42402" y="142396"/>
                  </a:lnTo>
                  <a:lnTo>
                    <a:pt x="50142" y="140535"/>
                  </a:lnTo>
                  <a:lnTo>
                    <a:pt x="50264" y="135891"/>
                  </a:lnTo>
                  <a:lnTo>
                    <a:pt x="40430" y="125307"/>
                  </a:lnTo>
                  <a:lnTo>
                    <a:pt x="40609" y="118601"/>
                  </a:lnTo>
                  <a:lnTo>
                    <a:pt x="43198" y="112478"/>
                  </a:lnTo>
                  <a:lnTo>
                    <a:pt x="43198" y="112478"/>
                  </a:lnTo>
                  <a:lnTo>
                    <a:pt x="47818" y="105892"/>
                  </a:lnTo>
                  <a:lnTo>
                    <a:pt x="51239" y="98759"/>
                  </a:lnTo>
                  <a:lnTo>
                    <a:pt x="47352" y="92982"/>
                  </a:lnTo>
                  <a:lnTo>
                    <a:pt x="49102" y="87869"/>
                  </a:lnTo>
                  <a:lnTo>
                    <a:pt x="50072" y="81706"/>
                  </a:lnTo>
                  <a:lnTo>
                    <a:pt x="45074" y="72291"/>
                  </a:lnTo>
                  <a:lnTo>
                    <a:pt x="37552" y="66933"/>
                  </a:lnTo>
                  <a:lnTo>
                    <a:pt x="32953" y="58044"/>
                  </a:lnTo>
                  <a:lnTo>
                    <a:pt x="36343" y="51950"/>
                  </a:lnTo>
                  <a:lnTo>
                    <a:pt x="39996" y="51018"/>
                  </a:lnTo>
                  <a:lnTo>
                    <a:pt x="49166" y="54870"/>
                  </a:lnTo>
                  <a:lnTo>
                    <a:pt x="53059" y="60127"/>
                  </a:lnTo>
                  <a:lnTo>
                    <a:pt x="60782" y="57751"/>
                  </a:lnTo>
                  <a:lnTo>
                    <a:pt x="65294" y="54774"/>
                  </a:lnTo>
                  <a:lnTo>
                    <a:pt x="73962" y="46748"/>
                  </a:lnTo>
                  <a:lnTo>
                    <a:pt x="75742" y="40094"/>
                  </a:lnTo>
                  <a:lnTo>
                    <a:pt x="80975" y="40225"/>
                  </a:lnTo>
                  <a:lnTo>
                    <a:pt x="84272" y="37215"/>
                  </a:lnTo>
                  <a:lnTo>
                    <a:pt x="95581" y="35946"/>
                  </a:lnTo>
                  <a:lnTo>
                    <a:pt x="100232" y="26785"/>
                  </a:lnTo>
                  <a:lnTo>
                    <a:pt x="103586" y="21199"/>
                  </a:lnTo>
                  <a:lnTo>
                    <a:pt x="106840" y="19731"/>
                  </a:lnTo>
                  <a:lnTo>
                    <a:pt x="117525" y="10197"/>
                  </a:lnTo>
                  <a:lnTo>
                    <a:pt x="128345" y="11991"/>
                  </a:lnTo>
                  <a:lnTo>
                    <a:pt x="132033" y="8985"/>
                  </a:lnTo>
                  <a:lnTo>
                    <a:pt x="138912" y="7079"/>
                  </a:lnTo>
                  <a:lnTo>
                    <a:pt x="143725" y="7700"/>
                  </a:lnTo>
                  <a:lnTo>
                    <a:pt x="146415" y="13424"/>
                  </a:lnTo>
                  <a:lnTo>
                    <a:pt x="151597" y="15596"/>
                  </a:lnTo>
                  <a:lnTo>
                    <a:pt x="164129" y="12774"/>
                  </a:lnTo>
                  <a:lnTo>
                    <a:pt x="168712" y="5146"/>
                  </a:lnTo>
                  <a:lnTo>
                    <a:pt x="168820" y="0"/>
                  </a:lnTo>
                  <a:lnTo>
                    <a:pt x="172034" y="67"/>
                  </a:lnTo>
                  <a:lnTo>
                    <a:pt x="176286" y="8392"/>
                  </a:lnTo>
                  <a:lnTo>
                    <a:pt x="173355" y="13996"/>
                  </a:lnTo>
                  <a:lnTo>
                    <a:pt x="179982" y="24432"/>
                  </a:lnTo>
                  <a:lnTo>
                    <a:pt x="183221" y="23467"/>
                  </a:lnTo>
                  <a:lnTo>
                    <a:pt x="186759" y="27659"/>
                  </a:lnTo>
                  <a:lnTo>
                    <a:pt x="185903" y="30217"/>
                  </a:lnTo>
                  <a:lnTo>
                    <a:pt x="189371" y="38014"/>
                  </a:lnTo>
                  <a:lnTo>
                    <a:pt x="200897" y="45968"/>
                  </a:lnTo>
                  <a:lnTo>
                    <a:pt x="205356" y="44507"/>
                  </a:lnTo>
                  <a:lnTo>
                    <a:pt x="211319" y="48742"/>
                  </a:lnTo>
                  <a:lnTo>
                    <a:pt x="214579" y="46742"/>
                  </a:lnTo>
                  <a:lnTo>
                    <a:pt x="219795" y="47870"/>
                  </a:lnTo>
                  <a:lnTo>
                    <a:pt x="221995" y="59763"/>
                  </a:lnTo>
                  <a:lnTo>
                    <a:pt x="224479" y="56200"/>
                  </a:lnTo>
                  <a:lnTo>
                    <a:pt x="234744" y="68239"/>
                  </a:lnTo>
                  <a:lnTo>
                    <a:pt x="242377" y="69919"/>
                  </a:lnTo>
                  <a:lnTo>
                    <a:pt x="245505" y="75643"/>
                  </a:lnTo>
                  <a:lnTo>
                    <a:pt x="248328" y="75692"/>
                  </a:lnTo>
                  <a:lnTo>
                    <a:pt x="250054" y="69019"/>
                  </a:lnTo>
                  <a:lnTo>
                    <a:pt x="254164" y="64450"/>
                  </a:lnTo>
                  <a:lnTo>
                    <a:pt x="259395" y="65052"/>
                  </a:lnTo>
                  <a:lnTo>
                    <a:pt x="263366" y="68726"/>
                  </a:lnTo>
                  <a:lnTo>
                    <a:pt x="267061" y="64662"/>
                  </a:lnTo>
                  <a:lnTo>
                    <a:pt x="272301" y="64746"/>
                  </a:lnTo>
                  <a:lnTo>
                    <a:pt x="281715" y="55618"/>
                  </a:lnTo>
                  <a:lnTo>
                    <a:pt x="286960" y="55183"/>
                  </a:lnTo>
                  <a:lnTo>
                    <a:pt x="291028" y="52668"/>
                  </a:lnTo>
                  <a:lnTo>
                    <a:pt x="292709" y="48056"/>
                  </a:lnTo>
                  <a:lnTo>
                    <a:pt x="300711" y="51781"/>
                  </a:lnTo>
                  <a:lnTo>
                    <a:pt x="305448" y="58549"/>
                  </a:lnTo>
                  <a:lnTo>
                    <a:pt x="309830" y="62219"/>
                  </a:lnTo>
                  <a:lnTo>
                    <a:pt x="305293" y="69370"/>
                  </a:lnTo>
                  <a:lnTo>
                    <a:pt x="312074" y="74621"/>
                  </a:lnTo>
                  <a:lnTo>
                    <a:pt x="318887" y="77808"/>
                  </a:lnTo>
                  <a:lnTo>
                    <a:pt x="321618" y="84548"/>
                  </a:lnTo>
                  <a:lnTo>
                    <a:pt x="325646" y="85118"/>
                  </a:lnTo>
                  <a:lnTo>
                    <a:pt x="326405" y="88737"/>
                  </a:lnTo>
                  <a:lnTo>
                    <a:pt x="324659" y="98512"/>
                  </a:lnTo>
                  <a:lnTo>
                    <a:pt x="328997" y="106306"/>
                  </a:lnTo>
                  <a:lnTo>
                    <a:pt x="331400" y="107885"/>
                  </a:lnTo>
                  <a:lnTo>
                    <a:pt x="335325" y="116706"/>
                  </a:lnTo>
                  <a:lnTo>
                    <a:pt x="341385" y="116783"/>
                  </a:lnTo>
                  <a:lnTo>
                    <a:pt x="343028" y="114740"/>
                  </a:lnTo>
                  <a:lnTo>
                    <a:pt x="342298" y="108541"/>
                  </a:lnTo>
                  <a:lnTo>
                    <a:pt x="346709" y="111175"/>
                  </a:lnTo>
                  <a:lnTo>
                    <a:pt x="350836" y="104005"/>
                  </a:lnTo>
                  <a:lnTo>
                    <a:pt x="353613" y="108165"/>
                  </a:lnTo>
                  <a:lnTo>
                    <a:pt x="356905" y="103047"/>
                  </a:lnTo>
                  <a:lnTo>
                    <a:pt x="361366" y="101552"/>
                  </a:lnTo>
                  <a:lnTo>
                    <a:pt x="362950" y="104150"/>
                  </a:lnTo>
                  <a:lnTo>
                    <a:pt x="369031" y="102157"/>
                  </a:lnTo>
                  <a:lnTo>
                    <a:pt x="370681" y="99081"/>
                  </a:lnTo>
                  <a:lnTo>
                    <a:pt x="378385" y="96072"/>
                  </a:lnTo>
                  <a:lnTo>
                    <a:pt x="377623" y="91939"/>
                  </a:lnTo>
                  <a:lnTo>
                    <a:pt x="385340" y="87382"/>
                  </a:lnTo>
                  <a:lnTo>
                    <a:pt x="389773" y="87944"/>
                  </a:lnTo>
                  <a:lnTo>
                    <a:pt x="390506" y="95170"/>
                  </a:lnTo>
                  <a:lnTo>
                    <a:pt x="388455" y="98243"/>
                  </a:lnTo>
                  <a:lnTo>
                    <a:pt x="388751" y="108561"/>
                  </a:lnTo>
                  <a:lnTo>
                    <a:pt x="391142" y="111681"/>
                  </a:lnTo>
                  <a:lnTo>
                    <a:pt x="383395" y="118305"/>
                  </a:lnTo>
                  <a:lnTo>
                    <a:pt x="378945" y="118773"/>
                  </a:lnTo>
                  <a:lnTo>
                    <a:pt x="378855" y="127027"/>
                  </a:lnTo>
                  <a:lnTo>
                    <a:pt x="375582" y="130603"/>
                  </a:lnTo>
                  <a:lnTo>
                    <a:pt x="380371" y="136332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sp>
          <p:nvSpPr>
            <p:cNvPr id="22" name="M14">
              <a:extLst>
                <a:ext uri="{FF2B5EF4-FFF2-40B4-BE49-F238E27FC236}">
                  <a16:creationId xmlns:a16="http://schemas.microsoft.com/office/drawing/2014/main" xmlns="" id="{0099F650-6C2B-4FE9-83FE-53D22B0AE080}"/>
                </a:ext>
              </a:extLst>
            </p:cNvPr>
            <p:cNvSpPr/>
            <p:nvPr/>
          </p:nvSpPr>
          <p:spPr>
            <a:xfrm>
              <a:off x="746594" y="0"/>
              <a:ext cx="1054469" cy="813765"/>
            </a:xfrm>
            <a:custGeom>
              <a:avLst/>
              <a:gdLst/>
              <a:ahLst/>
              <a:cxnLst/>
              <a:rect l="0" t="0" r="0" b="0"/>
              <a:pathLst>
                <a:path w="1049026" h="813765">
                  <a:moveTo>
                    <a:pt x="783269" y="778788"/>
                  </a:moveTo>
                  <a:lnTo>
                    <a:pt x="773466" y="787972"/>
                  </a:lnTo>
                  <a:lnTo>
                    <a:pt x="768677" y="782243"/>
                  </a:lnTo>
                  <a:lnTo>
                    <a:pt x="771950" y="778667"/>
                  </a:lnTo>
                  <a:lnTo>
                    <a:pt x="772040" y="770413"/>
                  </a:lnTo>
                  <a:lnTo>
                    <a:pt x="776490" y="769945"/>
                  </a:lnTo>
                  <a:lnTo>
                    <a:pt x="784237" y="763321"/>
                  </a:lnTo>
                  <a:lnTo>
                    <a:pt x="781846" y="760201"/>
                  </a:lnTo>
                  <a:lnTo>
                    <a:pt x="781550" y="749883"/>
                  </a:lnTo>
                  <a:lnTo>
                    <a:pt x="783601" y="746810"/>
                  </a:lnTo>
                  <a:lnTo>
                    <a:pt x="782868" y="739584"/>
                  </a:lnTo>
                  <a:lnTo>
                    <a:pt x="778435" y="739022"/>
                  </a:lnTo>
                  <a:lnTo>
                    <a:pt x="770718" y="743579"/>
                  </a:lnTo>
                  <a:lnTo>
                    <a:pt x="771480" y="747712"/>
                  </a:lnTo>
                  <a:lnTo>
                    <a:pt x="763776" y="750721"/>
                  </a:lnTo>
                  <a:lnTo>
                    <a:pt x="762126" y="753797"/>
                  </a:lnTo>
                  <a:lnTo>
                    <a:pt x="756045" y="755790"/>
                  </a:lnTo>
                  <a:lnTo>
                    <a:pt x="754461" y="753192"/>
                  </a:lnTo>
                  <a:lnTo>
                    <a:pt x="750000" y="754687"/>
                  </a:lnTo>
                  <a:lnTo>
                    <a:pt x="746708" y="759805"/>
                  </a:lnTo>
                  <a:lnTo>
                    <a:pt x="743931" y="755645"/>
                  </a:lnTo>
                  <a:lnTo>
                    <a:pt x="739804" y="762815"/>
                  </a:lnTo>
                  <a:lnTo>
                    <a:pt x="735393" y="760181"/>
                  </a:lnTo>
                  <a:lnTo>
                    <a:pt x="736123" y="766380"/>
                  </a:lnTo>
                  <a:lnTo>
                    <a:pt x="734480" y="768423"/>
                  </a:lnTo>
                  <a:lnTo>
                    <a:pt x="728420" y="768346"/>
                  </a:lnTo>
                  <a:lnTo>
                    <a:pt x="724495" y="759525"/>
                  </a:lnTo>
                  <a:lnTo>
                    <a:pt x="722092" y="757946"/>
                  </a:lnTo>
                  <a:lnTo>
                    <a:pt x="717754" y="750152"/>
                  </a:lnTo>
                  <a:lnTo>
                    <a:pt x="719500" y="740377"/>
                  </a:lnTo>
                  <a:lnTo>
                    <a:pt x="718741" y="736758"/>
                  </a:lnTo>
                  <a:lnTo>
                    <a:pt x="714713" y="736188"/>
                  </a:lnTo>
                  <a:lnTo>
                    <a:pt x="711982" y="729448"/>
                  </a:lnTo>
                  <a:lnTo>
                    <a:pt x="705169" y="726261"/>
                  </a:lnTo>
                  <a:lnTo>
                    <a:pt x="698388" y="721010"/>
                  </a:lnTo>
                  <a:lnTo>
                    <a:pt x="702925" y="713859"/>
                  </a:lnTo>
                  <a:lnTo>
                    <a:pt x="698543" y="710189"/>
                  </a:lnTo>
                  <a:lnTo>
                    <a:pt x="693806" y="703421"/>
                  </a:lnTo>
                  <a:lnTo>
                    <a:pt x="685804" y="699696"/>
                  </a:lnTo>
                  <a:lnTo>
                    <a:pt x="684123" y="704308"/>
                  </a:lnTo>
                  <a:lnTo>
                    <a:pt x="680055" y="706823"/>
                  </a:lnTo>
                  <a:lnTo>
                    <a:pt x="674810" y="707258"/>
                  </a:lnTo>
                  <a:lnTo>
                    <a:pt x="665396" y="716386"/>
                  </a:lnTo>
                  <a:lnTo>
                    <a:pt x="660156" y="716302"/>
                  </a:lnTo>
                  <a:lnTo>
                    <a:pt x="656461" y="720366"/>
                  </a:lnTo>
                  <a:lnTo>
                    <a:pt x="652490" y="716692"/>
                  </a:lnTo>
                  <a:lnTo>
                    <a:pt x="647259" y="716090"/>
                  </a:lnTo>
                  <a:lnTo>
                    <a:pt x="643149" y="720659"/>
                  </a:lnTo>
                  <a:lnTo>
                    <a:pt x="641423" y="727332"/>
                  </a:lnTo>
                  <a:lnTo>
                    <a:pt x="638600" y="727283"/>
                  </a:lnTo>
                  <a:lnTo>
                    <a:pt x="635472" y="721559"/>
                  </a:lnTo>
                  <a:lnTo>
                    <a:pt x="627839" y="719879"/>
                  </a:lnTo>
                  <a:lnTo>
                    <a:pt x="617574" y="707840"/>
                  </a:lnTo>
                  <a:lnTo>
                    <a:pt x="615090" y="711403"/>
                  </a:lnTo>
                  <a:lnTo>
                    <a:pt x="612890" y="699510"/>
                  </a:lnTo>
                  <a:lnTo>
                    <a:pt x="607674" y="698382"/>
                  </a:lnTo>
                  <a:lnTo>
                    <a:pt x="604414" y="700382"/>
                  </a:lnTo>
                  <a:lnTo>
                    <a:pt x="598451" y="696147"/>
                  </a:lnTo>
                  <a:lnTo>
                    <a:pt x="593992" y="697608"/>
                  </a:lnTo>
                  <a:lnTo>
                    <a:pt x="582466" y="689654"/>
                  </a:lnTo>
                  <a:lnTo>
                    <a:pt x="578998" y="681857"/>
                  </a:lnTo>
                  <a:lnTo>
                    <a:pt x="579854" y="679299"/>
                  </a:lnTo>
                  <a:lnTo>
                    <a:pt x="576316" y="675107"/>
                  </a:lnTo>
                  <a:lnTo>
                    <a:pt x="573077" y="676072"/>
                  </a:lnTo>
                  <a:lnTo>
                    <a:pt x="566450" y="665636"/>
                  </a:lnTo>
                  <a:lnTo>
                    <a:pt x="569381" y="660032"/>
                  </a:lnTo>
                  <a:lnTo>
                    <a:pt x="565129" y="651707"/>
                  </a:lnTo>
                  <a:lnTo>
                    <a:pt x="561915" y="651640"/>
                  </a:lnTo>
                  <a:lnTo>
                    <a:pt x="561807" y="656786"/>
                  </a:lnTo>
                  <a:lnTo>
                    <a:pt x="557224" y="664414"/>
                  </a:lnTo>
                  <a:lnTo>
                    <a:pt x="544692" y="667236"/>
                  </a:lnTo>
                  <a:lnTo>
                    <a:pt x="539510" y="665064"/>
                  </a:lnTo>
                  <a:lnTo>
                    <a:pt x="536820" y="659340"/>
                  </a:lnTo>
                  <a:lnTo>
                    <a:pt x="532007" y="658719"/>
                  </a:lnTo>
                  <a:lnTo>
                    <a:pt x="525128" y="660625"/>
                  </a:lnTo>
                  <a:lnTo>
                    <a:pt x="521440" y="663631"/>
                  </a:lnTo>
                  <a:lnTo>
                    <a:pt x="510620" y="661837"/>
                  </a:lnTo>
                  <a:lnTo>
                    <a:pt x="499935" y="671371"/>
                  </a:lnTo>
                  <a:lnTo>
                    <a:pt x="496681" y="672839"/>
                  </a:lnTo>
                  <a:lnTo>
                    <a:pt x="493327" y="678425"/>
                  </a:lnTo>
                  <a:lnTo>
                    <a:pt x="488676" y="687586"/>
                  </a:lnTo>
                  <a:lnTo>
                    <a:pt x="477367" y="688855"/>
                  </a:lnTo>
                  <a:lnTo>
                    <a:pt x="474070" y="691865"/>
                  </a:lnTo>
                  <a:lnTo>
                    <a:pt x="468837" y="691734"/>
                  </a:lnTo>
                  <a:lnTo>
                    <a:pt x="467057" y="698388"/>
                  </a:lnTo>
                  <a:lnTo>
                    <a:pt x="458389" y="706414"/>
                  </a:lnTo>
                  <a:lnTo>
                    <a:pt x="453877" y="709391"/>
                  </a:lnTo>
                  <a:lnTo>
                    <a:pt x="446154" y="711767"/>
                  </a:lnTo>
                  <a:lnTo>
                    <a:pt x="442261" y="706510"/>
                  </a:lnTo>
                  <a:lnTo>
                    <a:pt x="433091" y="702658"/>
                  </a:lnTo>
                  <a:lnTo>
                    <a:pt x="429438" y="703590"/>
                  </a:lnTo>
                  <a:lnTo>
                    <a:pt x="426048" y="709684"/>
                  </a:lnTo>
                  <a:lnTo>
                    <a:pt x="430647" y="718573"/>
                  </a:lnTo>
                  <a:lnTo>
                    <a:pt x="438169" y="723931"/>
                  </a:lnTo>
                  <a:lnTo>
                    <a:pt x="443167" y="733346"/>
                  </a:lnTo>
                  <a:lnTo>
                    <a:pt x="442197" y="739509"/>
                  </a:lnTo>
                  <a:lnTo>
                    <a:pt x="440447" y="744622"/>
                  </a:lnTo>
                  <a:lnTo>
                    <a:pt x="444334" y="750399"/>
                  </a:lnTo>
                  <a:lnTo>
                    <a:pt x="440913" y="757532"/>
                  </a:lnTo>
                  <a:lnTo>
                    <a:pt x="436293" y="764118"/>
                  </a:lnTo>
                  <a:lnTo>
                    <a:pt x="436293" y="764118"/>
                  </a:lnTo>
                  <a:lnTo>
                    <a:pt x="431683" y="770187"/>
                  </a:lnTo>
                  <a:lnTo>
                    <a:pt x="429928" y="775302"/>
                  </a:lnTo>
                  <a:lnTo>
                    <a:pt x="423308" y="780801"/>
                  </a:lnTo>
                  <a:lnTo>
                    <a:pt x="418052" y="780657"/>
                  </a:lnTo>
                  <a:lnTo>
                    <a:pt x="413334" y="790336"/>
                  </a:lnTo>
                  <a:lnTo>
                    <a:pt x="403063" y="795730"/>
                  </a:lnTo>
                  <a:lnTo>
                    <a:pt x="396980" y="796074"/>
                  </a:lnTo>
                  <a:lnTo>
                    <a:pt x="387526" y="800968"/>
                  </a:lnTo>
                  <a:lnTo>
                    <a:pt x="386044" y="810222"/>
                  </a:lnTo>
                  <a:lnTo>
                    <a:pt x="383510" y="813764"/>
                  </a:lnTo>
                  <a:lnTo>
                    <a:pt x="382071" y="807524"/>
                  </a:lnTo>
                  <a:lnTo>
                    <a:pt x="378863" y="806398"/>
                  </a:lnTo>
                  <a:lnTo>
                    <a:pt x="379763" y="803325"/>
                  </a:lnTo>
                  <a:lnTo>
                    <a:pt x="372012" y="805163"/>
                  </a:lnTo>
                  <a:lnTo>
                    <a:pt x="359154" y="801680"/>
                  </a:lnTo>
                  <a:lnTo>
                    <a:pt x="359154" y="801680"/>
                  </a:lnTo>
                  <a:lnTo>
                    <a:pt x="356695" y="802639"/>
                  </a:lnTo>
                  <a:lnTo>
                    <a:pt x="352401" y="797344"/>
                  </a:lnTo>
                  <a:lnTo>
                    <a:pt x="348355" y="797220"/>
                  </a:lnTo>
                  <a:lnTo>
                    <a:pt x="342430" y="792390"/>
                  </a:lnTo>
                  <a:lnTo>
                    <a:pt x="340391" y="792843"/>
                  </a:lnTo>
                  <a:lnTo>
                    <a:pt x="338934" y="787633"/>
                  </a:lnTo>
                  <a:lnTo>
                    <a:pt x="331153" y="790488"/>
                  </a:lnTo>
                  <a:lnTo>
                    <a:pt x="329747" y="783731"/>
                  </a:lnTo>
                  <a:lnTo>
                    <a:pt x="327500" y="777980"/>
                  </a:lnTo>
                  <a:lnTo>
                    <a:pt x="324622" y="779438"/>
                  </a:lnTo>
                  <a:lnTo>
                    <a:pt x="317882" y="775092"/>
                  </a:lnTo>
                  <a:lnTo>
                    <a:pt x="312798" y="782157"/>
                  </a:lnTo>
                  <a:lnTo>
                    <a:pt x="305891" y="782965"/>
                  </a:lnTo>
                  <a:lnTo>
                    <a:pt x="304392" y="779301"/>
                  </a:lnTo>
                  <a:lnTo>
                    <a:pt x="297520" y="779075"/>
                  </a:lnTo>
                  <a:lnTo>
                    <a:pt x="296814" y="775954"/>
                  </a:lnTo>
                  <a:lnTo>
                    <a:pt x="287974" y="774110"/>
                  </a:lnTo>
                  <a:lnTo>
                    <a:pt x="283003" y="777557"/>
                  </a:lnTo>
                  <a:lnTo>
                    <a:pt x="273319" y="776712"/>
                  </a:lnTo>
                  <a:lnTo>
                    <a:pt x="269330" y="775026"/>
                  </a:lnTo>
                  <a:lnTo>
                    <a:pt x="270369" y="768350"/>
                  </a:lnTo>
                  <a:lnTo>
                    <a:pt x="266840" y="765131"/>
                  </a:lnTo>
                  <a:lnTo>
                    <a:pt x="264037" y="752645"/>
                  </a:lnTo>
                  <a:lnTo>
                    <a:pt x="265652" y="752701"/>
                  </a:lnTo>
                  <a:lnTo>
                    <a:pt x="271956" y="745693"/>
                  </a:lnTo>
                  <a:lnTo>
                    <a:pt x="267623" y="742448"/>
                  </a:lnTo>
                  <a:lnTo>
                    <a:pt x="266169" y="737754"/>
                  </a:lnTo>
                  <a:lnTo>
                    <a:pt x="273823" y="714804"/>
                  </a:lnTo>
                  <a:lnTo>
                    <a:pt x="264339" y="720666"/>
                  </a:lnTo>
                  <a:lnTo>
                    <a:pt x="267457" y="723869"/>
                  </a:lnTo>
                  <a:lnTo>
                    <a:pt x="264214" y="724273"/>
                  </a:lnTo>
                  <a:lnTo>
                    <a:pt x="264053" y="728910"/>
                  </a:lnTo>
                  <a:lnTo>
                    <a:pt x="257967" y="729729"/>
                  </a:lnTo>
                  <a:lnTo>
                    <a:pt x="254007" y="727527"/>
                  </a:lnTo>
                  <a:lnTo>
                    <a:pt x="247885" y="729374"/>
                  </a:lnTo>
                  <a:lnTo>
                    <a:pt x="239637" y="722889"/>
                  </a:lnTo>
                  <a:lnTo>
                    <a:pt x="232783" y="722642"/>
                  </a:lnTo>
                  <a:lnTo>
                    <a:pt x="229811" y="726661"/>
                  </a:lnTo>
                  <a:lnTo>
                    <a:pt x="222244" y="723806"/>
                  </a:lnTo>
                  <a:lnTo>
                    <a:pt x="218421" y="717990"/>
                  </a:lnTo>
                  <a:lnTo>
                    <a:pt x="219322" y="715445"/>
                  </a:lnTo>
                  <a:lnTo>
                    <a:pt x="207385" y="710875"/>
                  </a:lnTo>
                  <a:lnTo>
                    <a:pt x="205122" y="706664"/>
                  </a:lnTo>
                  <a:lnTo>
                    <a:pt x="195226" y="701649"/>
                  </a:lnTo>
                  <a:lnTo>
                    <a:pt x="185639" y="699220"/>
                  </a:lnTo>
                  <a:lnTo>
                    <a:pt x="184972" y="695584"/>
                  </a:lnTo>
                  <a:lnTo>
                    <a:pt x="176556" y="694227"/>
                  </a:lnTo>
                  <a:lnTo>
                    <a:pt x="178287" y="691201"/>
                  </a:lnTo>
                  <a:lnTo>
                    <a:pt x="174341" y="688985"/>
                  </a:lnTo>
                  <a:lnTo>
                    <a:pt x="172470" y="685303"/>
                  </a:lnTo>
                  <a:lnTo>
                    <a:pt x="168425" y="685660"/>
                  </a:lnTo>
                  <a:lnTo>
                    <a:pt x="164119" y="682397"/>
                  </a:lnTo>
                  <a:lnTo>
                    <a:pt x="154080" y="681482"/>
                  </a:lnTo>
                  <a:lnTo>
                    <a:pt x="151438" y="687048"/>
                  </a:lnTo>
                  <a:lnTo>
                    <a:pt x="147837" y="686388"/>
                  </a:lnTo>
                  <a:lnTo>
                    <a:pt x="148787" y="682817"/>
                  </a:lnTo>
                  <a:lnTo>
                    <a:pt x="143042" y="675367"/>
                  </a:lnTo>
                  <a:lnTo>
                    <a:pt x="143146" y="672794"/>
                  </a:lnTo>
                  <a:lnTo>
                    <a:pt x="134952" y="666275"/>
                  </a:lnTo>
                  <a:lnTo>
                    <a:pt x="128095" y="666509"/>
                  </a:lnTo>
                  <a:lnTo>
                    <a:pt x="128477" y="657248"/>
                  </a:lnTo>
                  <a:lnTo>
                    <a:pt x="132284" y="652767"/>
                  </a:lnTo>
                  <a:lnTo>
                    <a:pt x="132559" y="646080"/>
                  </a:lnTo>
                  <a:lnTo>
                    <a:pt x="126006" y="639112"/>
                  </a:lnTo>
                  <a:lnTo>
                    <a:pt x="124002" y="629242"/>
                  </a:lnTo>
                  <a:lnTo>
                    <a:pt x="120036" y="618262"/>
                  </a:lnTo>
                  <a:lnTo>
                    <a:pt x="121010" y="614184"/>
                  </a:lnTo>
                  <a:lnTo>
                    <a:pt x="124812" y="609708"/>
                  </a:lnTo>
                  <a:lnTo>
                    <a:pt x="124961" y="606110"/>
                  </a:lnTo>
                  <a:lnTo>
                    <a:pt x="129879" y="603740"/>
                  </a:lnTo>
                  <a:lnTo>
                    <a:pt x="126083" y="598435"/>
                  </a:lnTo>
                  <a:lnTo>
                    <a:pt x="127920" y="592850"/>
                  </a:lnTo>
                  <a:lnTo>
                    <a:pt x="131189" y="591441"/>
                  </a:lnTo>
                  <a:lnTo>
                    <a:pt x="129693" y="588806"/>
                  </a:lnTo>
                  <a:lnTo>
                    <a:pt x="129926" y="583155"/>
                  </a:lnTo>
                  <a:lnTo>
                    <a:pt x="122594" y="576162"/>
                  </a:lnTo>
                  <a:lnTo>
                    <a:pt x="123000" y="566405"/>
                  </a:lnTo>
                  <a:lnTo>
                    <a:pt x="126773" y="562447"/>
                  </a:lnTo>
                  <a:lnTo>
                    <a:pt x="127913" y="554266"/>
                  </a:lnTo>
                  <a:lnTo>
                    <a:pt x="122885" y="549943"/>
                  </a:lnTo>
                  <a:lnTo>
                    <a:pt x="125818" y="537212"/>
                  </a:lnTo>
                  <a:lnTo>
                    <a:pt x="128071" y="531137"/>
                  </a:lnTo>
                  <a:lnTo>
                    <a:pt x="127043" y="526983"/>
                  </a:lnTo>
                  <a:lnTo>
                    <a:pt x="123198" y="523225"/>
                  </a:lnTo>
                  <a:lnTo>
                    <a:pt x="118480" y="511724"/>
                  </a:lnTo>
                  <a:lnTo>
                    <a:pt x="118134" y="500921"/>
                  </a:lnTo>
                  <a:lnTo>
                    <a:pt x="116172" y="490566"/>
                  </a:lnTo>
                  <a:lnTo>
                    <a:pt x="116928" y="472628"/>
                  </a:lnTo>
                  <a:lnTo>
                    <a:pt x="115355" y="472049"/>
                  </a:lnTo>
                  <a:lnTo>
                    <a:pt x="115433" y="460760"/>
                  </a:lnTo>
                  <a:lnTo>
                    <a:pt x="112247" y="460625"/>
                  </a:lnTo>
                  <a:lnTo>
                    <a:pt x="109432" y="451782"/>
                  </a:lnTo>
                  <a:lnTo>
                    <a:pt x="105915" y="450093"/>
                  </a:lnTo>
                  <a:lnTo>
                    <a:pt x="104498" y="445928"/>
                  </a:lnTo>
                  <a:lnTo>
                    <a:pt x="106907" y="445518"/>
                  </a:lnTo>
                  <a:lnTo>
                    <a:pt x="109644" y="437427"/>
                  </a:lnTo>
                  <a:lnTo>
                    <a:pt x="109507" y="431267"/>
                  </a:lnTo>
                  <a:lnTo>
                    <a:pt x="111250" y="427751"/>
                  </a:lnTo>
                  <a:lnTo>
                    <a:pt x="110673" y="422599"/>
                  </a:lnTo>
                  <a:lnTo>
                    <a:pt x="115059" y="413044"/>
                  </a:lnTo>
                  <a:lnTo>
                    <a:pt x="124134" y="414964"/>
                  </a:lnTo>
                  <a:lnTo>
                    <a:pt x="127881" y="411020"/>
                  </a:lnTo>
                  <a:lnTo>
                    <a:pt x="136955" y="412934"/>
                  </a:lnTo>
                  <a:lnTo>
                    <a:pt x="141200" y="416185"/>
                  </a:lnTo>
                  <a:lnTo>
                    <a:pt x="142267" y="409565"/>
                  </a:lnTo>
                  <a:lnTo>
                    <a:pt x="147724" y="402613"/>
                  </a:lnTo>
                  <a:lnTo>
                    <a:pt x="143481" y="399365"/>
                  </a:lnTo>
                  <a:lnTo>
                    <a:pt x="152422" y="384873"/>
                  </a:lnTo>
                  <a:lnTo>
                    <a:pt x="159436" y="378498"/>
                  </a:lnTo>
                  <a:lnTo>
                    <a:pt x="166179" y="378769"/>
                  </a:lnTo>
                  <a:lnTo>
                    <a:pt x="168681" y="375796"/>
                  </a:lnTo>
                  <a:lnTo>
                    <a:pt x="177071" y="374593"/>
                  </a:lnTo>
                  <a:lnTo>
                    <a:pt x="179787" y="376236"/>
                  </a:lnTo>
                  <a:lnTo>
                    <a:pt x="185936" y="371356"/>
                  </a:lnTo>
                  <a:lnTo>
                    <a:pt x="186868" y="367809"/>
                  </a:lnTo>
                  <a:lnTo>
                    <a:pt x="194480" y="366057"/>
                  </a:lnTo>
                  <a:lnTo>
                    <a:pt x="196323" y="359473"/>
                  </a:lnTo>
                  <a:lnTo>
                    <a:pt x="200819" y="356063"/>
                  </a:lnTo>
                  <a:lnTo>
                    <a:pt x="199172" y="347301"/>
                  </a:lnTo>
                  <a:lnTo>
                    <a:pt x="206120" y="341939"/>
                  </a:lnTo>
                  <a:lnTo>
                    <a:pt x="201129" y="337655"/>
                  </a:lnTo>
                  <a:lnTo>
                    <a:pt x="204154" y="331121"/>
                  </a:lnTo>
                  <a:lnTo>
                    <a:pt x="210265" y="326751"/>
                  </a:lnTo>
                  <a:lnTo>
                    <a:pt x="206821" y="323552"/>
                  </a:lnTo>
                  <a:lnTo>
                    <a:pt x="208481" y="321569"/>
                  </a:lnTo>
                  <a:lnTo>
                    <a:pt x="202230" y="319285"/>
                  </a:lnTo>
                  <a:lnTo>
                    <a:pt x="197800" y="321160"/>
                  </a:lnTo>
                  <a:lnTo>
                    <a:pt x="191333" y="314263"/>
                  </a:lnTo>
                  <a:lnTo>
                    <a:pt x="186924" y="315625"/>
                  </a:lnTo>
                  <a:lnTo>
                    <a:pt x="181648" y="308771"/>
                  </a:lnTo>
                  <a:lnTo>
                    <a:pt x="174907" y="309016"/>
                  </a:lnTo>
                  <a:lnTo>
                    <a:pt x="172261" y="305844"/>
                  </a:lnTo>
                  <a:lnTo>
                    <a:pt x="164083" y="302449"/>
                  </a:lnTo>
                  <a:lnTo>
                    <a:pt x="156346" y="307760"/>
                  </a:lnTo>
                  <a:lnTo>
                    <a:pt x="154078" y="305112"/>
                  </a:lnTo>
                  <a:lnTo>
                    <a:pt x="156011" y="296501"/>
                  </a:lnTo>
                  <a:lnTo>
                    <a:pt x="153121" y="289739"/>
                  </a:lnTo>
                  <a:lnTo>
                    <a:pt x="153391" y="283108"/>
                  </a:lnTo>
                  <a:lnTo>
                    <a:pt x="158564" y="272590"/>
                  </a:lnTo>
                  <a:lnTo>
                    <a:pt x="167077" y="267315"/>
                  </a:lnTo>
                  <a:lnTo>
                    <a:pt x="165970" y="255526"/>
                  </a:lnTo>
                  <a:lnTo>
                    <a:pt x="162047" y="254858"/>
                  </a:lnTo>
                  <a:lnTo>
                    <a:pt x="157875" y="250605"/>
                  </a:lnTo>
                  <a:lnTo>
                    <a:pt x="151152" y="250841"/>
                  </a:lnTo>
                  <a:lnTo>
                    <a:pt x="146568" y="247079"/>
                  </a:lnTo>
                  <a:lnTo>
                    <a:pt x="135403" y="249680"/>
                  </a:lnTo>
                  <a:lnTo>
                    <a:pt x="132377" y="246490"/>
                  </a:lnTo>
                  <a:lnTo>
                    <a:pt x="127977" y="247837"/>
                  </a:lnTo>
                  <a:lnTo>
                    <a:pt x="125719" y="245190"/>
                  </a:lnTo>
                  <a:lnTo>
                    <a:pt x="114574" y="247269"/>
                  </a:lnTo>
                  <a:lnTo>
                    <a:pt x="110523" y="240460"/>
                  </a:lnTo>
                  <a:lnTo>
                    <a:pt x="97718" y="235313"/>
                  </a:lnTo>
                  <a:lnTo>
                    <a:pt x="92077" y="228942"/>
                  </a:lnTo>
                  <a:lnTo>
                    <a:pt x="79881" y="219220"/>
                  </a:lnTo>
                  <a:lnTo>
                    <a:pt x="80424" y="207001"/>
                  </a:lnTo>
                  <a:lnTo>
                    <a:pt x="82774" y="198436"/>
                  </a:lnTo>
                  <a:lnTo>
                    <a:pt x="72846" y="191365"/>
                  </a:lnTo>
                  <a:lnTo>
                    <a:pt x="66720" y="196189"/>
                  </a:lnTo>
                  <a:lnTo>
                    <a:pt x="60891" y="194395"/>
                  </a:lnTo>
                  <a:lnTo>
                    <a:pt x="56819" y="197269"/>
                  </a:lnTo>
                  <a:lnTo>
                    <a:pt x="50921" y="197000"/>
                  </a:lnTo>
                  <a:lnTo>
                    <a:pt x="48866" y="190277"/>
                  </a:lnTo>
                  <a:lnTo>
                    <a:pt x="42898" y="191531"/>
                  </a:lnTo>
                  <a:lnTo>
                    <a:pt x="39824" y="189859"/>
                  </a:lnTo>
                  <a:lnTo>
                    <a:pt x="35286" y="194237"/>
                  </a:lnTo>
                  <a:lnTo>
                    <a:pt x="30866" y="196070"/>
                  </a:lnTo>
                  <a:lnTo>
                    <a:pt x="27840" y="193379"/>
                  </a:lnTo>
                  <a:lnTo>
                    <a:pt x="20939" y="197643"/>
                  </a:lnTo>
                  <a:lnTo>
                    <a:pt x="15307" y="191766"/>
                  </a:lnTo>
                  <a:lnTo>
                    <a:pt x="7910" y="189883"/>
                  </a:lnTo>
                  <a:lnTo>
                    <a:pt x="5035" y="184136"/>
                  </a:lnTo>
                  <a:lnTo>
                    <a:pt x="0" y="182364"/>
                  </a:lnTo>
                  <a:lnTo>
                    <a:pt x="295" y="176261"/>
                  </a:lnTo>
                  <a:lnTo>
                    <a:pt x="2774" y="173832"/>
                  </a:lnTo>
                  <a:lnTo>
                    <a:pt x="3780" y="169293"/>
                  </a:lnTo>
                  <a:lnTo>
                    <a:pt x="6529" y="169426"/>
                  </a:lnTo>
                  <a:lnTo>
                    <a:pt x="9915" y="164492"/>
                  </a:lnTo>
                  <a:lnTo>
                    <a:pt x="8539" y="160350"/>
                  </a:lnTo>
                  <a:lnTo>
                    <a:pt x="3485" y="159088"/>
                  </a:lnTo>
                  <a:lnTo>
                    <a:pt x="1278" y="155924"/>
                  </a:lnTo>
                  <a:lnTo>
                    <a:pt x="1548" y="150334"/>
                  </a:lnTo>
                  <a:lnTo>
                    <a:pt x="7775" y="143503"/>
                  </a:lnTo>
                  <a:lnTo>
                    <a:pt x="4490" y="138253"/>
                  </a:lnTo>
                  <a:lnTo>
                    <a:pt x="6304" y="133248"/>
                  </a:lnTo>
                  <a:lnTo>
                    <a:pt x="9978" y="130370"/>
                  </a:lnTo>
                  <a:lnTo>
                    <a:pt x="11030" y="124821"/>
                  </a:lnTo>
                  <a:lnTo>
                    <a:pt x="17029" y="122563"/>
                  </a:lnTo>
                  <a:lnTo>
                    <a:pt x="25114" y="126001"/>
                  </a:lnTo>
                  <a:lnTo>
                    <a:pt x="27632" y="122557"/>
                  </a:lnTo>
                  <a:lnTo>
                    <a:pt x="36490" y="117884"/>
                  </a:lnTo>
                  <a:lnTo>
                    <a:pt x="41404" y="113533"/>
                  </a:lnTo>
                  <a:lnTo>
                    <a:pt x="43527" y="110071"/>
                  </a:lnTo>
                  <a:lnTo>
                    <a:pt x="48296" y="108765"/>
                  </a:lnTo>
                  <a:lnTo>
                    <a:pt x="52054" y="103852"/>
                  </a:lnTo>
                  <a:lnTo>
                    <a:pt x="50401" y="97164"/>
                  </a:lnTo>
                  <a:lnTo>
                    <a:pt x="56457" y="93374"/>
                  </a:lnTo>
                  <a:lnTo>
                    <a:pt x="63915" y="93206"/>
                  </a:lnTo>
                  <a:lnTo>
                    <a:pt x="65411" y="94800"/>
                  </a:lnTo>
                  <a:lnTo>
                    <a:pt x="67804" y="85249"/>
                  </a:lnTo>
                  <a:lnTo>
                    <a:pt x="75395" y="82033"/>
                  </a:lnTo>
                  <a:lnTo>
                    <a:pt x="83368" y="70194"/>
                  </a:lnTo>
                  <a:lnTo>
                    <a:pt x="80813" y="66015"/>
                  </a:lnTo>
                  <a:lnTo>
                    <a:pt x="80530" y="54828"/>
                  </a:lnTo>
                  <a:lnTo>
                    <a:pt x="86299" y="57117"/>
                  </a:lnTo>
                  <a:lnTo>
                    <a:pt x="93966" y="51870"/>
                  </a:lnTo>
                  <a:lnTo>
                    <a:pt x="97325" y="55572"/>
                  </a:lnTo>
                  <a:lnTo>
                    <a:pt x="102859" y="54291"/>
                  </a:lnTo>
                  <a:lnTo>
                    <a:pt x="116962" y="53887"/>
                  </a:lnTo>
                  <a:lnTo>
                    <a:pt x="119067" y="50423"/>
                  </a:lnTo>
                  <a:lnTo>
                    <a:pt x="123710" y="51637"/>
                  </a:lnTo>
                  <a:lnTo>
                    <a:pt x="128893" y="49319"/>
                  </a:lnTo>
                  <a:lnTo>
                    <a:pt x="137661" y="54766"/>
                  </a:lnTo>
                  <a:lnTo>
                    <a:pt x="141134" y="55927"/>
                  </a:lnTo>
                  <a:lnTo>
                    <a:pt x="147858" y="54176"/>
                  </a:lnTo>
                  <a:lnTo>
                    <a:pt x="150033" y="58328"/>
                  </a:lnTo>
                  <a:lnTo>
                    <a:pt x="162430" y="61376"/>
                  </a:lnTo>
                  <a:lnTo>
                    <a:pt x="165761" y="56434"/>
                  </a:lnTo>
                  <a:lnTo>
                    <a:pt x="173882" y="58793"/>
                  </a:lnTo>
                  <a:lnTo>
                    <a:pt x="177519" y="55893"/>
                  </a:lnTo>
                  <a:lnTo>
                    <a:pt x="184819" y="59230"/>
                  </a:lnTo>
                  <a:lnTo>
                    <a:pt x="189547" y="58402"/>
                  </a:lnTo>
                  <a:lnTo>
                    <a:pt x="189827" y="51305"/>
                  </a:lnTo>
                  <a:lnTo>
                    <a:pt x="184622" y="44501"/>
                  </a:lnTo>
                  <a:lnTo>
                    <a:pt x="181109" y="44361"/>
                  </a:lnTo>
                  <a:lnTo>
                    <a:pt x="177018" y="39122"/>
                  </a:lnTo>
                  <a:lnTo>
                    <a:pt x="166584" y="36164"/>
                  </a:lnTo>
                  <a:lnTo>
                    <a:pt x="165969" y="32080"/>
                  </a:lnTo>
                  <a:lnTo>
                    <a:pt x="161084" y="27315"/>
                  </a:lnTo>
                  <a:lnTo>
                    <a:pt x="163240" y="22330"/>
                  </a:lnTo>
                  <a:lnTo>
                    <a:pt x="170526" y="25669"/>
                  </a:lnTo>
                  <a:lnTo>
                    <a:pt x="172148" y="24213"/>
                  </a:lnTo>
                  <a:lnTo>
                    <a:pt x="180975" y="28118"/>
                  </a:lnTo>
                  <a:lnTo>
                    <a:pt x="182637" y="25648"/>
                  </a:lnTo>
                  <a:lnTo>
                    <a:pt x="188447" y="26894"/>
                  </a:lnTo>
                  <a:lnTo>
                    <a:pt x="190667" y="30025"/>
                  </a:lnTo>
                  <a:lnTo>
                    <a:pt x="195738" y="30225"/>
                  </a:lnTo>
                  <a:lnTo>
                    <a:pt x="199772" y="36978"/>
                  </a:lnTo>
                  <a:lnTo>
                    <a:pt x="203596" y="39156"/>
                  </a:lnTo>
                  <a:lnTo>
                    <a:pt x="207128" y="38786"/>
                  </a:lnTo>
                  <a:lnTo>
                    <a:pt x="210113" y="42453"/>
                  </a:lnTo>
                  <a:lnTo>
                    <a:pt x="216161" y="37610"/>
                  </a:lnTo>
                  <a:lnTo>
                    <a:pt x="222795" y="37863"/>
                  </a:lnTo>
                  <a:lnTo>
                    <a:pt x="225539" y="27314"/>
                  </a:lnTo>
                  <a:lnTo>
                    <a:pt x="227137" y="26359"/>
                  </a:lnTo>
                  <a:lnTo>
                    <a:pt x="238706" y="30343"/>
                  </a:lnTo>
                  <a:lnTo>
                    <a:pt x="246304" y="25552"/>
                  </a:lnTo>
                  <a:lnTo>
                    <a:pt x="253211" y="18198"/>
                  </a:lnTo>
                  <a:lnTo>
                    <a:pt x="258334" y="16863"/>
                  </a:lnTo>
                  <a:lnTo>
                    <a:pt x="261580" y="13432"/>
                  </a:lnTo>
                  <a:lnTo>
                    <a:pt x="274053" y="13878"/>
                  </a:lnTo>
                  <a:lnTo>
                    <a:pt x="278126" y="20105"/>
                  </a:lnTo>
                  <a:lnTo>
                    <a:pt x="281210" y="21228"/>
                  </a:lnTo>
                  <a:lnTo>
                    <a:pt x="283142" y="10649"/>
                  </a:lnTo>
                  <a:lnTo>
                    <a:pt x="282558" y="5054"/>
                  </a:lnTo>
                  <a:lnTo>
                    <a:pt x="292368" y="3368"/>
                  </a:lnTo>
                  <a:lnTo>
                    <a:pt x="297554" y="0"/>
                  </a:lnTo>
                  <a:lnTo>
                    <a:pt x="300956" y="3157"/>
                  </a:lnTo>
                  <a:lnTo>
                    <a:pt x="301546" y="8751"/>
                  </a:lnTo>
                  <a:lnTo>
                    <a:pt x="304577" y="11389"/>
                  </a:lnTo>
                  <a:lnTo>
                    <a:pt x="307408" y="8444"/>
                  </a:lnTo>
                  <a:lnTo>
                    <a:pt x="316320" y="10264"/>
                  </a:lnTo>
                  <a:lnTo>
                    <a:pt x="316964" y="14340"/>
                  </a:lnTo>
                  <a:lnTo>
                    <a:pt x="326989" y="29882"/>
                  </a:lnTo>
                  <a:lnTo>
                    <a:pt x="328649" y="26894"/>
                  </a:lnTo>
                  <a:lnTo>
                    <a:pt x="339831" y="19145"/>
                  </a:lnTo>
                  <a:lnTo>
                    <a:pt x="345631" y="20852"/>
                  </a:lnTo>
                  <a:lnTo>
                    <a:pt x="349417" y="24522"/>
                  </a:lnTo>
                  <a:lnTo>
                    <a:pt x="358108" y="21247"/>
                  </a:lnTo>
                  <a:lnTo>
                    <a:pt x="365894" y="9326"/>
                  </a:lnTo>
                  <a:lnTo>
                    <a:pt x="372596" y="6999"/>
                  </a:lnTo>
                  <a:lnTo>
                    <a:pt x="383896" y="7343"/>
                  </a:lnTo>
                  <a:lnTo>
                    <a:pt x="384325" y="19012"/>
                  </a:lnTo>
                  <a:lnTo>
                    <a:pt x="387728" y="22662"/>
                  </a:lnTo>
                  <a:lnTo>
                    <a:pt x="390892" y="21236"/>
                  </a:lnTo>
                  <a:lnTo>
                    <a:pt x="394341" y="23366"/>
                  </a:lnTo>
                  <a:lnTo>
                    <a:pt x="392181" y="30399"/>
                  </a:lnTo>
                  <a:lnTo>
                    <a:pt x="392811" y="35489"/>
                  </a:lnTo>
                  <a:lnTo>
                    <a:pt x="396323" y="35592"/>
                  </a:lnTo>
                  <a:lnTo>
                    <a:pt x="398381" y="45289"/>
                  </a:lnTo>
                  <a:lnTo>
                    <a:pt x="401010" y="48917"/>
                  </a:lnTo>
                  <a:lnTo>
                    <a:pt x="419479" y="59089"/>
                  </a:lnTo>
                  <a:lnTo>
                    <a:pt x="426660" y="67919"/>
                  </a:lnTo>
                  <a:lnTo>
                    <a:pt x="435522" y="86949"/>
                  </a:lnTo>
                  <a:lnTo>
                    <a:pt x="443599" y="92248"/>
                  </a:lnTo>
                  <a:lnTo>
                    <a:pt x="447471" y="93877"/>
                  </a:lnTo>
                  <a:lnTo>
                    <a:pt x="455540" y="99680"/>
                  </a:lnTo>
                  <a:lnTo>
                    <a:pt x="466394" y="104029"/>
                  </a:lnTo>
                  <a:lnTo>
                    <a:pt x="472266" y="104181"/>
                  </a:lnTo>
                  <a:lnTo>
                    <a:pt x="479653" y="106402"/>
                  </a:lnTo>
                  <a:lnTo>
                    <a:pt x="491437" y="120926"/>
                  </a:lnTo>
                  <a:lnTo>
                    <a:pt x="494964" y="121013"/>
                  </a:lnTo>
                  <a:lnTo>
                    <a:pt x="502236" y="128307"/>
                  </a:lnTo>
                  <a:lnTo>
                    <a:pt x="506939" y="128421"/>
                  </a:lnTo>
                  <a:lnTo>
                    <a:pt x="514826" y="126575"/>
                  </a:lnTo>
                  <a:lnTo>
                    <a:pt x="522119" y="133355"/>
                  </a:lnTo>
                  <a:lnTo>
                    <a:pt x="526004" y="134970"/>
                  </a:lnTo>
                  <a:lnTo>
                    <a:pt x="528585" y="142149"/>
                  </a:lnTo>
                  <a:lnTo>
                    <a:pt x="525781" y="144627"/>
                  </a:lnTo>
                  <a:lnTo>
                    <a:pt x="532287" y="151897"/>
                  </a:lnTo>
                  <a:lnTo>
                    <a:pt x="541233" y="155659"/>
                  </a:lnTo>
                  <a:lnTo>
                    <a:pt x="547815" y="159875"/>
                  </a:lnTo>
                  <a:lnTo>
                    <a:pt x="553769" y="156953"/>
                  </a:lnTo>
                  <a:lnTo>
                    <a:pt x="562591" y="166810"/>
                  </a:lnTo>
                  <a:lnTo>
                    <a:pt x="563628" y="173448"/>
                  </a:lnTo>
                  <a:lnTo>
                    <a:pt x="573321" y="179759"/>
                  </a:lnTo>
                  <a:lnTo>
                    <a:pt x="575574" y="184897"/>
                  </a:lnTo>
                  <a:lnTo>
                    <a:pt x="570029" y="186818"/>
                  </a:lnTo>
                  <a:lnTo>
                    <a:pt x="563939" y="195855"/>
                  </a:lnTo>
                  <a:lnTo>
                    <a:pt x="571974" y="206720"/>
                  </a:lnTo>
                  <a:lnTo>
                    <a:pt x="573432" y="212354"/>
                  </a:lnTo>
                  <a:lnTo>
                    <a:pt x="578081" y="216017"/>
                  </a:lnTo>
                  <a:lnTo>
                    <a:pt x="582390" y="217124"/>
                  </a:lnTo>
                  <a:lnTo>
                    <a:pt x="586607" y="222814"/>
                  </a:lnTo>
                  <a:lnTo>
                    <a:pt x="591685" y="224954"/>
                  </a:lnTo>
                  <a:lnTo>
                    <a:pt x="600713" y="226660"/>
                  </a:lnTo>
                  <a:lnTo>
                    <a:pt x="606629" y="226265"/>
                  </a:lnTo>
                  <a:lnTo>
                    <a:pt x="611412" y="223298"/>
                  </a:lnTo>
                  <a:lnTo>
                    <a:pt x="616531" y="223394"/>
                  </a:lnTo>
                  <a:lnTo>
                    <a:pt x="619596" y="228037"/>
                  </a:lnTo>
                  <a:lnTo>
                    <a:pt x="622353" y="228088"/>
                  </a:lnTo>
                  <a:lnTo>
                    <a:pt x="623817" y="234232"/>
                  </a:lnTo>
                  <a:lnTo>
                    <a:pt x="630505" y="234863"/>
                  </a:lnTo>
                  <a:lnTo>
                    <a:pt x="630458" y="237411"/>
                  </a:lnTo>
                  <a:lnTo>
                    <a:pt x="638715" y="238577"/>
                  </a:lnTo>
                  <a:lnTo>
                    <a:pt x="643022" y="240182"/>
                  </a:lnTo>
                  <a:lnTo>
                    <a:pt x="644660" y="236641"/>
                  </a:lnTo>
                  <a:lnTo>
                    <a:pt x="648600" y="236709"/>
                  </a:lnTo>
                  <a:lnTo>
                    <a:pt x="654339" y="247003"/>
                  </a:lnTo>
                  <a:lnTo>
                    <a:pt x="658666" y="247585"/>
                  </a:lnTo>
                  <a:lnTo>
                    <a:pt x="659362" y="253206"/>
                  </a:lnTo>
                  <a:lnTo>
                    <a:pt x="657751" y="255219"/>
                  </a:lnTo>
                  <a:lnTo>
                    <a:pt x="662399" y="260397"/>
                  </a:lnTo>
                  <a:lnTo>
                    <a:pt x="661535" y="264974"/>
                  </a:lnTo>
                  <a:lnTo>
                    <a:pt x="665044" y="267582"/>
                  </a:lnTo>
                  <a:lnTo>
                    <a:pt x="664213" y="270119"/>
                  </a:lnTo>
                  <a:lnTo>
                    <a:pt x="658268" y="271552"/>
                  </a:lnTo>
                  <a:lnTo>
                    <a:pt x="651663" y="265319"/>
                  </a:lnTo>
                  <a:lnTo>
                    <a:pt x="648112" y="265259"/>
                  </a:lnTo>
                  <a:lnTo>
                    <a:pt x="643325" y="268237"/>
                  </a:lnTo>
                  <a:lnTo>
                    <a:pt x="646368" y="274923"/>
                  </a:lnTo>
                  <a:lnTo>
                    <a:pt x="650658" y="278058"/>
                  </a:lnTo>
                  <a:lnTo>
                    <a:pt x="660493" y="280264"/>
                  </a:lnTo>
                  <a:lnTo>
                    <a:pt x="668858" y="275807"/>
                  </a:lnTo>
                  <a:lnTo>
                    <a:pt x="672387" y="277395"/>
                  </a:lnTo>
                  <a:lnTo>
                    <a:pt x="683811" y="279104"/>
                  </a:lnTo>
                  <a:lnTo>
                    <a:pt x="686621" y="276085"/>
                  </a:lnTo>
                  <a:lnTo>
                    <a:pt x="688951" y="278672"/>
                  </a:lnTo>
                  <a:lnTo>
                    <a:pt x="697242" y="278796"/>
                  </a:lnTo>
                  <a:lnTo>
                    <a:pt x="698948" y="270147"/>
                  </a:lnTo>
                  <a:lnTo>
                    <a:pt x="704005" y="275323"/>
                  </a:lnTo>
                  <a:lnTo>
                    <a:pt x="709180" y="272335"/>
                  </a:lnTo>
                  <a:lnTo>
                    <a:pt x="719773" y="277075"/>
                  </a:lnTo>
                  <a:lnTo>
                    <a:pt x="722093" y="280678"/>
                  </a:lnTo>
                  <a:lnTo>
                    <a:pt x="724135" y="275603"/>
                  </a:lnTo>
                  <a:lnTo>
                    <a:pt x="730759" y="282325"/>
                  </a:lnTo>
                  <a:lnTo>
                    <a:pt x="730063" y="275172"/>
                  </a:lnTo>
                  <a:lnTo>
                    <a:pt x="725776" y="271033"/>
                  </a:lnTo>
                  <a:lnTo>
                    <a:pt x="730224" y="262930"/>
                  </a:lnTo>
                  <a:lnTo>
                    <a:pt x="728333" y="256785"/>
                  </a:lnTo>
                  <a:lnTo>
                    <a:pt x="732618" y="260921"/>
                  </a:lnTo>
                  <a:lnTo>
                    <a:pt x="740908" y="260518"/>
                  </a:lnTo>
                  <a:lnTo>
                    <a:pt x="745170" y="266692"/>
                  </a:lnTo>
                  <a:lnTo>
                    <a:pt x="749911" y="266241"/>
                  </a:lnTo>
                  <a:lnTo>
                    <a:pt x="753431" y="268834"/>
                  </a:lnTo>
                  <a:lnTo>
                    <a:pt x="755829" y="266312"/>
                  </a:lnTo>
                  <a:lnTo>
                    <a:pt x="755077" y="263242"/>
                  </a:lnTo>
                  <a:lnTo>
                    <a:pt x="757522" y="256641"/>
                  </a:lnTo>
                  <a:lnTo>
                    <a:pt x="760307" y="254634"/>
                  </a:lnTo>
                  <a:lnTo>
                    <a:pt x="761973" y="247005"/>
                  </a:lnTo>
                  <a:lnTo>
                    <a:pt x="767846" y="250642"/>
                  </a:lnTo>
                  <a:lnTo>
                    <a:pt x="771822" y="247628"/>
                  </a:lnTo>
                  <a:lnTo>
                    <a:pt x="771131" y="238953"/>
                  </a:lnTo>
                  <a:lnTo>
                    <a:pt x="773118" y="237447"/>
                  </a:lnTo>
                  <a:lnTo>
                    <a:pt x="780988" y="238552"/>
                  </a:lnTo>
                  <a:lnTo>
                    <a:pt x="788910" y="234558"/>
                  </a:lnTo>
                  <a:lnTo>
                    <a:pt x="792135" y="227457"/>
                  </a:lnTo>
                  <a:lnTo>
                    <a:pt x="797234" y="229546"/>
                  </a:lnTo>
                  <a:lnTo>
                    <a:pt x="806278" y="231163"/>
                  </a:lnTo>
                  <a:lnTo>
                    <a:pt x="813035" y="224602"/>
                  </a:lnTo>
                  <a:lnTo>
                    <a:pt x="819752" y="222116"/>
                  </a:lnTo>
                  <a:lnTo>
                    <a:pt x="824529" y="216044"/>
                  </a:lnTo>
                  <a:lnTo>
                    <a:pt x="832419" y="214074"/>
                  </a:lnTo>
                  <a:lnTo>
                    <a:pt x="839896" y="214134"/>
                  </a:lnTo>
                  <a:lnTo>
                    <a:pt x="847359" y="216230"/>
                  </a:lnTo>
                  <a:lnTo>
                    <a:pt x="863131" y="212268"/>
                  </a:lnTo>
                  <a:lnTo>
                    <a:pt x="865505" y="210247"/>
                  </a:lnTo>
                  <a:lnTo>
                    <a:pt x="871365" y="216907"/>
                  </a:lnTo>
                  <a:lnTo>
                    <a:pt x="887880" y="220063"/>
                  </a:lnTo>
                  <a:lnTo>
                    <a:pt x="896190" y="211958"/>
                  </a:lnTo>
                  <a:lnTo>
                    <a:pt x="895459" y="201260"/>
                  </a:lnTo>
                  <a:lnTo>
                    <a:pt x="899025" y="196187"/>
                  </a:lnTo>
                  <a:lnTo>
                    <a:pt x="902965" y="194679"/>
                  </a:lnTo>
                  <a:lnTo>
                    <a:pt x="919088" y="194243"/>
                  </a:lnTo>
                  <a:lnTo>
                    <a:pt x="922237" y="193238"/>
                  </a:lnTo>
                  <a:lnTo>
                    <a:pt x="924543" y="206994"/>
                  </a:lnTo>
                  <a:lnTo>
                    <a:pt x="927284" y="210569"/>
                  </a:lnTo>
                  <a:lnTo>
                    <a:pt x="938690" y="212136"/>
                  </a:lnTo>
                  <a:lnTo>
                    <a:pt x="946156" y="216234"/>
                  </a:lnTo>
                  <a:lnTo>
                    <a:pt x="966217" y="222903"/>
                  </a:lnTo>
                  <a:lnTo>
                    <a:pt x="967788" y="225453"/>
                  </a:lnTo>
                  <a:lnTo>
                    <a:pt x="977236" y="226997"/>
                  </a:lnTo>
                  <a:lnTo>
                    <a:pt x="987080" y="229045"/>
                  </a:lnTo>
                  <a:lnTo>
                    <a:pt x="993779" y="222427"/>
                  </a:lnTo>
                  <a:lnTo>
                    <a:pt x="1001260" y="219373"/>
                  </a:lnTo>
                  <a:lnTo>
                    <a:pt x="1006378" y="220901"/>
                  </a:lnTo>
                  <a:lnTo>
                    <a:pt x="1008740" y="223958"/>
                  </a:lnTo>
                  <a:lnTo>
                    <a:pt x="1013077" y="235676"/>
                  </a:lnTo>
                  <a:lnTo>
                    <a:pt x="1017017" y="238732"/>
                  </a:lnTo>
                  <a:lnTo>
                    <a:pt x="1019387" y="246377"/>
                  </a:lnTo>
                  <a:lnTo>
                    <a:pt x="1036346" y="252986"/>
                  </a:lnTo>
                  <a:lnTo>
                    <a:pt x="1043848" y="258582"/>
                  </a:lnTo>
                  <a:lnTo>
                    <a:pt x="1047023" y="267756"/>
                  </a:lnTo>
                  <a:lnTo>
                    <a:pt x="1049025" y="281527"/>
                  </a:lnTo>
                  <a:lnTo>
                    <a:pt x="1044684" y="283066"/>
                  </a:lnTo>
                  <a:lnTo>
                    <a:pt x="1043111" y="286641"/>
                  </a:lnTo>
                  <a:lnTo>
                    <a:pt x="1043125" y="294297"/>
                  </a:lnTo>
                  <a:lnTo>
                    <a:pt x="1041167" y="304510"/>
                  </a:lnTo>
                  <a:lnTo>
                    <a:pt x="1037226" y="312176"/>
                  </a:lnTo>
                  <a:lnTo>
                    <a:pt x="1035660" y="322392"/>
                  </a:lnTo>
                  <a:lnTo>
                    <a:pt x="1029738" y="332617"/>
                  </a:lnTo>
                  <a:lnTo>
                    <a:pt x="1028952" y="338239"/>
                  </a:lnTo>
                  <a:lnTo>
                    <a:pt x="1029758" y="349992"/>
                  </a:lnTo>
                  <a:lnTo>
                    <a:pt x="1028188" y="362775"/>
                  </a:lnTo>
                  <a:lnTo>
                    <a:pt x="1021463" y="379658"/>
                  </a:lnTo>
                  <a:lnTo>
                    <a:pt x="1016310" y="386312"/>
                  </a:lnTo>
                  <a:lnTo>
                    <a:pt x="1014328" y="392964"/>
                  </a:lnTo>
                  <a:lnTo>
                    <a:pt x="1014732" y="408829"/>
                  </a:lnTo>
                  <a:lnTo>
                    <a:pt x="1013144" y="410366"/>
                  </a:lnTo>
                  <a:lnTo>
                    <a:pt x="998841" y="414462"/>
                  </a:lnTo>
                  <a:lnTo>
                    <a:pt x="985333" y="413430"/>
                  </a:lnTo>
                  <a:lnTo>
                    <a:pt x="973394" y="425191"/>
                  </a:lnTo>
                  <a:lnTo>
                    <a:pt x="976966" y="430318"/>
                  </a:lnTo>
                  <a:lnTo>
                    <a:pt x="973385" y="431337"/>
                  </a:lnTo>
                  <a:lnTo>
                    <a:pt x="971787" y="436456"/>
                  </a:lnTo>
                  <a:lnTo>
                    <a:pt x="974174" y="436460"/>
                  </a:lnTo>
                  <a:lnTo>
                    <a:pt x="979338" y="441589"/>
                  </a:lnTo>
                  <a:lnTo>
                    <a:pt x="979333" y="445688"/>
                  </a:lnTo>
                  <a:lnTo>
                    <a:pt x="976544" y="448246"/>
                  </a:lnTo>
                  <a:lnTo>
                    <a:pt x="961419" y="448732"/>
                  </a:lnTo>
                  <a:lnTo>
                    <a:pt x="955852" y="446671"/>
                  </a:lnTo>
                  <a:lnTo>
                    <a:pt x="947891" y="447163"/>
                  </a:lnTo>
                  <a:lnTo>
                    <a:pt x="937934" y="449696"/>
                  </a:lnTo>
                  <a:lnTo>
                    <a:pt x="940707" y="454316"/>
                  </a:lnTo>
                  <a:lnTo>
                    <a:pt x="940690" y="459441"/>
                  </a:lnTo>
                  <a:lnTo>
                    <a:pt x="944671" y="459965"/>
                  </a:lnTo>
                  <a:lnTo>
                    <a:pt x="943861" y="464575"/>
                  </a:lnTo>
                  <a:lnTo>
                    <a:pt x="944633" y="473292"/>
                  </a:lnTo>
                  <a:lnTo>
                    <a:pt x="948991" y="482533"/>
                  </a:lnTo>
                  <a:lnTo>
                    <a:pt x="947374" y="491247"/>
                  </a:lnTo>
                  <a:lnTo>
                    <a:pt x="942976" y="494824"/>
                  </a:lnTo>
                  <a:lnTo>
                    <a:pt x="938592" y="493785"/>
                  </a:lnTo>
                  <a:lnTo>
                    <a:pt x="935372" y="502495"/>
                  </a:lnTo>
                  <a:lnTo>
                    <a:pt x="936155" y="507115"/>
                  </a:lnTo>
                  <a:lnTo>
                    <a:pt x="930947" y="512741"/>
                  </a:lnTo>
                  <a:lnTo>
                    <a:pt x="926949" y="514266"/>
                  </a:lnTo>
                  <a:lnTo>
                    <a:pt x="924930" y="520417"/>
                  </a:lnTo>
                  <a:lnTo>
                    <a:pt x="927712" y="524020"/>
                  </a:lnTo>
                  <a:lnTo>
                    <a:pt x="924105" y="527086"/>
                  </a:lnTo>
                  <a:lnTo>
                    <a:pt x="921719" y="524511"/>
                  </a:lnTo>
                  <a:lnTo>
                    <a:pt x="902563" y="520834"/>
                  </a:lnTo>
                  <a:lnTo>
                    <a:pt x="894975" y="520796"/>
                  </a:lnTo>
                  <a:lnTo>
                    <a:pt x="892199" y="517188"/>
                  </a:lnTo>
                  <a:lnTo>
                    <a:pt x="888597" y="518709"/>
                  </a:lnTo>
                  <a:lnTo>
                    <a:pt x="886163" y="525367"/>
                  </a:lnTo>
                  <a:lnTo>
                    <a:pt x="879370" y="525841"/>
                  </a:lnTo>
                  <a:lnTo>
                    <a:pt x="871014" y="520657"/>
                  </a:lnTo>
                  <a:lnTo>
                    <a:pt x="860200" y="525205"/>
                  </a:lnTo>
                  <a:lnTo>
                    <a:pt x="854941" y="534409"/>
                  </a:lnTo>
                  <a:lnTo>
                    <a:pt x="857325" y="536479"/>
                  </a:lnTo>
                  <a:lnTo>
                    <a:pt x="862420" y="551405"/>
                  </a:lnTo>
                  <a:lnTo>
                    <a:pt x="870715" y="567897"/>
                  </a:lnTo>
                  <a:lnTo>
                    <a:pt x="873125" y="566371"/>
                  </a:lnTo>
                  <a:lnTo>
                    <a:pt x="877507" y="569994"/>
                  </a:lnTo>
                  <a:lnTo>
                    <a:pt x="874294" y="571516"/>
                  </a:lnTo>
                  <a:lnTo>
                    <a:pt x="870643" y="579201"/>
                  </a:lnTo>
                  <a:lnTo>
                    <a:pt x="873421" y="583330"/>
                  </a:lnTo>
                  <a:lnTo>
                    <a:pt x="880236" y="582343"/>
                  </a:lnTo>
                  <a:lnTo>
                    <a:pt x="880206" y="587482"/>
                  </a:lnTo>
                  <a:lnTo>
                    <a:pt x="882567" y="594692"/>
                  </a:lnTo>
                  <a:lnTo>
                    <a:pt x="872161" y="592573"/>
                  </a:lnTo>
                  <a:lnTo>
                    <a:pt x="865328" y="595614"/>
                  </a:lnTo>
                  <a:lnTo>
                    <a:pt x="856941" y="591444"/>
                  </a:lnTo>
                  <a:lnTo>
                    <a:pt x="856064" y="602234"/>
                  </a:lnTo>
                  <a:lnTo>
                    <a:pt x="859601" y="612543"/>
                  </a:lnTo>
                  <a:lnTo>
                    <a:pt x="857961" y="617674"/>
                  </a:lnTo>
                  <a:lnTo>
                    <a:pt x="857908" y="625389"/>
                  </a:lnTo>
                  <a:lnTo>
                    <a:pt x="866219" y="643452"/>
                  </a:lnTo>
                  <a:lnTo>
                    <a:pt x="869442" y="641929"/>
                  </a:lnTo>
                  <a:lnTo>
                    <a:pt x="875438" y="646598"/>
                  </a:lnTo>
                  <a:lnTo>
                    <a:pt x="882247" y="650241"/>
                  </a:lnTo>
                  <a:lnTo>
                    <a:pt x="901943" y="648801"/>
                  </a:lnTo>
                  <a:lnTo>
                    <a:pt x="910764" y="652959"/>
                  </a:lnTo>
                  <a:lnTo>
                    <a:pt x="918806" y="651964"/>
                  </a:lnTo>
                  <a:lnTo>
                    <a:pt x="929644" y="655094"/>
                  </a:lnTo>
                  <a:lnTo>
                    <a:pt x="929623" y="661270"/>
                  </a:lnTo>
                  <a:lnTo>
                    <a:pt x="926376" y="669495"/>
                  </a:lnTo>
                  <a:lnTo>
                    <a:pt x="922735" y="675145"/>
                  </a:lnTo>
                  <a:lnTo>
                    <a:pt x="918670" y="685428"/>
                  </a:lnTo>
                  <a:lnTo>
                    <a:pt x="921864" y="692137"/>
                  </a:lnTo>
                  <a:lnTo>
                    <a:pt x="919437" y="694702"/>
                  </a:lnTo>
                  <a:lnTo>
                    <a:pt x="913389" y="696738"/>
                  </a:lnTo>
                  <a:lnTo>
                    <a:pt x="919400" y="703975"/>
                  </a:lnTo>
                  <a:lnTo>
                    <a:pt x="924632" y="705541"/>
                  </a:lnTo>
                  <a:lnTo>
                    <a:pt x="931050" y="713293"/>
                  </a:lnTo>
                  <a:lnTo>
                    <a:pt x="933050" y="717938"/>
                  </a:lnTo>
                  <a:lnTo>
                    <a:pt x="937869" y="723623"/>
                  </a:lnTo>
                  <a:lnTo>
                    <a:pt x="945494" y="736532"/>
                  </a:lnTo>
                  <a:lnTo>
                    <a:pt x="949930" y="737059"/>
                  </a:lnTo>
                  <a:lnTo>
                    <a:pt x="953141" y="743770"/>
                  </a:lnTo>
                  <a:lnTo>
                    <a:pt x="944634" y="755092"/>
                  </a:lnTo>
                  <a:lnTo>
                    <a:pt x="937735" y="765902"/>
                  </a:lnTo>
                  <a:lnTo>
                    <a:pt x="931251" y="772071"/>
                  </a:lnTo>
                  <a:lnTo>
                    <a:pt x="928396" y="779284"/>
                  </a:lnTo>
                  <a:lnTo>
                    <a:pt x="921528" y="778226"/>
                  </a:lnTo>
                  <a:lnTo>
                    <a:pt x="921552" y="772035"/>
                  </a:lnTo>
                  <a:lnTo>
                    <a:pt x="910657" y="768379"/>
                  </a:lnTo>
                  <a:lnTo>
                    <a:pt x="904545" y="779185"/>
                  </a:lnTo>
                  <a:lnTo>
                    <a:pt x="901317" y="778138"/>
                  </a:lnTo>
                  <a:lnTo>
                    <a:pt x="900081" y="782775"/>
                  </a:lnTo>
                  <a:lnTo>
                    <a:pt x="893183" y="787384"/>
                  </a:lnTo>
                  <a:lnTo>
                    <a:pt x="884682" y="788886"/>
                  </a:lnTo>
                  <a:lnTo>
                    <a:pt x="887072" y="795609"/>
                  </a:lnTo>
                  <a:lnTo>
                    <a:pt x="883818" y="798687"/>
                  </a:lnTo>
                  <a:lnTo>
                    <a:pt x="882170" y="803839"/>
                  </a:lnTo>
                  <a:lnTo>
                    <a:pt x="871243" y="803774"/>
                  </a:lnTo>
                  <a:lnTo>
                    <a:pt x="867587" y="805816"/>
                  </a:lnTo>
                  <a:lnTo>
                    <a:pt x="865118" y="811995"/>
                  </a:lnTo>
                  <a:lnTo>
                    <a:pt x="853042" y="802104"/>
                  </a:lnTo>
                  <a:lnTo>
                    <a:pt x="847032" y="793802"/>
                  </a:lnTo>
                  <a:lnTo>
                    <a:pt x="842579" y="794285"/>
                  </a:lnTo>
                  <a:lnTo>
                    <a:pt x="839399" y="787036"/>
                  </a:lnTo>
                  <a:lnTo>
                    <a:pt x="835477" y="771526"/>
                  </a:lnTo>
                  <a:lnTo>
                    <a:pt x="838746" y="766909"/>
                  </a:lnTo>
                  <a:lnTo>
                    <a:pt x="833569" y="757584"/>
                  </a:lnTo>
                  <a:lnTo>
                    <a:pt x="833626" y="750364"/>
                  </a:lnTo>
                  <a:lnTo>
                    <a:pt x="827515" y="757019"/>
                  </a:lnTo>
                  <a:lnTo>
                    <a:pt x="820246" y="756957"/>
                  </a:lnTo>
                  <a:lnTo>
                    <a:pt x="816540" y="765177"/>
                  </a:lnTo>
                  <a:lnTo>
                    <a:pt x="814097" y="767219"/>
                  </a:lnTo>
                  <a:lnTo>
                    <a:pt x="809686" y="763568"/>
                  </a:lnTo>
                  <a:lnTo>
                    <a:pt x="802809" y="764536"/>
                  </a:lnTo>
                  <a:lnTo>
                    <a:pt x="797098" y="770156"/>
                  </a:lnTo>
                  <a:lnTo>
                    <a:pt x="790628" y="770608"/>
                  </a:lnTo>
                  <a:lnTo>
                    <a:pt x="787317" y="778313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grpSp>
          <p:nvGrpSpPr>
            <p:cNvPr id="23" name="M15">
              <a:extLst>
                <a:ext uri="{FF2B5EF4-FFF2-40B4-BE49-F238E27FC236}">
                  <a16:creationId xmlns:a16="http://schemas.microsoft.com/office/drawing/2014/main" xmlns="" id="{E39CF6E3-5ADD-4A35-AFAA-67D52CE0CB6C}"/>
                </a:ext>
              </a:extLst>
            </p:cNvPr>
            <p:cNvGrpSpPr/>
            <p:nvPr/>
          </p:nvGrpSpPr>
          <p:grpSpPr>
            <a:xfrm>
              <a:off x="2251121" y="1984049"/>
              <a:ext cx="681149" cy="593108"/>
              <a:chOff x="2251121" y="1984049"/>
              <a:chExt cx="678427" cy="593108"/>
            </a:xfrm>
          </p:grpSpPr>
          <p:sp>
            <p:nvSpPr>
              <p:cNvPr id="187" name="ID_178">
                <a:extLst>
                  <a:ext uri="{FF2B5EF4-FFF2-40B4-BE49-F238E27FC236}">
                    <a16:creationId xmlns:a16="http://schemas.microsoft.com/office/drawing/2014/main" xmlns="" id="{9F591F65-71CE-40DE-A00E-E739AF7959FB}"/>
                  </a:ext>
                </a:extLst>
              </p:cNvPr>
              <p:cNvSpPr/>
              <p:nvPr/>
            </p:nvSpPr>
            <p:spPr>
              <a:xfrm>
                <a:off x="2251121" y="1984049"/>
                <a:ext cx="678427" cy="593108"/>
              </a:xfrm>
              <a:custGeom>
                <a:avLst/>
                <a:gdLst/>
                <a:ahLst/>
                <a:cxnLst/>
                <a:rect l="0" t="0" r="0" b="0"/>
                <a:pathLst>
                  <a:path w="678427" h="593108">
                    <a:moveTo>
                      <a:pt x="648857" y="20448"/>
                    </a:moveTo>
                    <a:lnTo>
                      <a:pt x="647246" y="31002"/>
                    </a:lnTo>
                    <a:lnTo>
                      <a:pt x="647772" y="41448"/>
                    </a:lnTo>
                    <a:lnTo>
                      <a:pt x="650977" y="45476"/>
                    </a:lnTo>
                    <a:lnTo>
                      <a:pt x="660202" y="49722"/>
                    </a:lnTo>
                    <a:lnTo>
                      <a:pt x="667905" y="57708"/>
                    </a:lnTo>
                    <a:lnTo>
                      <a:pt x="669858" y="62321"/>
                    </a:lnTo>
                    <a:lnTo>
                      <a:pt x="678426" y="70260"/>
                    </a:lnTo>
                    <a:lnTo>
                      <a:pt x="677946" y="77617"/>
                    </a:lnTo>
                    <a:lnTo>
                      <a:pt x="671706" y="81604"/>
                    </a:lnTo>
                    <a:lnTo>
                      <a:pt x="666617" y="82912"/>
                    </a:lnTo>
                    <a:lnTo>
                      <a:pt x="668170" y="88070"/>
                    </a:lnTo>
                    <a:lnTo>
                      <a:pt x="663882" y="88289"/>
                    </a:lnTo>
                    <a:lnTo>
                      <a:pt x="665435" y="93447"/>
                    </a:lnTo>
                    <a:lnTo>
                      <a:pt x="661841" y="98868"/>
                    </a:lnTo>
                    <a:lnTo>
                      <a:pt x="659056" y="94819"/>
                    </a:lnTo>
                    <a:lnTo>
                      <a:pt x="656346" y="100718"/>
                    </a:lnTo>
                    <a:lnTo>
                      <a:pt x="664708" y="104483"/>
                    </a:lnTo>
                    <a:lnTo>
                      <a:pt x="669480" y="105287"/>
                    </a:lnTo>
                    <a:lnTo>
                      <a:pt x="668191" y="113734"/>
                    </a:lnTo>
                    <a:lnTo>
                      <a:pt x="671731" y="115648"/>
                    </a:lnTo>
                    <a:lnTo>
                      <a:pt x="670442" y="124094"/>
                    </a:lnTo>
                    <a:lnTo>
                      <a:pt x="672347" y="127663"/>
                    </a:lnTo>
                    <a:lnTo>
                      <a:pt x="669178" y="133064"/>
                    </a:lnTo>
                    <a:lnTo>
                      <a:pt x="659755" y="134067"/>
                    </a:lnTo>
                    <a:lnTo>
                      <a:pt x="657878" y="131019"/>
                    </a:lnTo>
                    <a:lnTo>
                      <a:pt x="651383" y="130299"/>
                    </a:lnTo>
                    <a:lnTo>
                      <a:pt x="657283" y="136287"/>
                    </a:lnTo>
                    <a:lnTo>
                      <a:pt x="655697" y="138986"/>
                    </a:lnTo>
                    <a:lnTo>
                      <a:pt x="659848" y="152919"/>
                    </a:lnTo>
                    <a:lnTo>
                      <a:pt x="657294" y="153572"/>
                    </a:lnTo>
                    <a:lnTo>
                      <a:pt x="655435" y="159428"/>
                    </a:lnTo>
                    <a:lnTo>
                      <a:pt x="659358" y="160277"/>
                    </a:lnTo>
                    <a:lnTo>
                      <a:pt x="652678" y="173186"/>
                    </a:lnTo>
                    <a:lnTo>
                      <a:pt x="652079" y="178454"/>
                    </a:lnTo>
                    <a:lnTo>
                      <a:pt x="648362" y="181784"/>
                    </a:lnTo>
                    <a:lnTo>
                      <a:pt x="645728" y="180868"/>
                    </a:lnTo>
                    <a:lnTo>
                      <a:pt x="645101" y="185613"/>
                    </a:lnTo>
                    <a:lnTo>
                      <a:pt x="641813" y="188920"/>
                    </a:lnTo>
                    <a:lnTo>
                      <a:pt x="634519" y="189806"/>
                    </a:lnTo>
                    <a:lnTo>
                      <a:pt x="636577" y="196514"/>
                    </a:lnTo>
                    <a:lnTo>
                      <a:pt x="640454" y="196321"/>
                    </a:lnTo>
                    <a:lnTo>
                      <a:pt x="644056" y="199285"/>
                    </a:lnTo>
                    <a:lnTo>
                      <a:pt x="643507" y="205599"/>
                    </a:lnTo>
                    <a:lnTo>
                      <a:pt x="634328" y="203435"/>
                    </a:lnTo>
                    <a:lnTo>
                      <a:pt x="626219" y="205405"/>
                    </a:lnTo>
                    <a:lnTo>
                      <a:pt x="631621" y="209854"/>
                    </a:lnTo>
                    <a:lnTo>
                      <a:pt x="628199" y="210546"/>
                    </a:lnTo>
                    <a:lnTo>
                      <a:pt x="625767" y="213809"/>
                    </a:lnTo>
                    <a:lnTo>
                      <a:pt x="627645" y="216859"/>
                    </a:lnTo>
                    <a:lnTo>
                      <a:pt x="622954" y="218137"/>
                    </a:lnTo>
                    <a:lnTo>
                      <a:pt x="615776" y="212724"/>
                    </a:lnTo>
                    <a:lnTo>
                      <a:pt x="614761" y="218536"/>
                    </a:lnTo>
                    <a:lnTo>
                      <a:pt x="615015" y="223761"/>
                    </a:lnTo>
                    <a:lnTo>
                      <a:pt x="618110" y="225183"/>
                    </a:lnTo>
                    <a:lnTo>
                      <a:pt x="614481" y="230597"/>
                    </a:lnTo>
                    <a:lnTo>
                      <a:pt x="607149" y="230951"/>
                    </a:lnTo>
                    <a:lnTo>
                      <a:pt x="611258" y="235467"/>
                    </a:lnTo>
                    <a:lnTo>
                      <a:pt x="607425" y="236700"/>
                    </a:lnTo>
                    <a:lnTo>
                      <a:pt x="600753" y="232830"/>
                    </a:lnTo>
                    <a:lnTo>
                      <a:pt x="596414" y="232513"/>
                    </a:lnTo>
                    <a:lnTo>
                      <a:pt x="592630" y="234788"/>
                    </a:lnTo>
                    <a:lnTo>
                      <a:pt x="589967" y="233343"/>
                    </a:lnTo>
                    <a:lnTo>
                      <a:pt x="592332" y="228517"/>
                    </a:lnTo>
                    <a:lnTo>
                      <a:pt x="585024" y="229386"/>
                    </a:lnTo>
                    <a:lnTo>
                      <a:pt x="578862" y="227057"/>
                    </a:lnTo>
                    <a:lnTo>
                      <a:pt x="577284" y="230274"/>
                    </a:lnTo>
                    <a:lnTo>
                      <a:pt x="582780" y="236825"/>
                    </a:lnTo>
                    <a:lnTo>
                      <a:pt x="582065" y="240002"/>
                    </a:lnTo>
                    <a:lnTo>
                      <a:pt x="586910" y="241869"/>
                    </a:lnTo>
                    <a:lnTo>
                      <a:pt x="585788" y="245588"/>
                    </a:lnTo>
                    <a:lnTo>
                      <a:pt x="587786" y="251256"/>
                    </a:lnTo>
                    <a:lnTo>
                      <a:pt x="583690" y="256163"/>
                    </a:lnTo>
                    <a:lnTo>
                      <a:pt x="581236" y="249993"/>
                    </a:lnTo>
                    <a:lnTo>
                      <a:pt x="580015" y="251622"/>
                    </a:lnTo>
                    <a:lnTo>
                      <a:pt x="580628" y="264688"/>
                    </a:lnTo>
                    <a:lnTo>
                      <a:pt x="576739" y="264870"/>
                    </a:lnTo>
                    <a:lnTo>
                      <a:pt x="579518" y="259502"/>
                    </a:lnTo>
                    <a:lnTo>
                      <a:pt x="573952" y="260810"/>
                    </a:lnTo>
                    <a:lnTo>
                      <a:pt x="566463" y="258015"/>
                    </a:lnTo>
                    <a:lnTo>
                      <a:pt x="563585" y="261291"/>
                    </a:lnTo>
                    <a:lnTo>
                      <a:pt x="569443" y="266257"/>
                    </a:lnTo>
                    <a:lnTo>
                      <a:pt x="567044" y="270559"/>
                    </a:lnTo>
                    <a:lnTo>
                      <a:pt x="553073" y="268059"/>
                    </a:lnTo>
                    <a:lnTo>
                      <a:pt x="549426" y="264035"/>
                    </a:lnTo>
                    <a:lnTo>
                      <a:pt x="538005" y="260362"/>
                    </a:lnTo>
                    <a:lnTo>
                      <a:pt x="538099" y="262453"/>
                    </a:lnTo>
                    <a:lnTo>
                      <a:pt x="533779" y="262647"/>
                    </a:lnTo>
                    <a:lnTo>
                      <a:pt x="532775" y="259550"/>
                    </a:lnTo>
                    <a:lnTo>
                      <a:pt x="528794" y="257633"/>
                    </a:lnTo>
                    <a:lnTo>
                      <a:pt x="521892" y="267891"/>
                    </a:lnTo>
                    <a:lnTo>
                      <a:pt x="516776" y="269688"/>
                    </a:lnTo>
                    <a:lnTo>
                      <a:pt x="513659" y="267731"/>
                    </a:lnTo>
                    <a:lnTo>
                      <a:pt x="518534" y="280086"/>
                    </a:lnTo>
                    <a:lnTo>
                      <a:pt x="516465" y="282272"/>
                    </a:lnTo>
                    <a:lnTo>
                      <a:pt x="514694" y="291254"/>
                    </a:lnTo>
                    <a:lnTo>
                      <a:pt x="506544" y="293182"/>
                    </a:lnTo>
                    <a:lnTo>
                      <a:pt x="502947" y="290196"/>
                    </a:lnTo>
                    <a:lnTo>
                      <a:pt x="490151" y="294938"/>
                    </a:lnTo>
                    <a:lnTo>
                      <a:pt x="484960" y="295160"/>
                    </a:lnTo>
                    <a:lnTo>
                      <a:pt x="481266" y="300031"/>
                    </a:lnTo>
                    <a:lnTo>
                      <a:pt x="475774" y="303406"/>
                    </a:lnTo>
                    <a:lnTo>
                      <a:pt x="469649" y="302093"/>
                    </a:lnTo>
                    <a:lnTo>
                      <a:pt x="463202" y="303410"/>
                    </a:lnTo>
                    <a:lnTo>
                      <a:pt x="463355" y="307070"/>
                    </a:lnTo>
                    <a:lnTo>
                      <a:pt x="459503" y="308277"/>
                    </a:lnTo>
                    <a:lnTo>
                      <a:pt x="451709" y="319073"/>
                    </a:lnTo>
                    <a:lnTo>
                      <a:pt x="453138" y="322157"/>
                    </a:lnTo>
                    <a:lnTo>
                      <a:pt x="451187" y="327474"/>
                    </a:lnTo>
                    <a:lnTo>
                      <a:pt x="454241" y="327872"/>
                    </a:lnTo>
                    <a:lnTo>
                      <a:pt x="451402" y="332702"/>
                    </a:lnTo>
                    <a:lnTo>
                      <a:pt x="444164" y="336141"/>
                    </a:lnTo>
                    <a:lnTo>
                      <a:pt x="445592" y="339225"/>
                    </a:lnTo>
                    <a:lnTo>
                      <a:pt x="441691" y="339384"/>
                    </a:lnTo>
                    <a:lnTo>
                      <a:pt x="440718" y="336805"/>
                    </a:lnTo>
                    <a:lnTo>
                      <a:pt x="432547" y="338707"/>
                    </a:lnTo>
                    <a:lnTo>
                      <a:pt x="432379" y="334524"/>
                    </a:lnTo>
                    <a:lnTo>
                      <a:pt x="425753" y="331648"/>
                    </a:lnTo>
                    <a:lnTo>
                      <a:pt x="420099" y="331350"/>
                    </a:lnTo>
                    <a:lnTo>
                      <a:pt x="422078" y="326558"/>
                    </a:lnTo>
                    <a:lnTo>
                      <a:pt x="419766" y="322984"/>
                    </a:lnTo>
                    <a:lnTo>
                      <a:pt x="421332" y="318733"/>
                    </a:lnTo>
                    <a:lnTo>
                      <a:pt x="418630" y="316222"/>
                    </a:lnTo>
                    <a:lnTo>
                      <a:pt x="409537" y="316582"/>
                    </a:lnTo>
                    <a:lnTo>
                      <a:pt x="403785" y="313665"/>
                    </a:lnTo>
                    <a:lnTo>
                      <a:pt x="400484" y="317983"/>
                    </a:lnTo>
                    <a:lnTo>
                      <a:pt x="403450" y="327293"/>
                    </a:lnTo>
                    <a:lnTo>
                      <a:pt x="406957" y="328203"/>
                    </a:lnTo>
                    <a:lnTo>
                      <a:pt x="390363" y="336702"/>
                    </a:lnTo>
                    <a:lnTo>
                      <a:pt x="385495" y="334271"/>
                    </a:lnTo>
                    <a:lnTo>
                      <a:pt x="379822" y="333440"/>
                    </a:lnTo>
                    <a:lnTo>
                      <a:pt x="378248" y="337689"/>
                    </a:lnTo>
                    <a:lnTo>
                      <a:pt x="379392" y="344976"/>
                    </a:lnTo>
                    <a:lnTo>
                      <a:pt x="381107" y="344387"/>
                    </a:lnTo>
                    <a:lnTo>
                      <a:pt x="384420" y="351592"/>
                    </a:lnTo>
                    <a:lnTo>
                      <a:pt x="379670" y="352296"/>
                    </a:lnTo>
                    <a:lnTo>
                      <a:pt x="380776" y="358538"/>
                    </a:lnTo>
                    <a:lnTo>
                      <a:pt x="380087" y="363277"/>
                    </a:lnTo>
                    <a:lnTo>
                      <a:pt x="375887" y="367101"/>
                    </a:lnTo>
                    <a:lnTo>
                      <a:pt x="375137" y="370271"/>
                    </a:lnTo>
                    <a:lnTo>
                      <a:pt x="376460" y="382265"/>
                    </a:lnTo>
                    <a:lnTo>
                      <a:pt x="379933" y="382133"/>
                    </a:lnTo>
                    <a:lnTo>
                      <a:pt x="382758" y="387786"/>
                    </a:lnTo>
                    <a:lnTo>
                      <a:pt x="388624" y="393322"/>
                    </a:lnTo>
                    <a:lnTo>
                      <a:pt x="393403" y="393139"/>
                    </a:lnTo>
                    <a:lnTo>
                      <a:pt x="399778" y="389227"/>
                    </a:lnTo>
                    <a:lnTo>
                      <a:pt x="406748" y="389479"/>
                    </a:lnTo>
                    <a:lnTo>
                      <a:pt x="408277" y="395179"/>
                    </a:lnTo>
                    <a:lnTo>
                      <a:pt x="413553" y="396543"/>
                    </a:lnTo>
                    <a:lnTo>
                      <a:pt x="415373" y="398566"/>
                    </a:lnTo>
                    <a:lnTo>
                      <a:pt x="421933" y="399354"/>
                    </a:lnTo>
                    <a:lnTo>
                      <a:pt x="422078" y="403014"/>
                    </a:lnTo>
                    <a:lnTo>
                      <a:pt x="428063" y="411154"/>
                    </a:lnTo>
                    <a:lnTo>
                      <a:pt x="433862" y="414587"/>
                    </a:lnTo>
                    <a:lnTo>
                      <a:pt x="441234" y="413766"/>
                    </a:lnTo>
                    <a:lnTo>
                      <a:pt x="446345" y="410940"/>
                    </a:lnTo>
                    <a:lnTo>
                      <a:pt x="451712" y="414386"/>
                    </a:lnTo>
                    <a:lnTo>
                      <a:pt x="456887" y="413126"/>
                    </a:lnTo>
                    <a:lnTo>
                      <a:pt x="460518" y="416642"/>
                    </a:lnTo>
                    <a:lnTo>
                      <a:pt x="463845" y="412838"/>
                    </a:lnTo>
                    <a:lnTo>
                      <a:pt x="468259" y="414225"/>
                    </a:lnTo>
                    <a:lnTo>
                      <a:pt x="476498" y="413356"/>
                    </a:lnTo>
                    <a:lnTo>
                      <a:pt x="478849" y="417447"/>
                    </a:lnTo>
                    <a:lnTo>
                      <a:pt x="483043" y="413604"/>
                    </a:lnTo>
                    <a:lnTo>
                      <a:pt x="482786" y="417804"/>
                    </a:lnTo>
                    <a:lnTo>
                      <a:pt x="475154" y="422840"/>
                    </a:lnTo>
                    <a:lnTo>
                      <a:pt x="472457" y="420858"/>
                    </a:lnTo>
                    <a:lnTo>
                      <a:pt x="466998" y="425799"/>
                    </a:lnTo>
                    <a:lnTo>
                      <a:pt x="471937" y="429259"/>
                    </a:lnTo>
                    <a:lnTo>
                      <a:pt x="469631" y="436687"/>
                    </a:lnTo>
                    <a:lnTo>
                      <a:pt x="467847" y="435714"/>
                    </a:lnTo>
                    <a:lnTo>
                      <a:pt x="468087" y="441465"/>
                    </a:lnTo>
                    <a:lnTo>
                      <a:pt x="465408" y="450479"/>
                    </a:lnTo>
                    <a:lnTo>
                      <a:pt x="471201" y="453380"/>
                    </a:lnTo>
                    <a:lnTo>
                      <a:pt x="475385" y="459489"/>
                    </a:lnTo>
                    <a:lnTo>
                      <a:pt x="484534" y="459103"/>
                    </a:lnTo>
                    <a:lnTo>
                      <a:pt x="490901" y="465117"/>
                    </a:lnTo>
                    <a:lnTo>
                      <a:pt x="499842" y="469972"/>
                    </a:lnTo>
                    <a:lnTo>
                      <a:pt x="498871" y="477869"/>
                    </a:lnTo>
                    <a:lnTo>
                      <a:pt x="502629" y="483992"/>
                    </a:lnTo>
                    <a:lnTo>
                      <a:pt x="510435" y="482607"/>
                    </a:lnTo>
                    <a:lnTo>
                      <a:pt x="518767" y="483291"/>
                    </a:lnTo>
                    <a:lnTo>
                      <a:pt x="523520" y="491986"/>
                    </a:lnTo>
                    <a:lnTo>
                      <a:pt x="523864" y="499826"/>
                    </a:lnTo>
                    <a:lnTo>
                      <a:pt x="517754" y="500094"/>
                    </a:lnTo>
                    <a:lnTo>
                      <a:pt x="519889" y="508904"/>
                    </a:lnTo>
                    <a:lnTo>
                      <a:pt x="528714" y="510611"/>
                    </a:lnTo>
                    <a:lnTo>
                      <a:pt x="531886" y="513089"/>
                    </a:lnTo>
                    <a:lnTo>
                      <a:pt x="530694" y="525710"/>
                    </a:lnTo>
                    <a:lnTo>
                      <a:pt x="539229" y="530568"/>
                    </a:lnTo>
                    <a:lnTo>
                      <a:pt x="539555" y="537886"/>
                    </a:lnTo>
                    <a:lnTo>
                      <a:pt x="529890" y="537267"/>
                    </a:lnTo>
                    <a:lnTo>
                      <a:pt x="526715" y="544739"/>
                    </a:lnTo>
                    <a:lnTo>
                      <a:pt x="523217" y="544892"/>
                    </a:lnTo>
                    <a:lnTo>
                      <a:pt x="523217" y="544892"/>
                    </a:lnTo>
                    <a:lnTo>
                      <a:pt x="523217" y="544892"/>
                    </a:lnTo>
                    <a:lnTo>
                      <a:pt x="523217" y="544892"/>
                    </a:lnTo>
                    <a:lnTo>
                      <a:pt x="515782" y="545217"/>
                    </a:lnTo>
                    <a:lnTo>
                      <a:pt x="515782" y="545217"/>
                    </a:lnTo>
                    <a:lnTo>
                      <a:pt x="503839" y="542592"/>
                    </a:lnTo>
                    <a:lnTo>
                      <a:pt x="503660" y="538410"/>
                    </a:lnTo>
                    <a:lnTo>
                      <a:pt x="497820" y="534995"/>
                    </a:lnTo>
                    <a:lnTo>
                      <a:pt x="495219" y="535630"/>
                    </a:lnTo>
                    <a:lnTo>
                      <a:pt x="493752" y="532027"/>
                    </a:lnTo>
                    <a:lnTo>
                      <a:pt x="485403" y="531334"/>
                    </a:lnTo>
                    <a:lnTo>
                      <a:pt x="485292" y="528720"/>
                    </a:lnTo>
                    <a:lnTo>
                      <a:pt x="478977" y="524273"/>
                    </a:lnTo>
                    <a:lnTo>
                      <a:pt x="472706" y="531343"/>
                    </a:lnTo>
                    <a:lnTo>
                      <a:pt x="466938" y="529488"/>
                    </a:lnTo>
                    <a:lnTo>
                      <a:pt x="459315" y="525091"/>
                    </a:lnTo>
                    <a:lnTo>
                      <a:pt x="448712" y="511910"/>
                    </a:lnTo>
                    <a:lnTo>
                      <a:pt x="445986" y="509403"/>
                    </a:lnTo>
                    <a:lnTo>
                      <a:pt x="438915" y="507594"/>
                    </a:lnTo>
                    <a:lnTo>
                      <a:pt x="438394" y="505520"/>
                    </a:lnTo>
                    <a:lnTo>
                      <a:pt x="438394" y="505520"/>
                    </a:lnTo>
                    <a:lnTo>
                      <a:pt x="438394" y="505520"/>
                    </a:lnTo>
                    <a:lnTo>
                      <a:pt x="438394" y="505520"/>
                    </a:lnTo>
                    <a:lnTo>
                      <a:pt x="420309" y="501529"/>
                    </a:lnTo>
                    <a:lnTo>
                      <a:pt x="415615" y="493336"/>
                    </a:lnTo>
                    <a:lnTo>
                      <a:pt x="410651" y="489341"/>
                    </a:lnTo>
                    <a:lnTo>
                      <a:pt x="408197" y="493626"/>
                    </a:lnTo>
                    <a:lnTo>
                      <a:pt x="409983" y="494604"/>
                    </a:lnTo>
                    <a:lnTo>
                      <a:pt x="405345" y="498973"/>
                    </a:lnTo>
                    <a:lnTo>
                      <a:pt x="401042" y="500711"/>
                    </a:lnTo>
                    <a:lnTo>
                      <a:pt x="399181" y="509160"/>
                    </a:lnTo>
                    <a:lnTo>
                      <a:pt x="404624" y="514186"/>
                    </a:lnTo>
                    <a:lnTo>
                      <a:pt x="407661" y="513544"/>
                    </a:lnTo>
                    <a:lnTo>
                      <a:pt x="409399" y="524472"/>
                    </a:lnTo>
                    <a:lnTo>
                      <a:pt x="405172" y="528301"/>
                    </a:lnTo>
                    <a:lnTo>
                      <a:pt x="409602" y="529700"/>
                    </a:lnTo>
                    <a:lnTo>
                      <a:pt x="409786" y="534405"/>
                    </a:lnTo>
                    <a:lnTo>
                      <a:pt x="402759" y="545149"/>
                    </a:lnTo>
                    <a:lnTo>
                      <a:pt x="411456" y="554759"/>
                    </a:lnTo>
                    <a:lnTo>
                      <a:pt x="407506" y="565907"/>
                    </a:lnTo>
                    <a:lnTo>
                      <a:pt x="408443" y="567441"/>
                    </a:lnTo>
                    <a:lnTo>
                      <a:pt x="404706" y="572821"/>
                    </a:lnTo>
                    <a:lnTo>
                      <a:pt x="400312" y="583985"/>
                    </a:lnTo>
                    <a:lnTo>
                      <a:pt x="396011" y="586244"/>
                    </a:lnTo>
                    <a:lnTo>
                      <a:pt x="394518" y="593107"/>
                    </a:lnTo>
                    <a:lnTo>
                      <a:pt x="393582" y="591572"/>
                    </a:lnTo>
                    <a:lnTo>
                      <a:pt x="376930" y="592202"/>
                    </a:lnTo>
                    <a:lnTo>
                      <a:pt x="372888" y="589736"/>
                    </a:lnTo>
                    <a:lnTo>
                      <a:pt x="372733" y="585553"/>
                    </a:lnTo>
                    <a:lnTo>
                      <a:pt x="375663" y="581779"/>
                    </a:lnTo>
                    <a:lnTo>
                      <a:pt x="374271" y="579738"/>
                    </a:lnTo>
                    <a:lnTo>
                      <a:pt x="376702" y="574412"/>
                    </a:lnTo>
                    <a:lnTo>
                      <a:pt x="380702" y="575832"/>
                    </a:lnTo>
                    <a:lnTo>
                      <a:pt x="383270" y="574164"/>
                    </a:lnTo>
                    <a:lnTo>
                      <a:pt x="377839" y="569657"/>
                    </a:lnTo>
                    <a:lnTo>
                      <a:pt x="367204" y="578430"/>
                    </a:lnTo>
                    <a:lnTo>
                      <a:pt x="359817" y="580273"/>
                    </a:lnTo>
                    <a:lnTo>
                      <a:pt x="354731" y="573130"/>
                    </a:lnTo>
                    <a:lnTo>
                      <a:pt x="352180" y="575317"/>
                    </a:lnTo>
                    <a:lnTo>
                      <a:pt x="346526" y="576570"/>
                    </a:lnTo>
                    <a:lnTo>
                      <a:pt x="338987" y="574224"/>
                    </a:lnTo>
                    <a:lnTo>
                      <a:pt x="335354" y="570689"/>
                    </a:lnTo>
                    <a:lnTo>
                      <a:pt x="331376" y="569784"/>
                    </a:lnTo>
                    <a:lnTo>
                      <a:pt x="321068" y="563343"/>
                    </a:lnTo>
                    <a:lnTo>
                      <a:pt x="312753" y="563633"/>
                    </a:lnTo>
                    <a:lnTo>
                      <a:pt x="312953" y="569384"/>
                    </a:lnTo>
                    <a:lnTo>
                      <a:pt x="306386" y="569611"/>
                    </a:lnTo>
                    <a:lnTo>
                      <a:pt x="300891" y="575558"/>
                    </a:lnTo>
                    <a:lnTo>
                      <a:pt x="293961" y="590973"/>
                    </a:lnTo>
                    <a:lnTo>
                      <a:pt x="291243" y="588448"/>
                    </a:lnTo>
                    <a:lnTo>
                      <a:pt x="290208" y="583772"/>
                    </a:lnTo>
                    <a:lnTo>
                      <a:pt x="284356" y="579258"/>
                    </a:lnTo>
                    <a:lnTo>
                      <a:pt x="283602" y="582947"/>
                    </a:lnTo>
                    <a:lnTo>
                      <a:pt x="280835" y="578852"/>
                    </a:lnTo>
                    <a:lnTo>
                      <a:pt x="276928" y="580029"/>
                    </a:lnTo>
                    <a:lnTo>
                      <a:pt x="273251" y="574917"/>
                    </a:lnTo>
                    <a:lnTo>
                      <a:pt x="263987" y="573127"/>
                    </a:lnTo>
                    <a:lnTo>
                      <a:pt x="256747" y="579643"/>
                    </a:lnTo>
                    <a:lnTo>
                      <a:pt x="255803" y="577580"/>
                    </a:lnTo>
                    <a:lnTo>
                      <a:pt x="261798" y="573198"/>
                    </a:lnTo>
                    <a:lnTo>
                      <a:pt x="261980" y="565341"/>
                    </a:lnTo>
                    <a:lnTo>
                      <a:pt x="268117" y="552054"/>
                    </a:lnTo>
                    <a:lnTo>
                      <a:pt x="267877" y="544733"/>
                    </a:lnTo>
                    <a:lnTo>
                      <a:pt x="274770" y="541365"/>
                    </a:lnTo>
                    <a:lnTo>
                      <a:pt x="274649" y="537705"/>
                    </a:lnTo>
                    <a:lnTo>
                      <a:pt x="270260" y="537327"/>
                    </a:lnTo>
                    <a:lnTo>
                      <a:pt x="270996" y="533115"/>
                    </a:lnTo>
                    <a:lnTo>
                      <a:pt x="268322" y="531632"/>
                    </a:lnTo>
                    <a:lnTo>
                      <a:pt x="269024" y="526375"/>
                    </a:lnTo>
                    <a:lnTo>
                      <a:pt x="268398" y="520637"/>
                    </a:lnTo>
                    <a:lnTo>
                      <a:pt x="265623" y="516017"/>
                    </a:lnTo>
                    <a:lnTo>
                      <a:pt x="267618" y="510193"/>
                    </a:lnTo>
                    <a:lnTo>
                      <a:pt x="265417" y="509742"/>
                    </a:lnTo>
                    <a:lnTo>
                      <a:pt x="249899" y="516526"/>
                    </a:lnTo>
                    <a:lnTo>
                      <a:pt x="249832" y="514435"/>
                    </a:lnTo>
                    <a:lnTo>
                      <a:pt x="243464" y="520396"/>
                    </a:lnTo>
                    <a:lnTo>
                      <a:pt x="239111" y="521058"/>
                    </a:lnTo>
                    <a:lnTo>
                      <a:pt x="238526" y="516365"/>
                    </a:lnTo>
                    <a:lnTo>
                      <a:pt x="231636" y="519722"/>
                    </a:lnTo>
                    <a:lnTo>
                      <a:pt x="227169" y="516721"/>
                    </a:lnTo>
                    <a:lnTo>
                      <a:pt x="220197" y="517460"/>
                    </a:lnTo>
                    <a:lnTo>
                      <a:pt x="218578" y="521697"/>
                    </a:lnTo>
                    <a:lnTo>
                      <a:pt x="205924" y="522606"/>
                    </a:lnTo>
                    <a:lnTo>
                      <a:pt x="201914" y="520110"/>
                    </a:lnTo>
                    <a:lnTo>
                      <a:pt x="185390" y="523217"/>
                    </a:lnTo>
                    <a:lnTo>
                      <a:pt x="178023" y="525525"/>
                    </a:lnTo>
                    <a:lnTo>
                      <a:pt x="179410" y="528102"/>
                    </a:lnTo>
                    <a:lnTo>
                      <a:pt x="174633" y="529287"/>
                    </a:lnTo>
                    <a:lnTo>
                      <a:pt x="171287" y="534617"/>
                    </a:lnTo>
                    <a:lnTo>
                      <a:pt x="161670" y="534890"/>
                    </a:lnTo>
                    <a:lnTo>
                      <a:pt x="156483" y="537130"/>
                    </a:lnTo>
                    <a:lnTo>
                      <a:pt x="147696" y="535804"/>
                    </a:lnTo>
                    <a:lnTo>
                      <a:pt x="144069" y="531194"/>
                    </a:lnTo>
                    <a:lnTo>
                      <a:pt x="136653" y="531920"/>
                    </a:lnTo>
                    <a:lnTo>
                      <a:pt x="128125" y="523776"/>
                    </a:lnTo>
                    <a:lnTo>
                      <a:pt x="127900" y="515407"/>
                    </a:lnTo>
                    <a:lnTo>
                      <a:pt x="122632" y="514501"/>
                    </a:lnTo>
                    <a:lnTo>
                      <a:pt x="115915" y="508398"/>
                    </a:lnTo>
                    <a:lnTo>
                      <a:pt x="107592" y="507569"/>
                    </a:lnTo>
                    <a:lnTo>
                      <a:pt x="107592" y="507569"/>
                    </a:lnTo>
                    <a:lnTo>
                      <a:pt x="107388" y="499723"/>
                    </a:lnTo>
                    <a:lnTo>
                      <a:pt x="109898" y="495471"/>
                    </a:lnTo>
                    <a:lnTo>
                      <a:pt x="113812" y="494845"/>
                    </a:lnTo>
                    <a:lnTo>
                      <a:pt x="118841" y="486862"/>
                    </a:lnTo>
                    <a:lnTo>
                      <a:pt x="128875" y="486594"/>
                    </a:lnTo>
                    <a:lnTo>
                      <a:pt x="140844" y="477371"/>
                    </a:lnTo>
                    <a:lnTo>
                      <a:pt x="139744" y="469026"/>
                    </a:lnTo>
                    <a:lnTo>
                      <a:pt x="144394" y="463664"/>
                    </a:lnTo>
                    <a:lnTo>
                      <a:pt x="148766" y="464067"/>
                    </a:lnTo>
                    <a:lnTo>
                      <a:pt x="148665" y="460406"/>
                    </a:lnTo>
                    <a:lnTo>
                      <a:pt x="152063" y="457170"/>
                    </a:lnTo>
                    <a:lnTo>
                      <a:pt x="154848" y="447670"/>
                    </a:lnTo>
                    <a:lnTo>
                      <a:pt x="160480" y="446465"/>
                    </a:lnTo>
                    <a:lnTo>
                      <a:pt x="163156" y="433302"/>
                    </a:lnTo>
                    <a:lnTo>
                      <a:pt x="159932" y="427113"/>
                    </a:lnTo>
                    <a:lnTo>
                      <a:pt x="153391" y="426773"/>
                    </a:lnTo>
                    <a:lnTo>
                      <a:pt x="146517" y="430105"/>
                    </a:lnTo>
                    <a:lnTo>
                      <a:pt x="145081" y="425434"/>
                    </a:lnTo>
                    <a:lnTo>
                      <a:pt x="142978" y="428109"/>
                    </a:lnTo>
                    <a:lnTo>
                      <a:pt x="136872" y="427753"/>
                    </a:lnTo>
                    <a:lnTo>
                      <a:pt x="131003" y="420061"/>
                    </a:lnTo>
                    <a:lnTo>
                      <a:pt x="130374" y="428977"/>
                    </a:lnTo>
                    <a:lnTo>
                      <a:pt x="127356" y="430105"/>
                    </a:lnTo>
                    <a:lnTo>
                      <a:pt x="122670" y="417668"/>
                    </a:lnTo>
                    <a:lnTo>
                      <a:pt x="124213" y="410299"/>
                    </a:lnTo>
                    <a:lnTo>
                      <a:pt x="117553" y="405242"/>
                    </a:lnTo>
                    <a:lnTo>
                      <a:pt x="114103" y="406380"/>
                    </a:lnTo>
                    <a:lnTo>
                      <a:pt x="109184" y="401274"/>
                    </a:lnTo>
                    <a:lnTo>
                      <a:pt x="108233" y="398158"/>
                    </a:lnTo>
                    <a:lnTo>
                      <a:pt x="112793" y="389664"/>
                    </a:lnTo>
                    <a:lnTo>
                      <a:pt x="110891" y="383433"/>
                    </a:lnTo>
                    <a:lnTo>
                      <a:pt x="113938" y="367126"/>
                    </a:lnTo>
                    <a:lnTo>
                      <a:pt x="110288" y="360417"/>
                    </a:lnTo>
                    <a:lnTo>
                      <a:pt x="106357" y="359473"/>
                    </a:lnTo>
                    <a:lnTo>
                      <a:pt x="103862" y="363726"/>
                    </a:lnTo>
                    <a:lnTo>
                      <a:pt x="98127" y="360209"/>
                    </a:lnTo>
                    <a:lnTo>
                      <a:pt x="99687" y="353365"/>
                    </a:lnTo>
                    <a:lnTo>
                      <a:pt x="98672" y="347633"/>
                    </a:lnTo>
                    <a:lnTo>
                      <a:pt x="101111" y="341289"/>
                    </a:lnTo>
                    <a:lnTo>
                      <a:pt x="103224" y="339141"/>
                    </a:lnTo>
                    <a:lnTo>
                      <a:pt x="105607" y="330704"/>
                    </a:lnTo>
                    <a:lnTo>
                      <a:pt x="105361" y="321289"/>
                    </a:lnTo>
                    <a:lnTo>
                      <a:pt x="103480" y="315580"/>
                    </a:lnTo>
                    <a:lnTo>
                      <a:pt x="94414" y="316861"/>
                    </a:lnTo>
                    <a:lnTo>
                      <a:pt x="94414" y="316861"/>
                    </a:lnTo>
                    <a:lnTo>
                      <a:pt x="93128" y="317417"/>
                    </a:lnTo>
                    <a:lnTo>
                      <a:pt x="93128" y="317417"/>
                    </a:lnTo>
                    <a:lnTo>
                      <a:pt x="91529" y="322692"/>
                    </a:lnTo>
                    <a:lnTo>
                      <a:pt x="92529" y="327900"/>
                    </a:lnTo>
                    <a:lnTo>
                      <a:pt x="86397" y="325439"/>
                    </a:lnTo>
                    <a:lnTo>
                      <a:pt x="73376" y="324716"/>
                    </a:lnTo>
                    <a:lnTo>
                      <a:pt x="68981" y="322207"/>
                    </a:lnTo>
                    <a:lnTo>
                      <a:pt x="64968" y="317595"/>
                    </a:lnTo>
                    <a:lnTo>
                      <a:pt x="64855" y="312887"/>
                    </a:lnTo>
                    <a:lnTo>
                      <a:pt x="60870" y="309319"/>
                    </a:lnTo>
                    <a:lnTo>
                      <a:pt x="59928" y="306202"/>
                    </a:lnTo>
                    <a:lnTo>
                      <a:pt x="62869" y="302467"/>
                    </a:lnTo>
                    <a:lnTo>
                      <a:pt x="61840" y="295688"/>
                    </a:lnTo>
                    <a:lnTo>
                      <a:pt x="58736" y="292622"/>
                    </a:lnTo>
                    <a:lnTo>
                      <a:pt x="56830" y="285341"/>
                    </a:lnTo>
                    <a:lnTo>
                      <a:pt x="52481" y="284398"/>
                    </a:lnTo>
                    <a:lnTo>
                      <a:pt x="50220" y="280264"/>
                    </a:lnTo>
                    <a:lnTo>
                      <a:pt x="35881" y="277459"/>
                    </a:lnTo>
                    <a:lnTo>
                      <a:pt x="37514" y="273235"/>
                    </a:lnTo>
                    <a:lnTo>
                      <a:pt x="34464" y="272258"/>
                    </a:lnTo>
                    <a:lnTo>
                      <a:pt x="32580" y="265498"/>
                    </a:lnTo>
                    <a:lnTo>
                      <a:pt x="28081" y="257750"/>
                    </a:lnTo>
                    <a:lnTo>
                      <a:pt x="28322" y="249371"/>
                    </a:lnTo>
                    <a:lnTo>
                      <a:pt x="16561" y="244925"/>
                    </a:lnTo>
                    <a:lnTo>
                      <a:pt x="15581" y="239714"/>
                    </a:lnTo>
                    <a:lnTo>
                      <a:pt x="5587" y="236794"/>
                    </a:lnTo>
                    <a:lnTo>
                      <a:pt x="0" y="237961"/>
                    </a:lnTo>
                    <a:lnTo>
                      <a:pt x="0" y="237961"/>
                    </a:lnTo>
                    <a:lnTo>
                      <a:pt x="3384" y="234748"/>
                    </a:lnTo>
                    <a:lnTo>
                      <a:pt x="7810" y="219999"/>
                    </a:lnTo>
                    <a:lnTo>
                      <a:pt x="7672" y="213722"/>
                    </a:lnTo>
                    <a:lnTo>
                      <a:pt x="11437" y="208406"/>
                    </a:lnTo>
                    <a:lnTo>
                      <a:pt x="10471" y="203718"/>
                    </a:lnTo>
                    <a:lnTo>
                      <a:pt x="7386" y="200646"/>
                    </a:lnTo>
                    <a:lnTo>
                      <a:pt x="12021" y="195834"/>
                    </a:lnTo>
                    <a:lnTo>
                      <a:pt x="14606" y="195777"/>
                    </a:lnTo>
                    <a:lnTo>
                      <a:pt x="18388" y="191506"/>
                    </a:lnTo>
                    <a:lnTo>
                      <a:pt x="14350" y="184270"/>
                    </a:lnTo>
                    <a:lnTo>
                      <a:pt x="10464" y="183833"/>
                    </a:lnTo>
                    <a:lnTo>
                      <a:pt x="10360" y="179126"/>
                    </a:lnTo>
                    <a:lnTo>
                      <a:pt x="7720" y="176567"/>
                    </a:lnTo>
                    <a:lnTo>
                      <a:pt x="10095" y="167096"/>
                    </a:lnTo>
                    <a:lnTo>
                      <a:pt x="24650" y="163631"/>
                    </a:lnTo>
                    <a:lnTo>
                      <a:pt x="24650" y="163631"/>
                    </a:lnTo>
                    <a:lnTo>
                      <a:pt x="31962" y="163464"/>
                    </a:lnTo>
                    <a:lnTo>
                      <a:pt x="39322" y="165387"/>
                    </a:lnTo>
                    <a:lnTo>
                      <a:pt x="51366" y="165103"/>
                    </a:lnTo>
                    <a:lnTo>
                      <a:pt x="54833" y="166066"/>
                    </a:lnTo>
                    <a:lnTo>
                      <a:pt x="61272" y="165388"/>
                    </a:lnTo>
                    <a:lnTo>
                      <a:pt x="61272" y="165388"/>
                    </a:lnTo>
                    <a:lnTo>
                      <a:pt x="65940" y="162658"/>
                    </a:lnTo>
                    <a:lnTo>
                      <a:pt x="65940" y="162658"/>
                    </a:lnTo>
                    <a:lnTo>
                      <a:pt x="75779" y="160321"/>
                    </a:lnTo>
                    <a:lnTo>
                      <a:pt x="78373" y="160780"/>
                    </a:lnTo>
                    <a:lnTo>
                      <a:pt x="86491" y="158482"/>
                    </a:lnTo>
                    <a:lnTo>
                      <a:pt x="91947" y="153110"/>
                    </a:lnTo>
                    <a:lnTo>
                      <a:pt x="96405" y="142529"/>
                    </a:lnTo>
                    <a:lnTo>
                      <a:pt x="104680" y="146500"/>
                    </a:lnTo>
                    <a:lnTo>
                      <a:pt x="111043" y="159415"/>
                    </a:lnTo>
                    <a:lnTo>
                      <a:pt x="111209" y="165690"/>
                    </a:lnTo>
                    <a:lnTo>
                      <a:pt x="114734" y="168736"/>
                    </a:lnTo>
                    <a:lnTo>
                      <a:pt x="118494" y="164449"/>
                    </a:lnTo>
                    <a:lnTo>
                      <a:pt x="118381" y="160266"/>
                    </a:lnTo>
                    <a:lnTo>
                      <a:pt x="122668" y="159627"/>
                    </a:lnTo>
                    <a:lnTo>
                      <a:pt x="121477" y="163323"/>
                    </a:lnTo>
                    <a:lnTo>
                      <a:pt x="125735" y="161637"/>
                    </a:lnTo>
                    <a:lnTo>
                      <a:pt x="123056" y="158047"/>
                    </a:lnTo>
                    <a:lnTo>
                      <a:pt x="127285" y="155316"/>
                    </a:lnTo>
                    <a:lnTo>
                      <a:pt x="135584" y="159798"/>
                    </a:lnTo>
                    <a:lnTo>
                      <a:pt x="139367" y="156554"/>
                    </a:lnTo>
                    <a:lnTo>
                      <a:pt x="137575" y="153987"/>
                    </a:lnTo>
                    <a:lnTo>
                      <a:pt x="140999" y="153368"/>
                    </a:lnTo>
                    <a:lnTo>
                      <a:pt x="146066" y="165264"/>
                    </a:lnTo>
                    <a:lnTo>
                      <a:pt x="141406" y="168010"/>
                    </a:lnTo>
                    <a:lnTo>
                      <a:pt x="141552" y="173240"/>
                    </a:lnTo>
                    <a:lnTo>
                      <a:pt x="147263" y="177267"/>
                    </a:lnTo>
                    <a:lnTo>
                      <a:pt x="148271" y="182472"/>
                    </a:lnTo>
                    <a:lnTo>
                      <a:pt x="154758" y="183336"/>
                    </a:lnTo>
                    <a:lnTo>
                      <a:pt x="156584" y="186948"/>
                    </a:lnTo>
                    <a:lnTo>
                      <a:pt x="161365" y="188381"/>
                    </a:lnTo>
                    <a:lnTo>
                      <a:pt x="160208" y="193125"/>
                    </a:lnTo>
                    <a:lnTo>
                      <a:pt x="165776" y="191918"/>
                    </a:lnTo>
                    <a:lnTo>
                      <a:pt x="166743" y="195554"/>
                    </a:lnTo>
                    <a:lnTo>
                      <a:pt x="173158" y="193798"/>
                    </a:lnTo>
                    <a:lnTo>
                      <a:pt x="169834" y="198082"/>
                    </a:lnTo>
                    <a:lnTo>
                      <a:pt x="171633" y="200646"/>
                    </a:lnTo>
                    <a:lnTo>
                      <a:pt x="173219" y="195889"/>
                    </a:lnTo>
                    <a:lnTo>
                      <a:pt x="176542" y="191605"/>
                    </a:lnTo>
                    <a:lnTo>
                      <a:pt x="175497" y="185355"/>
                    </a:lnTo>
                    <a:lnTo>
                      <a:pt x="181909" y="183596"/>
                    </a:lnTo>
                    <a:lnTo>
                      <a:pt x="180955" y="180484"/>
                    </a:lnTo>
                    <a:lnTo>
                      <a:pt x="193453" y="180635"/>
                    </a:lnTo>
                    <a:lnTo>
                      <a:pt x="195636" y="181616"/>
                    </a:lnTo>
                    <a:lnTo>
                      <a:pt x="198732" y="170008"/>
                    </a:lnTo>
                    <a:lnTo>
                      <a:pt x="205121" y="167720"/>
                    </a:lnTo>
                    <a:lnTo>
                      <a:pt x="207574" y="163457"/>
                    </a:lnTo>
                    <a:lnTo>
                      <a:pt x="213117" y="161716"/>
                    </a:lnTo>
                    <a:lnTo>
                      <a:pt x="214707" y="157480"/>
                    </a:lnTo>
                    <a:lnTo>
                      <a:pt x="220395" y="160443"/>
                    </a:lnTo>
                    <a:lnTo>
                      <a:pt x="219764" y="167790"/>
                    </a:lnTo>
                    <a:lnTo>
                      <a:pt x="227970" y="168579"/>
                    </a:lnTo>
                    <a:lnTo>
                      <a:pt x="228185" y="175377"/>
                    </a:lnTo>
                    <a:lnTo>
                      <a:pt x="231910" y="184157"/>
                    </a:lnTo>
                    <a:lnTo>
                      <a:pt x="241364" y="183331"/>
                    </a:lnTo>
                    <a:lnTo>
                      <a:pt x="244606" y="176945"/>
                    </a:lnTo>
                    <a:lnTo>
                      <a:pt x="250546" y="174136"/>
                    </a:lnTo>
                    <a:lnTo>
                      <a:pt x="253626" y="176129"/>
                    </a:lnTo>
                    <a:lnTo>
                      <a:pt x="256931" y="171833"/>
                    </a:lnTo>
                    <a:lnTo>
                      <a:pt x="255502" y="180778"/>
                    </a:lnTo>
                    <a:lnTo>
                      <a:pt x="259427" y="182219"/>
                    </a:lnTo>
                    <a:lnTo>
                      <a:pt x="262697" y="176877"/>
                    </a:lnTo>
                    <a:lnTo>
                      <a:pt x="270770" y="173467"/>
                    </a:lnTo>
                    <a:lnTo>
                      <a:pt x="267135" y="167831"/>
                    </a:lnTo>
                    <a:lnTo>
                      <a:pt x="270524" y="166147"/>
                    </a:lnTo>
                    <a:lnTo>
                      <a:pt x="278679" y="165349"/>
                    </a:lnTo>
                    <a:lnTo>
                      <a:pt x="282821" y="160498"/>
                    </a:lnTo>
                    <a:lnTo>
                      <a:pt x="286709" y="160889"/>
                    </a:lnTo>
                    <a:lnTo>
                      <a:pt x="287802" y="155093"/>
                    </a:lnTo>
                    <a:lnTo>
                      <a:pt x="292138" y="155991"/>
                    </a:lnTo>
                    <a:lnTo>
                      <a:pt x="299411" y="154693"/>
                    </a:lnTo>
                    <a:lnTo>
                      <a:pt x="304049" y="151914"/>
                    </a:lnTo>
                    <a:lnTo>
                      <a:pt x="308403" y="153331"/>
                    </a:lnTo>
                    <a:lnTo>
                      <a:pt x="317357" y="150921"/>
                    </a:lnTo>
                    <a:lnTo>
                      <a:pt x="321806" y="154950"/>
                    </a:lnTo>
                    <a:lnTo>
                      <a:pt x="323880" y="152782"/>
                    </a:lnTo>
                    <a:lnTo>
                      <a:pt x="323692" y="147554"/>
                    </a:lnTo>
                    <a:lnTo>
                      <a:pt x="328421" y="147384"/>
                    </a:lnTo>
                    <a:lnTo>
                      <a:pt x="327448" y="144278"/>
                    </a:lnTo>
                    <a:lnTo>
                      <a:pt x="329483" y="141064"/>
                    </a:lnTo>
                    <a:lnTo>
                      <a:pt x="334324" y="144030"/>
                    </a:lnTo>
                    <a:lnTo>
                      <a:pt x="339949" y="144872"/>
                    </a:lnTo>
                    <a:lnTo>
                      <a:pt x="344150" y="142100"/>
                    </a:lnTo>
                    <a:lnTo>
                      <a:pt x="339260" y="126052"/>
                    </a:lnTo>
                    <a:lnTo>
                      <a:pt x="343945" y="124834"/>
                    </a:lnTo>
                    <a:lnTo>
                      <a:pt x="347950" y="116834"/>
                    </a:lnTo>
                    <a:lnTo>
                      <a:pt x="346898" y="111639"/>
                    </a:lnTo>
                    <a:lnTo>
                      <a:pt x="351269" y="102055"/>
                    </a:lnTo>
                    <a:lnTo>
                      <a:pt x="356553" y="105522"/>
                    </a:lnTo>
                    <a:lnTo>
                      <a:pt x="363047" y="106849"/>
                    </a:lnTo>
                    <a:lnTo>
                      <a:pt x="363826" y="104726"/>
                    </a:lnTo>
                    <a:lnTo>
                      <a:pt x="368545" y="104548"/>
                    </a:lnTo>
                    <a:lnTo>
                      <a:pt x="374282" y="108517"/>
                    </a:lnTo>
                    <a:lnTo>
                      <a:pt x="378813" y="114625"/>
                    </a:lnTo>
                    <a:lnTo>
                      <a:pt x="386190" y="116435"/>
                    </a:lnTo>
                    <a:lnTo>
                      <a:pt x="391546" y="110469"/>
                    </a:lnTo>
                    <a:lnTo>
                      <a:pt x="398309" y="107588"/>
                    </a:lnTo>
                    <a:lnTo>
                      <a:pt x="395980" y="113961"/>
                    </a:lnTo>
                    <a:lnTo>
                      <a:pt x="403276" y="113675"/>
                    </a:lnTo>
                    <a:lnTo>
                      <a:pt x="407221" y="115613"/>
                    </a:lnTo>
                    <a:lnTo>
                      <a:pt x="411050" y="125408"/>
                    </a:lnTo>
                    <a:lnTo>
                      <a:pt x="409130" y="131242"/>
                    </a:lnTo>
                    <a:lnTo>
                      <a:pt x="409767" y="136452"/>
                    </a:lnTo>
                    <a:lnTo>
                      <a:pt x="416399" y="140900"/>
                    </a:lnTo>
                    <a:lnTo>
                      <a:pt x="423640" y="139039"/>
                    </a:lnTo>
                    <a:lnTo>
                      <a:pt x="423943" y="135886"/>
                    </a:lnTo>
                    <a:lnTo>
                      <a:pt x="432790" y="141810"/>
                    </a:lnTo>
                    <a:lnTo>
                      <a:pt x="434424" y="139650"/>
                    </a:lnTo>
                    <a:lnTo>
                      <a:pt x="439193" y="140502"/>
                    </a:lnTo>
                    <a:lnTo>
                      <a:pt x="436335" y="144284"/>
                    </a:lnTo>
                    <a:lnTo>
                      <a:pt x="437557" y="153135"/>
                    </a:lnTo>
                    <a:lnTo>
                      <a:pt x="433577" y="161150"/>
                    </a:lnTo>
                    <a:lnTo>
                      <a:pt x="437145" y="164146"/>
                    </a:lnTo>
                    <a:lnTo>
                      <a:pt x="443640" y="164928"/>
                    </a:lnTo>
                    <a:lnTo>
                      <a:pt x="453946" y="174450"/>
                    </a:lnTo>
                    <a:lnTo>
                      <a:pt x="458766" y="176344"/>
                    </a:lnTo>
                    <a:lnTo>
                      <a:pt x="461283" y="174668"/>
                    </a:lnTo>
                    <a:lnTo>
                      <a:pt x="460954" y="166828"/>
                    </a:lnTo>
                    <a:lnTo>
                      <a:pt x="464804" y="166143"/>
                    </a:lnTo>
                    <a:lnTo>
                      <a:pt x="464132" y="160411"/>
                    </a:lnTo>
                    <a:lnTo>
                      <a:pt x="466725" y="150354"/>
                    </a:lnTo>
                    <a:lnTo>
                      <a:pt x="469171" y="147109"/>
                    </a:lnTo>
                    <a:lnTo>
                      <a:pt x="472180" y="146982"/>
                    </a:lnTo>
                    <a:lnTo>
                      <a:pt x="473721" y="142727"/>
                    </a:lnTo>
                    <a:lnTo>
                      <a:pt x="477929" y="140454"/>
                    </a:lnTo>
                    <a:lnTo>
                      <a:pt x="480669" y="134054"/>
                    </a:lnTo>
                    <a:lnTo>
                      <a:pt x="482566" y="138161"/>
                    </a:lnTo>
                    <a:lnTo>
                      <a:pt x="488309" y="141580"/>
                    </a:lnTo>
                    <a:lnTo>
                      <a:pt x="498937" y="138501"/>
                    </a:lnTo>
                    <a:lnTo>
                      <a:pt x="502530" y="132061"/>
                    </a:lnTo>
                    <a:lnTo>
                      <a:pt x="507661" y="131312"/>
                    </a:lnTo>
                    <a:lnTo>
                      <a:pt x="510399" y="134857"/>
                    </a:lnTo>
                    <a:lnTo>
                      <a:pt x="509341" y="140140"/>
                    </a:lnTo>
                    <a:lnTo>
                      <a:pt x="514474" y="139390"/>
                    </a:lnTo>
                    <a:lnTo>
                      <a:pt x="517643" y="142915"/>
                    </a:lnTo>
                    <a:lnTo>
                      <a:pt x="520918" y="139104"/>
                    </a:lnTo>
                    <a:lnTo>
                      <a:pt x="525402" y="143093"/>
                    </a:lnTo>
                    <a:lnTo>
                      <a:pt x="523403" y="136898"/>
                    </a:lnTo>
                    <a:lnTo>
                      <a:pt x="528066" y="125693"/>
                    </a:lnTo>
                    <a:lnTo>
                      <a:pt x="530354" y="128732"/>
                    </a:lnTo>
                    <a:lnTo>
                      <a:pt x="533313" y="127552"/>
                    </a:lnTo>
                    <a:lnTo>
                      <a:pt x="539944" y="131441"/>
                    </a:lnTo>
                    <a:lnTo>
                      <a:pt x="545957" y="131167"/>
                    </a:lnTo>
                    <a:lnTo>
                      <a:pt x="544979" y="128593"/>
                    </a:lnTo>
                    <a:lnTo>
                      <a:pt x="548174" y="113785"/>
                    </a:lnTo>
                    <a:lnTo>
                      <a:pt x="548340" y="108018"/>
                    </a:lnTo>
                    <a:lnTo>
                      <a:pt x="550365" y="105307"/>
                    </a:lnTo>
                    <a:lnTo>
                      <a:pt x="549316" y="101166"/>
                    </a:lnTo>
                    <a:lnTo>
                      <a:pt x="550887" y="97952"/>
                    </a:lnTo>
                    <a:lnTo>
                      <a:pt x="548266" y="97025"/>
                    </a:lnTo>
                    <a:lnTo>
                      <a:pt x="553027" y="88428"/>
                    </a:lnTo>
                    <a:lnTo>
                      <a:pt x="557670" y="86643"/>
                    </a:lnTo>
                    <a:lnTo>
                      <a:pt x="559240" y="83429"/>
                    </a:lnTo>
                    <a:lnTo>
                      <a:pt x="557259" y="77761"/>
                    </a:lnTo>
                    <a:lnTo>
                      <a:pt x="557560" y="65704"/>
                    </a:lnTo>
                    <a:lnTo>
                      <a:pt x="556438" y="59997"/>
                    </a:lnTo>
                    <a:lnTo>
                      <a:pt x="560403" y="53007"/>
                    </a:lnTo>
                    <a:lnTo>
                      <a:pt x="565748" y="48046"/>
                    </a:lnTo>
                    <a:lnTo>
                      <a:pt x="572851" y="44048"/>
                    </a:lnTo>
                    <a:lnTo>
                      <a:pt x="577705" y="46961"/>
                    </a:lnTo>
                    <a:lnTo>
                      <a:pt x="577508" y="42781"/>
                    </a:lnTo>
                    <a:lnTo>
                      <a:pt x="580870" y="23251"/>
                    </a:lnTo>
                    <a:lnTo>
                      <a:pt x="588286" y="26039"/>
                    </a:lnTo>
                    <a:lnTo>
                      <a:pt x="591959" y="22199"/>
                    </a:lnTo>
                    <a:lnTo>
                      <a:pt x="602922" y="27430"/>
                    </a:lnTo>
                    <a:lnTo>
                      <a:pt x="602518" y="19073"/>
                    </a:lnTo>
                    <a:lnTo>
                      <a:pt x="605734" y="14728"/>
                    </a:lnTo>
                    <a:lnTo>
                      <a:pt x="604550" y="7980"/>
                    </a:lnTo>
                    <a:lnTo>
                      <a:pt x="610333" y="12410"/>
                    </a:lnTo>
                    <a:lnTo>
                      <a:pt x="612462" y="3406"/>
                    </a:lnTo>
                    <a:lnTo>
                      <a:pt x="617860" y="0"/>
                    </a:lnTo>
                    <a:lnTo>
                      <a:pt x="620706" y="5620"/>
                    </a:lnTo>
                    <a:lnTo>
                      <a:pt x="633118" y="5529"/>
                    </a:lnTo>
                    <a:lnTo>
                      <a:pt x="636577" y="14781"/>
                    </a:lnTo>
                    <a:lnTo>
                      <a:pt x="648219" y="16291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88" name="ID_179">
                <a:extLst>
                  <a:ext uri="{FF2B5EF4-FFF2-40B4-BE49-F238E27FC236}">
                    <a16:creationId xmlns:a16="http://schemas.microsoft.com/office/drawing/2014/main" xmlns="" id="{F78F9B48-CA52-4087-AAA4-5BA1DE796EA7}"/>
                  </a:ext>
                </a:extLst>
              </p:cNvPr>
              <p:cNvSpPr/>
              <p:nvPr/>
            </p:nvSpPr>
            <p:spPr>
              <a:xfrm>
                <a:off x="2423737" y="2188854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FFF0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</p:grpSp>
        <p:grpSp>
          <p:nvGrpSpPr>
            <p:cNvPr id="24" name="M16">
              <a:extLst>
                <a:ext uri="{FF2B5EF4-FFF2-40B4-BE49-F238E27FC236}">
                  <a16:creationId xmlns:a16="http://schemas.microsoft.com/office/drawing/2014/main" xmlns="" id="{11E97432-A617-458B-AC3A-08536B1156CD}"/>
                </a:ext>
              </a:extLst>
            </p:cNvPr>
            <p:cNvGrpSpPr/>
            <p:nvPr/>
          </p:nvGrpSpPr>
          <p:grpSpPr>
            <a:xfrm>
              <a:off x="818346" y="3192757"/>
              <a:ext cx="710246" cy="1175653"/>
              <a:chOff x="818379" y="3192757"/>
              <a:chExt cx="707553" cy="1175653"/>
            </a:xfrm>
          </p:grpSpPr>
          <p:sp>
            <p:nvSpPr>
              <p:cNvPr id="184" name="ID_180">
                <a:extLst>
                  <a:ext uri="{FF2B5EF4-FFF2-40B4-BE49-F238E27FC236}">
                    <a16:creationId xmlns:a16="http://schemas.microsoft.com/office/drawing/2014/main" xmlns="" id="{FEC535B0-1784-4DBF-930A-C1617175A176}"/>
                  </a:ext>
                </a:extLst>
              </p:cNvPr>
              <p:cNvSpPr/>
              <p:nvPr/>
            </p:nvSpPr>
            <p:spPr>
              <a:xfrm>
                <a:off x="851497" y="3633676"/>
                <a:ext cx="7618" cy="7246"/>
              </a:xfrm>
              <a:custGeom>
                <a:avLst/>
                <a:gdLst/>
                <a:ahLst/>
                <a:cxnLst/>
                <a:rect l="0" t="0" r="0" b="0"/>
                <a:pathLst>
                  <a:path w="7618" h="7246">
                    <a:moveTo>
                      <a:pt x="7617" y="5305"/>
                    </a:moveTo>
                    <a:lnTo>
                      <a:pt x="3874" y="7245"/>
                    </a:lnTo>
                    <a:lnTo>
                      <a:pt x="704" y="6089"/>
                    </a:lnTo>
                    <a:lnTo>
                      <a:pt x="0" y="349"/>
                    </a:lnTo>
                    <a:lnTo>
                      <a:pt x="4601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85" name="ID_181">
                <a:extLst>
                  <a:ext uri="{FF2B5EF4-FFF2-40B4-BE49-F238E27FC236}">
                    <a16:creationId xmlns:a16="http://schemas.microsoft.com/office/drawing/2014/main" xmlns="" id="{0E5ED5C3-945E-4572-A3DE-AC37B2BA7CDC}"/>
                  </a:ext>
                </a:extLst>
              </p:cNvPr>
              <p:cNvSpPr/>
              <p:nvPr/>
            </p:nvSpPr>
            <p:spPr>
              <a:xfrm>
                <a:off x="818379" y="3196020"/>
                <a:ext cx="707553" cy="1172390"/>
              </a:xfrm>
              <a:custGeom>
                <a:avLst/>
                <a:gdLst/>
                <a:ahLst/>
                <a:cxnLst/>
                <a:rect l="0" t="0" r="0" b="0"/>
                <a:pathLst>
                  <a:path w="707553" h="1172390">
                    <a:moveTo>
                      <a:pt x="555469" y="28734"/>
                    </a:moveTo>
                    <a:lnTo>
                      <a:pt x="563996" y="30953"/>
                    </a:lnTo>
                    <a:lnTo>
                      <a:pt x="558934" y="37652"/>
                    </a:lnTo>
                    <a:lnTo>
                      <a:pt x="561122" y="41857"/>
                    </a:lnTo>
                    <a:lnTo>
                      <a:pt x="557901" y="45977"/>
                    </a:lnTo>
                    <a:lnTo>
                      <a:pt x="561861" y="52295"/>
                    </a:lnTo>
                    <a:lnTo>
                      <a:pt x="562577" y="64296"/>
                    </a:lnTo>
                    <a:lnTo>
                      <a:pt x="557598" y="65260"/>
                    </a:lnTo>
                    <a:lnTo>
                      <a:pt x="554825" y="69386"/>
                    </a:lnTo>
                    <a:lnTo>
                      <a:pt x="561480" y="76788"/>
                    </a:lnTo>
                    <a:lnTo>
                      <a:pt x="564204" y="75788"/>
                    </a:lnTo>
                    <a:lnTo>
                      <a:pt x="570896" y="81102"/>
                    </a:lnTo>
                    <a:lnTo>
                      <a:pt x="569890" y="87862"/>
                    </a:lnTo>
                    <a:lnTo>
                      <a:pt x="564898" y="89349"/>
                    </a:lnTo>
                    <a:lnTo>
                      <a:pt x="564810" y="95080"/>
                    </a:lnTo>
                    <a:lnTo>
                      <a:pt x="560301" y="94489"/>
                    </a:lnTo>
                    <a:lnTo>
                      <a:pt x="562010" y="100768"/>
                    </a:lnTo>
                    <a:lnTo>
                      <a:pt x="557944" y="100705"/>
                    </a:lnTo>
                    <a:lnTo>
                      <a:pt x="554181" y="110025"/>
                    </a:lnTo>
                    <a:lnTo>
                      <a:pt x="551000" y="111016"/>
                    </a:lnTo>
                    <a:lnTo>
                      <a:pt x="547308" y="115646"/>
                    </a:lnTo>
                    <a:lnTo>
                      <a:pt x="554936" y="119415"/>
                    </a:lnTo>
                    <a:lnTo>
                      <a:pt x="556704" y="122048"/>
                    </a:lnTo>
                    <a:lnTo>
                      <a:pt x="538452" y="131652"/>
                    </a:lnTo>
                    <a:lnTo>
                      <a:pt x="539194" y="141561"/>
                    </a:lnTo>
                    <a:lnTo>
                      <a:pt x="537246" y="149863"/>
                    </a:lnTo>
                    <a:lnTo>
                      <a:pt x="544892" y="153113"/>
                    </a:lnTo>
                    <a:lnTo>
                      <a:pt x="546636" y="157308"/>
                    </a:lnTo>
                    <a:lnTo>
                      <a:pt x="550804" y="151646"/>
                    </a:lnTo>
                    <a:lnTo>
                      <a:pt x="553454" y="155854"/>
                    </a:lnTo>
                    <a:lnTo>
                      <a:pt x="560256" y="155441"/>
                    </a:lnTo>
                    <a:lnTo>
                      <a:pt x="560207" y="158565"/>
                    </a:lnTo>
                    <a:lnTo>
                      <a:pt x="564696" y="161238"/>
                    </a:lnTo>
                    <a:lnTo>
                      <a:pt x="570585" y="161328"/>
                    </a:lnTo>
                    <a:lnTo>
                      <a:pt x="574623" y="163992"/>
                    </a:lnTo>
                    <a:lnTo>
                      <a:pt x="574537" y="169720"/>
                    </a:lnTo>
                    <a:lnTo>
                      <a:pt x="568670" y="168069"/>
                    </a:lnTo>
                    <a:lnTo>
                      <a:pt x="562756" y="169540"/>
                    </a:lnTo>
                    <a:lnTo>
                      <a:pt x="560870" y="174198"/>
                    </a:lnTo>
                    <a:lnTo>
                      <a:pt x="557277" y="172059"/>
                    </a:lnTo>
                    <a:lnTo>
                      <a:pt x="556759" y="176216"/>
                    </a:lnTo>
                    <a:lnTo>
                      <a:pt x="551344" y="174568"/>
                    </a:lnTo>
                    <a:lnTo>
                      <a:pt x="547190" y="179188"/>
                    </a:lnTo>
                    <a:lnTo>
                      <a:pt x="551245" y="180815"/>
                    </a:lnTo>
                    <a:lnTo>
                      <a:pt x="549307" y="188594"/>
                    </a:lnTo>
                    <a:lnTo>
                      <a:pt x="543403" y="189020"/>
                    </a:lnTo>
                    <a:lnTo>
                      <a:pt x="542538" y="186403"/>
                    </a:lnTo>
                    <a:lnTo>
                      <a:pt x="538457" y="186336"/>
                    </a:lnTo>
                    <a:lnTo>
                      <a:pt x="539296" y="190515"/>
                    </a:lnTo>
                    <a:lnTo>
                      <a:pt x="535495" y="200865"/>
                    </a:lnTo>
                    <a:lnTo>
                      <a:pt x="538192" y="202471"/>
                    </a:lnTo>
                    <a:lnTo>
                      <a:pt x="533585" y="206559"/>
                    </a:lnTo>
                    <a:lnTo>
                      <a:pt x="532625" y="209666"/>
                    </a:lnTo>
                    <a:lnTo>
                      <a:pt x="526689" y="211649"/>
                    </a:lnTo>
                    <a:lnTo>
                      <a:pt x="529386" y="213256"/>
                    </a:lnTo>
                    <a:lnTo>
                      <a:pt x="524776" y="217342"/>
                    </a:lnTo>
                    <a:lnTo>
                      <a:pt x="523797" y="221489"/>
                    </a:lnTo>
                    <a:lnTo>
                      <a:pt x="525543" y="225683"/>
                    </a:lnTo>
                    <a:lnTo>
                      <a:pt x="533195" y="229975"/>
                    </a:lnTo>
                    <a:lnTo>
                      <a:pt x="536821" y="230555"/>
                    </a:lnTo>
                    <a:lnTo>
                      <a:pt x="541716" y="236881"/>
                    </a:lnTo>
                    <a:lnTo>
                      <a:pt x="544258" y="248370"/>
                    </a:lnTo>
                    <a:lnTo>
                      <a:pt x="541479" y="251447"/>
                    </a:lnTo>
                    <a:lnTo>
                      <a:pt x="538640" y="258164"/>
                    </a:lnTo>
                    <a:lnTo>
                      <a:pt x="539447" y="264420"/>
                    </a:lnTo>
                    <a:lnTo>
                      <a:pt x="537147" y="265943"/>
                    </a:lnTo>
                    <a:lnTo>
                      <a:pt x="537827" y="280000"/>
                    </a:lnTo>
                    <a:lnTo>
                      <a:pt x="539975" y="287837"/>
                    </a:lnTo>
                    <a:lnTo>
                      <a:pt x="534073" y="286700"/>
                    </a:lnTo>
                    <a:lnTo>
                      <a:pt x="532044" y="299148"/>
                    </a:lnTo>
                    <a:lnTo>
                      <a:pt x="539325" y="299788"/>
                    </a:lnTo>
                    <a:lnTo>
                      <a:pt x="538784" y="304980"/>
                    </a:lnTo>
                    <a:lnTo>
                      <a:pt x="530994" y="307451"/>
                    </a:lnTo>
                    <a:lnTo>
                      <a:pt x="533651" y="312176"/>
                    </a:lnTo>
                    <a:lnTo>
                      <a:pt x="539602" y="310713"/>
                    </a:lnTo>
                    <a:lnTo>
                      <a:pt x="536343" y="314820"/>
                    </a:lnTo>
                    <a:lnTo>
                      <a:pt x="537608" y="321080"/>
                    </a:lnTo>
                    <a:lnTo>
                      <a:pt x="531629" y="324100"/>
                    </a:lnTo>
                    <a:lnTo>
                      <a:pt x="526612" y="324017"/>
                    </a:lnTo>
                    <a:lnTo>
                      <a:pt x="530656" y="327723"/>
                    </a:lnTo>
                    <a:lnTo>
                      <a:pt x="530578" y="332401"/>
                    </a:lnTo>
                    <a:lnTo>
                      <a:pt x="524629" y="333341"/>
                    </a:lnTo>
                    <a:lnTo>
                      <a:pt x="522725" y="337987"/>
                    </a:lnTo>
                    <a:lnTo>
                      <a:pt x="515862" y="338909"/>
                    </a:lnTo>
                    <a:lnTo>
                      <a:pt x="511801" y="336240"/>
                    </a:lnTo>
                    <a:lnTo>
                      <a:pt x="509912" y="339845"/>
                    </a:lnTo>
                    <a:lnTo>
                      <a:pt x="502144" y="340228"/>
                    </a:lnTo>
                    <a:lnTo>
                      <a:pt x="505731" y="343930"/>
                    </a:lnTo>
                    <a:lnTo>
                      <a:pt x="510606" y="352332"/>
                    </a:lnTo>
                    <a:lnTo>
                      <a:pt x="520132" y="356135"/>
                    </a:lnTo>
                    <a:lnTo>
                      <a:pt x="523338" y="355670"/>
                    </a:lnTo>
                    <a:lnTo>
                      <a:pt x="529222" y="358887"/>
                    </a:lnTo>
                    <a:lnTo>
                      <a:pt x="532910" y="356870"/>
                    </a:lnTo>
                    <a:lnTo>
                      <a:pt x="542509" y="356507"/>
                    </a:lnTo>
                    <a:lnTo>
                      <a:pt x="545689" y="357598"/>
                    </a:lnTo>
                    <a:lnTo>
                      <a:pt x="551087" y="362881"/>
                    </a:lnTo>
                    <a:lnTo>
                      <a:pt x="557017" y="363494"/>
                    </a:lnTo>
                    <a:lnTo>
                      <a:pt x="556872" y="372845"/>
                    </a:lnTo>
                    <a:lnTo>
                      <a:pt x="552800" y="370183"/>
                    </a:lnTo>
                    <a:lnTo>
                      <a:pt x="549103" y="372723"/>
                    </a:lnTo>
                    <a:lnTo>
                      <a:pt x="548123" y="376864"/>
                    </a:lnTo>
                    <a:lnTo>
                      <a:pt x="543112" y="375745"/>
                    </a:lnTo>
                    <a:lnTo>
                      <a:pt x="540328" y="378297"/>
                    </a:lnTo>
                    <a:lnTo>
                      <a:pt x="541988" y="388715"/>
                    </a:lnTo>
                    <a:lnTo>
                      <a:pt x="540066" y="394399"/>
                    </a:lnTo>
                    <a:lnTo>
                      <a:pt x="539957" y="401150"/>
                    </a:lnTo>
                    <a:lnTo>
                      <a:pt x="543583" y="403287"/>
                    </a:lnTo>
                    <a:lnTo>
                      <a:pt x="540771" y="407396"/>
                    </a:lnTo>
                    <a:lnTo>
                      <a:pt x="542585" y="408465"/>
                    </a:lnTo>
                    <a:lnTo>
                      <a:pt x="540619" y="416743"/>
                    </a:lnTo>
                    <a:lnTo>
                      <a:pt x="543299" y="420941"/>
                    </a:lnTo>
                    <a:lnTo>
                      <a:pt x="544115" y="427186"/>
                    </a:lnTo>
                    <a:lnTo>
                      <a:pt x="543082" y="434439"/>
                    </a:lnTo>
                    <a:lnTo>
                      <a:pt x="543082" y="434439"/>
                    </a:lnTo>
                    <a:lnTo>
                      <a:pt x="529848" y="431107"/>
                    </a:lnTo>
                    <a:lnTo>
                      <a:pt x="522043" y="432014"/>
                    </a:lnTo>
                    <a:lnTo>
                      <a:pt x="520228" y="430945"/>
                    </a:lnTo>
                    <a:lnTo>
                      <a:pt x="507420" y="429684"/>
                    </a:lnTo>
                    <a:lnTo>
                      <a:pt x="502877" y="427527"/>
                    </a:lnTo>
                    <a:lnTo>
                      <a:pt x="492782" y="428384"/>
                    </a:lnTo>
                    <a:lnTo>
                      <a:pt x="477550" y="434334"/>
                    </a:lnTo>
                    <a:lnTo>
                      <a:pt x="473377" y="436851"/>
                    </a:lnTo>
                    <a:lnTo>
                      <a:pt x="466275" y="448657"/>
                    </a:lnTo>
                    <a:lnTo>
                      <a:pt x="473121" y="450345"/>
                    </a:lnTo>
                    <a:lnTo>
                      <a:pt x="473043" y="454497"/>
                    </a:lnTo>
                    <a:lnTo>
                      <a:pt x="470054" y="466899"/>
                    </a:lnTo>
                    <a:lnTo>
                      <a:pt x="474632" y="467504"/>
                    </a:lnTo>
                    <a:lnTo>
                      <a:pt x="474534" y="472693"/>
                    </a:lnTo>
                    <a:lnTo>
                      <a:pt x="482228" y="478546"/>
                    </a:lnTo>
                    <a:lnTo>
                      <a:pt x="480276" y="484737"/>
                    </a:lnTo>
                    <a:lnTo>
                      <a:pt x="475324" y="479455"/>
                    </a:lnTo>
                    <a:lnTo>
                      <a:pt x="473449" y="481495"/>
                    </a:lnTo>
                    <a:lnTo>
                      <a:pt x="466543" y="482401"/>
                    </a:lnTo>
                    <a:lnTo>
                      <a:pt x="466354" y="492257"/>
                    </a:lnTo>
                    <a:lnTo>
                      <a:pt x="466105" y="505223"/>
                    </a:lnTo>
                    <a:lnTo>
                      <a:pt x="457395" y="504017"/>
                    </a:lnTo>
                    <a:lnTo>
                      <a:pt x="458233" y="508184"/>
                    </a:lnTo>
                    <a:lnTo>
                      <a:pt x="465896" y="516113"/>
                    </a:lnTo>
                    <a:lnTo>
                      <a:pt x="465776" y="522336"/>
                    </a:lnTo>
                    <a:lnTo>
                      <a:pt x="468945" y="524990"/>
                    </a:lnTo>
                    <a:lnTo>
                      <a:pt x="467936" y="529638"/>
                    </a:lnTo>
                    <a:lnTo>
                      <a:pt x="471557" y="532819"/>
                    </a:lnTo>
                    <a:lnTo>
                      <a:pt x="471498" y="535929"/>
                    </a:lnTo>
                    <a:lnTo>
                      <a:pt x="478418" y="535022"/>
                    </a:lnTo>
                    <a:lnTo>
                      <a:pt x="479222" y="541260"/>
                    </a:lnTo>
                    <a:lnTo>
                      <a:pt x="485166" y="543445"/>
                    </a:lnTo>
                    <a:lnTo>
                      <a:pt x="486912" y="548662"/>
                    </a:lnTo>
                    <a:lnTo>
                      <a:pt x="483230" y="548594"/>
                    </a:lnTo>
                    <a:lnTo>
                      <a:pt x="479921" y="553199"/>
                    </a:lnTo>
                    <a:lnTo>
                      <a:pt x="483134" y="553777"/>
                    </a:lnTo>
                    <a:lnTo>
                      <a:pt x="485820" y="557974"/>
                    </a:lnTo>
                    <a:lnTo>
                      <a:pt x="485678" y="565748"/>
                    </a:lnTo>
                    <a:lnTo>
                      <a:pt x="482463" y="565170"/>
                    </a:lnTo>
                    <a:lnTo>
                      <a:pt x="484670" y="570395"/>
                    </a:lnTo>
                    <a:lnTo>
                      <a:pt x="480437" y="574981"/>
                    </a:lnTo>
                    <a:lnTo>
                      <a:pt x="480360" y="579126"/>
                    </a:lnTo>
                    <a:lnTo>
                      <a:pt x="477469" y="585810"/>
                    </a:lnTo>
                    <a:lnTo>
                      <a:pt x="473301" y="586768"/>
                    </a:lnTo>
                    <a:lnTo>
                      <a:pt x="473222" y="590912"/>
                    </a:lnTo>
                    <a:lnTo>
                      <a:pt x="466787" y="589754"/>
                    </a:lnTo>
                    <a:lnTo>
                      <a:pt x="467788" y="585627"/>
                    </a:lnTo>
                    <a:lnTo>
                      <a:pt x="460873" y="585494"/>
                    </a:lnTo>
                    <a:lnTo>
                      <a:pt x="457586" y="588540"/>
                    </a:lnTo>
                    <a:lnTo>
                      <a:pt x="451182" y="585823"/>
                    </a:lnTo>
                    <a:lnTo>
                      <a:pt x="440590" y="585093"/>
                    </a:lnTo>
                    <a:lnTo>
                      <a:pt x="438379" y="580384"/>
                    </a:lnTo>
                    <a:lnTo>
                      <a:pt x="428818" y="574486"/>
                    </a:lnTo>
                    <a:lnTo>
                      <a:pt x="424542" y="580617"/>
                    </a:lnTo>
                    <a:lnTo>
                      <a:pt x="426717" y="586882"/>
                    </a:lnTo>
                    <a:lnTo>
                      <a:pt x="421526" y="592474"/>
                    </a:lnTo>
                    <a:lnTo>
                      <a:pt x="422845" y="595611"/>
                    </a:lnTo>
                    <a:lnTo>
                      <a:pt x="434353" y="596885"/>
                    </a:lnTo>
                    <a:lnTo>
                      <a:pt x="438965" y="596979"/>
                    </a:lnTo>
                    <a:lnTo>
                      <a:pt x="437801" y="608873"/>
                    </a:lnTo>
                    <a:lnTo>
                      <a:pt x="435955" y="608835"/>
                    </a:lnTo>
                    <a:lnTo>
                      <a:pt x="436784" y="613515"/>
                    </a:lnTo>
                    <a:lnTo>
                      <a:pt x="434821" y="619173"/>
                    </a:lnTo>
                    <a:lnTo>
                      <a:pt x="435650" y="623852"/>
                    </a:lnTo>
                    <a:lnTo>
                      <a:pt x="433739" y="626921"/>
                    </a:lnTo>
                    <a:lnTo>
                      <a:pt x="424944" y="627775"/>
                    </a:lnTo>
                    <a:lnTo>
                      <a:pt x="427565" y="635081"/>
                    </a:lnTo>
                    <a:lnTo>
                      <a:pt x="423191" y="645347"/>
                    </a:lnTo>
                    <a:lnTo>
                      <a:pt x="421061" y="658765"/>
                    </a:lnTo>
                    <a:lnTo>
                      <a:pt x="423341" y="660366"/>
                    </a:lnTo>
                    <a:lnTo>
                      <a:pt x="426826" y="670792"/>
                    </a:lnTo>
                    <a:lnTo>
                      <a:pt x="433712" y="673522"/>
                    </a:lnTo>
                    <a:lnTo>
                      <a:pt x="438182" y="681376"/>
                    </a:lnTo>
                    <a:lnTo>
                      <a:pt x="444260" y="678393"/>
                    </a:lnTo>
                    <a:lnTo>
                      <a:pt x="454884" y="679638"/>
                    </a:lnTo>
                    <a:lnTo>
                      <a:pt x="452951" y="683740"/>
                    </a:lnTo>
                    <a:lnTo>
                      <a:pt x="449208" y="685737"/>
                    </a:lnTo>
                    <a:lnTo>
                      <a:pt x="449064" y="692979"/>
                    </a:lnTo>
                    <a:lnTo>
                      <a:pt x="444949" y="690310"/>
                    </a:lnTo>
                    <a:lnTo>
                      <a:pt x="440236" y="694355"/>
                    </a:lnTo>
                    <a:lnTo>
                      <a:pt x="439164" y="701578"/>
                    </a:lnTo>
                    <a:lnTo>
                      <a:pt x="441839" y="706806"/>
                    </a:lnTo>
                    <a:lnTo>
                      <a:pt x="449664" y="709548"/>
                    </a:lnTo>
                    <a:lnTo>
                      <a:pt x="446328" y="714138"/>
                    </a:lnTo>
                    <a:lnTo>
                      <a:pt x="448533" y="719872"/>
                    </a:lnTo>
                    <a:lnTo>
                      <a:pt x="458237" y="721613"/>
                    </a:lnTo>
                    <a:lnTo>
                      <a:pt x="466147" y="720213"/>
                    </a:lnTo>
                    <a:lnTo>
                      <a:pt x="469748" y="725972"/>
                    </a:lnTo>
                    <a:lnTo>
                      <a:pt x="475815" y="724016"/>
                    </a:lnTo>
                    <a:lnTo>
                      <a:pt x="476857" y="717829"/>
                    </a:lnTo>
                    <a:lnTo>
                      <a:pt x="476036" y="712123"/>
                    </a:lnTo>
                    <a:lnTo>
                      <a:pt x="478941" y="705452"/>
                    </a:lnTo>
                    <a:lnTo>
                      <a:pt x="484066" y="703994"/>
                    </a:lnTo>
                    <a:lnTo>
                      <a:pt x="489096" y="707707"/>
                    </a:lnTo>
                    <a:lnTo>
                      <a:pt x="495563" y="708858"/>
                    </a:lnTo>
                    <a:lnTo>
                      <a:pt x="502568" y="705878"/>
                    </a:lnTo>
                    <a:lnTo>
                      <a:pt x="502413" y="714670"/>
                    </a:lnTo>
                    <a:lnTo>
                      <a:pt x="515363" y="716446"/>
                    </a:lnTo>
                    <a:lnTo>
                      <a:pt x="514794" y="722644"/>
                    </a:lnTo>
                    <a:lnTo>
                      <a:pt x="518896" y="726851"/>
                    </a:lnTo>
                    <a:lnTo>
                      <a:pt x="518853" y="729436"/>
                    </a:lnTo>
                    <a:lnTo>
                      <a:pt x="523988" y="727453"/>
                    </a:lnTo>
                    <a:lnTo>
                      <a:pt x="521835" y="717590"/>
                    </a:lnTo>
                    <a:lnTo>
                      <a:pt x="519980" y="717559"/>
                    </a:lnTo>
                    <a:lnTo>
                      <a:pt x="517322" y="710272"/>
                    </a:lnTo>
                    <a:lnTo>
                      <a:pt x="521099" y="706197"/>
                    </a:lnTo>
                    <a:lnTo>
                      <a:pt x="528923" y="709431"/>
                    </a:lnTo>
                    <a:lnTo>
                      <a:pt x="528838" y="714603"/>
                    </a:lnTo>
                    <a:lnTo>
                      <a:pt x="533952" y="713652"/>
                    </a:lnTo>
                    <a:lnTo>
                      <a:pt x="536700" y="715766"/>
                    </a:lnTo>
                    <a:lnTo>
                      <a:pt x="535647" y="723507"/>
                    </a:lnTo>
                    <a:lnTo>
                      <a:pt x="539215" y="732357"/>
                    </a:lnTo>
                    <a:lnTo>
                      <a:pt x="537293" y="736463"/>
                    </a:lnTo>
                    <a:lnTo>
                      <a:pt x="531761" y="734305"/>
                    </a:lnTo>
                    <a:lnTo>
                      <a:pt x="519710" y="733588"/>
                    </a:lnTo>
                    <a:lnTo>
                      <a:pt x="517750" y="739760"/>
                    </a:lnTo>
                    <a:lnTo>
                      <a:pt x="512620" y="741224"/>
                    </a:lnTo>
                    <a:lnTo>
                      <a:pt x="513504" y="743824"/>
                    </a:lnTo>
                    <a:lnTo>
                      <a:pt x="519571" y="741859"/>
                    </a:lnTo>
                    <a:lnTo>
                      <a:pt x="520455" y="744460"/>
                    </a:lnTo>
                    <a:lnTo>
                      <a:pt x="516656" y="749566"/>
                    </a:lnTo>
                    <a:lnTo>
                      <a:pt x="511497" y="752580"/>
                    </a:lnTo>
                    <a:lnTo>
                      <a:pt x="509552" y="757716"/>
                    </a:lnTo>
                    <a:lnTo>
                      <a:pt x="518329" y="760451"/>
                    </a:lnTo>
                    <a:lnTo>
                      <a:pt x="517286" y="767153"/>
                    </a:lnTo>
                    <a:lnTo>
                      <a:pt x="524279" y="765720"/>
                    </a:lnTo>
                    <a:lnTo>
                      <a:pt x="525105" y="771935"/>
                    </a:lnTo>
                    <a:lnTo>
                      <a:pt x="522300" y="772923"/>
                    </a:lnTo>
                    <a:lnTo>
                      <a:pt x="525010" y="777619"/>
                    </a:lnTo>
                    <a:lnTo>
                      <a:pt x="519821" y="782183"/>
                    </a:lnTo>
                    <a:lnTo>
                      <a:pt x="518935" y="779585"/>
                    </a:lnTo>
                    <a:lnTo>
                      <a:pt x="512894" y="779482"/>
                    </a:lnTo>
                    <a:lnTo>
                      <a:pt x="512010" y="776883"/>
                    </a:lnTo>
                    <a:lnTo>
                      <a:pt x="515350" y="771772"/>
                    </a:lnTo>
                    <a:lnTo>
                      <a:pt x="512116" y="770683"/>
                    </a:lnTo>
                    <a:lnTo>
                      <a:pt x="513142" y="765015"/>
                    </a:lnTo>
                    <a:lnTo>
                      <a:pt x="509463" y="762884"/>
                    </a:lnTo>
                    <a:lnTo>
                      <a:pt x="505847" y="757135"/>
                    </a:lnTo>
                    <a:lnTo>
                      <a:pt x="501605" y="760679"/>
                    </a:lnTo>
                    <a:lnTo>
                      <a:pt x="500740" y="757045"/>
                    </a:lnTo>
                    <a:lnTo>
                      <a:pt x="495569" y="760573"/>
                    </a:lnTo>
                    <a:lnTo>
                      <a:pt x="484899" y="759863"/>
                    </a:lnTo>
                    <a:lnTo>
                      <a:pt x="481128" y="762896"/>
                    </a:lnTo>
                    <a:lnTo>
                      <a:pt x="478825" y="761819"/>
                    </a:lnTo>
                    <a:lnTo>
                      <a:pt x="477112" y="754033"/>
                    </a:lnTo>
                    <a:lnTo>
                      <a:pt x="469201" y="754919"/>
                    </a:lnTo>
                    <a:lnTo>
                      <a:pt x="468302" y="753351"/>
                    </a:lnTo>
                    <a:lnTo>
                      <a:pt x="461360" y="752184"/>
                    </a:lnTo>
                    <a:lnTo>
                      <a:pt x="461459" y="747016"/>
                    </a:lnTo>
                    <a:lnTo>
                      <a:pt x="458725" y="744378"/>
                    </a:lnTo>
                    <a:lnTo>
                      <a:pt x="460820" y="732008"/>
                    </a:lnTo>
                    <a:lnTo>
                      <a:pt x="452008" y="731836"/>
                    </a:lnTo>
                    <a:lnTo>
                      <a:pt x="449287" y="728680"/>
                    </a:lnTo>
                    <a:lnTo>
                      <a:pt x="448288" y="732280"/>
                    </a:lnTo>
                    <a:lnTo>
                      <a:pt x="440373" y="733674"/>
                    </a:lnTo>
                    <a:lnTo>
                      <a:pt x="439351" y="738308"/>
                    </a:lnTo>
                    <a:lnTo>
                      <a:pt x="446299" y="738964"/>
                    </a:lnTo>
                    <a:lnTo>
                      <a:pt x="448940" y="746255"/>
                    </a:lnTo>
                    <a:lnTo>
                      <a:pt x="452632" y="747362"/>
                    </a:lnTo>
                    <a:lnTo>
                      <a:pt x="452541" y="752013"/>
                    </a:lnTo>
                    <a:lnTo>
                      <a:pt x="447890" y="752439"/>
                    </a:lnTo>
                    <a:lnTo>
                      <a:pt x="445940" y="757053"/>
                    </a:lnTo>
                    <a:lnTo>
                      <a:pt x="456488" y="763981"/>
                    </a:lnTo>
                    <a:lnTo>
                      <a:pt x="455479" y="768097"/>
                    </a:lnTo>
                    <a:lnTo>
                      <a:pt x="462801" y="773923"/>
                    </a:lnTo>
                    <a:lnTo>
                      <a:pt x="463177" y="778582"/>
                    </a:lnTo>
                    <a:lnTo>
                      <a:pt x="459914" y="779036"/>
                    </a:lnTo>
                    <a:lnTo>
                      <a:pt x="457916" y="786232"/>
                    </a:lnTo>
                    <a:lnTo>
                      <a:pt x="451732" y="793346"/>
                    </a:lnTo>
                    <a:lnTo>
                      <a:pt x="454036" y="794424"/>
                    </a:lnTo>
                    <a:lnTo>
                      <a:pt x="454776" y="804255"/>
                    </a:lnTo>
                    <a:lnTo>
                      <a:pt x="458457" y="806393"/>
                    </a:lnTo>
                    <a:lnTo>
                      <a:pt x="459506" y="800214"/>
                    </a:lnTo>
                    <a:lnTo>
                      <a:pt x="462297" y="800267"/>
                    </a:lnTo>
                    <a:lnTo>
                      <a:pt x="466384" y="805511"/>
                    </a:lnTo>
                    <a:lnTo>
                      <a:pt x="469165" y="806080"/>
                    </a:lnTo>
                    <a:lnTo>
                      <a:pt x="471569" y="801993"/>
                    </a:lnTo>
                    <a:lnTo>
                      <a:pt x="476191" y="803629"/>
                    </a:lnTo>
                    <a:lnTo>
                      <a:pt x="483177" y="803241"/>
                    </a:lnTo>
                    <a:lnTo>
                      <a:pt x="484164" y="800159"/>
                    </a:lnTo>
                    <a:lnTo>
                      <a:pt x="481459" y="795460"/>
                    </a:lnTo>
                    <a:lnTo>
                      <a:pt x="482455" y="791861"/>
                    </a:lnTo>
                    <a:lnTo>
                      <a:pt x="476469" y="788651"/>
                    </a:lnTo>
                    <a:lnTo>
                      <a:pt x="478860" y="785078"/>
                    </a:lnTo>
                    <a:lnTo>
                      <a:pt x="482569" y="785663"/>
                    </a:lnTo>
                    <a:lnTo>
                      <a:pt x="482730" y="776881"/>
                    </a:lnTo>
                    <a:lnTo>
                      <a:pt x="486419" y="778498"/>
                    </a:lnTo>
                    <a:lnTo>
                      <a:pt x="484437" y="785180"/>
                    </a:lnTo>
                    <a:lnTo>
                      <a:pt x="491437" y="783757"/>
                    </a:lnTo>
                    <a:lnTo>
                      <a:pt x="492450" y="779124"/>
                    </a:lnTo>
                    <a:lnTo>
                      <a:pt x="495228" y="779690"/>
                    </a:lnTo>
                    <a:lnTo>
                      <a:pt x="496457" y="789014"/>
                    </a:lnTo>
                    <a:lnTo>
                      <a:pt x="502035" y="789112"/>
                    </a:lnTo>
                    <a:lnTo>
                      <a:pt x="505343" y="786070"/>
                    </a:lnTo>
                    <a:lnTo>
                      <a:pt x="508964" y="791816"/>
                    </a:lnTo>
                    <a:lnTo>
                      <a:pt x="512744" y="788264"/>
                    </a:lnTo>
                    <a:lnTo>
                      <a:pt x="515963" y="790386"/>
                    </a:lnTo>
                    <a:lnTo>
                      <a:pt x="523866" y="790519"/>
                    </a:lnTo>
                    <a:lnTo>
                      <a:pt x="521912" y="796170"/>
                    </a:lnTo>
                    <a:lnTo>
                      <a:pt x="524667" y="798282"/>
                    </a:lnTo>
                    <a:lnTo>
                      <a:pt x="526570" y="795731"/>
                    </a:lnTo>
                    <a:lnTo>
                      <a:pt x="530594" y="805612"/>
                    </a:lnTo>
                    <a:lnTo>
                      <a:pt x="528073" y="817451"/>
                    </a:lnTo>
                    <a:lnTo>
                      <a:pt x="532270" y="817003"/>
                    </a:lnTo>
                    <a:lnTo>
                      <a:pt x="533268" y="812887"/>
                    </a:lnTo>
                    <a:lnTo>
                      <a:pt x="536998" y="812431"/>
                    </a:lnTo>
                    <a:lnTo>
                      <a:pt x="539741" y="815574"/>
                    </a:lnTo>
                    <a:lnTo>
                      <a:pt x="542223" y="805800"/>
                    </a:lnTo>
                    <a:lnTo>
                      <a:pt x="544019" y="809961"/>
                    </a:lnTo>
                    <a:lnTo>
                      <a:pt x="549160" y="808492"/>
                    </a:lnTo>
                    <a:lnTo>
                      <a:pt x="551991" y="805953"/>
                    </a:lnTo>
                    <a:lnTo>
                      <a:pt x="555665" y="809109"/>
                    </a:lnTo>
                    <a:lnTo>
                      <a:pt x="558015" y="807595"/>
                    </a:lnTo>
                    <a:lnTo>
                      <a:pt x="554822" y="803414"/>
                    </a:lnTo>
                    <a:lnTo>
                      <a:pt x="560916" y="800407"/>
                    </a:lnTo>
                    <a:lnTo>
                      <a:pt x="562714" y="804567"/>
                    </a:lnTo>
                    <a:lnTo>
                      <a:pt x="567853" y="803094"/>
                    </a:lnTo>
                    <a:lnTo>
                      <a:pt x="568707" y="808272"/>
                    </a:lnTo>
                    <a:lnTo>
                      <a:pt x="570606" y="805718"/>
                    </a:lnTo>
                    <a:lnTo>
                      <a:pt x="570712" y="798487"/>
                    </a:lnTo>
                    <a:lnTo>
                      <a:pt x="572602" y="796448"/>
                    </a:lnTo>
                    <a:lnTo>
                      <a:pt x="579592" y="795516"/>
                    </a:lnTo>
                    <a:lnTo>
                      <a:pt x="580589" y="790881"/>
                    </a:lnTo>
                    <a:lnTo>
                      <a:pt x="584780" y="790424"/>
                    </a:lnTo>
                    <a:lnTo>
                      <a:pt x="588550" y="786860"/>
                    </a:lnTo>
                    <a:lnTo>
                      <a:pt x="585856" y="780104"/>
                    </a:lnTo>
                    <a:lnTo>
                      <a:pt x="587802" y="773930"/>
                    </a:lnTo>
                    <a:lnTo>
                      <a:pt x="589631" y="776023"/>
                    </a:lnTo>
                    <a:lnTo>
                      <a:pt x="598480" y="774595"/>
                    </a:lnTo>
                    <a:lnTo>
                      <a:pt x="598430" y="778212"/>
                    </a:lnTo>
                    <a:lnTo>
                      <a:pt x="603513" y="780347"/>
                    </a:lnTo>
                    <a:lnTo>
                      <a:pt x="610592" y="772173"/>
                    </a:lnTo>
                    <a:lnTo>
                      <a:pt x="613379" y="772209"/>
                    </a:lnTo>
                    <a:lnTo>
                      <a:pt x="613258" y="781510"/>
                    </a:lnTo>
                    <a:lnTo>
                      <a:pt x="607189" y="783497"/>
                    </a:lnTo>
                    <a:lnTo>
                      <a:pt x="607053" y="793829"/>
                    </a:lnTo>
                    <a:lnTo>
                      <a:pt x="611250" y="792851"/>
                    </a:lnTo>
                    <a:lnTo>
                      <a:pt x="614121" y="786688"/>
                    </a:lnTo>
                    <a:lnTo>
                      <a:pt x="621996" y="788856"/>
                    </a:lnTo>
                    <a:lnTo>
                      <a:pt x="623004" y="782668"/>
                    </a:lnTo>
                    <a:lnTo>
                      <a:pt x="628052" y="787898"/>
                    </a:lnTo>
                    <a:lnTo>
                      <a:pt x="633617" y="789000"/>
                    </a:lnTo>
                    <a:lnTo>
                      <a:pt x="634955" y="793667"/>
                    </a:lnTo>
                    <a:lnTo>
                      <a:pt x="633517" y="797266"/>
                    </a:lnTo>
                    <a:lnTo>
                      <a:pt x="635327" y="801420"/>
                    </a:lnTo>
                    <a:lnTo>
                      <a:pt x="629656" y="808583"/>
                    </a:lnTo>
                    <a:lnTo>
                      <a:pt x="633793" y="812766"/>
                    </a:lnTo>
                    <a:lnTo>
                      <a:pt x="632347" y="816880"/>
                    </a:lnTo>
                    <a:lnTo>
                      <a:pt x="626303" y="816289"/>
                    </a:lnTo>
                    <a:lnTo>
                      <a:pt x="624856" y="820403"/>
                    </a:lnTo>
                    <a:lnTo>
                      <a:pt x="628515" y="825612"/>
                    </a:lnTo>
                    <a:lnTo>
                      <a:pt x="633196" y="823604"/>
                    </a:lnTo>
                    <a:lnTo>
                      <a:pt x="641115" y="823183"/>
                    </a:lnTo>
                    <a:lnTo>
                      <a:pt x="641066" y="827313"/>
                    </a:lnTo>
                    <a:lnTo>
                      <a:pt x="647101" y="828933"/>
                    </a:lnTo>
                    <a:lnTo>
                      <a:pt x="644235" y="835096"/>
                    </a:lnTo>
                    <a:lnTo>
                      <a:pt x="645117" y="839237"/>
                    </a:lnTo>
                    <a:lnTo>
                      <a:pt x="652169" y="833639"/>
                    </a:lnTo>
                    <a:lnTo>
                      <a:pt x="655866" y="836262"/>
                    </a:lnTo>
                    <a:lnTo>
                      <a:pt x="665669" y="834305"/>
                    </a:lnTo>
                    <a:lnTo>
                      <a:pt x="677766" y="835466"/>
                    </a:lnTo>
                    <a:lnTo>
                      <a:pt x="679608" y="837550"/>
                    </a:lnTo>
                    <a:lnTo>
                      <a:pt x="674354" y="849886"/>
                    </a:lnTo>
                    <a:lnTo>
                      <a:pt x="673324" y="859166"/>
                    </a:lnTo>
                    <a:lnTo>
                      <a:pt x="675113" y="866410"/>
                    </a:lnTo>
                    <a:lnTo>
                      <a:pt x="672239" y="873604"/>
                    </a:lnTo>
                    <a:lnTo>
                      <a:pt x="679199" y="877288"/>
                    </a:lnTo>
                    <a:lnTo>
                      <a:pt x="678212" y="882437"/>
                    </a:lnTo>
                    <a:lnTo>
                      <a:pt x="684304" y="879920"/>
                    </a:lnTo>
                    <a:lnTo>
                      <a:pt x="685201" y="883540"/>
                    </a:lnTo>
                    <a:lnTo>
                      <a:pt x="689888" y="881523"/>
                    </a:lnTo>
                    <a:lnTo>
                      <a:pt x="690791" y="884628"/>
                    </a:lnTo>
                    <a:lnTo>
                      <a:pt x="698670" y="890379"/>
                    </a:lnTo>
                    <a:lnTo>
                      <a:pt x="702894" y="887839"/>
                    </a:lnTo>
                    <a:lnTo>
                      <a:pt x="703867" y="883721"/>
                    </a:lnTo>
                    <a:lnTo>
                      <a:pt x="707552" y="888914"/>
                    </a:lnTo>
                    <a:lnTo>
                      <a:pt x="704700" y="894562"/>
                    </a:lnTo>
                    <a:lnTo>
                      <a:pt x="704618" y="903329"/>
                    </a:lnTo>
                    <a:lnTo>
                      <a:pt x="706449" y="907472"/>
                    </a:lnTo>
                    <a:lnTo>
                      <a:pt x="701301" y="908455"/>
                    </a:lnTo>
                    <a:lnTo>
                      <a:pt x="700338" y="911541"/>
                    </a:lnTo>
                    <a:lnTo>
                      <a:pt x="696571" y="914598"/>
                    </a:lnTo>
                    <a:lnTo>
                      <a:pt x="699350" y="917203"/>
                    </a:lnTo>
                    <a:lnTo>
                      <a:pt x="695587" y="919745"/>
                    </a:lnTo>
                    <a:lnTo>
                      <a:pt x="695538" y="924901"/>
                    </a:lnTo>
                    <a:lnTo>
                      <a:pt x="686620" y="928422"/>
                    </a:lnTo>
                    <a:lnTo>
                      <a:pt x="688373" y="940296"/>
                    </a:lnTo>
                    <a:lnTo>
                      <a:pt x="682298" y="939719"/>
                    </a:lnTo>
                    <a:lnTo>
                      <a:pt x="683207" y="942306"/>
                    </a:lnTo>
                    <a:lnTo>
                      <a:pt x="678493" y="945865"/>
                    </a:lnTo>
                    <a:lnTo>
                      <a:pt x="685469" y="950059"/>
                    </a:lnTo>
                    <a:lnTo>
                      <a:pt x="674686" y="952010"/>
                    </a:lnTo>
                    <a:lnTo>
                      <a:pt x="669605" y="945772"/>
                    </a:lnTo>
                    <a:lnTo>
                      <a:pt x="667194" y="952446"/>
                    </a:lnTo>
                    <a:lnTo>
                      <a:pt x="665328" y="951911"/>
                    </a:lnTo>
                    <a:lnTo>
                      <a:pt x="663366" y="960134"/>
                    </a:lnTo>
                    <a:lnTo>
                      <a:pt x="655432" y="957985"/>
                    </a:lnTo>
                    <a:lnTo>
                      <a:pt x="652601" y="960014"/>
                    </a:lnTo>
                    <a:lnTo>
                      <a:pt x="653467" y="966207"/>
                    </a:lnTo>
                    <a:lnTo>
                      <a:pt x="649615" y="975436"/>
                    </a:lnTo>
                    <a:lnTo>
                      <a:pt x="649615" y="975436"/>
                    </a:lnTo>
                    <a:lnTo>
                      <a:pt x="633722" y="972673"/>
                    </a:lnTo>
                    <a:lnTo>
                      <a:pt x="632823" y="969571"/>
                    </a:lnTo>
                    <a:lnTo>
                      <a:pt x="627698" y="967448"/>
                    </a:lnTo>
                    <a:lnTo>
                      <a:pt x="622631" y="960687"/>
                    </a:lnTo>
                    <a:lnTo>
                      <a:pt x="617956" y="960113"/>
                    </a:lnTo>
                    <a:lnTo>
                      <a:pt x="612741" y="965198"/>
                    </a:lnTo>
                    <a:lnTo>
                      <a:pt x="615524" y="967295"/>
                    </a:lnTo>
                    <a:lnTo>
                      <a:pt x="610828" y="968265"/>
                    </a:lnTo>
                    <a:lnTo>
                      <a:pt x="609952" y="963616"/>
                    </a:lnTo>
                    <a:lnTo>
                      <a:pt x="604871" y="958397"/>
                    </a:lnTo>
                    <a:lnTo>
                      <a:pt x="603839" y="965597"/>
                    </a:lnTo>
                    <a:lnTo>
                      <a:pt x="600114" y="964001"/>
                    </a:lnTo>
                    <a:lnTo>
                      <a:pt x="603949" y="957354"/>
                    </a:lnTo>
                    <a:lnTo>
                      <a:pt x="602125" y="953723"/>
                    </a:lnTo>
                    <a:lnTo>
                      <a:pt x="595056" y="957234"/>
                    </a:lnTo>
                    <a:lnTo>
                      <a:pt x="586164" y="957111"/>
                    </a:lnTo>
                    <a:lnTo>
                      <a:pt x="579999" y="962692"/>
                    </a:lnTo>
                    <a:lnTo>
                      <a:pt x="582325" y="963756"/>
                    </a:lnTo>
                    <a:lnTo>
                      <a:pt x="582251" y="968907"/>
                    </a:lnTo>
                    <a:lnTo>
                      <a:pt x="577027" y="973984"/>
                    </a:lnTo>
                    <a:lnTo>
                      <a:pt x="579807" y="976084"/>
                    </a:lnTo>
                    <a:lnTo>
                      <a:pt x="575087" y="978592"/>
                    </a:lnTo>
                    <a:lnTo>
                      <a:pt x="575986" y="981180"/>
                    </a:lnTo>
                    <a:lnTo>
                      <a:pt x="574038" y="986303"/>
                    </a:lnTo>
                    <a:lnTo>
                      <a:pt x="571241" y="985232"/>
                    </a:lnTo>
                    <a:lnTo>
                      <a:pt x="571166" y="990381"/>
                    </a:lnTo>
                    <a:lnTo>
                      <a:pt x="566042" y="988246"/>
                    </a:lnTo>
                    <a:lnTo>
                      <a:pt x="566004" y="990821"/>
                    </a:lnTo>
                    <a:lnTo>
                      <a:pt x="560825" y="992288"/>
                    </a:lnTo>
                    <a:lnTo>
                      <a:pt x="560887" y="988169"/>
                    </a:lnTo>
                    <a:lnTo>
                      <a:pt x="558075" y="988127"/>
                    </a:lnTo>
                    <a:lnTo>
                      <a:pt x="548195" y="990550"/>
                    </a:lnTo>
                    <a:lnTo>
                      <a:pt x="549036" y="996743"/>
                    </a:lnTo>
                    <a:lnTo>
                      <a:pt x="547121" y="999288"/>
                    </a:lnTo>
                    <a:lnTo>
                      <a:pt x="544179" y="1007480"/>
                    </a:lnTo>
                    <a:lnTo>
                      <a:pt x="545910" y="1016774"/>
                    </a:lnTo>
                    <a:lnTo>
                      <a:pt x="550594" y="1017362"/>
                    </a:lnTo>
                    <a:lnTo>
                      <a:pt x="545345" y="1022942"/>
                    </a:lnTo>
                    <a:lnTo>
                      <a:pt x="548622" y="1023508"/>
                    </a:lnTo>
                    <a:lnTo>
                      <a:pt x="552877" y="1021515"/>
                    </a:lnTo>
                    <a:lnTo>
                      <a:pt x="550229" y="1041030"/>
                    </a:lnTo>
                    <a:lnTo>
                      <a:pt x="543558" y="1047101"/>
                    </a:lnTo>
                    <a:lnTo>
                      <a:pt x="542068" y="1052222"/>
                    </a:lnTo>
                    <a:lnTo>
                      <a:pt x="535894" y="1056240"/>
                    </a:lnTo>
                    <a:lnTo>
                      <a:pt x="527420" y="1057132"/>
                    </a:lnTo>
                    <a:lnTo>
                      <a:pt x="527252" y="1067416"/>
                    </a:lnTo>
                    <a:lnTo>
                      <a:pt x="534254" y="1070615"/>
                    </a:lnTo>
                    <a:lnTo>
                      <a:pt x="547921" y="1068774"/>
                    </a:lnTo>
                    <a:lnTo>
                      <a:pt x="555897" y="1069925"/>
                    </a:lnTo>
                    <a:lnTo>
                      <a:pt x="568539" y="1073713"/>
                    </a:lnTo>
                    <a:lnTo>
                      <a:pt x="570792" y="1080431"/>
                    </a:lnTo>
                    <a:lnTo>
                      <a:pt x="575437" y="1084611"/>
                    </a:lnTo>
                    <a:lnTo>
                      <a:pt x="571584" y="1090725"/>
                    </a:lnTo>
                    <a:lnTo>
                      <a:pt x="567311" y="1093233"/>
                    </a:lnTo>
                    <a:lnTo>
                      <a:pt x="562498" y="1100358"/>
                    </a:lnTo>
                    <a:lnTo>
                      <a:pt x="558076" y="1112627"/>
                    </a:lnTo>
                    <a:lnTo>
                      <a:pt x="555266" y="1111557"/>
                    </a:lnTo>
                    <a:lnTo>
                      <a:pt x="543907" y="1114979"/>
                    </a:lnTo>
                    <a:lnTo>
                      <a:pt x="539205" y="1114391"/>
                    </a:lnTo>
                    <a:lnTo>
                      <a:pt x="535421" y="1115359"/>
                    </a:lnTo>
                    <a:lnTo>
                      <a:pt x="529331" y="1113205"/>
                    </a:lnTo>
                    <a:lnTo>
                      <a:pt x="528230" y="1122950"/>
                    </a:lnTo>
                    <a:lnTo>
                      <a:pt x="524032" y="1120313"/>
                    </a:lnTo>
                    <a:lnTo>
                      <a:pt x="524360" y="1129052"/>
                    </a:lnTo>
                    <a:lnTo>
                      <a:pt x="521868" y="1137231"/>
                    </a:lnTo>
                    <a:lnTo>
                      <a:pt x="517986" y="1143843"/>
                    </a:lnTo>
                    <a:lnTo>
                      <a:pt x="511925" y="1139633"/>
                    </a:lnTo>
                    <a:lnTo>
                      <a:pt x="508162" y="1139055"/>
                    </a:lnTo>
                    <a:lnTo>
                      <a:pt x="502923" y="1142047"/>
                    </a:lnTo>
                    <a:lnTo>
                      <a:pt x="496910" y="1135266"/>
                    </a:lnTo>
                    <a:lnTo>
                      <a:pt x="494997" y="1136773"/>
                    </a:lnTo>
                    <a:lnTo>
                      <a:pt x="489848" y="1134627"/>
                    </a:lnTo>
                    <a:lnTo>
                      <a:pt x="488859" y="1137178"/>
                    </a:lnTo>
                    <a:lnTo>
                      <a:pt x="472312" y="1139446"/>
                    </a:lnTo>
                    <a:lnTo>
                      <a:pt x="467098" y="1140890"/>
                    </a:lnTo>
                    <a:lnTo>
                      <a:pt x="467878" y="1149636"/>
                    </a:lnTo>
                    <a:lnTo>
                      <a:pt x="462748" y="1146458"/>
                    </a:lnTo>
                    <a:lnTo>
                      <a:pt x="459053" y="1142280"/>
                    </a:lnTo>
                    <a:lnTo>
                      <a:pt x="460997" y="1139234"/>
                    </a:lnTo>
                    <a:lnTo>
                      <a:pt x="451196" y="1133910"/>
                    </a:lnTo>
                    <a:lnTo>
                      <a:pt x="446001" y="1134323"/>
                    </a:lnTo>
                    <a:lnTo>
                      <a:pt x="443994" y="1140448"/>
                    </a:lnTo>
                    <a:lnTo>
                      <a:pt x="441216" y="1137825"/>
                    </a:lnTo>
                    <a:lnTo>
                      <a:pt x="434145" y="1137684"/>
                    </a:lnTo>
                    <a:lnTo>
                      <a:pt x="432218" y="1139700"/>
                    </a:lnTo>
                    <a:lnTo>
                      <a:pt x="431130" y="1146869"/>
                    </a:lnTo>
                    <a:lnTo>
                      <a:pt x="426802" y="1150890"/>
                    </a:lnTo>
                    <a:lnTo>
                      <a:pt x="421875" y="1161060"/>
                    </a:lnTo>
                    <a:lnTo>
                      <a:pt x="425525" y="1167295"/>
                    </a:lnTo>
                    <a:lnTo>
                      <a:pt x="423532" y="1172389"/>
                    </a:lnTo>
                    <a:lnTo>
                      <a:pt x="422651" y="1169290"/>
                    </a:lnTo>
                    <a:lnTo>
                      <a:pt x="409488" y="1166451"/>
                    </a:lnTo>
                    <a:lnTo>
                      <a:pt x="386800" y="1167505"/>
                    </a:lnTo>
                    <a:lnTo>
                      <a:pt x="377878" y="1165254"/>
                    </a:lnTo>
                    <a:lnTo>
                      <a:pt x="374827" y="1153890"/>
                    </a:lnTo>
                    <a:lnTo>
                      <a:pt x="370179" y="1150704"/>
                    </a:lnTo>
                    <a:lnTo>
                      <a:pt x="364943" y="1152640"/>
                    </a:lnTo>
                    <a:lnTo>
                      <a:pt x="361064" y="1157173"/>
                    </a:lnTo>
                    <a:lnTo>
                      <a:pt x="356830" y="1156562"/>
                    </a:lnTo>
                    <a:lnTo>
                      <a:pt x="356830" y="1156562"/>
                    </a:lnTo>
                    <a:lnTo>
                      <a:pt x="354966" y="1155492"/>
                    </a:lnTo>
                    <a:lnTo>
                      <a:pt x="352279" y="1149267"/>
                    </a:lnTo>
                    <a:lnTo>
                      <a:pt x="356099" y="1147301"/>
                    </a:lnTo>
                    <a:lnTo>
                      <a:pt x="354356" y="1141097"/>
                    </a:lnTo>
                    <a:lnTo>
                      <a:pt x="342967" y="1143912"/>
                    </a:lnTo>
                    <a:lnTo>
                      <a:pt x="339244" y="1141769"/>
                    </a:lnTo>
                    <a:lnTo>
                      <a:pt x="337492" y="1136077"/>
                    </a:lnTo>
                    <a:lnTo>
                      <a:pt x="332418" y="1131331"/>
                    </a:lnTo>
                    <a:lnTo>
                      <a:pt x="323910" y="1132153"/>
                    </a:lnTo>
                    <a:lnTo>
                      <a:pt x="321755" y="1123879"/>
                    </a:lnTo>
                    <a:lnTo>
                      <a:pt x="318991" y="1121242"/>
                    </a:lnTo>
                    <a:lnTo>
                      <a:pt x="312866" y="1121090"/>
                    </a:lnTo>
                    <a:lnTo>
                      <a:pt x="309007" y="1124591"/>
                    </a:lnTo>
                    <a:lnTo>
                      <a:pt x="306677" y="1123505"/>
                    </a:lnTo>
                    <a:lnTo>
                      <a:pt x="307207" y="1102446"/>
                    </a:lnTo>
                    <a:lnTo>
                      <a:pt x="301518" y="1103845"/>
                    </a:lnTo>
                    <a:lnTo>
                      <a:pt x="294311" y="1109315"/>
                    </a:lnTo>
                    <a:lnTo>
                      <a:pt x="289105" y="1110209"/>
                    </a:lnTo>
                    <a:lnTo>
                      <a:pt x="275476" y="1108825"/>
                    </a:lnTo>
                    <a:lnTo>
                      <a:pt x="267526" y="1106558"/>
                    </a:lnTo>
                    <a:lnTo>
                      <a:pt x="262499" y="1100769"/>
                    </a:lnTo>
                    <a:lnTo>
                      <a:pt x="261682" y="1096120"/>
                    </a:lnTo>
                    <a:lnTo>
                      <a:pt x="257087" y="1091882"/>
                    </a:lnTo>
                    <a:lnTo>
                      <a:pt x="257310" y="1083661"/>
                    </a:lnTo>
                    <a:lnTo>
                      <a:pt x="250254" y="1083468"/>
                    </a:lnTo>
                    <a:lnTo>
                      <a:pt x="245963" y="1085407"/>
                    </a:lnTo>
                    <a:lnTo>
                      <a:pt x="239079" y="1079045"/>
                    </a:lnTo>
                    <a:lnTo>
                      <a:pt x="235259" y="1080996"/>
                    </a:lnTo>
                    <a:lnTo>
                      <a:pt x="230346" y="1071600"/>
                    </a:lnTo>
                    <a:lnTo>
                      <a:pt x="223763" y="1071413"/>
                    </a:lnTo>
                    <a:lnTo>
                      <a:pt x="215112" y="1061391"/>
                    </a:lnTo>
                    <a:lnTo>
                      <a:pt x="216111" y="1059362"/>
                    </a:lnTo>
                    <a:lnTo>
                      <a:pt x="212091" y="1052042"/>
                    </a:lnTo>
                    <a:lnTo>
                      <a:pt x="205239" y="1045153"/>
                    </a:lnTo>
                    <a:lnTo>
                      <a:pt x="198649" y="1045474"/>
                    </a:lnTo>
                    <a:lnTo>
                      <a:pt x="195605" y="1037150"/>
                    </a:lnTo>
                    <a:lnTo>
                      <a:pt x="197635" y="1032063"/>
                    </a:lnTo>
                    <a:lnTo>
                      <a:pt x="191125" y="1029810"/>
                    </a:lnTo>
                    <a:lnTo>
                      <a:pt x="189370" y="1025639"/>
                    </a:lnTo>
                    <a:lnTo>
                      <a:pt x="189601" y="1017924"/>
                    </a:lnTo>
                    <a:lnTo>
                      <a:pt x="193309" y="1019579"/>
                    </a:lnTo>
                    <a:lnTo>
                      <a:pt x="198561" y="1016646"/>
                    </a:lnTo>
                    <a:lnTo>
                      <a:pt x="197322" y="1010946"/>
                    </a:lnTo>
                    <a:lnTo>
                      <a:pt x="190694" y="1012808"/>
                    </a:lnTo>
                    <a:lnTo>
                      <a:pt x="190617" y="1015380"/>
                    </a:lnTo>
                    <a:lnTo>
                      <a:pt x="185394" y="1017283"/>
                    </a:lnTo>
                    <a:lnTo>
                      <a:pt x="184642" y="1011081"/>
                    </a:lnTo>
                    <a:lnTo>
                      <a:pt x="179499" y="1010411"/>
                    </a:lnTo>
                    <a:lnTo>
                      <a:pt x="179608" y="1006810"/>
                    </a:lnTo>
                    <a:lnTo>
                      <a:pt x="175872" y="1006181"/>
                    </a:lnTo>
                    <a:lnTo>
                      <a:pt x="174169" y="1000464"/>
                    </a:lnTo>
                    <a:lnTo>
                      <a:pt x="178030" y="996976"/>
                    </a:lnTo>
                    <a:lnTo>
                      <a:pt x="182218" y="998134"/>
                    </a:lnTo>
                    <a:lnTo>
                      <a:pt x="184186" y="995103"/>
                    </a:lnTo>
                    <a:lnTo>
                      <a:pt x="178124" y="993889"/>
                    </a:lnTo>
                    <a:lnTo>
                      <a:pt x="175422" y="990201"/>
                    </a:lnTo>
                    <a:lnTo>
                      <a:pt x="170998" y="996761"/>
                    </a:lnTo>
                    <a:lnTo>
                      <a:pt x="167185" y="998704"/>
                    </a:lnTo>
                    <a:lnTo>
                      <a:pt x="160505" y="987165"/>
                    </a:lnTo>
                    <a:lnTo>
                      <a:pt x="155755" y="989077"/>
                    </a:lnTo>
                    <a:lnTo>
                      <a:pt x="156950" y="980872"/>
                    </a:lnTo>
                    <a:lnTo>
                      <a:pt x="149988" y="978592"/>
                    </a:lnTo>
                    <a:lnTo>
                      <a:pt x="144950" y="974825"/>
                    </a:lnTo>
                    <a:lnTo>
                      <a:pt x="145739" y="979488"/>
                    </a:lnTo>
                    <a:lnTo>
                      <a:pt x="139115" y="981337"/>
                    </a:lnTo>
                    <a:lnTo>
                      <a:pt x="140184" y="977249"/>
                    </a:lnTo>
                    <a:lnTo>
                      <a:pt x="139412" y="972072"/>
                    </a:lnTo>
                    <a:lnTo>
                      <a:pt x="132371" y="972361"/>
                    </a:lnTo>
                    <a:lnTo>
                      <a:pt x="130147" y="968682"/>
                    </a:lnTo>
                    <a:lnTo>
                      <a:pt x="133573" y="964154"/>
                    </a:lnTo>
                    <a:lnTo>
                      <a:pt x="132787" y="959491"/>
                    </a:lnTo>
                    <a:lnTo>
                      <a:pt x="127554" y="961898"/>
                    </a:lnTo>
                    <a:lnTo>
                      <a:pt x="124796" y="960262"/>
                    </a:lnTo>
                    <a:lnTo>
                      <a:pt x="113860" y="965056"/>
                    </a:lnTo>
                    <a:lnTo>
                      <a:pt x="109647" y="964916"/>
                    </a:lnTo>
                    <a:lnTo>
                      <a:pt x="109647" y="964916"/>
                    </a:lnTo>
                    <a:lnTo>
                      <a:pt x="106194" y="956040"/>
                    </a:lnTo>
                    <a:lnTo>
                      <a:pt x="101599" y="939389"/>
                    </a:lnTo>
                    <a:lnTo>
                      <a:pt x="100249" y="923874"/>
                    </a:lnTo>
                    <a:lnTo>
                      <a:pt x="98536" y="919175"/>
                    </a:lnTo>
                    <a:lnTo>
                      <a:pt x="98072" y="905232"/>
                    </a:lnTo>
                    <a:lnTo>
                      <a:pt x="96583" y="907761"/>
                    </a:lnTo>
                    <a:lnTo>
                      <a:pt x="94341" y="891175"/>
                    </a:lnTo>
                    <a:lnTo>
                      <a:pt x="88873" y="873441"/>
                    </a:lnTo>
                    <a:lnTo>
                      <a:pt x="87325" y="864097"/>
                    </a:lnTo>
                    <a:lnTo>
                      <a:pt x="91381" y="868365"/>
                    </a:lnTo>
                    <a:lnTo>
                      <a:pt x="86552" y="859424"/>
                    </a:lnTo>
                    <a:lnTo>
                      <a:pt x="86010" y="848046"/>
                    </a:lnTo>
                    <a:lnTo>
                      <a:pt x="89543" y="853847"/>
                    </a:lnTo>
                    <a:lnTo>
                      <a:pt x="93808" y="851927"/>
                    </a:lnTo>
                    <a:lnTo>
                      <a:pt x="88770" y="849174"/>
                    </a:lnTo>
                    <a:lnTo>
                      <a:pt x="91707" y="845143"/>
                    </a:lnTo>
                    <a:lnTo>
                      <a:pt x="95900" y="845286"/>
                    </a:lnTo>
                    <a:lnTo>
                      <a:pt x="93228" y="841580"/>
                    </a:lnTo>
                    <a:lnTo>
                      <a:pt x="87909" y="847079"/>
                    </a:lnTo>
                    <a:lnTo>
                      <a:pt x="87172" y="841373"/>
                    </a:lnTo>
                    <a:lnTo>
                      <a:pt x="85291" y="841825"/>
                    </a:lnTo>
                    <a:lnTo>
                      <a:pt x="84175" y="820093"/>
                    </a:lnTo>
                    <a:lnTo>
                      <a:pt x="86249" y="813965"/>
                    </a:lnTo>
                    <a:lnTo>
                      <a:pt x="88022" y="816609"/>
                    </a:lnTo>
                    <a:lnTo>
                      <a:pt x="92693" y="816252"/>
                    </a:lnTo>
                    <a:lnTo>
                      <a:pt x="89972" y="814093"/>
                    </a:lnTo>
                    <a:lnTo>
                      <a:pt x="98813" y="814394"/>
                    </a:lnTo>
                    <a:lnTo>
                      <a:pt x="89147" y="810964"/>
                    </a:lnTo>
                    <a:lnTo>
                      <a:pt x="85532" y="807740"/>
                    </a:lnTo>
                    <a:lnTo>
                      <a:pt x="91255" y="803803"/>
                    </a:lnTo>
                    <a:lnTo>
                      <a:pt x="86622" y="803127"/>
                    </a:lnTo>
                    <a:lnTo>
                      <a:pt x="84637" y="806676"/>
                    </a:lnTo>
                    <a:lnTo>
                      <a:pt x="83923" y="813884"/>
                    </a:lnTo>
                    <a:lnTo>
                      <a:pt x="81274" y="809660"/>
                    </a:lnTo>
                    <a:lnTo>
                      <a:pt x="78876" y="798208"/>
                    </a:lnTo>
                    <a:lnTo>
                      <a:pt x="78252" y="789401"/>
                    </a:lnTo>
                    <a:lnTo>
                      <a:pt x="75520" y="774315"/>
                    </a:lnTo>
                    <a:lnTo>
                      <a:pt x="69506" y="760144"/>
                    </a:lnTo>
                    <a:lnTo>
                      <a:pt x="67203" y="759546"/>
                    </a:lnTo>
                    <a:lnTo>
                      <a:pt x="61852" y="753151"/>
                    </a:lnTo>
                    <a:lnTo>
                      <a:pt x="59136" y="738056"/>
                    </a:lnTo>
                    <a:lnTo>
                      <a:pt x="57409" y="734373"/>
                    </a:lnTo>
                    <a:lnTo>
                      <a:pt x="55998" y="721906"/>
                    </a:lnTo>
                    <a:lnTo>
                      <a:pt x="53402" y="716639"/>
                    </a:lnTo>
                    <a:lnTo>
                      <a:pt x="50567" y="705153"/>
                    </a:lnTo>
                    <a:lnTo>
                      <a:pt x="65209" y="710850"/>
                    </a:lnTo>
                    <a:lnTo>
                      <a:pt x="59369" y="705468"/>
                    </a:lnTo>
                    <a:lnTo>
                      <a:pt x="58535" y="702851"/>
                    </a:lnTo>
                    <a:lnTo>
                      <a:pt x="52494" y="703152"/>
                    </a:lnTo>
                    <a:lnTo>
                      <a:pt x="49864" y="698917"/>
                    </a:lnTo>
                    <a:lnTo>
                      <a:pt x="48789" y="703018"/>
                    </a:lnTo>
                    <a:lnTo>
                      <a:pt x="47123" y="697783"/>
                    </a:lnTo>
                    <a:lnTo>
                      <a:pt x="46608" y="686376"/>
                    </a:lnTo>
                    <a:lnTo>
                      <a:pt x="42875" y="674333"/>
                    </a:lnTo>
                    <a:lnTo>
                      <a:pt x="39475" y="665924"/>
                    </a:lnTo>
                    <a:lnTo>
                      <a:pt x="42401" y="661888"/>
                    </a:lnTo>
                    <a:lnTo>
                      <a:pt x="42157" y="668611"/>
                    </a:lnTo>
                    <a:lnTo>
                      <a:pt x="43800" y="674367"/>
                    </a:lnTo>
                    <a:lnTo>
                      <a:pt x="47964" y="674517"/>
                    </a:lnTo>
                    <a:lnTo>
                      <a:pt x="49964" y="670447"/>
                    </a:lnTo>
                    <a:lnTo>
                      <a:pt x="41627" y="657717"/>
                    </a:lnTo>
                    <a:lnTo>
                      <a:pt x="41703" y="655648"/>
                    </a:lnTo>
                    <a:lnTo>
                      <a:pt x="36814" y="662720"/>
                    </a:lnTo>
                    <a:lnTo>
                      <a:pt x="31765" y="661498"/>
                    </a:lnTo>
                    <a:lnTo>
                      <a:pt x="32918" y="655326"/>
                    </a:lnTo>
                    <a:lnTo>
                      <a:pt x="30374" y="649017"/>
                    </a:lnTo>
                    <a:lnTo>
                      <a:pt x="35072" y="647118"/>
                    </a:lnTo>
                    <a:lnTo>
                      <a:pt x="44702" y="649542"/>
                    </a:lnTo>
                    <a:lnTo>
                      <a:pt x="50841" y="646139"/>
                    </a:lnTo>
                    <a:lnTo>
                      <a:pt x="41042" y="648373"/>
                    </a:lnTo>
                    <a:lnTo>
                      <a:pt x="36053" y="645601"/>
                    </a:lnTo>
                    <a:lnTo>
                      <a:pt x="31355" y="647500"/>
                    </a:lnTo>
                    <a:lnTo>
                      <a:pt x="27330" y="643725"/>
                    </a:lnTo>
                    <a:lnTo>
                      <a:pt x="29255" y="641724"/>
                    </a:lnTo>
                    <a:lnTo>
                      <a:pt x="26116" y="626584"/>
                    </a:lnTo>
                    <a:lnTo>
                      <a:pt x="22576" y="622307"/>
                    </a:lnTo>
                    <a:lnTo>
                      <a:pt x="15553" y="624635"/>
                    </a:lnTo>
                    <a:lnTo>
                      <a:pt x="329" y="611621"/>
                    </a:lnTo>
                    <a:lnTo>
                      <a:pt x="3059" y="612762"/>
                    </a:lnTo>
                    <a:lnTo>
                      <a:pt x="5602" y="606639"/>
                    </a:lnTo>
                    <a:lnTo>
                      <a:pt x="11158" y="606332"/>
                    </a:lnTo>
                    <a:lnTo>
                      <a:pt x="13582" y="603313"/>
                    </a:lnTo>
                    <a:lnTo>
                      <a:pt x="20118" y="601485"/>
                    </a:lnTo>
                    <a:lnTo>
                      <a:pt x="19332" y="597828"/>
                    </a:lnTo>
                    <a:lnTo>
                      <a:pt x="3374" y="604481"/>
                    </a:lnTo>
                    <a:lnTo>
                      <a:pt x="0" y="596059"/>
                    </a:lnTo>
                    <a:lnTo>
                      <a:pt x="0" y="596059"/>
                    </a:lnTo>
                    <a:lnTo>
                      <a:pt x="6172" y="591629"/>
                    </a:lnTo>
                    <a:lnTo>
                      <a:pt x="12550" y="593944"/>
                    </a:lnTo>
                    <a:lnTo>
                      <a:pt x="10901" y="588698"/>
                    </a:lnTo>
                    <a:lnTo>
                      <a:pt x="14667" y="586767"/>
                    </a:lnTo>
                    <a:lnTo>
                      <a:pt x="18622" y="592099"/>
                    </a:lnTo>
                    <a:lnTo>
                      <a:pt x="23926" y="586077"/>
                    </a:lnTo>
                    <a:lnTo>
                      <a:pt x="28652" y="583142"/>
                    </a:lnTo>
                    <a:lnTo>
                      <a:pt x="26885" y="581003"/>
                    </a:lnTo>
                    <a:lnTo>
                      <a:pt x="33221" y="571904"/>
                    </a:lnTo>
                    <a:lnTo>
                      <a:pt x="31243" y="563016"/>
                    </a:lnTo>
                    <a:lnTo>
                      <a:pt x="32490" y="554246"/>
                    </a:lnTo>
                    <a:lnTo>
                      <a:pt x="36824" y="549219"/>
                    </a:lnTo>
                    <a:lnTo>
                      <a:pt x="34406" y="539793"/>
                    </a:lnTo>
                    <a:lnTo>
                      <a:pt x="28502" y="537499"/>
                    </a:lnTo>
                    <a:lnTo>
                      <a:pt x="31512" y="530867"/>
                    </a:lnTo>
                    <a:lnTo>
                      <a:pt x="37491" y="531088"/>
                    </a:lnTo>
                    <a:lnTo>
                      <a:pt x="41707" y="529167"/>
                    </a:lnTo>
                    <a:lnTo>
                      <a:pt x="38716" y="522832"/>
                    </a:lnTo>
                    <a:lnTo>
                      <a:pt x="39864" y="516647"/>
                    </a:lnTo>
                    <a:lnTo>
                      <a:pt x="33065" y="513802"/>
                    </a:lnTo>
                    <a:lnTo>
                      <a:pt x="31495" y="506479"/>
                    </a:lnTo>
                    <a:lnTo>
                      <a:pt x="32530" y="503403"/>
                    </a:lnTo>
                    <a:lnTo>
                      <a:pt x="29162" y="494974"/>
                    </a:lnTo>
                    <a:lnTo>
                      <a:pt x="33986" y="488924"/>
                    </a:lnTo>
                    <a:lnTo>
                      <a:pt x="29645" y="482014"/>
                    </a:lnTo>
                    <a:lnTo>
                      <a:pt x="31808" y="473269"/>
                    </a:lnTo>
                    <a:lnTo>
                      <a:pt x="29093" y="472130"/>
                    </a:lnTo>
                    <a:lnTo>
                      <a:pt x="30204" y="466979"/>
                    </a:lnTo>
                    <a:lnTo>
                      <a:pt x="28447" y="464836"/>
                    </a:lnTo>
                    <a:lnTo>
                      <a:pt x="20648" y="464545"/>
                    </a:lnTo>
                    <a:lnTo>
                      <a:pt x="19828" y="461917"/>
                    </a:lnTo>
                    <a:lnTo>
                      <a:pt x="17320" y="467535"/>
                    </a:lnTo>
                    <a:lnTo>
                      <a:pt x="9521" y="467239"/>
                    </a:lnTo>
                    <a:lnTo>
                      <a:pt x="9521" y="467239"/>
                    </a:lnTo>
                    <a:lnTo>
                      <a:pt x="5072" y="463435"/>
                    </a:lnTo>
                    <a:lnTo>
                      <a:pt x="9679" y="463091"/>
                    </a:lnTo>
                    <a:lnTo>
                      <a:pt x="12149" y="458511"/>
                    </a:lnTo>
                    <a:lnTo>
                      <a:pt x="10892" y="455348"/>
                    </a:lnTo>
                    <a:lnTo>
                      <a:pt x="17068" y="449869"/>
                    </a:lnTo>
                    <a:lnTo>
                      <a:pt x="23984" y="449090"/>
                    </a:lnTo>
                    <a:lnTo>
                      <a:pt x="25037" y="445495"/>
                    </a:lnTo>
                    <a:lnTo>
                      <a:pt x="28723" y="445113"/>
                    </a:lnTo>
                    <a:lnTo>
                      <a:pt x="27632" y="449747"/>
                    </a:lnTo>
                    <a:lnTo>
                      <a:pt x="30763" y="451941"/>
                    </a:lnTo>
                    <a:lnTo>
                      <a:pt x="33591" y="449968"/>
                    </a:lnTo>
                    <a:lnTo>
                      <a:pt x="36705" y="452680"/>
                    </a:lnTo>
                    <a:lnTo>
                      <a:pt x="45568" y="448851"/>
                    </a:lnTo>
                    <a:lnTo>
                      <a:pt x="49348" y="445874"/>
                    </a:lnTo>
                    <a:lnTo>
                      <a:pt x="49632" y="438093"/>
                    </a:lnTo>
                    <a:lnTo>
                      <a:pt x="51597" y="434529"/>
                    </a:lnTo>
                    <a:lnTo>
                      <a:pt x="45183" y="434294"/>
                    </a:lnTo>
                    <a:lnTo>
                      <a:pt x="49953" y="429274"/>
                    </a:lnTo>
                    <a:lnTo>
                      <a:pt x="52532" y="434043"/>
                    </a:lnTo>
                    <a:lnTo>
                      <a:pt x="55777" y="433122"/>
                    </a:lnTo>
                    <a:lnTo>
                      <a:pt x="52834" y="425743"/>
                    </a:lnTo>
                    <a:lnTo>
                      <a:pt x="60003" y="417690"/>
                    </a:lnTo>
                    <a:lnTo>
                      <a:pt x="66493" y="402855"/>
                    </a:lnTo>
                    <a:lnTo>
                      <a:pt x="61591" y="399042"/>
                    </a:lnTo>
                    <a:lnTo>
                      <a:pt x="51852" y="402327"/>
                    </a:lnTo>
                    <a:lnTo>
                      <a:pt x="50117" y="399665"/>
                    </a:lnTo>
                    <a:lnTo>
                      <a:pt x="52097" y="395580"/>
                    </a:lnTo>
                    <a:lnTo>
                      <a:pt x="55300" y="395696"/>
                    </a:lnTo>
                    <a:lnTo>
                      <a:pt x="60994" y="390186"/>
                    </a:lnTo>
                    <a:lnTo>
                      <a:pt x="65969" y="391924"/>
                    </a:lnTo>
                    <a:lnTo>
                      <a:pt x="67705" y="394584"/>
                    </a:lnTo>
                    <a:lnTo>
                      <a:pt x="70542" y="392087"/>
                    </a:lnTo>
                    <a:lnTo>
                      <a:pt x="69887" y="384788"/>
                    </a:lnTo>
                    <a:lnTo>
                      <a:pt x="71042" y="378072"/>
                    </a:lnTo>
                    <a:lnTo>
                      <a:pt x="74334" y="375591"/>
                    </a:lnTo>
                    <a:lnTo>
                      <a:pt x="73567" y="371405"/>
                    </a:lnTo>
                    <a:lnTo>
                      <a:pt x="69584" y="367624"/>
                    </a:lnTo>
                    <a:lnTo>
                      <a:pt x="60065" y="365203"/>
                    </a:lnTo>
                    <a:lnTo>
                      <a:pt x="59302" y="361016"/>
                    </a:lnTo>
                    <a:lnTo>
                      <a:pt x="55172" y="361387"/>
                    </a:lnTo>
                    <a:lnTo>
                      <a:pt x="55266" y="358791"/>
                    </a:lnTo>
                    <a:lnTo>
                      <a:pt x="49786" y="358591"/>
                    </a:lnTo>
                    <a:lnTo>
                      <a:pt x="49786" y="358591"/>
                    </a:lnTo>
                    <a:lnTo>
                      <a:pt x="49786" y="358591"/>
                    </a:lnTo>
                    <a:lnTo>
                      <a:pt x="49786" y="358591"/>
                    </a:lnTo>
                    <a:lnTo>
                      <a:pt x="49653" y="362225"/>
                    </a:lnTo>
                    <a:lnTo>
                      <a:pt x="45599" y="360517"/>
                    </a:lnTo>
                    <a:lnTo>
                      <a:pt x="48872" y="358557"/>
                    </a:lnTo>
                    <a:lnTo>
                      <a:pt x="45316" y="343348"/>
                    </a:lnTo>
                    <a:lnTo>
                      <a:pt x="49443" y="342979"/>
                    </a:lnTo>
                    <a:lnTo>
                      <a:pt x="51154" y="346162"/>
                    </a:lnTo>
                    <a:lnTo>
                      <a:pt x="52238" y="341522"/>
                    </a:lnTo>
                    <a:lnTo>
                      <a:pt x="48644" y="339830"/>
                    </a:lnTo>
                    <a:lnTo>
                      <a:pt x="48511" y="330984"/>
                    </a:lnTo>
                    <a:lnTo>
                      <a:pt x="45755" y="331403"/>
                    </a:lnTo>
                    <a:lnTo>
                      <a:pt x="41347" y="327080"/>
                    </a:lnTo>
                    <a:lnTo>
                      <a:pt x="42451" y="321920"/>
                    </a:lnTo>
                    <a:lnTo>
                      <a:pt x="39104" y="325957"/>
                    </a:lnTo>
                    <a:lnTo>
                      <a:pt x="34640" y="323191"/>
                    </a:lnTo>
                    <a:lnTo>
                      <a:pt x="40171" y="321836"/>
                    </a:lnTo>
                    <a:lnTo>
                      <a:pt x="37647" y="316020"/>
                    </a:lnTo>
                    <a:lnTo>
                      <a:pt x="43516" y="317798"/>
                    </a:lnTo>
                    <a:lnTo>
                      <a:pt x="46099" y="322054"/>
                    </a:lnTo>
                    <a:lnTo>
                      <a:pt x="46404" y="313743"/>
                    </a:lnTo>
                    <a:lnTo>
                      <a:pt x="49557" y="314899"/>
                    </a:lnTo>
                    <a:lnTo>
                      <a:pt x="53280" y="312955"/>
                    </a:lnTo>
                    <a:lnTo>
                      <a:pt x="52236" y="316558"/>
                    </a:lnTo>
                    <a:lnTo>
                      <a:pt x="57688" y="317276"/>
                    </a:lnTo>
                    <a:lnTo>
                      <a:pt x="59319" y="310053"/>
                    </a:lnTo>
                    <a:lnTo>
                      <a:pt x="69951" y="306275"/>
                    </a:lnTo>
                    <a:lnTo>
                      <a:pt x="68371" y="299455"/>
                    </a:lnTo>
                    <a:lnTo>
                      <a:pt x="71234" y="295916"/>
                    </a:lnTo>
                    <a:lnTo>
                      <a:pt x="73727" y="302768"/>
                    </a:lnTo>
                    <a:lnTo>
                      <a:pt x="82458" y="300997"/>
                    </a:lnTo>
                    <a:lnTo>
                      <a:pt x="82201" y="308271"/>
                    </a:lnTo>
                    <a:lnTo>
                      <a:pt x="85300" y="310981"/>
                    </a:lnTo>
                    <a:lnTo>
                      <a:pt x="83366" y="314034"/>
                    </a:lnTo>
                    <a:lnTo>
                      <a:pt x="88801" y="315265"/>
                    </a:lnTo>
                    <a:lnTo>
                      <a:pt x="95820" y="310308"/>
                    </a:lnTo>
                    <a:lnTo>
                      <a:pt x="95928" y="307191"/>
                    </a:lnTo>
                    <a:lnTo>
                      <a:pt x="103675" y="307458"/>
                    </a:lnTo>
                    <a:lnTo>
                      <a:pt x="104676" y="304892"/>
                    </a:lnTo>
                    <a:lnTo>
                      <a:pt x="99789" y="301082"/>
                    </a:lnTo>
                    <a:lnTo>
                      <a:pt x="101773" y="296468"/>
                    </a:lnTo>
                    <a:lnTo>
                      <a:pt x="105015" y="295019"/>
                    </a:lnTo>
                    <a:lnTo>
                      <a:pt x="106158" y="288295"/>
                    </a:lnTo>
                    <a:lnTo>
                      <a:pt x="114863" y="287032"/>
                    </a:lnTo>
                    <a:lnTo>
                      <a:pt x="119102" y="283013"/>
                    </a:lnTo>
                    <a:lnTo>
                      <a:pt x="129660" y="280766"/>
                    </a:lnTo>
                    <a:lnTo>
                      <a:pt x="130623" y="279237"/>
                    </a:lnTo>
                    <a:lnTo>
                      <a:pt x="141092" y="279584"/>
                    </a:lnTo>
                    <a:lnTo>
                      <a:pt x="139751" y="264970"/>
                    </a:lnTo>
                    <a:lnTo>
                      <a:pt x="145802" y="261005"/>
                    </a:lnTo>
                    <a:lnTo>
                      <a:pt x="148514" y="261614"/>
                    </a:lnTo>
                    <a:lnTo>
                      <a:pt x="148667" y="256935"/>
                    </a:lnTo>
                    <a:lnTo>
                      <a:pt x="142857" y="253622"/>
                    </a:lnTo>
                    <a:lnTo>
                      <a:pt x="144778" y="250562"/>
                    </a:lnTo>
                    <a:lnTo>
                      <a:pt x="152440" y="252894"/>
                    </a:lnTo>
                    <a:lnTo>
                      <a:pt x="154814" y="249848"/>
                    </a:lnTo>
                    <a:lnTo>
                      <a:pt x="159261" y="253114"/>
                    </a:lnTo>
                    <a:lnTo>
                      <a:pt x="168908" y="250300"/>
                    </a:lnTo>
                    <a:lnTo>
                      <a:pt x="169636" y="256048"/>
                    </a:lnTo>
                    <a:lnTo>
                      <a:pt x="173680" y="257737"/>
                    </a:lnTo>
                    <a:lnTo>
                      <a:pt x="176246" y="263022"/>
                    </a:lnTo>
                    <a:lnTo>
                      <a:pt x="179381" y="264682"/>
                    </a:lnTo>
                    <a:lnTo>
                      <a:pt x="183946" y="264304"/>
                    </a:lnTo>
                    <a:lnTo>
                      <a:pt x="182891" y="268955"/>
                    </a:lnTo>
                    <a:lnTo>
                      <a:pt x="189716" y="269167"/>
                    </a:lnTo>
                    <a:lnTo>
                      <a:pt x="191664" y="265064"/>
                    </a:lnTo>
                    <a:lnTo>
                      <a:pt x="195727" y="266229"/>
                    </a:lnTo>
                    <a:lnTo>
                      <a:pt x="199573" y="259582"/>
                    </a:lnTo>
                    <a:lnTo>
                      <a:pt x="198949" y="250195"/>
                    </a:lnTo>
                    <a:lnTo>
                      <a:pt x="210315" y="250539"/>
                    </a:lnTo>
                    <a:lnTo>
                      <a:pt x="216350" y="246556"/>
                    </a:lnTo>
                    <a:lnTo>
                      <a:pt x="222198" y="248812"/>
                    </a:lnTo>
                    <a:lnTo>
                      <a:pt x="227760" y="245332"/>
                    </a:lnTo>
                    <a:lnTo>
                      <a:pt x="234382" y="252291"/>
                    </a:lnTo>
                    <a:lnTo>
                      <a:pt x="238125" y="248757"/>
                    </a:lnTo>
                    <a:lnTo>
                      <a:pt x="243111" y="249421"/>
                    </a:lnTo>
                    <a:lnTo>
                      <a:pt x="243305" y="242660"/>
                    </a:lnTo>
                    <a:lnTo>
                      <a:pt x="250123" y="242855"/>
                    </a:lnTo>
                    <a:lnTo>
                      <a:pt x="249961" y="248576"/>
                    </a:lnTo>
                    <a:lnTo>
                      <a:pt x="254844" y="252877"/>
                    </a:lnTo>
                    <a:lnTo>
                      <a:pt x="260388" y="249910"/>
                    </a:lnTo>
                    <a:lnTo>
                      <a:pt x="258627" y="247779"/>
                    </a:lnTo>
                    <a:lnTo>
                      <a:pt x="259814" y="237923"/>
                    </a:lnTo>
                    <a:lnTo>
                      <a:pt x="255284" y="237276"/>
                    </a:lnTo>
                    <a:lnTo>
                      <a:pt x="258127" y="233192"/>
                    </a:lnTo>
                    <a:lnTo>
                      <a:pt x="260853" y="233268"/>
                    </a:lnTo>
                    <a:lnTo>
                      <a:pt x="260192" y="224401"/>
                    </a:lnTo>
                    <a:lnTo>
                      <a:pt x="253601" y="216406"/>
                    </a:lnTo>
                    <a:lnTo>
                      <a:pt x="253733" y="211724"/>
                    </a:lnTo>
                    <a:lnTo>
                      <a:pt x="259765" y="207208"/>
                    </a:lnTo>
                    <a:lnTo>
                      <a:pt x="258228" y="197272"/>
                    </a:lnTo>
                    <a:lnTo>
                      <a:pt x="255052" y="197183"/>
                    </a:lnTo>
                    <a:lnTo>
                      <a:pt x="250664" y="191851"/>
                    </a:lnTo>
                    <a:lnTo>
                      <a:pt x="251763" y="185112"/>
                    </a:lnTo>
                    <a:lnTo>
                      <a:pt x="247273" y="183422"/>
                    </a:lnTo>
                    <a:lnTo>
                      <a:pt x="246984" y="177685"/>
                    </a:lnTo>
                    <a:lnTo>
                      <a:pt x="252921" y="176292"/>
                    </a:lnTo>
                    <a:lnTo>
                      <a:pt x="253069" y="171088"/>
                    </a:lnTo>
                    <a:lnTo>
                      <a:pt x="256505" y="161809"/>
                    </a:lnTo>
                    <a:lnTo>
                      <a:pt x="262745" y="165631"/>
                    </a:lnTo>
                    <a:lnTo>
                      <a:pt x="264369" y="172447"/>
                    </a:lnTo>
                    <a:lnTo>
                      <a:pt x="267498" y="174097"/>
                    </a:lnTo>
                    <a:lnTo>
                      <a:pt x="272102" y="171620"/>
                    </a:lnTo>
                    <a:lnTo>
                      <a:pt x="277015" y="174359"/>
                    </a:lnTo>
                    <a:lnTo>
                      <a:pt x="278672" y="180133"/>
                    </a:lnTo>
                    <a:lnTo>
                      <a:pt x="282738" y="180765"/>
                    </a:lnTo>
                    <a:lnTo>
                      <a:pt x="285697" y="171991"/>
                    </a:lnTo>
                    <a:lnTo>
                      <a:pt x="293276" y="176882"/>
                    </a:lnTo>
                    <a:lnTo>
                      <a:pt x="296037" y="175393"/>
                    </a:lnTo>
                    <a:lnTo>
                      <a:pt x="295788" y="184760"/>
                    </a:lnTo>
                    <a:lnTo>
                      <a:pt x="301560" y="189600"/>
                    </a:lnTo>
                    <a:lnTo>
                      <a:pt x="314379" y="185247"/>
                    </a:lnTo>
                    <a:lnTo>
                      <a:pt x="322541" y="185456"/>
                    </a:lnTo>
                    <a:lnTo>
                      <a:pt x="325636" y="188659"/>
                    </a:lnTo>
                    <a:lnTo>
                      <a:pt x="328475" y="184044"/>
                    </a:lnTo>
                    <a:lnTo>
                      <a:pt x="331675" y="183083"/>
                    </a:lnTo>
                    <a:lnTo>
                      <a:pt x="337919" y="187405"/>
                    </a:lnTo>
                    <a:lnTo>
                      <a:pt x="337751" y="194170"/>
                    </a:lnTo>
                    <a:lnTo>
                      <a:pt x="340965" y="192687"/>
                    </a:lnTo>
                    <a:lnTo>
                      <a:pt x="338864" y="185866"/>
                    </a:lnTo>
                    <a:lnTo>
                      <a:pt x="348425" y="184539"/>
                    </a:lnTo>
                    <a:lnTo>
                      <a:pt x="350755" y="181992"/>
                    </a:lnTo>
                    <a:lnTo>
                      <a:pt x="354306" y="185202"/>
                    </a:lnTo>
                    <a:lnTo>
                      <a:pt x="355113" y="189388"/>
                    </a:lnTo>
                    <a:lnTo>
                      <a:pt x="361891" y="190592"/>
                    </a:lnTo>
                    <a:lnTo>
                      <a:pt x="361058" y="187447"/>
                    </a:lnTo>
                    <a:lnTo>
                      <a:pt x="366071" y="186525"/>
                    </a:lnTo>
                    <a:lnTo>
                      <a:pt x="366818" y="193311"/>
                    </a:lnTo>
                    <a:lnTo>
                      <a:pt x="371354" y="193418"/>
                    </a:lnTo>
                    <a:lnTo>
                      <a:pt x="376489" y="187290"/>
                    </a:lnTo>
                    <a:lnTo>
                      <a:pt x="375666" y="183625"/>
                    </a:lnTo>
                    <a:lnTo>
                      <a:pt x="368890" y="182425"/>
                    </a:lnTo>
                    <a:lnTo>
                      <a:pt x="370935" y="172579"/>
                    </a:lnTo>
                    <a:lnTo>
                      <a:pt x="364138" y="172419"/>
                    </a:lnTo>
                    <a:lnTo>
                      <a:pt x="364286" y="166172"/>
                    </a:lnTo>
                    <a:lnTo>
                      <a:pt x="371155" y="163209"/>
                    </a:lnTo>
                    <a:lnTo>
                      <a:pt x="366650" y="162062"/>
                    </a:lnTo>
                    <a:lnTo>
                      <a:pt x="370371" y="157983"/>
                    </a:lnTo>
                    <a:lnTo>
                      <a:pt x="366394" y="153722"/>
                    </a:lnTo>
                    <a:lnTo>
                      <a:pt x="364792" y="144828"/>
                    </a:lnTo>
                    <a:lnTo>
                      <a:pt x="378408" y="143585"/>
                    </a:lnTo>
                    <a:lnTo>
                      <a:pt x="380375" y="136858"/>
                    </a:lnTo>
                    <a:lnTo>
                      <a:pt x="384055" y="134338"/>
                    </a:lnTo>
                    <a:lnTo>
                      <a:pt x="389938" y="134472"/>
                    </a:lnTo>
                    <a:lnTo>
                      <a:pt x="389257" y="124558"/>
                    </a:lnTo>
                    <a:lnTo>
                      <a:pt x="395137" y="124691"/>
                    </a:lnTo>
                    <a:lnTo>
                      <a:pt x="395313" y="116879"/>
                    </a:lnTo>
                    <a:lnTo>
                      <a:pt x="402106" y="116510"/>
                    </a:lnTo>
                    <a:lnTo>
                      <a:pt x="401887" y="126405"/>
                    </a:lnTo>
                    <a:lnTo>
                      <a:pt x="404601" y="126465"/>
                    </a:lnTo>
                    <a:lnTo>
                      <a:pt x="409815" y="115638"/>
                    </a:lnTo>
                    <a:lnTo>
                      <a:pt x="411476" y="122448"/>
                    </a:lnTo>
                    <a:lnTo>
                      <a:pt x="415490" y="125140"/>
                    </a:lnTo>
                    <a:lnTo>
                      <a:pt x="416746" y="129856"/>
                    </a:lnTo>
                    <a:lnTo>
                      <a:pt x="420784" y="131506"/>
                    </a:lnTo>
                    <a:lnTo>
                      <a:pt x="421867" y="123193"/>
                    </a:lnTo>
                    <a:lnTo>
                      <a:pt x="426886" y="121216"/>
                    </a:lnTo>
                    <a:lnTo>
                      <a:pt x="425562" y="119625"/>
                    </a:lnTo>
                    <a:lnTo>
                      <a:pt x="426158" y="112864"/>
                    </a:lnTo>
                    <a:lnTo>
                      <a:pt x="429741" y="114502"/>
                    </a:lnTo>
                    <a:lnTo>
                      <a:pt x="434791" y="110961"/>
                    </a:lnTo>
                    <a:lnTo>
                      <a:pt x="436696" y="106311"/>
                    </a:lnTo>
                    <a:lnTo>
                      <a:pt x="433168" y="102068"/>
                    </a:lnTo>
                    <a:lnTo>
                      <a:pt x="429123" y="100941"/>
                    </a:lnTo>
                    <a:lnTo>
                      <a:pt x="429266" y="94169"/>
                    </a:lnTo>
                    <a:lnTo>
                      <a:pt x="433331" y="94255"/>
                    </a:lnTo>
                    <a:lnTo>
                      <a:pt x="437740" y="99558"/>
                    </a:lnTo>
                    <a:lnTo>
                      <a:pt x="439612" y="96470"/>
                    </a:lnTo>
                    <a:lnTo>
                      <a:pt x="447334" y="94543"/>
                    </a:lnTo>
                    <a:lnTo>
                      <a:pt x="451379" y="95668"/>
                    </a:lnTo>
                    <a:lnTo>
                      <a:pt x="456883" y="91609"/>
                    </a:lnTo>
                    <a:lnTo>
                      <a:pt x="457288" y="71290"/>
                    </a:lnTo>
                    <a:lnTo>
                      <a:pt x="463165" y="70885"/>
                    </a:lnTo>
                    <a:lnTo>
                      <a:pt x="462396" y="64094"/>
                    </a:lnTo>
                    <a:lnTo>
                      <a:pt x="465164" y="61020"/>
                    </a:lnTo>
                    <a:lnTo>
                      <a:pt x="463411" y="58379"/>
                    </a:lnTo>
                    <a:lnTo>
                      <a:pt x="458480" y="56718"/>
                    </a:lnTo>
                    <a:lnTo>
                      <a:pt x="458563" y="52549"/>
                    </a:lnTo>
                    <a:lnTo>
                      <a:pt x="461761" y="50527"/>
                    </a:lnTo>
                    <a:lnTo>
                      <a:pt x="463657" y="45872"/>
                    </a:lnTo>
                    <a:lnTo>
                      <a:pt x="469537" y="44945"/>
                    </a:lnTo>
                    <a:lnTo>
                      <a:pt x="470368" y="48610"/>
                    </a:lnTo>
                    <a:lnTo>
                      <a:pt x="473965" y="49201"/>
                    </a:lnTo>
                    <a:lnTo>
                      <a:pt x="475378" y="46100"/>
                    </a:lnTo>
                    <a:lnTo>
                      <a:pt x="481590" y="51432"/>
                    </a:lnTo>
                    <a:lnTo>
                      <a:pt x="487462" y="51021"/>
                    </a:lnTo>
                    <a:lnTo>
                      <a:pt x="488403" y="48954"/>
                    </a:lnTo>
                    <a:lnTo>
                      <a:pt x="485795" y="43691"/>
                    </a:lnTo>
                    <a:lnTo>
                      <a:pt x="492134" y="42245"/>
                    </a:lnTo>
                    <a:lnTo>
                      <a:pt x="496344" y="33981"/>
                    </a:lnTo>
                    <a:lnTo>
                      <a:pt x="497321" y="29827"/>
                    </a:lnTo>
                    <a:lnTo>
                      <a:pt x="503178" y="29933"/>
                    </a:lnTo>
                    <a:lnTo>
                      <a:pt x="501480" y="24167"/>
                    </a:lnTo>
                    <a:lnTo>
                      <a:pt x="503290" y="23678"/>
                    </a:lnTo>
                    <a:lnTo>
                      <a:pt x="507052" y="14881"/>
                    </a:lnTo>
                    <a:lnTo>
                      <a:pt x="508083" y="7598"/>
                    </a:lnTo>
                    <a:lnTo>
                      <a:pt x="511243" y="7133"/>
                    </a:lnTo>
                    <a:lnTo>
                      <a:pt x="520820" y="0"/>
                    </a:lnTo>
                    <a:lnTo>
                      <a:pt x="524348" y="4233"/>
                    </a:lnTo>
                    <a:lnTo>
                      <a:pt x="528452" y="1174"/>
                    </a:lnTo>
                    <a:lnTo>
                      <a:pt x="528310" y="9515"/>
                    </a:lnTo>
                    <a:lnTo>
                      <a:pt x="532802" y="10113"/>
                    </a:lnTo>
                    <a:lnTo>
                      <a:pt x="534542" y="13793"/>
                    </a:lnTo>
                    <a:lnTo>
                      <a:pt x="531814" y="15311"/>
                    </a:lnTo>
                    <a:lnTo>
                      <a:pt x="532644" y="19497"/>
                    </a:lnTo>
                    <a:lnTo>
                      <a:pt x="525818" y="23553"/>
                    </a:lnTo>
                    <a:lnTo>
                      <a:pt x="534323" y="26825"/>
                    </a:lnTo>
                    <a:lnTo>
                      <a:pt x="538386" y="26371"/>
                    </a:lnTo>
                    <a:lnTo>
                      <a:pt x="538317" y="30542"/>
                    </a:lnTo>
                    <a:lnTo>
                      <a:pt x="542320" y="33736"/>
                    </a:lnTo>
                    <a:lnTo>
                      <a:pt x="550481" y="30740"/>
                    </a:lnTo>
                    <a:lnTo>
                      <a:pt x="551015" y="25535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86" name="ID_182">
                <a:extLst>
                  <a:ext uri="{FF2B5EF4-FFF2-40B4-BE49-F238E27FC236}">
                    <a16:creationId xmlns:a16="http://schemas.microsoft.com/office/drawing/2014/main" xmlns="" id="{7CE6A0DD-4183-4EFC-A3AF-1EA402BBE6C5}"/>
                  </a:ext>
                </a:extLst>
              </p:cNvPr>
              <p:cNvSpPr/>
              <p:nvPr/>
            </p:nvSpPr>
            <p:spPr>
              <a:xfrm>
                <a:off x="1331606" y="3192757"/>
                <a:ext cx="4500" cy="4204"/>
              </a:xfrm>
              <a:custGeom>
                <a:avLst/>
                <a:gdLst/>
                <a:ahLst/>
                <a:cxnLst/>
                <a:rect l="0" t="0" r="0" b="0"/>
                <a:pathLst>
                  <a:path w="4500" h="4204">
                    <a:moveTo>
                      <a:pt x="4499" y="80"/>
                    </a:moveTo>
                    <a:lnTo>
                      <a:pt x="1726" y="420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</p:grpSp>
        <p:grpSp>
          <p:nvGrpSpPr>
            <p:cNvPr id="25" name="M17">
              <a:extLst>
                <a:ext uri="{FF2B5EF4-FFF2-40B4-BE49-F238E27FC236}">
                  <a16:creationId xmlns:a16="http://schemas.microsoft.com/office/drawing/2014/main" xmlns="" id="{E598241A-E8D0-437E-95E3-920C141E8F55}"/>
                </a:ext>
              </a:extLst>
            </p:cNvPr>
            <p:cNvGrpSpPr/>
            <p:nvPr/>
          </p:nvGrpSpPr>
          <p:grpSpPr>
            <a:xfrm>
              <a:off x="928026" y="4155511"/>
              <a:ext cx="400469" cy="767300"/>
              <a:chOff x="928026" y="4155511"/>
              <a:chExt cx="397748" cy="767300"/>
            </a:xfrm>
          </p:grpSpPr>
          <p:sp>
            <p:nvSpPr>
              <p:cNvPr id="182" name="ID_183">
                <a:extLst>
                  <a:ext uri="{FF2B5EF4-FFF2-40B4-BE49-F238E27FC236}">
                    <a16:creationId xmlns:a16="http://schemas.microsoft.com/office/drawing/2014/main" xmlns="" id="{9A318F79-5E5B-4D74-B912-7D29E9013058}"/>
                  </a:ext>
                </a:extLst>
              </p:cNvPr>
              <p:cNvSpPr/>
              <p:nvPr/>
            </p:nvSpPr>
            <p:spPr>
              <a:xfrm>
                <a:off x="928026" y="4155511"/>
                <a:ext cx="397748" cy="767300"/>
              </a:xfrm>
              <a:custGeom>
                <a:avLst/>
                <a:gdLst/>
                <a:ahLst/>
                <a:cxnLst/>
                <a:rect l="0" t="0" r="0" b="0"/>
                <a:pathLst>
                  <a:path w="397748" h="767300">
                    <a:moveTo>
                      <a:pt x="247183" y="197071"/>
                    </a:moveTo>
                    <a:lnTo>
                      <a:pt x="249447" y="201231"/>
                    </a:lnTo>
                    <a:lnTo>
                      <a:pt x="247040" y="203230"/>
                    </a:lnTo>
                    <a:lnTo>
                      <a:pt x="240433" y="203076"/>
                    </a:lnTo>
                    <a:lnTo>
                      <a:pt x="237954" y="208152"/>
                    </a:lnTo>
                    <a:lnTo>
                      <a:pt x="232689" y="211109"/>
                    </a:lnTo>
                    <a:lnTo>
                      <a:pt x="231322" y="209023"/>
                    </a:lnTo>
                    <a:lnTo>
                      <a:pt x="226975" y="213026"/>
                    </a:lnTo>
                    <a:lnTo>
                      <a:pt x="221906" y="207771"/>
                    </a:lnTo>
                    <a:lnTo>
                      <a:pt x="215173" y="212742"/>
                    </a:lnTo>
                    <a:lnTo>
                      <a:pt x="217744" y="223584"/>
                    </a:lnTo>
                    <a:lnTo>
                      <a:pt x="216638" y="230229"/>
                    </a:lnTo>
                    <a:lnTo>
                      <a:pt x="223313" y="227824"/>
                    </a:lnTo>
                    <a:lnTo>
                      <a:pt x="230277" y="233122"/>
                    </a:lnTo>
                    <a:lnTo>
                      <a:pt x="232228" y="230603"/>
                    </a:lnTo>
                    <a:lnTo>
                      <a:pt x="241072" y="236455"/>
                    </a:lnTo>
                    <a:lnTo>
                      <a:pt x="244416" y="234993"/>
                    </a:lnTo>
                    <a:lnTo>
                      <a:pt x="245230" y="240656"/>
                    </a:lnTo>
                    <a:lnTo>
                      <a:pt x="250358" y="243853"/>
                    </a:lnTo>
                    <a:lnTo>
                      <a:pt x="260204" y="247668"/>
                    </a:lnTo>
                    <a:lnTo>
                      <a:pt x="260146" y="250231"/>
                    </a:lnTo>
                    <a:lnTo>
                      <a:pt x="264897" y="249312"/>
                    </a:lnTo>
                    <a:lnTo>
                      <a:pt x="264668" y="259566"/>
                    </a:lnTo>
                    <a:lnTo>
                      <a:pt x="260769" y="264607"/>
                    </a:lnTo>
                    <a:lnTo>
                      <a:pt x="249771" y="269486"/>
                    </a:lnTo>
                    <a:lnTo>
                      <a:pt x="247725" y="276105"/>
                    </a:lnTo>
                    <a:lnTo>
                      <a:pt x="250518" y="278220"/>
                    </a:lnTo>
                    <a:lnTo>
                      <a:pt x="252469" y="275701"/>
                    </a:lnTo>
                    <a:lnTo>
                      <a:pt x="258657" y="274303"/>
                    </a:lnTo>
                    <a:lnTo>
                      <a:pt x="264267" y="277505"/>
                    </a:lnTo>
                    <a:lnTo>
                      <a:pt x="273294" y="276167"/>
                    </a:lnTo>
                    <a:lnTo>
                      <a:pt x="277509" y="278310"/>
                    </a:lnTo>
                    <a:lnTo>
                      <a:pt x="290463" y="270386"/>
                    </a:lnTo>
                    <a:lnTo>
                      <a:pt x="294635" y="274576"/>
                    </a:lnTo>
                    <a:lnTo>
                      <a:pt x="293602" y="278656"/>
                    </a:lnTo>
                    <a:lnTo>
                      <a:pt x="288297" y="283157"/>
                    </a:lnTo>
                    <a:lnTo>
                      <a:pt x="296237" y="288452"/>
                    </a:lnTo>
                    <a:lnTo>
                      <a:pt x="296021" y="298698"/>
                    </a:lnTo>
                    <a:lnTo>
                      <a:pt x="299188" y="305939"/>
                    </a:lnTo>
                    <a:lnTo>
                      <a:pt x="292123" y="303740"/>
                    </a:lnTo>
                    <a:lnTo>
                      <a:pt x="286780" y="309776"/>
                    </a:lnTo>
                    <a:lnTo>
                      <a:pt x="282856" y="315840"/>
                    </a:lnTo>
                    <a:lnTo>
                      <a:pt x="282238" y="322486"/>
                    </a:lnTo>
                    <a:lnTo>
                      <a:pt x="285502" y="325118"/>
                    </a:lnTo>
                    <a:lnTo>
                      <a:pt x="294448" y="328381"/>
                    </a:lnTo>
                    <a:lnTo>
                      <a:pt x="301540" y="329554"/>
                    </a:lnTo>
                    <a:lnTo>
                      <a:pt x="309530" y="333304"/>
                    </a:lnTo>
                    <a:lnTo>
                      <a:pt x="313200" y="339524"/>
                    </a:lnTo>
                    <a:lnTo>
                      <a:pt x="312199" y="342064"/>
                    </a:lnTo>
                    <a:lnTo>
                      <a:pt x="320235" y="343763"/>
                    </a:lnTo>
                    <a:lnTo>
                      <a:pt x="321021" y="351970"/>
                    </a:lnTo>
                    <a:lnTo>
                      <a:pt x="314580" y="365149"/>
                    </a:lnTo>
                    <a:lnTo>
                      <a:pt x="315984" y="366202"/>
                    </a:lnTo>
                    <a:lnTo>
                      <a:pt x="317286" y="372369"/>
                    </a:lnTo>
                    <a:lnTo>
                      <a:pt x="305397" y="372639"/>
                    </a:lnTo>
                    <a:lnTo>
                      <a:pt x="306707" y="378294"/>
                    </a:lnTo>
                    <a:lnTo>
                      <a:pt x="308597" y="378845"/>
                    </a:lnTo>
                    <a:lnTo>
                      <a:pt x="310269" y="390134"/>
                    </a:lnTo>
                    <a:lnTo>
                      <a:pt x="308283" y="394186"/>
                    </a:lnTo>
                    <a:lnTo>
                      <a:pt x="307598" y="404401"/>
                    </a:lnTo>
                    <a:lnTo>
                      <a:pt x="305611" y="408452"/>
                    </a:lnTo>
                    <a:lnTo>
                      <a:pt x="306934" y="413592"/>
                    </a:lnTo>
                    <a:lnTo>
                      <a:pt x="310657" y="417758"/>
                    </a:lnTo>
                    <a:lnTo>
                      <a:pt x="307582" y="428431"/>
                    </a:lnTo>
                    <a:lnTo>
                      <a:pt x="310366" y="432066"/>
                    </a:lnTo>
                    <a:lnTo>
                      <a:pt x="314694" y="430109"/>
                    </a:lnTo>
                    <a:lnTo>
                      <a:pt x="314155" y="433165"/>
                    </a:lnTo>
                    <a:lnTo>
                      <a:pt x="317448" y="435275"/>
                    </a:lnTo>
                    <a:lnTo>
                      <a:pt x="322099" y="440990"/>
                    </a:lnTo>
                    <a:lnTo>
                      <a:pt x="324501" y="440015"/>
                    </a:lnTo>
                    <a:lnTo>
                      <a:pt x="332044" y="444252"/>
                    </a:lnTo>
                    <a:lnTo>
                      <a:pt x="339309" y="438260"/>
                    </a:lnTo>
                    <a:lnTo>
                      <a:pt x="342662" y="437302"/>
                    </a:lnTo>
                    <a:lnTo>
                      <a:pt x="341788" y="433197"/>
                    </a:lnTo>
                    <a:lnTo>
                      <a:pt x="351895" y="427766"/>
                    </a:lnTo>
                    <a:lnTo>
                      <a:pt x="359094" y="424833"/>
                    </a:lnTo>
                    <a:lnTo>
                      <a:pt x="362977" y="420815"/>
                    </a:lnTo>
                    <a:lnTo>
                      <a:pt x="372955" y="422017"/>
                    </a:lnTo>
                    <a:lnTo>
                      <a:pt x="371902" y="427622"/>
                    </a:lnTo>
                    <a:lnTo>
                      <a:pt x="377930" y="436928"/>
                    </a:lnTo>
                    <a:lnTo>
                      <a:pt x="376877" y="442531"/>
                    </a:lnTo>
                    <a:lnTo>
                      <a:pt x="381651" y="442104"/>
                    </a:lnTo>
                    <a:lnTo>
                      <a:pt x="382550" y="445186"/>
                    </a:lnTo>
                    <a:lnTo>
                      <a:pt x="379619" y="449222"/>
                    </a:lnTo>
                    <a:lnTo>
                      <a:pt x="378486" y="459419"/>
                    </a:lnTo>
                    <a:lnTo>
                      <a:pt x="373242" y="459326"/>
                    </a:lnTo>
                    <a:lnTo>
                      <a:pt x="368437" y="461283"/>
                    </a:lnTo>
                    <a:lnTo>
                      <a:pt x="367391" y="466372"/>
                    </a:lnTo>
                    <a:lnTo>
                      <a:pt x="374894" y="473656"/>
                    </a:lnTo>
                    <a:lnTo>
                      <a:pt x="375281" y="478769"/>
                    </a:lnTo>
                    <a:lnTo>
                      <a:pt x="378981" y="485471"/>
                    </a:lnTo>
                    <a:lnTo>
                      <a:pt x="373667" y="488951"/>
                    </a:lnTo>
                    <a:lnTo>
                      <a:pt x="368747" y="497030"/>
                    </a:lnTo>
                    <a:lnTo>
                      <a:pt x="367691" y="502625"/>
                    </a:lnTo>
                    <a:lnTo>
                      <a:pt x="372430" y="504751"/>
                    </a:lnTo>
                    <a:lnTo>
                      <a:pt x="369455" y="510821"/>
                    </a:lnTo>
                    <a:lnTo>
                      <a:pt x="373204" y="514970"/>
                    </a:lnTo>
                    <a:lnTo>
                      <a:pt x="369345" y="516941"/>
                    </a:lnTo>
                    <a:lnTo>
                      <a:pt x="371201" y="520036"/>
                    </a:lnTo>
                    <a:lnTo>
                      <a:pt x="369180" y="526121"/>
                    </a:lnTo>
                    <a:lnTo>
                      <a:pt x="366294" y="527089"/>
                    </a:lnTo>
                    <a:lnTo>
                      <a:pt x="366680" y="532196"/>
                    </a:lnTo>
                    <a:lnTo>
                      <a:pt x="361786" y="538227"/>
                    </a:lnTo>
                    <a:lnTo>
                      <a:pt x="360672" y="546875"/>
                    </a:lnTo>
                    <a:lnTo>
                      <a:pt x="364996" y="545934"/>
                    </a:lnTo>
                    <a:lnTo>
                      <a:pt x="371602" y="551151"/>
                    </a:lnTo>
                    <a:lnTo>
                      <a:pt x="376829" y="553283"/>
                    </a:lnTo>
                    <a:lnTo>
                      <a:pt x="385053" y="548329"/>
                    </a:lnTo>
                    <a:lnTo>
                      <a:pt x="387836" y="553475"/>
                    </a:lnTo>
                    <a:lnTo>
                      <a:pt x="390794" y="548427"/>
                    </a:lnTo>
                    <a:lnTo>
                      <a:pt x="392038" y="559664"/>
                    </a:lnTo>
                    <a:lnTo>
                      <a:pt x="395816" y="562785"/>
                    </a:lnTo>
                    <a:lnTo>
                      <a:pt x="397747" y="561799"/>
                    </a:lnTo>
                    <a:lnTo>
                      <a:pt x="397594" y="570969"/>
                    </a:lnTo>
                    <a:lnTo>
                      <a:pt x="394669" y="573977"/>
                    </a:lnTo>
                    <a:lnTo>
                      <a:pt x="391333" y="572902"/>
                    </a:lnTo>
                    <a:lnTo>
                      <a:pt x="387379" y="579967"/>
                    </a:lnTo>
                    <a:lnTo>
                      <a:pt x="387240" y="588115"/>
                    </a:lnTo>
                    <a:lnTo>
                      <a:pt x="385244" y="592665"/>
                    </a:lnTo>
                    <a:lnTo>
                      <a:pt x="380930" y="592590"/>
                    </a:lnTo>
                    <a:lnTo>
                      <a:pt x="380868" y="596154"/>
                    </a:lnTo>
                    <a:lnTo>
                      <a:pt x="377947" y="598649"/>
                    </a:lnTo>
                    <a:lnTo>
                      <a:pt x="376755" y="611867"/>
                    </a:lnTo>
                    <a:lnTo>
                      <a:pt x="372810" y="617906"/>
                    </a:lnTo>
                    <a:lnTo>
                      <a:pt x="374729" y="617940"/>
                    </a:lnTo>
                    <a:lnTo>
                      <a:pt x="374621" y="624046"/>
                    </a:lnTo>
                    <a:lnTo>
                      <a:pt x="372149" y="628074"/>
                    </a:lnTo>
                    <a:lnTo>
                      <a:pt x="365338" y="633041"/>
                    </a:lnTo>
                    <a:lnTo>
                      <a:pt x="363271" y="641145"/>
                    </a:lnTo>
                    <a:lnTo>
                      <a:pt x="357979" y="641557"/>
                    </a:lnTo>
                    <a:lnTo>
                      <a:pt x="355033" y="645064"/>
                    </a:lnTo>
                    <a:lnTo>
                      <a:pt x="359677" y="653797"/>
                    </a:lnTo>
                    <a:lnTo>
                      <a:pt x="362985" y="656908"/>
                    </a:lnTo>
                    <a:lnTo>
                      <a:pt x="362875" y="663009"/>
                    </a:lnTo>
                    <a:lnTo>
                      <a:pt x="366756" y="661045"/>
                    </a:lnTo>
                    <a:lnTo>
                      <a:pt x="366683" y="665112"/>
                    </a:lnTo>
                    <a:lnTo>
                      <a:pt x="372841" y="670306"/>
                    </a:lnTo>
                    <a:lnTo>
                      <a:pt x="373695" y="676422"/>
                    </a:lnTo>
                    <a:lnTo>
                      <a:pt x="368251" y="684966"/>
                    </a:lnTo>
                    <a:lnTo>
                      <a:pt x="362433" y="687403"/>
                    </a:lnTo>
                    <a:lnTo>
                      <a:pt x="361859" y="692474"/>
                    </a:lnTo>
                    <a:lnTo>
                      <a:pt x="358029" y="691388"/>
                    </a:lnTo>
                    <a:lnTo>
                      <a:pt x="362248" y="697563"/>
                    </a:lnTo>
                    <a:lnTo>
                      <a:pt x="363092" y="704183"/>
                    </a:lnTo>
                    <a:lnTo>
                      <a:pt x="373895" y="719614"/>
                    </a:lnTo>
                    <a:lnTo>
                      <a:pt x="375714" y="725740"/>
                    </a:lnTo>
                    <a:lnTo>
                      <a:pt x="372716" y="731780"/>
                    </a:lnTo>
                    <a:lnTo>
                      <a:pt x="368343" y="733733"/>
                    </a:lnTo>
                    <a:lnTo>
                      <a:pt x="364542" y="730619"/>
                    </a:lnTo>
                    <a:lnTo>
                      <a:pt x="362577" y="732614"/>
                    </a:lnTo>
                    <a:lnTo>
                      <a:pt x="366306" y="739788"/>
                    </a:lnTo>
                    <a:lnTo>
                      <a:pt x="356924" y="751799"/>
                    </a:lnTo>
                    <a:lnTo>
                      <a:pt x="354030" y="751746"/>
                    </a:lnTo>
                    <a:lnTo>
                      <a:pt x="357694" y="762468"/>
                    </a:lnTo>
                    <a:lnTo>
                      <a:pt x="352907" y="760351"/>
                    </a:lnTo>
                    <a:lnTo>
                      <a:pt x="345575" y="765288"/>
                    </a:lnTo>
                    <a:lnTo>
                      <a:pt x="344572" y="767299"/>
                    </a:lnTo>
                    <a:lnTo>
                      <a:pt x="344572" y="767299"/>
                    </a:lnTo>
                    <a:lnTo>
                      <a:pt x="331276" y="755884"/>
                    </a:lnTo>
                    <a:lnTo>
                      <a:pt x="324150" y="750164"/>
                    </a:lnTo>
                    <a:lnTo>
                      <a:pt x="323245" y="747101"/>
                    </a:lnTo>
                    <a:lnTo>
                      <a:pt x="310532" y="731620"/>
                    </a:lnTo>
                    <a:lnTo>
                      <a:pt x="274019" y="681073"/>
                    </a:lnTo>
                    <a:lnTo>
                      <a:pt x="263718" y="668138"/>
                    </a:lnTo>
                    <a:lnTo>
                      <a:pt x="256576" y="664929"/>
                    </a:lnTo>
                    <a:lnTo>
                      <a:pt x="249449" y="639845"/>
                    </a:lnTo>
                    <a:lnTo>
                      <a:pt x="242549" y="626457"/>
                    </a:lnTo>
                    <a:lnTo>
                      <a:pt x="237552" y="614125"/>
                    </a:lnTo>
                    <a:lnTo>
                      <a:pt x="231277" y="595139"/>
                    </a:lnTo>
                    <a:lnTo>
                      <a:pt x="228041" y="589969"/>
                    </a:lnTo>
                    <a:lnTo>
                      <a:pt x="222641" y="575067"/>
                    </a:lnTo>
                    <a:lnTo>
                      <a:pt x="218926" y="550004"/>
                    </a:lnTo>
                    <a:lnTo>
                      <a:pt x="219024" y="545928"/>
                    </a:lnTo>
                    <a:lnTo>
                      <a:pt x="216459" y="533117"/>
                    </a:lnTo>
                    <a:lnTo>
                      <a:pt x="215013" y="513697"/>
                    </a:lnTo>
                    <a:lnTo>
                      <a:pt x="213018" y="497319"/>
                    </a:lnTo>
                    <a:lnTo>
                      <a:pt x="209459" y="486512"/>
                    </a:lnTo>
                    <a:lnTo>
                      <a:pt x="209559" y="482430"/>
                    </a:lnTo>
                    <a:lnTo>
                      <a:pt x="206343" y="477246"/>
                    </a:lnTo>
                    <a:lnTo>
                      <a:pt x="203681" y="469009"/>
                    </a:lnTo>
                    <a:lnTo>
                      <a:pt x="198992" y="446416"/>
                    </a:lnTo>
                    <a:lnTo>
                      <a:pt x="196183" y="444302"/>
                    </a:lnTo>
                    <a:lnTo>
                      <a:pt x="187917" y="412914"/>
                    </a:lnTo>
                    <a:lnTo>
                      <a:pt x="185218" y="406709"/>
                    </a:lnTo>
                    <a:lnTo>
                      <a:pt x="179504" y="388149"/>
                    </a:lnTo>
                    <a:lnTo>
                      <a:pt x="182357" y="388222"/>
                    </a:lnTo>
                    <a:lnTo>
                      <a:pt x="179687" y="380991"/>
                    </a:lnTo>
                    <a:lnTo>
                      <a:pt x="180481" y="387151"/>
                    </a:lnTo>
                    <a:lnTo>
                      <a:pt x="177524" y="391168"/>
                    </a:lnTo>
                    <a:lnTo>
                      <a:pt x="172651" y="377228"/>
                    </a:lnTo>
                    <a:lnTo>
                      <a:pt x="163290" y="353439"/>
                    </a:lnTo>
                    <a:lnTo>
                      <a:pt x="162462" y="348809"/>
                    </a:lnTo>
                    <a:lnTo>
                      <a:pt x="158367" y="342044"/>
                    </a:lnTo>
                    <a:lnTo>
                      <a:pt x="152559" y="310642"/>
                    </a:lnTo>
                    <a:lnTo>
                      <a:pt x="153562" y="308620"/>
                    </a:lnTo>
                    <a:lnTo>
                      <a:pt x="147062" y="285893"/>
                    </a:lnTo>
                    <a:lnTo>
                      <a:pt x="143469" y="278618"/>
                    </a:lnTo>
                    <a:lnTo>
                      <a:pt x="139587" y="264666"/>
                    </a:lnTo>
                    <a:lnTo>
                      <a:pt x="133776" y="252196"/>
                    </a:lnTo>
                    <a:lnTo>
                      <a:pt x="133932" y="246557"/>
                    </a:lnTo>
                    <a:lnTo>
                      <a:pt x="129389" y="239761"/>
                    </a:lnTo>
                    <a:lnTo>
                      <a:pt x="128558" y="235633"/>
                    </a:lnTo>
                    <a:lnTo>
                      <a:pt x="123533" y="229334"/>
                    </a:lnTo>
                    <a:lnTo>
                      <a:pt x="117864" y="229175"/>
                    </a:lnTo>
                    <a:lnTo>
                      <a:pt x="115604" y="225518"/>
                    </a:lnTo>
                    <a:lnTo>
                      <a:pt x="113018" y="216718"/>
                    </a:lnTo>
                    <a:lnTo>
                      <a:pt x="108280" y="200667"/>
                    </a:lnTo>
                    <a:lnTo>
                      <a:pt x="102943" y="189215"/>
                    </a:lnTo>
                    <a:lnTo>
                      <a:pt x="102943" y="189215"/>
                    </a:lnTo>
                    <a:lnTo>
                      <a:pt x="102060" y="187134"/>
                    </a:lnTo>
                    <a:lnTo>
                      <a:pt x="102060" y="187134"/>
                    </a:lnTo>
                    <a:lnTo>
                      <a:pt x="85158" y="168145"/>
                    </a:lnTo>
                    <a:lnTo>
                      <a:pt x="79717" y="160789"/>
                    </a:lnTo>
                    <a:lnTo>
                      <a:pt x="74520" y="161147"/>
                    </a:lnTo>
                    <a:lnTo>
                      <a:pt x="74581" y="159093"/>
                    </a:lnTo>
                    <a:lnTo>
                      <a:pt x="69115" y="152761"/>
                    </a:lnTo>
                    <a:lnTo>
                      <a:pt x="67858" y="147583"/>
                    </a:lnTo>
                    <a:lnTo>
                      <a:pt x="69333" y="145571"/>
                    </a:lnTo>
                    <a:lnTo>
                      <a:pt x="73995" y="147254"/>
                    </a:lnTo>
                    <a:lnTo>
                      <a:pt x="64373" y="138223"/>
                    </a:lnTo>
                    <a:lnTo>
                      <a:pt x="66100" y="143417"/>
                    </a:lnTo>
                    <a:lnTo>
                      <a:pt x="62428" y="140220"/>
                    </a:lnTo>
                    <a:lnTo>
                      <a:pt x="56562" y="131814"/>
                    </a:lnTo>
                    <a:lnTo>
                      <a:pt x="50835" y="134208"/>
                    </a:lnTo>
                    <a:lnTo>
                      <a:pt x="48738" y="125915"/>
                    </a:lnTo>
                    <a:lnTo>
                      <a:pt x="37012" y="94683"/>
                    </a:lnTo>
                    <a:lnTo>
                      <a:pt x="34017" y="85326"/>
                    </a:lnTo>
                    <a:lnTo>
                      <a:pt x="27499" y="68647"/>
                    </a:lnTo>
                    <a:lnTo>
                      <a:pt x="22116" y="60752"/>
                    </a:lnTo>
                    <a:lnTo>
                      <a:pt x="20455" y="54005"/>
                    </a:lnTo>
                    <a:lnTo>
                      <a:pt x="17306" y="49783"/>
                    </a:lnTo>
                    <a:lnTo>
                      <a:pt x="12149" y="35194"/>
                    </a:lnTo>
                    <a:lnTo>
                      <a:pt x="8286" y="24249"/>
                    </a:lnTo>
                    <a:lnTo>
                      <a:pt x="0" y="5425"/>
                    </a:lnTo>
                    <a:lnTo>
                      <a:pt x="0" y="5425"/>
                    </a:lnTo>
                    <a:lnTo>
                      <a:pt x="4213" y="5565"/>
                    </a:lnTo>
                    <a:lnTo>
                      <a:pt x="15149" y="771"/>
                    </a:lnTo>
                    <a:lnTo>
                      <a:pt x="17907" y="2407"/>
                    </a:lnTo>
                    <a:lnTo>
                      <a:pt x="23140" y="0"/>
                    </a:lnTo>
                    <a:lnTo>
                      <a:pt x="23926" y="4663"/>
                    </a:lnTo>
                    <a:lnTo>
                      <a:pt x="20500" y="9191"/>
                    </a:lnTo>
                    <a:lnTo>
                      <a:pt x="22724" y="12870"/>
                    </a:lnTo>
                    <a:lnTo>
                      <a:pt x="29765" y="12581"/>
                    </a:lnTo>
                    <a:lnTo>
                      <a:pt x="30537" y="17758"/>
                    </a:lnTo>
                    <a:lnTo>
                      <a:pt x="29468" y="21846"/>
                    </a:lnTo>
                    <a:lnTo>
                      <a:pt x="36092" y="19997"/>
                    </a:lnTo>
                    <a:lnTo>
                      <a:pt x="35303" y="15334"/>
                    </a:lnTo>
                    <a:lnTo>
                      <a:pt x="40341" y="19101"/>
                    </a:lnTo>
                    <a:lnTo>
                      <a:pt x="47303" y="21381"/>
                    </a:lnTo>
                    <a:lnTo>
                      <a:pt x="46108" y="29586"/>
                    </a:lnTo>
                    <a:lnTo>
                      <a:pt x="50858" y="27674"/>
                    </a:lnTo>
                    <a:lnTo>
                      <a:pt x="57538" y="39213"/>
                    </a:lnTo>
                    <a:lnTo>
                      <a:pt x="61351" y="37270"/>
                    </a:lnTo>
                    <a:lnTo>
                      <a:pt x="65775" y="30710"/>
                    </a:lnTo>
                    <a:lnTo>
                      <a:pt x="68477" y="34398"/>
                    </a:lnTo>
                    <a:lnTo>
                      <a:pt x="74539" y="35612"/>
                    </a:lnTo>
                    <a:lnTo>
                      <a:pt x="72571" y="38643"/>
                    </a:lnTo>
                    <a:lnTo>
                      <a:pt x="68383" y="37485"/>
                    </a:lnTo>
                    <a:lnTo>
                      <a:pt x="64522" y="40973"/>
                    </a:lnTo>
                    <a:lnTo>
                      <a:pt x="66225" y="46690"/>
                    </a:lnTo>
                    <a:lnTo>
                      <a:pt x="69961" y="47319"/>
                    </a:lnTo>
                    <a:lnTo>
                      <a:pt x="69852" y="50920"/>
                    </a:lnTo>
                    <a:lnTo>
                      <a:pt x="74995" y="51590"/>
                    </a:lnTo>
                    <a:lnTo>
                      <a:pt x="75747" y="57792"/>
                    </a:lnTo>
                    <a:lnTo>
                      <a:pt x="80970" y="55889"/>
                    </a:lnTo>
                    <a:lnTo>
                      <a:pt x="81047" y="53317"/>
                    </a:lnTo>
                    <a:lnTo>
                      <a:pt x="87675" y="51455"/>
                    </a:lnTo>
                    <a:lnTo>
                      <a:pt x="88914" y="57155"/>
                    </a:lnTo>
                    <a:lnTo>
                      <a:pt x="83662" y="60088"/>
                    </a:lnTo>
                    <a:lnTo>
                      <a:pt x="79954" y="58433"/>
                    </a:lnTo>
                    <a:lnTo>
                      <a:pt x="79723" y="66148"/>
                    </a:lnTo>
                    <a:lnTo>
                      <a:pt x="81478" y="70319"/>
                    </a:lnTo>
                    <a:lnTo>
                      <a:pt x="87988" y="72572"/>
                    </a:lnTo>
                    <a:lnTo>
                      <a:pt x="85958" y="77659"/>
                    </a:lnTo>
                    <a:lnTo>
                      <a:pt x="89002" y="85983"/>
                    </a:lnTo>
                    <a:lnTo>
                      <a:pt x="95592" y="85662"/>
                    </a:lnTo>
                    <a:lnTo>
                      <a:pt x="102444" y="92551"/>
                    </a:lnTo>
                    <a:lnTo>
                      <a:pt x="106464" y="99871"/>
                    </a:lnTo>
                    <a:lnTo>
                      <a:pt x="105465" y="101900"/>
                    </a:lnTo>
                    <a:lnTo>
                      <a:pt x="114116" y="111922"/>
                    </a:lnTo>
                    <a:lnTo>
                      <a:pt x="120699" y="112109"/>
                    </a:lnTo>
                    <a:lnTo>
                      <a:pt x="125612" y="121505"/>
                    </a:lnTo>
                    <a:lnTo>
                      <a:pt x="129432" y="119554"/>
                    </a:lnTo>
                    <a:lnTo>
                      <a:pt x="136316" y="125916"/>
                    </a:lnTo>
                    <a:lnTo>
                      <a:pt x="140607" y="123977"/>
                    </a:lnTo>
                    <a:lnTo>
                      <a:pt x="147663" y="124170"/>
                    </a:lnTo>
                    <a:lnTo>
                      <a:pt x="147440" y="132391"/>
                    </a:lnTo>
                    <a:lnTo>
                      <a:pt x="152035" y="136629"/>
                    </a:lnTo>
                    <a:lnTo>
                      <a:pt x="152852" y="141278"/>
                    </a:lnTo>
                    <a:lnTo>
                      <a:pt x="157879" y="147067"/>
                    </a:lnTo>
                    <a:lnTo>
                      <a:pt x="165829" y="149334"/>
                    </a:lnTo>
                    <a:lnTo>
                      <a:pt x="179458" y="150718"/>
                    </a:lnTo>
                    <a:lnTo>
                      <a:pt x="184664" y="149824"/>
                    </a:lnTo>
                    <a:lnTo>
                      <a:pt x="191871" y="144354"/>
                    </a:lnTo>
                    <a:lnTo>
                      <a:pt x="197560" y="142955"/>
                    </a:lnTo>
                    <a:lnTo>
                      <a:pt x="197030" y="164014"/>
                    </a:lnTo>
                    <a:lnTo>
                      <a:pt x="199360" y="165100"/>
                    </a:lnTo>
                    <a:lnTo>
                      <a:pt x="203219" y="161599"/>
                    </a:lnTo>
                    <a:lnTo>
                      <a:pt x="209344" y="161751"/>
                    </a:lnTo>
                    <a:lnTo>
                      <a:pt x="212108" y="164388"/>
                    </a:lnTo>
                    <a:lnTo>
                      <a:pt x="214263" y="172662"/>
                    </a:lnTo>
                    <a:lnTo>
                      <a:pt x="222771" y="171840"/>
                    </a:lnTo>
                    <a:lnTo>
                      <a:pt x="227845" y="176586"/>
                    </a:lnTo>
                    <a:lnTo>
                      <a:pt x="229597" y="182278"/>
                    </a:lnTo>
                    <a:lnTo>
                      <a:pt x="233320" y="184421"/>
                    </a:lnTo>
                    <a:lnTo>
                      <a:pt x="244709" y="181606"/>
                    </a:lnTo>
                    <a:lnTo>
                      <a:pt x="246452" y="187810"/>
                    </a:lnTo>
                    <a:lnTo>
                      <a:pt x="242632" y="189776"/>
                    </a:lnTo>
                    <a:lnTo>
                      <a:pt x="245319" y="196001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83" name="ID_184">
                <a:extLst>
                  <a:ext uri="{FF2B5EF4-FFF2-40B4-BE49-F238E27FC236}">
                    <a16:creationId xmlns:a16="http://schemas.microsoft.com/office/drawing/2014/main" xmlns="" id="{C7C1D682-7B08-4FE7-BA14-17DCAD204703}"/>
                  </a:ext>
                </a:extLst>
              </p:cNvPr>
              <p:cNvSpPr/>
              <p:nvPr/>
            </p:nvSpPr>
            <p:spPr>
              <a:xfrm>
                <a:off x="1029247" y="4333488"/>
                <a:ext cx="3935" cy="7187"/>
              </a:xfrm>
              <a:custGeom>
                <a:avLst/>
                <a:gdLst/>
                <a:ahLst/>
                <a:cxnLst/>
                <a:rect l="0" t="0" r="0" b="0"/>
                <a:pathLst>
                  <a:path w="3935" h="7187">
                    <a:moveTo>
                      <a:pt x="1548" y="959"/>
                    </a:moveTo>
                    <a:lnTo>
                      <a:pt x="2004" y="1486"/>
                    </a:lnTo>
                    <a:lnTo>
                      <a:pt x="2004" y="1486"/>
                    </a:lnTo>
                    <a:lnTo>
                      <a:pt x="0" y="5537"/>
                    </a:lnTo>
                    <a:lnTo>
                      <a:pt x="3727" y="7186"/>
                    </a:lnTo>
                    <a:lnTo>
                      <a:pt x="3934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</p:grpSp>
        <p:grpSp>
          <p:nvGrpSpPr>
            <p:cNvPr id="26" name="M18">
              <a:extLst>
                <a:ext uri="{FF2B5EF4-FFF2-40B4-BE49-F238E27FC236}">
                  <a16:creationId xmlns:a16="http://schemas.microsoft.com/office/drawing/2014/main" xmlns="" id="{501DBD95-0BCD-48B5-86F6-0CB81AD2B7C2}"/>
                </a:ext>
              </a:extLst>
            </p:cNvPr>
            <p:cNvGrpSpPr/>
            <p:nvPr/>
          </p:nvGrpSpPr>
          <p:grpSpPr>
            <a:xfrm>
              <a:off x="420086" y="4200778"/>
              <a:ext cx="380249" cy="705792"/>
              <a:chOff x="420086" y="4200778"/>
              <a:chExt cx="380249" cy="705792"/>
            </a:xfrm>
          </p:grpSpPr>
          <p:sp>
            <p:nvSpPr>
              <p:cNvPr id="171" name="ID_185">
                <a:extLst>
                  <a:ext uri="{FF2B5EF4-FFF2-40B4-BE49-F238E27FC236}">
                    <a16:creationId xmlns:a16="http://schemas.microsoft.com/office/drawing/2014/main" xmlns="" id="{10343B32-FE99-47CF-BDCC-88C7C6CE1B52}"/>
                  </a:ext>
                </a:extLst>
              </p:cNvPr>
              <p:cNvSpPr/>
              <p:nvPr/>
            </p:nvSpPr>
            <p:spPr>
              <a:xfrm>
                <a:off x="774292" y="4393261"/>
                <a:ext cx="26043" cy="26238"/>
              </a:xfrm>
              <a:custGeom>
                <a:avLst/>
                <a:gdLst/>
                <a:ahLst/>
                <a:cxnLst/>
                <a:rect l="0" t="0" r="0" b="0"/>
                <a:pathLst>
                  <a:path w="26043" h="26238">
                    <a:moveTo>
                      <a:pt x="21985" y="26237"/>
                    </a:moveTo>
                    <a:lnTo>
                      <a:pt x="16781" y="26038"/>
                    </a:lnTo>
                    <a:lnTo>
                      <a:pt x="8485" y="20075"/>
                    </a:lnTo>
                    <a:lnTo>
                      <a:pt x="2636" y="12151"/>
                    </a:lnTo>
                    <a:lnTo>
                      <a:pt x="0" y="6917"/>
                    </a:lnTo>
                    <a:lnTo>
                      <a:pt x="1105" y="2854"/>
                    </a:lnTo>
                    <a:lnTo>
                      <a:pt x="6896" y="0"/>
                    </a:lnTo>
                    <a:lnTo>
                      <a:pt x="14791" y="3898"/>
                    </a:lnTo>
                    <a:lnTo>
                      <a:pt x="21646" y="10319"/>
                    </a:lnTo>
                    <a:lnTo>
                      <a:pt x="26042" y="19209"/>
                    </a:lnTo>
                    <a:lnTo>
                      <a:pt x="25926" y="22283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72" name="ID_186">
                <a:extLst>
                  <a:ext uri="{FF2B5EF4-FFF2-40B4-BE49-F238E27FC236}">
                    <a16:creationId xmlns:a16="http://schemas.microsoft.com/office/drawing/2014/main" xmlns="" id="{1A0D017D-1739-4918-BA33-0BE8FCC9CD11}"/>
                  </a:ext>
                </a:extLst>
              </p:cNvPr>
              <p:cNvSpPr/>
              <p:nvPr/>
            </p:nvSpPr>
            <p:spPr>
              <a:xfrm>
                <a:off x="420086" y="4266493"/>
                <a:ext cx="16762" cy="31822"/>
              </a:xfrm>
              <a:custGeom>
                <a:avLst/>
                <a:gdLst/>
                <a:ahLst/>
                <a:cxnLst/>
                <a:rect l="0" t="0" r="0" b="0"/>
                <a:pathLst>
                  <a:path w="16762" h="31822">
                    <a:moveTo>
                      <a:pt x="16761" y="29306"/>
                    </a:moveTo>
                    <a:lnTo>
                      <a:pt x="15684" y="31821"/>
                    </a:lnTo>
                    <a:lnTo>
                      <a:pt x="6821" y="29808"/>
                    </a:lnTo>
                    <a:lnTo>
                      <a:pt x="3411" y="22939"/>
                    </a:lnTo>
                    <a:lnTo>
                      <a:pt x="2963" y="13654"/>
                    </a:lnTo>
                    <a:lnTo>
                      <a:pt x="0" y="7321"/>
                    </a:lnTo>
                    <a:lnTo>
                      <a:pt x="7464" y="0"/>
                    </a:lnTo>
                    <a:lnTo>
                      <a:pt x="11396" y="5870"/>
                    </a:lnTo>
                    <a:lnTo>
                      <a:pt x="11233" y="8949"/>
                    </a:lnTo>
                    <a:lnTo>
                      <a:pt x="15393" y="1945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73" name="ID_187">
                <a:extLst>
                  <a:ext uri="{FF2B5EF4-FFF2-40B4-BE49-F238E27FC236}">
                    <a16:creationId xmlns:a16="http://schemas.microsoft.com/office/drawing/2014/main" xmlns="" id="{EC78207A-8DE2-4FB5-8A45-7DC22DABFAFA}"/>
                  </a:ext>
                </a:extLst>
              </p:cNvPr>
              <p:cNvSpPr/>
              <p:nvPr/>
            </p:nvSpPr>
            <p:spPr>
              <a:xfrm>
                <a:off x="485381" y="4586733"/>
                <a:ext cx="16965" cy="20777"/>
              </a:xfrm>
              <a:custGeom>
                <a:avLst/>
                <a:gdLst/>
                <a:ahLst/>
                <a:cxnLst/>
                <a:rect l="0" t="0" r="0" b="0"/>
                <a:pathLst>
                  <a:path w="16965" h="20777">
                    <a:moveTo>
                      <a:pt x="3839" y="20458"/>
                    </a:moveTo>
                    <a:lnTo>
                      <a:pt x="0" y="20776"/>
                    </a:lnTo>
                    <a:lnTo>
                      <a:pt x="410" y="12618"/>
                    </a:lnTo>
                    <a:lnTo>
                      <a:pt x="10873" y="3938"/>
                    </a:lnTo>
                    <a:lnTo>
                      <a:pt x="13934" y="0"/>
                    </a:lnTo>
                    <a:lnTo>
                      <a:pt x="15838" y="94"/>
                    </a:lnTo>
                    <a:lnTo>
                      <a:pt x="16964" y="6286"/>
                    </a:lnTo>
                    <a:lnTo>
                      <a:pt x="10212" y="17198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74" name="ID_188">
                <a:extLst>
                  <a:ext uri="{FF2B5EF4-FFF2-40B4-BE49-F238E27FC236}">
                    <a16:creationId xmlns:a16="http://schemas.microsoft.com/office/drawing/2014/main" xmlns="" id="{DEFAC149-FBA4-48C7-816F-D369A695424B}"/>
                  </a:ext>
                </a:extLst>
              </p:cNvPr>
              <p:cNvSpPr/>
              <p:nvPr/>
            </p:nvSpPr>
            <p:spPr>
              <a:xfrm>
                <a:off x="481207" y="4337547"/>
                <a:ext cx="9586" cy="19084"/>
              </a:xfrm>
              <a:custGeom>
                <a:avLst/>
                <a:gdLst/>
                <a:ahLst/>
                <a:cxnLst/>
                <a:rect l="0" t="0" r="0" b="0"/>
                <a:pathLst>
                  <a:path w="9586" h="19084">
                    <a:moveTo>
                      <a:pt x="6371" y="18963"/>
                    </a:moveTo>
                    <a:lnTo>
                      <a:pt x="3540" y="18820"/>
                    </a:lnTo>
                    <a:lnTo>
                      <a:pt x="0" y="14016"/>
                    </a:lnTo>
                    <a:lnTo>
                      <a:pt x="313" y="7866"/>
                    </a:lnTo>
                    <a:lnTo>
                      <a:pt x="7331" y="0"/>
                    </a:lnTo>
                    <a:lnTo>
                      <a:pt x="9585" y="2170"/>
                    </a:lnTo>
                    <a:lnTo>
                      <a:pt x="8731" y="19083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75" name="ID_189">
                <a:extLst>
                  <a:ext uri="{FF2B5EF4-FFF2-40B4-BE49-F238E27FC236}">
                    <a16:creationId xmlns:a16="http://schemas.microsoft.com/office/drawing/2014/main" xmlns="" id="{090D3F22-7292-4497-9A6A-A4A9BE06FFD2}"/>
                  </a:ext>
                </a:extLst>
              </p:cNvPr>
              <p:cNvSpPr/>
              <p:nvPr/>
            </p:nvSpPr>
            <p:spPr>
              <a:xfrm>
                <a:off x="456170" y="4401496"/>
                <a:ext cx="17283" cy="16433"/>
              </a:xfrm>
              <a:custGeom>
                <a:avLst/>
                <a:gdLst/>
                <a:ahLst/>
                <a:cxnLst/>
                <a:rect l="0" t="0" r="0" b="0"/>
                <a:pathLst>
                  <a:path w="17283" h="16433">
                    <a:moveTo>
                      <a:pt x="15103" y="5535"/>
                    </a:moveTo>
                    <a:lnTo>
                      <a:pt x="12765" y="14140"/>
                    </a:lnTo>
                    <a:lnTo>
                      <a:pt x="7431" y="16432"/>
                    </a:lnTo>
                    <a:lnTo>
                      <a:pt x="0" y="4244"/>
                    </a:lnTo>
                    <a:lnTo>
                      <a:pt x="4202" y="5488"/>
                    </a:lnTo>
                    <a:lnTo>
                      <a:pt x="11793" y="5365"/>
                    </a:lnTo>
                    <a:lnTo>
                      <a:pt x="17282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76" name="ID_190">
                <a:extLst>
                  <a:ext uri="{FF2B5EF4-FFF2-40B4-BE49-F238E27FC236}">
                    <a16:creationId xmlns:a16="http://schemas.microsoft.com/office/drawing/2014/main" xmlns="" id="{0E924FD1-F0B5-4E55-B844-DB889F5DECAC}"/>
                  </a:ext>
                </a:extLst>
              </p:cNvPr>
              <p:cNvSpPr/>
              <p:nvPr/>
            </p:nvSpPr>
            <p:spPr>
              <a:xfrm>
                <a:off x="447924" y="4200778"/>
                <a:ext cx="6853" cy="19524"/>
              </a:xfrm>
              <a:custGeom>
                <a:avLst/>
                <a:gdLst/>
                <a:ahLst/>
                <a:cxnLst/>
                <a:rect l="0" t="0" r="0" b="0"/>
                <a:pathLst>
                  <a:path w="6853" h="19524">
                    <a:moveTo>
                      <a:pt x="1850" y="19523"/>
                    </a:moveTo>
                    <a:lnTo>
                      <a:pt x="0" y="18910"/>
                    </a:lnTo>
                    <a:lnTo>
                      <a:pt x="6" y="880"/>
                    </a:lnTo>
                    <a:lnTo>
                      <a:pt x="2874" y="0"/>
                    </a:lnTo>
                    <a:lnTo>
                      <a:pt x="6852" y="4846"/>
                    </a:lnTo>
                    <a:lnTo>
                      <a:pt x="5457" y="1353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77" name="ID_191">
                <a:extLst>
                  <a:ext uri="{FF2B5EF4-FFF2-40B4-BE49-F238E27FC236}">
                    <a16:creationId xmlns:a16="http://schemas.microsoft.com/office/drawing/2014/main" xmlns="" id="{80B730A7-3D02-4B70-A15B-A87AFE1840E3}"/>
                  </a:ext>
                </a:extLst>
              </p:cNvPr>
              <p:cNvSpPr/>
              <p:nvPr/>
            </p:nvSpPr>
            <p:spPr>
              <a:xfrm>
                <a:off x="597064" y="4895023"/>
                <a:ext cx="13498" cy="11547"/>
              </a:xfrm>
              <a:custGeom>
                <a:avLst/>
                <a:gdLst/>
                <a:ahLst/>
                <a:cxnLst/>
                <a:rect l="0" t="0" r="0" b="0"/>
                <a:pathLst>
                  <a:path w="13498" h="11547">
                    <a:moveTo>
                      <a:pt x="9641" y="0"/>
                    </a:moveTo>
                    <a:lnTo>
                      <a:pt x="13497" y="173"/>
                    </a:lnTo>
                    <a:lnTo>
                      <a:pt x="10264" y="7644"/>
                    </a:lnTo>
                    <a:lnTo>
                      <a:pt x="6706" y="11546"/>
                    </a:lnTo>
                    <a:lnTo>
                      <a:pt x="0" y="10228"/>
                    </a:lnTo>
                    <a:lnTo>
                      <a:pt x="229" y="5161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78" name="ID_192">
                <a:extLst>
                  <a:ext uri="{FF2B5EF4-FFF2-40B4-BE49-F238E27FC236}">
                    <a16:creationId xmlns:a16="http://schemas.microsoft.com/office/drawing/2014/main" xmlns="" id="{310E9EED-B50D-48F5-AE5B-BC64296E1235}"/>
                  </a:ext>
                </a:extLst>
              </p:cNvPr>
              <p:cNvSpPr/>
              <p:nvPr/>
            </p:nvSpPr>
            <p:spPr>
              <a:xfrm>
                <a:off x="710586" y="4593587"/>
                <a:ext cx="8310" cy="17232"/>
              </a:xfrm>
              <a:custGeom>
                <a:avLst/>
                <a:gdLst/>
                <a:ahLst/>
                <a:cxnLst/>
                <a:rect l="0" t="0" r="0" b="0"/>
                <a:pathLst>
                  <a:path w="8310" h="17232">
                    <a:moveTo>
                      <a:pt x="3910" y="17231"/>
                    </a:moveTo>
                    <a:lnTo>
                      <a:pt x="721" y="13522"/>
                    </a:lnTo>
                    <a:lnTo>
                      <a:pt x="0" y="7871"/>
                    </a:lnTo>
                    <a:lnTo>
                      <a:pt x="7482" y="0"/>
                    </a:lnTo>
                    <a:lnTo>
                      <a:pt x="8309" y="3101"/>
                    </a:lnTo>
                    <a:lnTo>
                      <a:pt x="5115" y="11148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79" name="ID_193">
                <a:extLst>
                  <a:ext uri="{FF2B5EF4-FFF2-40B4-BE49-F238E27FC236}">
                    <a16:creationId xmlns:a16="http://schemas.microsoft.com/office/drawing/2014/main" xmlns="" id="{E51135AC-27AB-42A5-A0FD-99A70DF0DF04}"/>
                  </a:ext>
                </a:extLst>
              </p:cNvPr>
              <p:cNvSpPr/>
              <p:nvPr/>
            </p:nvSpPr>
            <p:spPr>
              <a:xfrm>
                <a:off x="550806" y="4513674"/>
                <a:ext cx="5396" cy="7529"/>
              </a:xfrm>
              <a:custGeom>
                <a:avLst/>
                <a:gdLst/>
                <a:ahLst/>
                <a:cxnLst/>
                <a:rect l="0" t="0" r="0" b="0"/>
                <a:pathLst>
                  <a:path w="5396" h="7529">
                    <a:moveTo>
                      <a:pt x="5395" y="1112"/>
                    </a:moveTo>
                    <a:lnTo>
                      <a:pt x="5249" y="4178"/>
                    </a:lnTo>
                    <a:lnTo>
                      <a:pt x="329" y="7528"/>
                    </a:lnTo>
                    <a:lnTo>
                      <a:pt x="0" y="4440"/>
                    </a:lnTo>
                    <a:lnTo>
                      <a:pt x="3544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80" name="ID_194">
                <a:extLst>
                  <a:ext uri="{FF2B5EF4-FFF2-40B4-BE49-F238E27FC236}">
                    <a16:creationId xmlns:a16="http://schemas.microsoft.com/office/drawing/2014/main" xmlns="" id="{387B3181-D369-407D-B1CB-ACB3FE86EB2F}"/>
                  </a:ext>
                </a:extLst>
              </p:cNvPr>
              <p:cNvSpPr/>
              <p:nvPr/>
            </p:nvSpPr>
            <p:spPr>
              <a:xfrm>
                <a:off x="723606" y="4481732"/>
                <a:ext cx="5217" cy="2675"/>
              </a:xfrm>
              <a:custGeom>
                <a:avLst/>
                <a:gdLst/>
                <a:ahLst/>
                <a:cxnLst/>
                <a:rect l="0" t="0" r="0" b="0"/>
                <a:pathLst>
                  <a:path w="5217" h="2675">
                    <a:moveTo>
                      <a:pt x="0" y="0"/>
                    </a:moveTo>
                    <a:lnTo>
                      <a:pt x="5216" y="213"/>
                    </a:lnTo>
                    <a:lnTo>
                      <a:pt x="2740" y="2674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81" name="ID_195">
                <a:extLst>
                  <a:ext uri="{FF2B5EF4-FFF2-40B4-BE49-F238E27FC236}">
                    <a16:creationId xmlns:a16="http://schemas.microsoft.com/office/drawing/2014/main" xmlns="" id="{81A7BCA3-CF61-4BEF-9B31-9B387694DE30}"/>
                  </a:ext>
                </a:extLst>
              </p:cNvPr>
              <p:cNvSpPr/>
              <p:nvPr/>
            </p:nvSpPr>
            <p:spPr>
              <a:xfrm>
                <a:off x="480773" y="4462084"/>
                <a:ext cx="5680" cy="10060"/>
              </a:xfrm>
              <a:custGeom>
                <a:avLst/>
                <a:gdLst/>
                <a:ahLst/>
                <a:cxnLst/>
                <a:rect l="0" t="0" r="0" b="0"/>
                <a:pathLst>
                  <a:path w="5680" h="10060">
                    <a:moveTo>
                      <a:pt x="0" y="10059"/>
                    </a:moveTo>
                    <a:lnTo>
                      <a:pt x="3835" y="0"/>
                    </a:lnTo>
                    <a:lnTo>
                      <a:pt x="5679" y="1118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</p:grpSp>
        <p:grpSp>
          <p:nvGrpSpPr>
            <p:cNvPr id="27" name="M19">
              <a:extLst>
                <a:ext uri="{FF2B5EF4-FFF2-40B4-BE49-F238E27FC236}">
                  <a16:creationId xmlns:a16="http://schemas.microsoft.com/office/drawing/2014/main" xmlns="" id="{88EB3BE8-AD33-4B1F-9607-1D519F1CC9C3}"/>
                </a:ext>
              </a:extLst>
            </p:cNvPr>
            <p:cNvGrpSpPr/>
            <p:nvPr/>
          </p:nvGrpSpPr>
          <p:grpSpPr>
            <a:xfrm>
              <a:off x="855625" y="1748636"/>
              <a:ext cx="1308660" cy="993331"/>
              <a:chOff x="859199" y="1748636"/>
              <a:chExt cx="1308660" cy="993331"/>
            </a:xfrm>
          </p:grpSpPr>
          <p:sp>
            <p:nvSpPr>
              <p:cNvPr id="168" name="ID_196">
                <a:extLst>
                  <a:ext uri="{FF2B5EF4-FFF2-40B4-BE49-F238E27FC236}">
                    <a16:creationId xmlns:a16="http://schemas.microsoft.com/office/drawing/2014/main" xmlns="" id="{32323D29-117B-405D-ADF6-273CCD3A333B}"/>
                  </a:ext>
                </a:extLst>
              </p:cNvPr>
              <p:cNvSpPr/>
              <p:nvPr/>
            </p:nvSpPr>
            <p:spPr>
              <a:xfrm>
                <a:off x="880751" y="2504435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69" name="ID_197">
                <a:extLst>
                  <a:ext uri="{FF2B5EF4-FFF2-40B4-BE49-F238E27FC236}">
                    <a16:creationId xmlns:a16="http://schemas.microsoft.com/office/drawing/2014/main" xmlns="" id="{94CE2EB0-B38E-4D31-8975-5094D3F4121D}"/>
                  </a:ext>
                </a:extLst>
              </p:cNvPr>
              <p:cNvSpPr/>
              <p:nvPr/>
            </p:nvSpPr>
            <p:spPr>
              <a:xfrm>
                <a:off x="1822940" y="2061359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70" name="ID_198">
                <a:extLst>
                  <a:ext uri="{FF2B5EF4-FFF2-40B4-BE49-F238E27FC236}">
                    <a16:creationId xmlns:a16="http://schemas.microsoft.com/office/drawing/2014/main" xmlns="" id="{70E67E7A-651F-435E-9FE2-ED174B232C4E}"/>
                  </a:ext>
                </a:extLst>
              </p:cNvPr>
              <p:cNvSpPr/>
              <p:nvPr/>
            </p:nvSpPr>
            <p:spPr>
              <a:xfrm>
                <a:off x="859199" y="1748636"/>
                <a:ext cx="1308660" cy="993331"/>
              </a:xfrm>
              <a:custGeom>
                <a:avLst/>
                <a:gdLst/>
                <a:ahLst/>
                <a:cxnLst/>
                <a:rect l="0" t="0" r="0" b="0"/>
                <a:pathLst>
                  <a:path w="1308660" h="993331">
                    <a:moveTo>
                      <a:pt x="1307796" y="497908"/>
                    </a:moveTo>
                    <a:lnTo>
                      <a:pt x="1308659" y="497892"/>
                    </a:lnTo>
                    <a:lnTo>
                      <a:pt x="1308659" y="497892"/>
                    </a:lnTo>
                    <a:lnTo>
                      <a:pt x="1307796" y="497908"/>
                    </a:lnTo>
                    <a:lnTo>
                      <a:pt x="1307796" y="497908"/>
                    </a:lnTo>
                    <a:lnTo>
                      <a:pt x="1299718" y="505380"/>
                    </a:lnTo>
                    <a:lnTo>
                      <a:pt x="1292795" y="504979"/>
                    </a:lnTo>
                    <a:lnTo>
                      <a:pt x="1285926" y="507715"/>
                    </a:lnTo>
                    <a:lnTo>
                      <a:pt x="1284692" y="511399"/>
                    </a:lnTo>
                    <a:lnTo>
                      <a:pt x="1286890" y="513454"/>
                    </a:lnTo>
                    <a:lnTo>
                      <a:pt x="1282242" y="519814"/>
                    </a:lnTo>
                    <a:lnTo>
                      <a:pt x="1274943" y="523077"/>
                    </a:lnTo>
                    <a:lnTo>
                      <a:pt x="1267583" y="522675"/>
                    </a:lnTo>
                    <a:lnTo>
                      <a:pt x="1270255" y="527341"/>
                    </a:lnTo>
                    <a:lnTo>
                      <a:pt x="1262071" y="529568"/>
                    </a:lnTo>
                    <a:lnTo>
                      <a:pt x="1257670" y="524929"/>
                    </a:lnTo>
                    <a:lnTo>
                      <a:pt x="1246890" y="527192"/>
                    </a:lnTo>
                    <a:lnTo>
                      <a:pt x="1243830" y="525146"/>
                    </a:lnTo>
                    <a:lnTo>
                      <a:pt x="1240394" y="526768"/>
                    </a:lnTo>
                    <a:lnTo>
                      <a:pt x="1233026" y="525833"/>
                    </a:lnTo>
                    <a:lnTo>
                      <a:pt x="1227373" y="523823"/>
                    </a:lnTo>
                    <a:lnTo>
                      <a:pt x="1222213" y="525991"/>
                    </a:lnTo>
                    <a:lnTo>
                      <a:pt x="1218275" y="522908"/>
                    </a:lnTo>
                    <a:lnTo>
                      <a:pt x="1219081" y="518710"/>
                    </a:lnTo>
                    <a:lnTo>
                      <a:pt x="1214793" y="521387"/>
                    </a:lnTo>
                    <a:lnTo>
                      <a:pt x="1214398" y="524009"/>
                    </a:lnTo>
                    <a:lnTo>
                      <a:pt x="1198411" y="525275"/>
                    </a:lnTo>
                    <a:lnTo>
                      <a:pt x="1193626" y="523245"/>
                    </a:lnTo>
                    <a:lnTo>
                      <a:pt x="1194463" y="521141"/>
                    </a:lnTo>
                    <a:lnTo>
                      <a:pt x="1189219" y="517024"/>
                    </a:lnTo>
                    <a:lnTo>
                      <a:pt x="1183612" y="518142"/>
                    </a:lnTo>
                    <a:lnTo>
                      <a:pt x="1183612" y="518142"/>
                    </a:lnTo>
                    <a:lnTo>
                      <a:pt x="1181896" y="519211"/>
                    </a:lnTo>
                    <a:lnTo>
                      <a:pt x="1181896" y="519211"/>
                    </a:lnTo>
                    <a:lnTo>
                      <a:pt x="1176230" y="515619"/>
                    </a:lnTo>
                    <a:lnTo>
                      <a:pt x="1173706" y="521406"/>
                    </a:lnTo>
                    <a:lnTo>
                      <a:pt x="1161660" y="526784"/>
                    </a:lnTo>
                    <a:lnTo>
                      <a:pt x="1155166" y="526336"/>
                    </a:lnTo>
                    <a:lnTo>
                      <a:pt x="1145120" y="517554"/>
                    </a:lnTo>
                    <a:lnTo>
                      <a:pt x="1144215" y="513901"/>
                    </a:lnTo>
                    <a:lnTo>
                      <a:pt x="1138522" y="507161"/>
                    </a:lnTo>
                    <a:lnTo>
                      <a:pt x="1131208" y="510378"/>
                    </a:lnTo>
                    <a:lnTo>
                      <a:pt x="1129566" y="518767"/>
                    </a:lnTo>
                    <a:lnTo>
                      <a:pt x="1130469" y="522420"/>
                    </a:lnTo>
                    <a:lnTo>
                      <a:pt x="1133929" y="522384"/>
                    </a:lnTo>
                    <a:lnTo>
                      <a:pt x="1136152" y="528116"/>
                    </a:lnTo>
                    <a:lnTo>
                      <a:pt x="1135343" y="533357"/>
                    </a:lnTo>
                    <a:lnTo>
                      <a:pt x="1141001" y="536436"/>
                    </a:lnTo>
                    <a:lnTo>
                      <a:pt x="1142795" y="542173"/>
                    </a:lnTo>
                    <a:lnTo>
                      <a:pt x="1141114" y="546901"/>
                    </a:lnTo>
                    <a:lnTo>
                      <a:pt x="1135553" y="553240"/>
                    </a:lnTo>
                    <a:lnTo>
                      <a:pt x="1132517" y="552748"/>
                    </a:lnTo>
                    <a:lnTo>
                      <a:pt x="1130038" y="564286"/>
                    </a:lnTo>
                    <a:lnTo>
                      <a:pt x="1126145" y="564850"/>
                    </a:lnTo>
                    <a:lnTo>
                      <a:pt x="1126641" y="571124"/>
                    </a:lnTo>
                    <a:lnTo>
                      <a:pt x="1130975" y="571079"/>
                    </a:lnTo>
                    <a:lnTo>
                      <a:pt x="1131057" y="578928"/>
                    </a:lnTo>
                    <a:lnTo>
                      <a:pt x="1133252" y="581521"/>
                    </a:lnTo>
                    <a:lnTo>
                      <a:pt x="1137571" y="579905"/>
                    </a:lnTo>
                    <a:lnTo>
                      <a:pt x="1138393" y="575710"/>
                    </a:lnTo>
                    <a:lnTo>
                      <a:pt x="1144040" y="576696"/>
                    </a:lnTo>
                    <a:lnTo>
                      <a:pt x="1149159" y="569313"/>
                    </a:lnTo>
                    <a:lnTo>
                      <a:pt x="1153949" y="571352"/>
                    </a:lnTo>
                    <a:lnTo>
                      <a:pt x="1160462" y="572323"/>
                    </a:lnTo>
                    <a:lnTo>
                      <a:pt x="1162257" y="577535"/>
                    </a:lnTo>
                    <a:lnTo>
                      <a:pt x="1170494" y="577437"/>
                    </a:lnTo>
                    <a:lnTo>
                      <a:pt x="1175223" y="574239"/>
                    </a:lnTo>
                    <a:lnTo>
                      <a:pt x="1177824" y="574207"/>
                    </a:lnTo>
                    <a:lnTo>
                      <a:pt x="1182671" y="580425"/>
                    </a:lnTo>
                    <a:lnTo>
                      <a:pt x="1182290" y="584617"/>
                    </a:lnTo>
                    <a:lnTo>
                      <a:pt x="1186253" y="589276"/>
                    </a:lnTo>
                    <a:lnTo>
                      <a:pt x="1185439" y="593473"/>
                    </a:lnTo>
                    <a:lnTo>
                      <a:pt x="1190231" y="594981"/>
                    </a:lnTo>
                    <a:lnTo>
                      <a:pt x="1192806" y="592854"/>
                    </a:lnTo>
                    <a:lnTo>
                      <a:pt x="1192021" y="599144"/>
                    </a:lnTo>
                    <a:lnTo>
                      <a:pt x="1197683" y="600639"/>
                    </a:lnTo>
                    <a:lnTo>
                      <a:pt x="1198949" y="598006"/>
                    </a:lnTo>
                    <a:lnTo>
                      <a:pt x="1204575" y="596883"/>
                    </a:lnTo>
                    <a:lnTo>
                      <a:pt x="1205963" y="603144"/>
                    </a:lnTo>
                    <a:lnTo>
                      <a:pt x="1210302" y="603084"/>
                    </a:lnTo>
                    <a:lnTo>
                      <a:pt x="1213406" y="607751"/>
                    </a:lnTo>
                    <a:lnTo>
                      <a:pt x="1217769" y="609259"/>
                    </a:lnTo>
                    <a:lnTo>
                      <a:pt x="1218741" y="616572"/>
                    </a:lnTo>
                    <a:lnTo>
                      <a:pt x="1212352" y="625558"/>
                    </a:lnTo>
                    <a:lnTo>
                      <a:pt x="1210745" y="635000"/>
                    </a:lnTo>
                    <a:lnTo>
                      <a:pt x="1213440" y="641242"/>
                    </a:lnTo>
                    <a:lnTo>
                      <a:pt x="1208309" y="647593"/>
                    </a:lnTo>
                    <a:lnTo>
                      <a:pt x="1200020" y="645612"/>
                    </a:lnTo>
                    <a:lnTo>
                      <a:pt x="1195320" y="651954"/>
                    </a:lnTo>
                    <a:lnTo>
                      <a:pt x="1181845" y="652651"/>
                    </a:lnTo>
                    <a:lnTo>
                      <a:pt x="1178879" y="658967"/>
                    </a:lnTo>
                    <a:lnTo>
                      <a:pt x="1181990" y="664161"/>
                    </a:lnTo>
                    <a:lnTo>
                      <a:pt x="1182109" y="673579"/>
                    </a:lnTo>
                    <a:lnTo>
                      <a:pt x="1170009" y="681054"/>
                    </a:lnTo>
                    <a:lnTo>
                      <a:pt x="1170923" y="684706"/>
                    </a:lnTo>
                    <a:lnTo>
                      <a:pt x="1157029" y="688533"/>
                    </a:lnTo>
                    <a:lnTo>
                      <a:pt x="1155358" y="694831"/>
                    </a:lnTo>
                    <a:lnTo>
                      <a:pt x="1159413" y="706297"/>
                    </a:lnTo>
                    <a:lnTo>
                      <a:pt x="1153829" y="713686"/>
                    </a:lnTo>
                    <a:lnTo>
                      <a:pt x="1156541" y="722028"/>
                    </a:lnTo>
                    <a:lnTo>
                      <a:pt x="1153983" y="727289"/>
                    </a:lnTo>
                    <a:lnTo>
                      <a:pt x="1150435" y="722097"/>
                    </a:lnTo>
                    <a:lnTo>
                      <a:pt x="1148305" y="726830"/>
                    </a:lnTo>
                    <a:lnTo>
                      <a:pt x="1143942" y="726878"/>
                    </a:lnTo>
                    <a:lnTo>
                      <a:pt x="1138349" y="734264"/>
                    </a:lnTo>
                    <a:lnTo>
                      <a:pt x="1139294" y="741056"/>
                    </a:lnTo>
                    <a:lnTo>
                      <a:pt x="1135807" y="741616"/>
                    </a:lnTo>
                    <a:lnTo>
                      <a:pt x="1135846" y="745278"/>
                    </a:lnTo>
                    <a:lnTo>
                      <a:pt x="1131932" y="746889"/>
                    </a:lnTo>
                    <a:lnTo>
                      <a:pt x="1127975" y="744313"/>
                    </a:lnTo>
                    <a:lnTo>
                      <a:pt x="1123645" y="748020"/>
                    </a:lnTo>
                    <a:lnTo>
                      <a:pt x="1119699" y="746489"/>
                    </a:lnTo>
                    <a:lnTo>
                      <a:pt x="1114534" y="754388"/>
                    </a:lnTo>
                    <a:lnTo>
                      <a:pt x="1107978" y="753927"/>
                    </a:lnTo>
                    <a:lnTo>
                      <a:pt x="1105419" y="760753"/>
                    </a:lnTo>
                    <a:lnTo>
                      <a:pt x="1100631" y="762889"/>
                    </a:lnTo>
                    <a:lnTo>
                      <a:pt x="1099663" y="752433"/>
                    </a:lnTo>
                    <a:lnTo>
                      <a:pt x="1090459" y="748851"/>
                    </a:lnTo>
                    <a:lnTo>
                      <a:pt x="1088342" y="756718"/>
                    </a:lnTo>
                    <a:lnTo>
                      <a:pt x="1084825" y="754131"/>
                    </a:lnTo>
                    <a:lnTo>
                      <a:pt x="1081340" y="755207"/>
                    </a:lnTo>
                    <a:lnTo>
                      <a:pt x="1078765" y="760983"/>
                    </a:lnTo>
                    <a:lnTo>
                      <a:pt x="1073963" y="761544"/>
                    </a:lnTo>
                    <a:lnTo>
                      <a:pt x="1071741" y="756853"/>
                    </a:lnTo>
                    <a:lnTo>
                      <a:pt x="1068234" y="755310"/>
                    </a:lnTo>
                    <a:lnTo>
                      <a:pt x="1064782" y="761091"/>
                    </a:lnTo>
                    <a:lnTo>
                      <a:pt x="1059121" y="763749"/>
                    </a:lnTo>
                    <a:lnTo>
                      <a:pt x="1057443" y="773702"/>
                    </a:lnTo>
                    <a:lnTo>
                      <a:pt x="1060116" y="780484"/>
                    </a:lnTo>
                    <a:lnTo>
                      <a:pt x="1060177" y="788855"/>
                    </a:lnTo>
                    <a:lnTo>
                      <a:pt x="1055861" y="797257"/>
                    </a:lnTo>
                    <a:lnTo>
                      <a:pt x="1049307" y="798872"/>
                    </a:lnTo>
                    <a:lnTo>
                      <a:pt x="1045389" y="802037"/>
                    </a:lnTo>
                    <a:lnTo>
                      <a:pt x="1047164" y="805688"/>
                    </a:lnTo>
                    <a:lnTo>
                      <a:pt x="1045486" y="816686"/>
                    </a:lnTo>
                    <a:lnTo>
                      <a:pt x="1041109" y="817237"/>
                    </a:lnTo>
                    <a:lnTo>
                      <a:pt x="1038939" y="820390"/>
                    </a:lnTo>
                    <a:lnTo>
                      <a:pt x="1043778" y="823498"/>
                    </a:lnTo>
                    <a:lnTo>
                      <a:pt x="1042940" y="829258"/>
                    </a:lnTo>
                    <a:lnTo>
                      <a:pt x="1040324" y="831367"/>
                    </a:lnTo>
                    <a:lnTo>
                      <a:pt x="1037245" y="829817"/>
                    </a:lnTo>
                    <a:lnTo>
                      <a:pt x="1038096" y="825627"/>
                    </a:lnTo>
                    <a:lnTo>
                      <a:pt x="1035434" y="820412"/>
                    </a:lnTo>
                    <a:lnTo>
                      <a:pt x="1031044" y="818869"/>
                    </a:lnTo>
                    <a:lnTo>
                      <a:pt x="1027999" y="822549"/>
                    </a:lnTo>
                    <a:lnTo>
                      <a:pt x="1026286" y="829360"/>
                    </a:lnTo>
                    <a:lnTo>
                      <a:pt x="1024533" y="829370"/>
                    </a:lnTo>
                    <a:lnTo>
                      <a:pt x="1023707" y="838268"/>
                    </a:lnTo>
                    <a:lnTo>
                      <a:pt x="1019813" y="847706"/>
                    </a:lnTo>
                    <a:lnTo>
                      <a:pt x="1016304" y="847725"/>
                    </a:lnTo>
                    <a:lnTo>
                      <a:pt x="1018961" y="852419"/>
                    </a:lnTo>
                    <a:lnTo>
                      <a:pt x="1017249" y="860275"/>
                    </a:lnTo>
                    <a:lnTo>
                      <a:pt x="1019010" y="861312"/>
                    </a:lnTo>
                    <a:lnTo>
                      <a:pt x="1018203" y="874393"/>
                    </a:lnTo>
                    <a:lnTo>
                      <a:pt x="1014740" y="883828"/>
                    </a:lnTo>
                    <a:lnTo>
                      <a:pt x="1010792" y="884894"/>
                    </a:lnTo>
                    <a:lnTo>
                      <a:pt x="1004187" y="881788"/>
                    </a:lnTo>
                    <a:lnTo>
                      <a:pt x="999865" y="896978"/>
                    </a:lnTo>
                    <a:lnTo>
                      <a:pt x="1001665" y="905861"/>
                    </a:lnTo>
                    <a:lnTo>
                      <a:pt x="999921" y="909008"/>
                    </a:lnTo>
                    <a:lnTo>
                      <a:pt x="1003491" y="919974"/>
                    </a:lnTo>
                    <a:lnTo>
                      <a:pt x="1001770" y="928351"/>
                    </a:lnTo>
                    <a:lnTo>
                      <a:pt x="1002671" y="932531"/>
                    </a:lnTo>
                    <a:lnTo>
                      <a:pt x="998297" y="938827"/>
                    </a:lnTo>
                    <a:lnTo>
                      <a:pt x="996137" y="948251"/>
                    </a:lnTo>
                    <a:lnTo>
                      <a:pt x="991764" y="955591"/>
                    </a:lnTo>
                    <a:lnTo>
                      <a:pt x="991764" y="955591"/>
                    </a:lnTo>
                    <a:lnTo>
                      <a:pt x="982955" y="956673"/>
                    </a:lnTo>
                    <a:lnTo>
                      <a:pt x="978527" y="950937"/>
                    </a:lnTo>
                    <a:lnTo>
                      <a:pt x="974116" y="949384"/>
                    </a:lnTo>
                    <a:lnTo>
                      <a:pt x="971018" y="945211"/>
                    </a:lnTo>
                    <a:lnTo>
                      <a:pt x="960883" y="943151"/>
                    </a:lnTo>
                    <a:lnTo>
                      <a:pt x="960017" y="948383"/>
                    </a:lnTo>
                    <a:lnTo>
                      <a:pt x="954289" y="947876"/>
                    </a:lnTo>
                    <a:lnTo>
                      <a:pt x="951631" y="942130"/>
                    </a:lnTo>
                    <a:lnTo>
                      <a:pt x="955142" y="937414"/>
                    </a:lnTo>
                    <a:lnTo>
                      <a:pt x="953368" y="932712"/>
                    </a:lnTo>
                    <a:lnTo>
                      <a:pt x="949836" y="928537"/>
                    </a:lnTo>
                    <a:lnTo>
                      <a:pt x="949383" y="923308"/>
                    </a:lnTo>
                    <a:lnTo>
                      <a:pt x="943216" y="920184"/>
                    </a:lnTo>
                    <a:lnTo>
                      <a:pt x="941442" y="913389"/>
                    </a:lnTo>
                    <a:lnTo>
                      <a:pt x="937483" y="913397"/>
                    </a:lnTo>
                    <a:lnTo>
                      <a:pt x="932632" y="905560"/>
                    </a:lnTo>
                    <a:lnTo>
                      <a:pt x="925596" y="905571"/>
                    </a:lnTo>
                    <a:lnTo>
                      <a:pt x="920757" y="903485"/>
                    </a:lnTo>
                    <a:lnTo>
                      <a:pt x="915047" y="909245"/>
                    </a:lnTo>
                    <a:lnTo>
                      <a:pt x="911089" y="907680"/>
                    </a:lnTo>
                    <a:lnTo>
                      <a:pt x="902738" y="917623"/>
                    </a:lnTo>
                    <a:lnTo>
                      <a:pt x="897459" y="916578"/>
                    </a:lnTo>
                    <a:lnTo>
                      <a:pt x="892620" y="920763"/>
                    </a:lnTo>
                    <a:lnTo>
                      <a:pt x="888221" y="916578"/>
                    </a:lnTo>
                    <a:lnTo>
                      <a:pt x="882502" y="917623"/>
                    </a:lnTo>
                    <a:lnTo>
                      <a:pt x="880740" y="922329"/>
                    </a:lnTo>
                    <a:lnTo>
                      <a:pt x="871500" y="921799"/>
                    </a:lnTo>
                    <a:lnTo>
                      <a:pt x="866664" y="918657"/>
                    </a:lnTo>
                    <a:lnTo>
                      <a:pt x="861393" y="912374"/>
                    </a:lnTo>
                    <a:lnTo>
                      <a:pt x="853042" y="909223"/>
                    </a:lnTo>
                    <a:lnTo>
                      <a:pt x="845997" y="913395"/>
                    </a:lnTo>
                    <a:lnTo>
                      <a:pt x="842479" y="913387"/>
                    </a:lnTo>
                    <a:lnTo>
                      <a:pt x="840712" y="916521"/>
                    </a:lnTo>
                    <a:lnTo>
                      <a:pt x="834994" y="916508"/>
                    </a:lnTo>
                    <a:lnTo>
                      <a:pt x="829268" y="919109"/>
                    </a:lnTo>
                    <a:lnTo>
                      <a:pt x="823112" y="918045"/>
                    </a:lnTo>
                    <a:lnTo>
                      <a:pt x="823998" y="915955"/>
                    </a:lnTo>
                    <a:lnTo>
                      <a:pt x="818293" y="911754"/>
                    </a:lnTo>
                    <a:lnTo>
                      <a:pt x="818320" y="903385"/>
                    </a:lnTo>
                    <a:lnTo>
                      <a:pt x="815704" y="896577"/>
                    </a:lnTo>
                    <a:lnTo>
                      <a:pt x="805607" y="893403"/>
                    </a:lnTo>
                    <a:lnTo>
                      <a:pt x="801640" y="896527"/>
                    </a:lnTo>
                    <a:lnTo>
                      <a:pt x="785834" y="892798"/>
                    </a:lnTo>
                    <a:lnTo>
                      <a:pt x="782333" y="889643"/>
                    </a:lnTo>
                    <a:lnTo>
                      <a:pt x="778381" y="889101"/>
                    </a:lnTo>
                    <a:lnTo>
                      <a:pt x="775730" y="892226"/>
                    </a:lnTo>
                    <a:lnTo>
                      <a:pt x="776574" y="899030"/>
                    </a:lnTo>
                    <a:lnTo>
                      <a:pt x="775687" y="900595"/>
                    </a:lnTo>
                    <a:lnTo>
                      <a:pt x="764706" y="898968"/>
                    </a:lnTo>
                    <a:lnTo>
                      <a:pt x="761597" y="904705"/>
                    </a:lnTo>
                    <a:lnTo>
                      <a:pt x="754543" y="907802"/>
                    </a:lnTo>
                    <a:lnTo>
                      <a:pt x="743983" y="908783"/>
                    </a:lnTo>
                    <a:lnTo>
                      <a:pt x="741365" y="905628"/>
                    </a:lnTo>
                    <a:lnTo>
                      <a:pt x="733858" y="910286"/>
                    </a:lnTo>
                    <a:lnTo>
                      <a:pt x="729021" y="910252"/>
                    </a:lnTo>
                    <a:lnTo>
                      <a:pt x="728093" y="917045"/>
                    </a:lnTo>
                    <a:lnTo>
                      <a:pt x="732882" y="924401"/>
                    </a:lnTo>
                    <a:lnTo>
                      <a:pt x="732414" y="928582"/>
                    </a:lnTo>
                    <a:lnTo>
                      <a:pt x="726271" y="925924"/>
                    </a:lnTo>
                    <a:lnTo>
                      <a:pt x="725371" y="928532"/>
                    </a:lnTo>
                    <a:lnTo>
                      <a:pt x="709531" y="927890"/>
                    </a:lnTo>
                    <a:lnTo>
                      <a:pt x="707738" y="932060"/>
                    </a:lnTo>
                    <a:lnTo>
                      <a:pt x="703810" y="927845"/>
                    </a:lnTo>
                    <a:lnTo>
                      <a:pt x="700254" y="932000"/>
                    </a:lnTo>
                    <a:lnTo>
                      <a:pt x="694554" y="929337"/>
                    </a:lnTo>
                    <a:lnTo>
                      <a:pt x="685306" y="929780"/>
                    </a:lnTo>
                    <a:lnTo>
                      <a:pt x="679599" y="928159"/>
                    </a:lnTo>
                    <a:lnTo>
                      <a:pt x="673061" y="921299"/>
                    </a:lnTo>
                    <a:lnTo>
                      <a:pt x="668666" y="920734"/>
                    </a:lnTo>
                    <a:lnTo>
                      <a:pt x="663786" y="924871"/>
                    </a:lnTo>
                    <a:lnTo>
                      <a:pt x="656300" y="925319"/>
                    </a:lnTo>
                    <a:lnTo>
                      <a:pt x="655595" y="908052"/>
                    </a:lnTo>
                    <a:lnTo>
                      <a:pt x="648147" y="905359"/>
                    </a:lnTo>
                    <a:lnTo>
                      <a:pt x="648988" y="909030"/>
                    </a:lnTo>
                    <a:lnTo>
                      <a:pt x="644557" y="912121"/>
                    </a:lnTo>
                    <a:lnTo>
                      <a:pt x="642815" y="910533"/>
                    </a:lnTo>
                    <a:lnTo>
                      <a:pt x="637069" y="913086"/>
                    </a:lnTo>
                    <a:lnTo>
                      <a:pt x="637092" y="910994"/>
                    </a:lnTo>
                    <a:lnTo>
                      <a:pt x="630513" y="909352"/>
                    </a:lnTo>
                    <a:lnTo>
                      <a:pt x="632231" y="913033"/>
                    </a:lnTo>
                    <a:lnTo>
                      <a:pt x="623838" y="916076"/>
                    </a:lnTo>
                    <a:lnTo>
                      <a:pt x="619452" y="914979"/>
                    </a:lnTo>
                    <a:lnTo>
                      <a:pt x="617184" y="920706"/>
                    </a:lnTo>
                    <a:lnTo>
                      <a:pt x="618479" y="922813"/>
                    </a:lnTo>
                    <a:lnTo>
                      <a:pt x="613570" y="928508"/>
                    </a:lnTo>
                    <a:lnTo>
                      <a:pt x="599395" y="935657"/>
                    </a:lnTo>
                    <a:lnTo>
                      <a:pt x="588306" y="941791"/>
                    </a:lnTo>
                    <a:lnTo>
                      <a:pt x="582575" y="942239"/>
                    </a:lnTo>
                    <a:lnTo>
                      <a:pt x="582547" y="944330"/>
                    </a:lnTo>
                    <a:lnTo>
                      <a:pt x="576360" y="945816"/>
                    </a:lnTo>
                    <a:lnTo>
                      <a:pt x="561466" y="939856"/>
                    </a:lnTo>
                    <a:lnTo>
                      <a:pt x="560533" y="943504"/>
                    </a:lnTo>
                    <a:lnTo>
                      <a:pt x="553919" y="943932"/>
                    </a:lnTo>
                    <a:lnTo>
                      <a:pt x="552104" y="947566"/>
                    </a:lnTo>
                    <a:lnTo>
                      <a:pt x="547244" y="948541"/>
                    </a:lnTo>
                    <a:lnTo>
                      <a:pt x="544687" y="942750"/>
                    </a:lnTo>
                    <a:lnTo>
                      <a:pt x="541541" y="946887"/>
                    </a:lnTo>
                    <a:lnTo>
                      <a:pt x="537200" y="942637"/>
                    </a:lnTo>
                    <a:lnTo>
                      <a:pt x="530594" y="942535"/>
                    </a:lnTo>
                    <a:lnTo>
                      <a:pt x="531402" y="947255"/>
                    </a:lnTo>
                    <a:lnTo>
                      <a:pt x="524836" y="944537"/>
                    </a:lnTo>
                    <a:lnTo>
                      <a:pt x="524021" y="940340"/>
                    </a:lnTo>
                    <a:lnTo>
                      <a:pt x="520532" y="938193"/>
                    </a:lnTo>
                    <a:lnTo>
                      <a:pt x="517341" y="944941"/>
                    </a:lnTo>
                    <a:lnTo>
                      <a:pt x="513817" y="944884"/>
                    </a:lnTo>
                    <a:lnTo>
                      <a:pt x="511837" y="931252"/>
                    </a:lnTo>
                    <a:lnTo>
                      <a:pt x="506598" y="928551"/>
                    </a:lnTo>
                    <a:lnTo>
                      <a:pt x="504123" y="918571"/>
                    </a:lnTo>
                    <a:lnTo>
                      <a:pt x="509471" y="914475"/>
                    </a:lnTo>
                    <a:lnTo>
                      <a:pt x="516949" y="914597"/>
                    </a:lnTo>
                    <a:lnTo>
                      <a:pt x="526120" y="918928"/>
                    </a:lnTo>
                    <a:lnTo>
                      <a:pt x="532744" y="917462"/>
                    </a:lnTo>
                    <a:lnTo>
                      <a:pt x="527107" y="912143"/>
                    </a:lnTo>
                    <a:lnTo>
                      <a:pt x="527263" y="902207"/>
                    </a:lnTo>
                    <a:lnTo>
                      <a:pt x="522221" y="887480"/>
                    </a:lnTo>
                    <a:lnTo>
                      <a:pt x="517472" y="882172"/>
                    </a:lnTo>
                    <a:lnTo>
                      <a:pt x="513122" y="879486"/>
                    </a:lnTo>
                    <a:lnTo>
                      <a:pt x="513165" y="876871"/>
                    </a:lnTo>
                    <a:lnTo>
                      <a:pt x="504338" y="879341"/>
                    </a:lnTo>
                    <a:lnTo>
                      <a:pt x="483266" y="878456"/>
                    </a:lnTo>
                    <a:lnTo>
                      <a:pt x="484931" y="883717"/>
                    </a:lnTo>
                    <a:lnTo>
                      <a:pt x="480493" y="886255"/>
                    </a:lnTo>
                    <a:lnTo>
                      <a:pt x="475669" y="885645"/>
                    </a:lnTo>
                    <a:lnTo>
                      <a:pt x="472958" y="889782"/>
                    </a:lnTo>
                    <a:lnTo>
                      <a:pt x="469042" y="887619"/>
                    </a:lnTo>
                    <a:lnTo>
                      <a:pt x="469977" y="884497"/>
                    </a:lnTo>
                    <a:lnTo>
                      <a:pt x="466434" y="886001"/>
                    </a:lnTo>
                    <a:lnTo>
                      <a:pt x="459874" y="884311"/>
                    </a:lnTo>
                    <a:lnTo>
                      <a:pt x="452406" y="884171"/>
                    </a:lnTo>
                    <a:lnTo>
                      <a:pt x="438155" y="893836"/>
                    </a:lnTo>
                    <a:lnTo>
                      <a:pt x="425179" y="905088"/>
                    </a:lnTo>
                    <a:lnTo>
                      <a:pt x="418637" y="902341"/>
                    </a:lnTo>
                    <a:lnTo>
                      <a:pt x="415925" y="905947"/>
                    </a:lnTo>
                    <a:lnTo>
                      <a:pt x="410220" y="905306"/>
                    </a:lnTo>
                    <a:lnTo>
                      <a:pt x="408341" y="911022"/>
                    </a:lnTo>
                    <a:lnTo>
                      <a:pt x="409134" y="915223"/>
                    </a:lnTo>
                    <a:lnTo>
                      <a:pt x="405120" y="917756"/>
                    </a:lnTo>
                    <a:lnTo>
                      <a:pt x="409840" y="923608"/>
                    </a:lnTo>
                    <a:lnTo>
                      <a:pt x="407993" y="927755"/>
                    </a:lnTo>
                    <a:lnTo>
                      <a:pt x="402184" y="931818"/>
                    </a:lnTo>
                    <a:lnTo>
                      <a:pt x="401204" y="936505"/>
                    </a:lnTo>
                    <a:lnTo>
                      <a:pt x="383297" y="949721"/>
                    </a:lnTo>
                    <a:lnTo>
                      <a:pt x="389261" y="959266"/>
                    </a:lnTo>
                    <a:lnTo>
                      <a:pt x="388696" y="965007"/>
                    </a:lnTo>
                    <a:lnTo>
                      <a:pt x="385610" y="964941"/>
                    </a:lnTo>
                    <a:lnTo>
                      <a:pt x="382760" y="974293"/>
                    </a:lnTo>
                    <a:lnTo>
                      <a:pt x="373546" y="971998"/>
                    </a:lnTo>
                    <a:lnTo>
                      <a:pt x="368637" y="974504"/>
                    </a:lnTo>
                    <a:lnTo>
                      <a:pt x="362939" y="972806"/>
                    </a:lnTo>
                    <a:lnTo>
                      <a:pt x="361009" y="980085"/>
                    </a:lnTo>
                    <a:lnTo>
                      <a:pt x="356859" y="987835"/>
                    </a:lnTo>
                    <a:lnTo>
                      <a:pt x="350669" y="988215"/>
                    </a:lnTo>
                    <a:lnTo>
                      <a:pt x="345693" y="993330"/>
                    </a:lnTo>
                    <a:lnTo>
                      <a:pt x="329805" y="992952"/>
                    </a:lnTo>
                    <a:lnTo>
                      <a:pt x="328115" y="989773"/>
                    </a:lnTo>
                    <a:lnTo>
                      <a:pt x="313943" y="991518"/>
                    </a:lnTo>
                    <a:lnTo>
                      <a:pt x="314033" y="987859"/>
                    </a:lnTo>
                    <a:lnTo>
                      <a:pt x="308843" y="983546"/>
                    </a:lnTo>
                    <a:lnTo>
                      <a:pt x="309778" y="981477"/>
                    </a:lnTo>
                    <a:lnTo>
                      <a:pt x="305939" y="976150"/>
                    </a:lnTo>
                    <a:lnTo>
                      <a:pt x="313436" y="976338"/>
                    </a:lnTo>
                    <a:lnTo>
                      <a:pt x="313657" y="967451"/>
                    </a:lnTo>
                    <a:lnTo>
                      <a:pt x="311051" y="965817"/>
                    </a:lnTo>
                    <a:lnTo>
                      <a:pt x="312918" y="961678"/>
                    </a:lnTo>
                    <a:lnTo>
                      <a:pt x="308733" y="952681"/>
                    </a:lnTo>
                    <a:lnTo>
                      <a:pt x="304177" y="941058"/>
                    </a:lnTo>
                    <a:lnTo>
                      <a:pt x="297479" y="944550"/>
                    </a:lnTo>
                    <a:lnTo>
                      <a:pt x="294022" y="941846"/>
                    </a:lnTo>
                    <a:lnTo>
                      <a:pt x="287457" y="940106"/>
                    </a:lnTo>
                    <a:lnTo>
                      <a:pt x="283122" y="937378"/>
                    </a:lnTo>
                    <a:lnTo>
                      <a:pt x="279146" y="937797"/>
                    </a:lnTo>
                    <a:lnTo>
                      <a:pt x="270822" y="936007"/>
                    </a:lnTo>
                    <a:lnTo>
                      <a:pt x="268125" y="938027"/>
                    </a:lnTo>
                    <a:lnTo>
                      <a:pt x="259773" y="937279"/>
                    </a:lnTo>
                    <a:lnTo>
                      <a:pt x="253140" y="938144"/>
                    </a:lnTo>
                    <a:lnTo>
                      <a:pt x="250982" y="936515"/>
                    </a:lnTo>
                    <a:lnTo>
                      <a:pt x="243042" y="936818"/>
                    </a:lnTo>
                    <a:lnTo>
                      <a:pt x="241678" y="938350"/>
                    </a:lnTo>
                    <a:lnTo>
                      <a:pt x="233312" y="938114"/>
                    </a:lnTo>
                    <a:lnTo>
                      <a:pt x="228088" y="935873"/>
                    </a:lnTo>
                    <a:lnTo>
                      <a:pt x="221364" y="939866"/>
                    </a:lnTo>
                    <a:lnTo>
                      <a:pt x="217492" y="936615"/>
                    </a:lnTo>
                    <a:lnTo>
                      <a:pt x="209157" y="935326"/>
                    </a:lnTo>
                    <a:lnTo>
                      <a:pt x="196359" y="935993"/>
                    </a:lnTo>
                    <a:lnTo>
                      <a:pt x="184047" y="935099"/>
                    </a:lnTo>
                    <a:lnTo>
                      <a:pt x="184175" y="930917"/>
                    </a:lnTo>
                    <a:lnTo>
                      <a:pt x="176643" y="932257"/>
                    </a:lnTo>
                    <a:lnTo>
                      <a:pt x="169649" y="930471"/>
                    </a:lnTo>
                    <a:lnTo>
                      <a:pt x="157539" y="923290"/>
                    </a:lnTo>
                    <a:lnTo>
                      <a:pt x="154966" y="921115"/>
                    </a:lnTo>
                    <a:lnTo>
                      <a:pt x="152218" y="910563"/>
                    </a:lnTo>
                    <a:lnTo>
                      <a:pt x="148021" y="904149"/>
                    </a:lnTo>
                    <a:lnTo>
                      <a:pt x="142356" y="902398"/>
                    </a:lnTo>
                    <a:lnTo>
                      <a:pt x="138958" y="898625"/>
                    </a:lnTo>
                    <a:lnTo>
                      <a:pt x="131536" y="896813"/>
                    </a:lnTo>
                    <a:lnTo>
                      <a:pt x="122040" y="891267"/>
                    </a:lnTo>
                    <a:lnTo>
                      <a:pt x="110053" y="894530"/>
                    </a:lnTo>
                    <a:lnTo>
                      <a:pt x="110053" y="894530"/>
                    </a:lnTo>
                    <a:lnTo>
                      <a:pt x="110053" y="894530"/>
                    </a:lnTo>
                    <a:lnTo>
                      <a:pt x="110053" y="894530"/>
                    </a:lnTo>
                    <a:lnTo>
                      <a:pt x="106537" y="894412"/>
                    </a:lnTo>
                    <a:lnTo>
                      <a:pt x="93479" y="890303"/>
                    </a:lnTo>
                    <a:lnTo>
                      <a:pt x="90950" y="887076"/>
                    </a:lnTo>
                    <a:lnTo>
                      <a:pt x="78723" y="884558"/>
                    </a:lnTo>
                    <a:lnTo>
                      <a:pt x="77972" y="880867"/>
                    </a:lnTo>
                    <a:lnTo>
                      <a:pt x="73580" y="880713"/>
                    </a:lnTo>
                    <a:lnTo>
                      <a:pt x="72484" y="874394"/>
                    </a:lnTo>
                    <a:lnTo>
                      <a:pt x="67233" y="873685"/>
                    </a:lnTo>
                    <a:lnTo>
                      <a:pt x="68371" y="866397"/>
                    </a:lnTo>
                    <a:lnTo>
                      <a:pt x="66690" y="864244"/>
                    </a:lnTo>
                    <a:lnTo>
                      <a:pt x="69131" y="844964"/>
                    </a:lnTo>
                    <a:lnTo>
                      <a:pt x="70083" y="842904"/>
                    </a:lnTo>
                    <a:lnTo>
                      <a:pt x="68514" y="837614"/>
                    </a:lnTo>
                    <a:lnTo>
                      <a:pt x="63879" y="832215"/>
                    </a:lnTo>
                    <a:lnTo>
                      <a:pt x="59514" y="831535"/>
                    </a:lnTo>
                    <a:lnTo>
                      <a:pt x="57549" y="825183"/>
                    </a:lnTo>
                    <a:lnTo>
                      <a:pt x="59759" y="824739"/>
                    </a:lnTo>
                    <a:lnTo>
                      <a:pt x="57718" y="820478"/>
                    </a:lnTo>
                    <a:lnTo>
                      <a:pt x="50214" y="821776"/>
                    </a:lnTo>
                    <a:lnTo>
                      <a:pt x="48329" y="825372"/>
                    </a:lnTo>
                    <a:lnTo>
                      <a:pt x="43794" y="829394"/>
                    </a:lnTo>
                    <a:lnTo>
                      <a:pt x="38077" y="829708"/>
                    </a:lnTo>
                    <a:lnTo>
                      <a:pt x="35196" y="836407"/>
                    </a:lnTo>
                    <a:lnTo>
                      <a:pt x="20252" y="836897"/>
                    </a:lnTo>
                    <a:lnTo>
                      <a:pt x="12978" y="831911"/>
                    </a:lnTo>
                    <a:lnTo>
                      <a:pt x="12978" y="831911"/>
                    </a:lnTo>
                    <a:lnTo>
                      <a:pt x="14949" y="826227"/>
                    </a:lnTo>
                    <a:lnTo>
                      <a:pt x="6723" y="823297"/>
                    </a:lnTo>
                    <a:lnTo>
                      <a:pt x="6823" y="820683"/>
                    </a:lnTo>
                    <a:lnTo>
                      <a:pt x="13553" y="816751"/>
                    </a:lnTo>
                    <a:lnTo>
                      <a:pt x="19085" y="809631"/>
                    </a:lnTo>
                    <a:lnTo>
                      <a:pt x="18328" y="806461"/>
                    </a:lnTo>
                    <a:lnTo>
                      <a:pt x="12179" y="806752"/>
                    </a:lnTo>
                    <a:lnTo>
                      <a:pt x="11999" y="799939"/>
                    </a:lnTo>
                    <a:lnTo>
                      <a:pt x="13471" y="795807"/>
                    </a:lnTo>
                    <a:lnTo>
                      <a:pt x="11402" y="792587"/>
                    </a:lnTo>
                    <a:lnTo>
                      <a:pt x="9911" y="785724"/>
                    </a:lnTo>
                    <a:lnTo>
                      <a:pt x="4662" y="785523"/>
                    </a:lnTo>
                    <a:lnTo>
                      <a:pt x="4983" y="777159"/>
                    </a:lnTo>
                    <a:lnTo>
                      <a:pt x="2877" y="774984"/>
                    </a:lnTo>
                    <a:lnTo>
                      <a:pt x="5424" y="765657"/>
                    </a:lnTo>
                    <a:lnTo>
                      <a:pt x="5148" y="761458"/>
                    </a:lnTo>
                    <a:lnTo>
                      <a:pt x="10908" y="759584"/>
                    </a:lnTo>
                    <a:lnTo>
                      <a:pt x="13708" y="766497"/>
                    </a:lnTo>
                    <a:lnTo>
                      <a:pt x="22808" y="768935"/>
                    </a:lnTo>
                    <a:lnTo>
                      <a:pt x="24851" y="761159"/>
                    </a:lnTo>
                    <a:lnTo>
                      <a:pt x="28288" y="762858"/>
                    </a:lnTo>
                    <a:lnTo>
                      <a:pt x="28424" y="759199"/>
                    </a:lnTo>
                    <a:lnTo>
                      <a:pt x="32396" y="758299"/>
                    </a:lnTo>
                    <a:lnTo>
                      <a:pt x="35153" y="754737"/>
                    </a:lnTo>
                    <a:lnTo>
                      <a:pt x="32707" y="749934"/>
                    </a:lnTo>
                    <a:lnTo>
                      <a:pt x="25282" y="749657"/>
                    </a:lnTo>
                    <a:lnTo>
                      <a:pt x="25498" y="743905"/>
                    </a:lnTo>
                    <a:lnTo>
                      <a:pt x="23831" y="741749"/>
                    </a:lnTo>
                    <a:lnTo>
                      <a:pt x="22760" y="746944"/>
                    </a:lnTo>
                    <a:lnTo>
                      <a:pt x="20478" y="749476"/>
                    </a:lnTo>
                    <a:lnTo>
                      <a:pt x="16270" y="745128"/>
                    </a:lnTo>
                    <a:lnTo>
                      <a:pt x="14285" y="751336"/>
                    </a:lnTo>
                    <a:lnTo>
                      <a:pt x="10433" y="749095"/>
                    </a:lnTo>
                    <a:lnTo>
                      <a:pt x="10673" y="742821"/>
                    </a:lnTo>
                    <a:lnTo>
                      <a:pt x="8113" y="741152"/>
                    </a:lnTo>
                    <a:lnTo>
                      <a:pt x="8293" y="736447"/>
                    </a:lnTo>
                    <a:lnTo>
                      <a:pt x="4405" y="735250"/>
                    </a:lnTo>
                    <a:lnTo>
                      <a:pt x="1645" y="738809"/>
                    </a:lnTo>
                    <a:lnTo>
                      <a:pt x="0" y="736128"/>
                    </a:lnTo>
                    <a:lnTo>
                      <a:pt x="1988" y="729921"/>
                    </a:lnTo>
                    <a:lnTo>
                      <a:pt x="6848" y="728537"/>
                    </a:lnTo>
                    <a:lnTo>
                      <a:pt x="18412" y="734738"/>
                    </a:lnTo>
                    <a:lnTo>
                      <a:pt x="20316" y="730621"/>
                    </a:lnTo>
                    <a:lnTo>
                      <a:pt x="27891" y="726717"/>
                    </a:lnTo>
                    <a:lnTo>
                      <a:pt x="31694" y="718482"/>
                    </a:lnTo>
                    <a:lnTo>
                      <a:pt x="37577" y="712941"/>
                    </a:lnTo>
                    <a:lnTo>
                      <a:pt x="44041" y="715274"/>
                    </a:lnTo>
                    <a:lnTo>
                      <a:pt x="53236" y="714563"/>
                    </a:lnTo>
                    <a:lnTo>
                      <a:pt x="56782" y="701079"/>
                    </a:lnTo>
                    <a:lnTo>
                      <a:pt x="62350" y="691856"/>
                    </a:lnTo>
                    <a:lnTo>
                      <a:pt x="62558" y="686104"/>
                    </a:lnTo>
                    <a:lnTo>
                      <a:pt x="66496" y="685722"/>
                    </a:lnTo>
                    <a:lnTo>
                      <a:pt x="69390" y="677972"/>
                    </a:lnTo>
                    <a:lnTo>
                      <a:pt x="67891" y="671112"/>
                    </a:lnTo>
                    <a:lnTo>
                      <a:pt x="65449" y="666312"/>
                    </a:lnTo>
                    <a:lnTo>
                      <a:pt x="60624" y="667185"/>
                    </a:lnTo>
                    <a:lnTo>
                      <a:pt x="57881" y="670751"/>
                    </a:lnTo>
                    <a:lnTo>
                      <a:pt x="54910" y="668549"/>
                    </a:lnTo>
                    <a:lnTo>
                      <a:pt x="49162" y="658915"/>
                    </a:lnTo>
                    <a:lnTo>
                      <a:pt x="53588" y="656982"/>
                    </a:lnTo>
                    <a:lnTo>
                      <a:pt x="50472" y="646920"/>
                    </a:lnTo>
                    <a:lnTo>
                      <a:pt x="46751" y="641547"/>
                    </a:lnTo>
                    <a:lnTo>
                      <a:pt x="46751" y="641547"/>
                    </a:lnTo>
                    <a:lnTo>
                      <a:pt x="50702" y="640645"/>
                    </a:lnTo>
                    <a:lnTo>
                      <a:pt x="57923" y="633578"/>
                    </a:lnTo>
                    <a:lnTo>
                      <a:pt x="63534" y="634828"/>
                    </a:lnTo>
                    <a:lnTo>
                      <a:pt x="69052" y="638691"/>
                    </a:lnTo>
                    <a:lnTo>
                      <a:pt x="75591" y="638401"/>
                    </a:lnTo>
                    <a:lnTo>
                      <a:pt x="79141" y="636432"/>
                    </a:lnTo>
                    <a:lnTo>
                      <a:pt x="81065" y="631264"/>
                    </a:lnTo>
                    <a:lnTo>
                      <a:pt x="90262" y="629493"/>
                    </a:lnTo>
                    <a:lnTo>
                      <a:pt x="99729" y="619874"/>
                    </a:lnTo>
                    <a:lnTo>
                      <a:pt x="106189" y="621666"/>
                    </a:lnTo>
                    <a:lnTo>
                      <a:pt x="111091" y="618169"/>
                    </a:lnTo>
                    <a:lnTo>
                      <a:pt x="112049" y="615583"/>
                    </a:lnTo>
                    <a:lnTo>
                      <a:pt x="108070" y="617542"/>
                    </a:lnTo>
                    <a:lnTo>
                      <a:pt x="103799" y="615301"/>
                    </a:lnTo>
                    <a:lnTo>
                      <a:pt x="107778" y="613344"/>
                    </a:lnTo>
                    <a:lnTo>
                      <a:pt x="104919" y="608010"/>
                    </a:lnTo>
                    <a:lnTo>
                      <a:pt x="100596" y="607338"/>
                    </a:lnTo>
                    <a:lnTo>
                      <a:pt x="96599" y="609818"/>
                    </a:lnTo>
                    <a:lnTo>
                      <a:pt x="92422" y="604960"/>
                    </a:lnTo>
                    <a:lnTo>
                      <a:pt x="87648" y="604793"/>
                    </a:lnTo>
                    <a:lnTo>
                      <a:pt x="86004" y="602118"/>
                    </a:lnTo>
                    <a:lnTo>
                      <a:pt x="82006" y="604595"/>
                    </a:lnTo>
                    <a:lnTo>
                      <a:pt x="79643" y="597705"/>
                    </a:lnTo>
                    <a:lnTo>
                      <a:pt x="82486" y="590999"/>
                    </a:lnTo>
                    <a:lnTo>
                      <a:pt x="86463" y="589045"/>
                    </a:lnTo>
                    <a:lnTo>
                      <a:pt x="86720" y="581724"/>
                    </a:lnTo>
                    <a:lnTo>
                      <a:pt x="90244" y="580276"/>
                    </a:lnTo>
                    <a:lnTo>
                      <a:pt x="93045" y="574615"/>
                    </a:lnTo>
                    <a:lnTo>
                      <a:pt x="98680" y="574811"/>
                    </a:lnTo>
                    <a:lnTo>
                      <a:pt x="106299" y="567743"/>
                    </a:lnTo>
                    <a:lnTo>
                      <a:pt x="111030" y="568952"/>
                    </a:lnTo>
                    <a:lnTo>
                      <a:pt x="120412" y="560893"/>
                    </a:lnTo>
                    <a:lnTo>
                      <a:pt x="121208" y="563014"/>
                    </a:lnTo>
                    <a:lnTo>
                      <a:pt x="128694" y="559600"/>
                    </a:lnTo>
                    <a:lnTo>
                      <a:pt x="134619" y="550897"/>
                    </a:lnTo>
                    <a:lnTo>
                      <a:pt x="142100" y="547478"/>
                    </a:lnTo>
                    <a:lnTo>
                      <a:pt x="140159" y="540609"/>
                    </a:lnTo>
                    <a:lnTo>
                      <a:pt x="137648" y="537908"/>
                    </a:lnTo>
                    <a:lnTo>
                      <a:pt x="140313" y="535902"/>
                    </a:lnTo>
                    <a:lnTo>
                      <a:pt x="140451" y="531718"/>
                    </a:lnTo>
                    <a:lnTo>
                      <a:pt x="143565" y="529203"/>
                    </a:lnTo>
                    <a:lnTo>
                      <a:pt x="142940" y="521853"/>
                    </a:lnTo>
                    <a:lnTo>
                      <a:pt x="139185" y="517542"/>
                    </a:lnTo>
                    <a:lnTo>
                      <a:pt x="140273" y="510772"/>
                    </a:lnTo>
                    <a:lnTo>
                      <a:pt x="138751" y="504439"/>
                    </a:lnTo>
                    <a:lnTo>
                      <a:pt x="141671" y="494589"/>
                    </a:lnTo>
                    <a:lnTo>
                      <a:pt x="149319" y="485416"/>
                    </a:lnTo>
                    <a:lnTo>
                      <a:pt x="152562" y="478716"/>
                    </a:lnTo>
                    <a:lnTo>
                      <a:pt x="148240" y="465488"/>
                    </a:lnTo>
                    <a:lnTo>
                      <a:pt x="144875" y="462761"/>
                    </a:lnTo>
                    <a:lnTo>
                      <a:pt x="143787" y="456443"/>
                    </a:lnTo>
                    <a:lnTo>
                      <a:pt x="139561" y="453687"/>
                    </a:lnTo>
                    <a:lnTo>
                      <a:pt x="137217" y="446281"/>
                    </a:lnTo>
                    <a:lnTo>
                      <a:pt x="140837" y="441166"/>
                    </a:lnTo>
                    <a:lnTo>
                      <a:pt x="136305" y="434734"/>
                    </a:lnTo>
                    <a:lnTo>
                      <a:pt x="133651" y="436740"/>
                    </a:lnTo>
                    <a:lnTo>
                      <a:pt x="128103" y="434984"/>
                    </a:lnTo>
                    <a:lnTo>
                      <a:pt x="120762" y="435260"/>
                    </a:lnTo>
                    <a:lnTo>
                      <a:pt x="120762" y="435260"/>
                    </a:lnTo>
                    <a:lnTo>
                      <a:pt x="119056" y="434679"/>
                    </a:lnTo>
                    <a:lnTo>
                      <a:pt x="119056" y="434679"/>
                    </a:lnTo>
                    <a:lnTo>
                      <a:pt x="119163" y="431542"/>
                    </a:lnTo>
                    <a:lnTo>
                      <a:pt x="123163" y="428013"/>
                    </a:lnTo>
                    <a:lnTo>
                      <a:pt x="123410" y="420693"/>
                    </a:lnTo>
                    <a:lnTo>
                      <a:pt x="128874" y="411978"/>
                    </a:lnTo>
                    <a:lnTo>
                      <a:pt x="135573" y="404873"/>
                    </a:lnTo>
                    <a:lnTo>
                      <a:pt x="129173" y="403089"/>
                    </a:lnTo>
                    <a:lnTo>
                      <a:pt x="129331" y="398384"/>
                    </a:lnTo>
                    <a:lnTo>
                      <a:pt x="124134" y="399256"/>
                    </a:lnTo>
                    <a:lnTo>
                      <a:pt x="113954" y="394722"/>
                    </a:lnTo>
                    <a:lnTo>
                      <a:pt x="116265" y="390090"/>
                    </a:lnTo>
                    <a:lnTo>
                      <a:pt x="119705" y="390207"/>
                    </a:lnTo>
                    <a:lnTo>
                      <a:pt x="120777" y="383962"/>
                    </a:lnTo>
                    <a:lnTo>
                      <a:pt x="119182" y="380244"/>
                    </a:lnTo>
                    <a:lnTo>
                      <a:pt x="125735" y="377326"/>
                    </a:lnTo>
                    <a:lnTo>
                      <a:pt x="125017" y="373114"/>
                    </a:lnTo>
                    <a:lnTo>
                      <a:pt x="129523" y="366985"/>
                    </a:lnTo>
                    <a:lnTo>
                      <a:pt x="129611" y="364371"/>
                    </a:lnTo>
                    <a:lnTo>
                      <a:pt x="124458" y="364197"/>
                    </a:lnTo>
                    <a:lnTo>
                      <a:pt x="126370" y="358505"/>
                    </a:lnTo>
                    <a:lnTo>
                      <a:pt x="125634" y="354816"/>
                    </a:lnTo>
                    <a:lnTo>
                      <a:pt x="129139" y="352841"/>
                    </a:lnTo>
                    <a:lnTo>
                      <a:pt x="128526" y="345493"/>
                    </a:lnTo>
                    <a:lnTo>
                      <a:pt x="138526" y="367809"/>
                    </a:lnTo>
                    <a:lnTo>
                      <a:pt x="145759" y="370141"/>
                    </a:lnTo>
                    <a:lnTo>
                      <a:pt x="150553" y="368205"/>
                    </a:lnTo>
                    <a:lnTo>
                      <a:pt x="152441" y="363032"/>
                    </a:lnTo>
                    <a:lnTo>
                      <a:pt x="157198" y="362140"/>
                    </a:lnTo>
                    <a:lnTo>
                      <a:pt x="157469" y="353775"/>
                    </a:lnTo>
                    <a:lnTo>
                      <a:pt x="160869" y="354932"/>
                    </a:lnTo>
                    <a:lnTo>
                      <a:pt x="159423" y="346511"/>
                    </a:lnTo>
                    <a:lnTo>
                      <a:pt x="153810" y="347376"/>
                    </a:lnTo>
                    <a:lnTo>
                      <a:pt x="147407" y="346120"/>
                    </a:lnTo>
                    <a:lnTo>
                      <a:pt x="146480" y="348183"/>
                    </a:lnTo>
                    <a:lnTo>
                      <a:pt x="137607" y="343703"/>
                    </a:lnTo>
                    <a:lnTo>
                      <a:pt x="137798" y="337953"/>
                    </a:lnTo>
                    <a:lnTo>
                      <a:pt x="134664" y="328951"/>
                    </a:lnTo>
                    <a:lnTo>
                      <a:pt x="132984" y="327848"/>
                    </a:lnTo>
                    <a:lnTo>
                      <a:pt x="133211" y="321053"/>
                    </a:lnTo>
                    <a:lnTo>
                      <a:pt x="134226" y="316377"/>
                    </a:lnTo>
                    <a:lnTo>
                      <a:pt x="137706" y="314923"/>
                    </a:lnTo>
                    <a:lnTo>
                      <a:pt x="139195" y="321776"/>
                    </a:lnTo>
                    <a:lnTo>
                      <a:pt x="141407" y="319756"/>
                    </a:lnTo>
                    <a:lnTo>
                      <a:pt x="145556" y="324079"/>
                    </a:lnTo>
                    <a:lnTo>
                      <a:pt x="145418" y="328261"/>
                    </a:lnTo>
                    <a:lnTo>
                      <a:pt x="150872" y="332103"/>
                    </a:lnTo>
                    <a:lnTo>
                      <a:pt x="160685" y="333992"/>
                    </a:lnTo>
                    <a:lnTo>
                      <a:pt x="163191" y="336166"/>
                    </a:lnTo>
                    <a:lnTo>
                      <a:pt x="169792" y="331144"/>
                    </a:lnTo>
                    <a:lnTo>
                      <a:pt x="176224" y="331348"/>
                    </a:lnTo>
                    <a:lnTo>
                      <a:pt x="176703" y="316187"/>
                    </a:lnTo>
                    <a:lnTo>
                      <a:pt x="180576" y="315786"/>
                    </a:lnTo>
                    <a:lnTo>
                      <a:pt x="184152" y="311188"/>
                    </a:lnTo>
                    <a:lnTo>
                      <a:pt x="182552" y="307476"/>
                    </a:lnTo>
                    <a:lnTo>
                      <a:pt x="185269" y="302851"/>
                    </a:lnTo>
                    <a:lnTo>
                      <a:pt x="189916" y="305089"/>
                    </a:lnTo>
                    <a:lnTo>
                      <a:pt x="197182" y="305836"/>
                    </a:lnTo>
                    <a:lnTo>
                      <a:pt x="208779" y="305142"/>
                    </a:lnTo>
                    <a:lnTo>
                      <a:pt x="211254" y="308356"/>
                    </a:lnTo>
                    <a:lnTo>
                      <a:pt x="206003" y="311861"/>
                    </a:lnTo>
                    <a:lnTo>
                      <a:pt x="208290" y="321349"/>
                    </a:lnTo>
                    <a:lnTo>
                      <a:pt x="204591" y="330132"/>
                    </a:lnTo>
                    <a:lnTo>
                      <a:pt x="203511" y="323297"/>
                    </a:lnTo>
                    <a:lnTo>
                      <a:pt x="199416" y="316893"/>
                    </a:lnTo>
                    <a:lnTo>
                      <a:pt x="198479" y="319481"/>
                    </a:lnTo>
                    <a:lnTo>
                      <a:pt x="201701" y="326382"/>
                    </a:lnTo>
                    <a:lnTo>
                      <a:pt x="196444" y="329884"/>
                    </a:lnTo>
                    <a:lnTo>
                      <a:pt x="201431" y="335269"/>
                    </a:lnTo>
                    <a:lnTo>
                      <a:pt x="206243" y="332276"/>
                    </a:lnTo>
                    <a:lnTo>
                      <a:pt x="213487" y="334063"/>
                    </a:lnTo>
                    <a:lnTo>
                      <a:pt x="220840" y="332189"/>
                    </a:lnTo>
                    <a:lnTo>
                      <a:pt x="219843" y="336869"/>
                    </a:lnTo>
                    <a:lnTo>
                      <a:pt x="202002" y="344706"/>
                    </a:lnTo>
                    <a:lnTo>
                      <a:pt x="199635" y="337831"/>
                    </a:lnTo>
                    <a:lnTo>
                      <a:pt x="191501" y="337058"/>
                    </a:lnTo>
                    <a:lnTo>
                      <a:pt x="195061" y="332981"/>
                    </a:lnTo>
                    <a:lnTo>
                      <a:pt x="194316" y="329295"/>
                    </a:lnTo>
                    <a:lnTo>
                      <a:pt x="190821" y="331281"/>
                    </a:lnTo>
                    <a:lnTo>
                      <a:pt x="189203" y="328091"/>
                    </a:lnTo>
                    <a:lnTo>
                      <a:pt x="188215" y="332247"/>
                    </a:lnTo>
                    <a:lnTo>
                      <a:pt x="195662" y="341373"/>
                    </a:lnTo>
                    <a:lnTo>
                      <a:pt x="190449" y="343305"/>
                    </a:lnTo>
                    <a:lnTo>
                      <a:pt x="186393" y="349459"/>
                    </a:lnTo>
                    <a:lnTo>
                      <a:pt x="186262" y="353642"/>
                    </a:lnTo>
                    <a:lnTo>
                      <a:pt x="189980" y="358467"/>
                    </a:lnTo>
                    <a:lnTo>
                      <a:pt x="197279" y="358692"/>
                    </a:lnTo>
                    <a:lnTo>
                      <a:pt x="199807" y="360339"/>
                    </a:lnTo>
                    <a:lnTo>
                      <a:pt x="209652" y="361684"/>
                    </a:lnTo>
                    <a:lnTo>
                      <a:pt x="211323" y="363304"/>
                    </a:lnTo>
                    <a:lnTo>
                      <a:pt x="221552" y="366225"/>
                    </a:lnTo>
                    <a:lnTo>
                      <a:pt x="228869" y="365916"/>
                    </a:lnTo>
                    <a:lnTo>
                      <a:pt x="235417" y="362443"/>
                    </a:lnTo>
                    <a:lnTo>
                      <a:pt x="238822" y="363588"/>
                    </a:lnTo>
                    <a:lnTo>
                      <a:pt x="243591" y="362155"/>
                    </a:lnTo>
                    <a:lnTo>
                      <a:pt x="247722" y="368029"/>
                    </a:lnTo>
                    <a:lnTo>
                      <a:pt x="254223" y="366119"/>
                    </a:lnTo>
                    <a:lnTo>
                      <a:pt x="257791" y="361509"/>
                    </a:lnTo>
                    <a:lnTo>
                      <a:pt x="267396" y="356020"/>
                    </a:lnTo>
                    <a:lnTo>
                      <a:pt x="273406" y="356184"/>
                    </a:lnTo>
                    <a:lnTo>
                      <a:pt x="281423" y="361634"/>
                    </a:lnTo>
                    <a:lnTo>
                      <a:pt x="279409" y="372569"/>
                    </a:lnTo>
                    <a:lnTo>
                      <a:pt x="282000" y="372115"/>
                    </a:lnTo>
                    <a:lnTo>
                      <a:pt x="280930" y="379936"/>
                    </a:lnTo>
                    <a:lnTo>
                      <a:pt x="285574" y="383200"/>
                    </a:lnTo>
                    <a:lnTo>
                      <a:pt x="287181" y="387429"/>
                    </a:lnTo>
                    <a:lnTo>
                      <a:pt x="291855" y="389646"/>
                    </a:lnTo>
                    <a:lnTo>
                      <a:pt x="290468" y="393273"/>
                    </a:lnTo>
                    <a:lnTo>
                      <a:pt x="292563" y="395422"/>
                    </a:lnTo>
                    <a:lnTo>
                      <a:pt x="290261" y="401117"/>
                    </a:lnTo>
                    <a:lnTo>
                      <a:pt x="290608" y="404266"/>
                    </a:lnTo>
                    <a:lnTo>
                      <a:pt x="289554" y="411565"/>
                    </a:lnTo>
                    <a:lnTo>
                      <a:pt x="281265" y="415531"/>
                    </a:lnTo>
                    <a:lnTo>
                      <a:pt x="275783" y="411196"/>
                    </a:lnTo>
                    <a:lnTo>
                      <a:pt x="276743" y="407559"/>
                    </a:lnTo>
                    <a:lnTo>
                      <a:pt x="272927" y="405362"/>
                    </a:lnTo>
                    <a:lnTo>
                      <a:pt x="267535" y="413588"/>
                    </a:lnTo>
                    <a:lnTo>
                      <a:pt x="267449" y="416726"/>
                    </a:lnTo>
                    <a:lnTo>
                      <a:pt x="262699" y="417118"/>
                    </a:lnTo>
                    <a:lnTo>
                      <a:pt x="265196" y="420327"/>
                    </a:lnTo>
                    <a:lnTo>
                      <a:pt x="264147" y="427102"/>
                    </a:lnTo>
                    <a:lnTo>
                      <a:pt x="267837" y="434007"/>
                    </a:lnTo>
                    <a:lnTo>
                      <a:pt x="273465" y="433114"/>
                    </a:lnTo>
                    <a:lnTo>
                      <a:pt x="275117" y="435776"/>
                    </a:lnTo>
                    <a:lnTo>
                      <a:pt x="274976" y="441006"/>
                    </a:lnTo>
                    <a:lnTo>
                      <a:pt x="276572" y="445759"/>
                    </a:lnTo>
                    <a:lnTo>
                      <a:pt x="269145" y="449221"/>
                    </a:lnTo>
                    <a:lnTo>
                      <a:pt x="264432" y="463747"/>
                    </a:lnTo>
                    <a:lnTo>
                      <a:pt x="268745" y="463865"/>
                    </a:lnTo>
                    <a:lnTo>
                      <a:pt x="271205" y="468643"/>
                    </a:lnTo>
                    <a:lnTo>
                      <a:pt x="277691" y="468295"/>
                    </a:lnTo>
                    <a:lnTo>
                      <a:pt x="276658" y="474548"/>
                    </a:lnTo>
                    <a:lnTo>
                      <a:pt x="269265" y="476441"/>
                    </a:lnTo>
                    <a:lnTo>
                      <a:pt x="269137" y="481148"/>
                    </a:lnTo>
                    <a:lnTo>
                      <a:pt x="265482" y="488376"/>
                    </a:lnTo>
                    <a:lnTo>
                      <a:pt x="262474" y="487769"/>
                    </a:lnTo>
                    <a:lnTo>
                      <a:pt x="260632" y="491906"/>
                    </a:lnTo>
                    <a:lnTo>
                      <a:pt x="256298" y="492309"/>
                    </a:lnTo>
                    <a:lnTo>
                      <a:pt x="255236" y="483905"/>
                    </a:lnTo>
                    <a:lnTo>
                      <a:pt x="252719" y="481217"/>
                    </a:lnTo>
                    <a:lnTo>
                      <a:pt x="247377" y="486825"/>
                    </a:lnTo>
                    <a:lnTo>
                      <a:pt x="237878" y="486555"/>
                    </a:lnTo>
                    <a:lnTo>
                      <a:pt x="237967" y="483417"/>
                    </a:lnTo>
                    <a:lnTo>
                      <a:pt x="229917" y="477950"/>
                    </a:lnTo>
                    <a:lnTo>
                      <a:pt x="226220" y="486218"/>
                    </a:lnTo>
                    <a:lnTo>
                      <a:pt x="222242" y="489242"/>
                    </a:lnTo>
                    <a:lnTo>
                      <a:pt x="220238" y="498605"/>
                    </a:lnTo>
                    <a:lnTo>
                      <a:pt x="235475" y="510040"/>
                    </a:lnTo>
                    <a:lnTo>
                      <a:pt x="238395" y="513788"/>
                    </a:lnTo>
                    <a:lnTo>
                      <a:pt x="235309" y="515793"/>
                    </a:lnTo>
                    <a:lnTo>
                      <a:pt x="239051" y="521135"/>
                    </a:lnTo>
                    <a:lnTo>
                      <a:pt x="249011" y="520894"/>
                    </a:lnTo>
                    <a:lnTo>
                      <a:pt x="254025" y="527316"/>
                    </a:lnTo>
                    <a:lnTo>
                      <a:pt x="255395" y="524737"/>
                    </a:lnTo>
                    <a:lnTo>
                      <a:pt x="254706" y="518436"/>
                    </a:lnTo>
                    <a:lnTo>
                      <a:pt x="259029" y="518556"/>
                    </a:lnTo>
                    <a:lnTo>
                      <a:pt x="260111" y="510735"/>
                    </a:lnTo>
                    <a:lnTo>
                      <a:pt x="255861" y="508000"/>
                    </a:lnTo>
                    <a:lnTo>
                      <a:pt x="256842" y="503839"/>
                    </a:lnTo>
                    <a:lnTo>
                      <a:pt x="261163" y="503959"/>
                    </a:lnTo>
                    <a:lnTo>
                      <a:pt x="264966" y="507204"/>
                    </a:lnTo>
                    <a:lnTo>
                      <a:pt x="265687" y="512459"/>
                    </a:lnTo>
                    <a:lnTo>
                      <a:pt x="280580" y="505534"/>
                    </a:lnTo>
                    <a:lnTo>
                      <a:pt x="283117" y="507695"/>
                    </a:lnTo>
                    <a:lnTo>
                      <a:pt x="290546" y="504752"/>
                    </a:lnTo>
                    <a:lnTo>
                      <a:pt x="297150" y="500214"/>
                    </a:lnTo>
                    <a:lnTo>
                      <a:pt x="298218" y="492391"/>
                    </a:lnTo>
                    <a:lnTo>
                      <a:pt x="295723" y="488662"/>
                    </a:lnTo>
                    <a:lnTo>
                      <a:pt x="295846" y="483955"/>
                    </a:lnTo>
                    <a:lnTo>
                      <a:pt x="305896" y="479505"/>
                    </a:lnTo>
                    <a:lnTo>
                      <a:pt x="308593" y="475387"/>
                    </a:lnTo>
                    <a:lnTo>
                      <a:pt x="321618" y="472576"/>
                    </a:lnTo>
                    <a:lnTo>
                      <a:pt x="321945" y="459500"/>
                    </a:lnTo>
                    <a:lnTo>
                      <a:pt x="320378" y="453180"/>
                    </a:lnTo>
                    <a:lnTo>
                      <a:pt x="325707" y="447033"/>
                    </a:lnTo>
                    <a:lnTo>
                      <a:pt x="324152" y="440191"/>
                    </a:lnTo>
                    <a:lnTo>
                      <a:pt x="327664" y="437662"/>
                    </a:lnTo>
                    <a:lnTo>
                      <a:pt x="330822" y="431983"/>
                    </a:lnTo>
                    <a:lnTo>
                      <a:pt x="333317" y="435708"/>
                    </a:lnTo>
                    <a:lnTo>
                      <a:pt x="331516" y="438803"/>
                    </a:lnTo>
                    <a:lnTo>
                      <a:pt x="333807" y="450896"/>
                    </a:lnTo>
                    <a:lnTo>
                      <a:pt x="339436" y="449987"/>
                    </a:lnTo>
                    <a:lnTo>
                      <a:pt x="343266" y="452173"/>
                    </a:lnTo>
                    <a:lnTo>
                      <a:pt x="345078" y="448553"/>
                    </a:lnTo>
                    <a:lnTo>
                      <a:pt x="351187" y="445559"/>
                    </a:lnTo>
                    <a:lnTo>
                      <a:pt x="356741" y="447783"/>
                    </a:lnTo>
                    <a:lnTo>
                      <a:pt x="363923" y="454231"/>
                    </a:lnTo>
                    <a:lnTo>
                      <a:pt x="365733" y="450609"/>
                    </a:lnTo>
                    <a:lnTo>
                      <a:pt x="369564" y="452791"/>
                    </a:lnTo>
                    <a:lnTo>
                      <a:pt x="372211" y="450235"/>
                    </a:lnTo>
                    <a:lnTo>
                      <a:pt x="377685" y="456115"/>
                    </a:lnTo>
                    <a:lnTo>
                      <a:pt x="378429" y="461365"/>
                    </a:lnTo>
                    <a:lnTo>
                      <a:pt x="384036" y="461491"/>
                    </a:lnTo>
                    <a:lnTo>
                      <a:pt x="388395" y="459494"/>
                    </a:lnTo>
                    <a:lnTo>
                      <a:pt x="385912" y="454730"/>
                    </a:lnTo>
                    <a:lnTo>
                      <a:pt x="393380" y="448614"/>
                    </a:lnTo>
                    <a:lnTo>
                      <a:pt x="393459" y="444953"/>
                    </a:lnTo>
                    <a:lnTo>
                      <a:pt x="403395" y="444122"/>
                    </a:lnTo>
                    <a:lnTo>
                      <a:pt x="405163" y="442066"/>
                    </a:lnTo>
                    <a:lnTo>
                      <a:pt x="406764" y="447857"/>
                    </a:lnTo>
                    <a:lnTo>
                      <a:pt x="402252" y="457180"/>
                    </a:lnTo>
                    <a:lnTo>
                      <a:pt x="408598" y="463071"/>
                    </a:lnTo>
                    <a:lnTo>
                      <a:pt x="413818" y="461088"/>
                    </a:lnTo>
                    <a:lnTo>
                      <a:pt x="419251" y="469575"/>
                    </a:lnTo>
                    <a:lnTo>
                      <a:pt x="424860" y="469690"/>
                    </a:lnTo>
                    <a:lnTo>
                      <a:pt x="428354" y="467668"/>
                    </a:lnTo>
                    <a:lnTo>
                      <a:pt x="434804" y="468845"/>
                    </a:lnTo>
                    <a:lnTo>
                      <a:pt x="437580" y="459481"/>
                    </a:lnTo>
                    <a:lnTo>
                      <a:pt x="442386" y="456437"/>
                    </a:lnTo>
                    <a:lnTo>
                      <a:pt x="438547" y="454268"/>
                    </a:lnTo>
                    <a:lnTo>
                      <a:pt x="430578" y="443118"/>
                    </a:lnTo>
                    <a:lnTo>
                      <a:pt x="427301" y="434679"/>
                    </a:lnTo>
                    <a:lnTo>
                      <a:pt x="426568" y="428385"/>
                    </a:lnTo>
                    <a:lnTo>
                      <a:pt x="429173" y="427392"/>
                    </a:lnTo>
                    <a:lnTo>
                      <a:pt x="426749" y="419493"/>
                    </a:lnTo>
                    <a:lnTo>
                      <a:pt x="429513" y="410654"/>
                    </a:lnTo>
                    <a:lnTo>
                      <a:pt x="424156" y="399033"/>
                    </a:lnTo>
                    <a:lnTo>
                      <a:pt x="428951" y="395992"/>
                    </a:lnTo>
                    <a:lnTo>
                      <a:pt x="432779" y="398162"/>
                    </a:lnTo>
                    <a:lnTo>
                      <a:pt x="432726" y="400778"/>
                    </a:lnTo>
                    <a:lnTo>
                      <a:pt x="436241" y="397186"/>
                    </a:lnTo>
                    <a:lnTo>
                      <a:pt x="439609" y="400916"/>
                    </a:lnTo>
                    <a:lnTo>
                      <a:pt x="438623" y="407175"/>
                    </a:lnTo>
                    <a:lnTo>
                      <a:pt x="445845" y="412027"/>
                    </a:lnTo>
                    <a:lnTo>
                      <a:pt x="451490" y="409521"/>
                    </a:lnTo>
                    <a:lnTo>
                      <a:pt x="455013" y="405403"/>
                    </a:lnTo>
                    <a:lnTo>
                      <a:pt x="455534" y="400704"/>
                    </a:lnTo>
                    <a:lnTo>
                      <a:pt x="458965" y="401292"/>
                    </a:lnTo>
                    <a:lnTo>
                      <a:pt x="460835" y="393480"/>
                    </a:lnTo>
                    <a:lnTo>
                      <a:pt x="460213" y="380911"/>
                    </a:lnTo>
                    <a:lnTo>
                      <a:pt x="454868" y="368252"/>
                    </a:lnTo>
                    <a:lnTo>
                      <a:pt x="447617" y="365495"/>
                    </a:lnTo>
                    <a:lnTo>
                      <a:pt x="446002" y="360232"/>
                    </a:lnTo>
                    <a:lnTo>
                      <a:pt x="440378" y="362213"/>
                    </a:lnTo>
                    <a:lnTo>
                      <a:pt x="429643" y="361997"/>
                    </a:lnTo>
                    <a:lnTo>
                      <a:pt x="429718" y="358336"/>
                    </a:lnTo>
                    <a:lnTo>
                      <a:pt x="422603" y="349296"/>
                    </a:lnTo>
                    <a:lnTo>
                      <a:pt x="427388" y="346256"/>
                    </a:lnTo>
                    <a:lnTo>
                      <a:pt x="437258" y="346455"/>
                    </a:lnTo>
                    <a:lnTo>
                      <a:pt x="444646" y="341894"/>
                    </a:lnTo>
                    <a:lnTo>
                      <a:pt x="439999" y="338140"/>
                    </a:lnTo>
                    <a:lnTo>
                      <a:pt x="440951" y="333450"/>
                    </a:lnTo>
                    <a:lnTo>
                      <a:pt x="436672" y="332842"/>
                    </a:lnTo>
                    <a:lnTo>
                      <a:pt x="432972" y="324920"/>
                    </a:lnTo>
                    <a:lnTo>
                      <a:pt x="435786" y="312945"/>
                    </a:lnTo>
                    <a:lnTo>
                      <a:pt x="446111" y="311058"/>
                    </a:lnTo>
                    <a:lnTo>
                      <a:pt x="450926" y="305921"/>
                    </a:lnTo>
                    <a:lnTo>
                      <a:pt x="464145" y="309314"/>
                    </a:lnTo>
                    <a:lnTo>
                      <a:pt x="469744" y="307849"/>
                    </a:lnTo>
                    <a:lnTo>
                      <a:pt x="472383" y="304237"/>
                    </a:lnTo>
                    <a:lnTo>
                      <a:pt x="476237" y="304308"/>
                    </a:lnTo>
                    <a:lnTo>
                      <a:pt x="478027" y="300156"/>
                    </a:lnTo>
                    <a:lnTo>
                      <a:pt x="486154" y="300826"/>
                    </a:lnTo>
                    <a:lnTo>
                      <a:pt x="491740" y="299880"/>
                    </a:lnTo>
                    <a:lnTo>
                      <a:pt x="498055" y="306267"/>
                    </a:lnTo>
                    <a:lnTo>
                      <a:pt x="507121" y="302239"/>
                    </a:lnTo>
                    <a:lnTo>
                      <a:pt x="509744" y="299145"/>
                    </a:lnTo>
                    <a:lnTo>
                      <a:pt x="510786" y="288178"/>
                    </a:lnTo>
                    <a:lnTo>
                      <a:pt x="514646" y="287720"/>
                    </a:lnTo>
                    <a:lnTo>
                      <a:pt x="513467" y="281424"/>
                    </a:lnTo>
                    <a:lnTo>
                      <a:pt x="505472" y="273443"/>
                    </a:lnTo>
                    <a:lnTo>
                      <a:pt x="508528" y="269834"/>
                    </a:lnTo>
                    <a:lnTo>
                      <a:pt x="507788" y="263023"/>
                    </a:lnTo>
                    <a:lnTo>
                      <a:pt x="503067" y="263988"/>
                    </a:lnTo>
                    <a:lnTo>
                      <a:pt x="506603" y="257250"/>
                    </a:lnTo>
                    <a:lnTo>
                      <a:pt x="504957" y="253561"/>
                    </a:lnTo>
                    <a:lnTo>
                      <a:pt x="507165" y="249415"/>
                    </a:lnTo>
                    <a:lnTo>
                      <a:pt x="499119" y="245092"/>
                    </a:lnTo>
                    <a:lnTo>
                      <a:pt x="486115" y="255322"/>
                    </a:lnTo>
                    <a:lnTo>
                      <a:pt x="485984" y="262641"/>
                    </a:lnTo>
                    <a:lnTo>
                      <a:pt x="484207" y="266270"/>
                    </a:lnTo>
                    <a:lnTo>
                      <a:pt x="476093" y="265600"/>
                    </a:lnTo>
                    <a:lnTo>
                      <a:pt x="471457" y="261853"/>
                    </a:lnTo>
                    <a:lnTo>
                      <a:pt x="465054" y="261210"/>
                    </a:lnTo>
                    <a:lnTo>
                      <a:pt x="463295" y="263792"/>
                    </a:lnTo>
                    <a:lnTo>
                      <a:pt x="459884" y="263204"/>
                    </a:lnTo>
                    <a:lnTo>
                      <a:pt x="457666" y="267345"/>
                    </a:lnTo>
                    <a:lnTo>
                      <a:pt x="447810" y="268200"/>
                    </a:lnTo>
                    <a:lnTo>
                      <a:pt x="444317" y="271792"/>
                    </a:lnTo>
                    <a:lnTo>
                      <a:pt x="443534" y="268115"/>
                    </a:lnTo>
                    <a:lnTo>
                      <a:pt x="439759" y="264379"/>
                    </a:lnTo>
                    <a:lnTo>
                      <a:pt x="432532" y="262141"/>
                    </a:lnTo>
                    <a:lnTo>
                      <a:pt x="424388" y="263020"/>
                    </a:lnTo>
                    <a:lnTo>
                      <a:pt x="420496" y="265031"/>
                    </a:lnTo>
                    <a:lnTo>
                      <a:pt x="410796" y="258550"/>
                    </a:lnTo>
                    <a:lnTo>
                      <a:pt x="407365" y="259000"/>
                    </a:lnTo>
                    <a:lnTo>
                      <a:pt x="401933" y="253130"/>
                    </a:lnTo>
                    <a:lnTo>
                      <a:pt x="396423" y="250917"/>
                    </a:lnTo>
                    <a:lnTo>
                      <a:pt x="394020" y="243542"/>
                    </a:lnTo>
                    <a:lnTo>
                      <a:pt x="390649" y="241376"/>
                    </a:lnTo>
                    <a:lnTo>
                      <a:pt x="389900" y="236652"/>
                    </a:lnTo>
                    <a:lnTo>
                      <a:pt x="384571" y="226596"/>
                    </a:lnTo>
                    <a:lnTo>
                      <a:pt x="383064" y="217671"/>
                    </a:lnTo>
                    <a:lnTo>
                      <a:pt x="384118" y="208805"/>
                    </a:lnTo>
                    <a:lnTo>
                      <a:pt x="382471" y="206153"/>
                    </a:lnTo>
                    <a:lnTo>
                      <a:pt x="384271" y="202010"/>
                    </a:lnTo>
                    <a:lnTo>
                      <a:pt x="378823" y="197704"/>
                    </a:lnTo>
                    <a:lnTo>
                      <a:pt x="379759" y="194064"/>
                    </a:lnTo>
                    <a:lnTo>
                      <a:pt x="386199" y="192118"/>
                    </a:lnTo>
                    <a:lnTo>
                      <a:pt x="385488" y="185828"/>
                    </a:lnTo>
                    <a:lnTo>
                      <a:pt x="387321" y="180117"/>
                    </a:lnTo>
                    <a:lnTo>
                      <a:pt x="396554" y="167251"/>
                    </a:lnTo>
                    <a:lnTo>
                      <a:pt x="402089" y="167372"/>
                    </a:lnTo>
                    <a:lnTo>
                      <a:pt x="404768" y="161679"/>
                    </a:lnTo>
                    <a:lnTo>
                      <a:pt x="410312" y="161275"/>
                    </a:lnTo>
                    <a:lnTo>
                      <a:pt x="415801" y="163484"/>
                    </a:lnTo>
                    <a:lnTo>
                      <a:pt x="421411" y="159942"/>
                    </a:lnTo>
                    <a:lnTo>
                      <a:pt x="421062" y="156275"/>
                    </a:lnTo>
                    <a:lnTo>
                      <a:pt x="428339" y="154335"/>
                    </a:lnTo>
                    <a:lnTo>
                      <a:pt x="433222" y="144502"/>
                    </a:lnTo>
                    <a:lnTo>
                      <a:pt x="431585" y="141332"/>
                    </a:lnTo>
                    <a:lnTo>
                      <a:pt x="438059" y="136759"/>
                    </a:lnTo>
                    <a:lnTo>
                      <a:pt x="441596" y="130035"/>
                    </a:lnTo>
                    <a:lnTo>
                      <a:pt x="446292" y="129083"/>
                    </a:lnTo>
                    <a:lnTo>
                      <a:pt x="456189" y="123005"/>
                    </a:lnTo>
                    <a:lnTo>
                      <a:pt x="460559" y="116817"/>
                    </a:lnTo>
                    <a:lnTo>
                      <a:pt x="470802" y="114398"/>
                    </a:lnTo>
                    <a:lnTo>
                      <a:pt x="475205" y="106118"/>
                    </a:lnTo>
                    <a:lnTo>
                      <a:pt x="482442" y="105206"/>
                    </a:lnTo>
                    <a:lnTo>
                      <a:pt x="487084" y="106858"/>
                    </a:lnTo>
                    <a:lnTo>
                      <a:pt x="496120" y="100225"/>
                    </a:lnTo>
                    <a:lnTo>
                      <a:pt x="502605" y="93545"/>
                    </a:lnTo>
                    <a:lnTo>
                      <a:pt x="503544" y="88336"/>
                    </a:lnTo>
                    <a:lnTo>
                      <a:pt x="510836" y="83758"/>
                    </a:lnTo>
                    <a:lnTo>
                      <a:pt x="520566" y="85489"/>
                    </a:lnTo>
                    <a:lnTo>
                      <a:pt x="520696" y="77653"/>
                    </a:lnTo>
                    <a:lnTo>
                      <a:pt x="535130" y="76842"/>
                    </a:lnTo>
                    <a:lnTo>
                      <a:pt x="537739" y="72703"/>
                    </a:lnTo>
                    <a:lnTo>
                      <a:pt x="546691" y="69708"/>
                    </a:lnTo>
                    <a:lnTo>
                      <a:pt x="548874" y="65562"/>
                    </a:lnTo>
                    <a:lnTo>
                      <a:pt x="554878" y="60950"/>
                    </a:lnTo>
                    <a:lnTo>
                      <a:pt x="562059" y="62625"/>
                    </a:lnTo>
                    <a:lnTo>
                      <a:pt x="565987" y="54846"/>
                    </a:lnTo>
                    <a:lnTo>
                      <a:pt x="569398" y="53328"/>
                    </a:lnTo>
                    <a:lnTo>
                      <a:pt x="574043" y="54439"/>
                    </a:lnTo>
                    <a:lnTo>
                      <a:pt x="578337" y="50320"/>
                    </a:lnTo>
                    <a:lnTo>
                      <a:pt x="577556" y="45607"/>
                    </a:lnTo>
                    <a:lnTo>
                      <a:pt x="579279" y="43542"/>
                    </a:lnTo>
                    <a:lnTo>
                      <a:pt x="586498" y="42074"/>
                    </a:lnTo>
                    <a:lnTo>
                      <a:pt x="589567" y="34280"/>
                    </a:lnTo>
                    <a:lnTo>
                      <a:pt x="595909" y="34888"/>
                    </a:lnTo>
                    <a:lnTo>
                      <a:pt x="602768" y="28187"/>
                    </a:lnTo>
                    <a:lnTo>
                      <a:pt x="613294" y="32499"/>
                    </a:lnTo>
                    <a:lnTo>
                      <a:pt x="616269" y="31491"/>
                    </a:lnTo>
                    <a:lnTo>
                      <a:pt x="616372" y="23135"/>
                    </a:lnTo>
                    <a:lnTo>
                      <a:pt x="621069" y="19536"/>
                    </a:lnTo>
                    <a:lnTo>
                      <a:pt x="618141" y="16889"/>
                    </a:lnTo>
                    <a:lnTo>
                      <a:pt x="618192" y="12712"/>
                    </a:lnTo>
                    <a:lnTo>
                      <a:pt x="630031" y="12853"/>
                    </a:lnTo>
                    <a:lnTo>
                      <a:pt x="627991" y="6562"/>
                    </a:lnTo>
                    <a:lnTo>
                      <a:pt x="634344" y="5592"/>
                    </a:lnTo>
                    <a:lnTo>
                      <a:pt x="634344" y="5592"/>
                    </a:lnTo>
                    <a:lnTo>
                      <a:pt x="641494" y="8807"/>
                    </a:lnTo>
                    <a:lnTo>
                      <a:pt x="644534" y="1529"/>
                    </a:lnTo>
                    <a:lnTo>
                      <a:pt x="647932" y="0"/>
                    </a:lnTo>
                    <a:lnTo>
                      <a:pt x="656806" y="95"/>
                    </a:lnTo>
                    <a:lnTo>
                      <a:pt x="660528" y="7968"/>
                    </a:lnTo>
                    <a:lnTo>
                      <a:pt x="665611" y="6975"/>
                    </a:lnTo>
                    <a:lnTo>
                      <a:pt x="669353" y="13280"/>
                    </a:lnTo>
                    <a:lnTo>
                      <a:pt x="678212" y="15456"/>
                    </a:lnTo>
                    <a:lnTo>
                      <a:pt x="687049" y="20239"/>
                    </a:lnTo>
                    <a:lnTo>
                      <a:pt x="690856" y="20274"/>
                    </a:lnTo>
                    <a:lnTo>
                      <a:pt x="693426" y="16641"/>
                    </a:lnTo>
                    <a:lnTo>
                      <a:pt x="700606" y="17748"/>
                    </a:lnTo>
                    <a:lnTo>
                      <a:pt x="701478" y="14622"/>
                    </a:lnTo>
                    <a:lnTo>
                      <a:pt x="707838" y="12586"/>
                    </a:lnTo>
                    <a:lnTo>
                      <a:pt x="708654" y="16249"/>
                    </a:lnTo>
                    <a:lnTo>
                      <a:pt x="711208" y="14180"/>
                    </a:lnTo>
                    <a:lnTo>
                      <a:pt x="714977" y="18911"/>
                    </a:lnTo>
                    <a:lnTo>
                      <a:pt x="721320" y="18960"/>
                    </a:lnTo>
                    <a:lnTo>
                      <a:pt x="729280" y="29466"/>
                    </a:lnTo>
                    <a:lnTo>
                      <a:pt x="734365" y="28458"/>
                    </a:lnTo>
                    <a:lnTo>
                      <a:pt x="741543" y="30596"/>
                    </a:lnTo>
                    <a:lnTo>
                      <a:pt x="738965" y="36325"/>
                    </a:lnTo>
                    <a:lnTo>
                      <a:pt x="744911" y="33230"/>
                    </a:lnTo>
                    <a:lnTo>
                      <a:pt x="748710" y="34822"/>
                    </a:lnTo>
                    <a:lnTo>
                      <a:pt x="746983" y="40034"/>
                    </a:lnTo>
                    <a:lnTo>
                      <a:pt x="749484" y="46319"/>
                    </a:lnTo>
                    <a:lnTo>
                      <a:pt x="745232" y="48903"/>
                    </a:lnTo>
                    <a:lnTo>
                      <a:pt x="748573" y="56238"/>
                    </a:lnTo>
                    <a:lnTo>
                      <a:pt x="751118" y="55732"/>
                    </a:lnTo>
                    <a:lnTo>
                      <a:pt x="757404" y="67264"/>
                    </a:lnTo>
                    <a:lnTo>
                      <a:pt x="754835" y="71428"/>
                    </a:lnTo>
                    <a:lnTo>
                      <a:pt x="760324" y="75118"/>
                    </a:lnTo>
                    <a:lnTo>
                      <a:pt x="762038" y="71993"/>
                    </a:lnTo>
                    <a:lnTo>
                      <a:pt x="767114" y="74112"/>
                    </a:lnTo>
                    <a:lnTo>
                      <a:pt x="765388" y="79327"/>
                    </a:lnTo>
                    <a:lnTo>
                      <a:pt x="760287" y="81387"/>
                    </a:lnTo>
                    <a:lnTo>
                      <a:pt x="761108" y="86094"/>
                    </a:lnTo>
                    <a:lnTo>
                      <a:pt x="758975" y="88172"/>
                    </a:lnTo>
                    <a:lnTo>
                      <a:pt x="767442" y="91356"/>
                    </a:lnTo>
                    <a:lnTo>
                      <a:pt x="766139" y="96573"/>
                    </a:lnTo>
                    <a:lnTo>
                      <a:pt x="762744" y="96554"/>
                    </a:lnTo>
                    <a:lnTo>
                      <a:pt x="759321" y="101237"/>
                    </a:lnTo>
                    <a:lnTo>
                      <a:pt x="753781" y="104861"/>
                    </a:lnTo>
                    <a:lnTo>
                      <a:pt x="757155" y="108539"/>
                    </a:lnTo>
                    <a:lnTo>
                      <a:pt x="752892" y="111126"/>
                    </a:lnTo>
                    <a:lnTo>
                      <a:pt x="749943" y="107450"/>
                    </a:lnTo>
                    <a:lnTo>
                      <a:pt x="745683" y="109512"/>
                    </a:lnTo>
                    <a:lnTo>
                      <a:pt x="750762" y="112158"/>
                    </a:lnTo>
                    <a:lnTo>
                      <a:pt x="749883" y="116855"/>
                    </a:lnTo>
                    <a:lnTo>
                      <a:pt x="744783" y="117345"/>
                    </a:lnTo>
                    <a:lnTo>
                      <a:pt x="748154" y="121548"/>
                    </a:lnTo>
                    <a:lnTo>
                      <a:pt x="748137" y="124161"/>
                    </a:lnTo>
                    <a:lnTo>
                      <a:pt x="742613" y="124124"/>
                    </a:lnTo>
                    <a:lnTo>
                      <a:pt x="739196" y="126714"/>
                    </a:lnTo>
                    <a:lnTo>
                      <a:pt x="743425" y="129878"/>
                    </a:lnTo>
                    <a:lnTo>
                      <a:pt x="743411" y="131969"/>
                    </a:lnTo>
                    <a:lnTo>
                      <a:pt x="748917" y="135140"/>
                    </a:lnTo>
                    <a:lnTo>
                      <a:pt x="739926" y="144489"/>
                    </a:lnTo>
                    <a:lnTo>
                      <a:pt x="739873" y="152328"/>
                    </a:lnTo>
                    <a:lnTo>
                      <a:pt x="737316" y="152834"/>
                    </a:lnTo>
                    <a:lnTo>
                      <a:pt x="737277" y="158583"/>
                    </a:lnTo>
                    <a:lnTo>
                      <a:pt x="729993" y="165327"/>
                    </a:lnTo>
                    <a:lnTo>
                      <a:pt x="730788" y="173173"/>
                    </a:lnTo>
                    <a:lnTo>
                      <a:pt x="725240" y="174701"/>
                    </a:lnTo>
                    <a:lnTo>
                      <a:pt x="725213" y="178360"/>
                    </a:lnTo>
                    <a:lnTo>
                      <a:pt x="728188" y="179427"/>
                    </a:lnTo>
                    <a:lnTo>
                      <a:pt x="727719" y="185174"/>
                    </a:lnTo>
                    <a:lnTo>
                      <a:pt x="724338" y="181490"/>
                    </a:lnTo>
                    <a:lnTo>
                      <a:pt x="719660" y="180409"/>
                    </a:lnTo>
                    <a:lnTo>
                      <a:pt x="721770" y="183039"/>
                    </a:lnTo>
                    <a:lnTo>
                      <a:pt x="717920" y="185100"/>
                    </a:lnTo>
                    <a:lnTo>
                      <a:pt x="714458" y="191869"/>
                    </a:lnTo>
                    <a:lnTo>
                      <a:pt x="710592" y="195498"/>
                    </a:lnTo>
                    <a:lnTo>
                      <a:pt x="716950" y="200253"/>
                    </a:lnTo>
                    <a:lnTo>
                      <a:pt x="719464" y="206024"/>
                    </a:lnTo>
                    <a:lnTo>
                      <a:pt x="718538" y="215427"/>
                    </a:lnTo>
                    <a:lnTo>
                      <a:pt x="707843" y="219002"/>
                    </a:lnTo>
                    <a:lnTo>
                      <a:pt x="699722" y="220503"/>
                    </a:lnTo>
                    <a:lnTo>
                      <a:pt x="696267" y="225179"/>
                    </a:lnTo>
                    <a:lnTo>
                      <a:pt x="689902" y="220940"/>
                    </a:lnTo>
                    <a:lnTo>
                      <a:pt x="686019" y="225610"/>
                    </a:lnTo>
                    <a:lnTo>
                      <a:pt x="679621" y="225028"/>
                    </a:lnTo>
                    <a:lnTo>
                      <a:pt x="671537" y="222336"/>
                    </a:lnTo>
                    <a:lnTo>
                      <a:pt x="667217" y="227522"/>
                    </a:lnTo>
                    <a:lnTo>
                      <a:pt x="663396" y="225392"/>
                    </a:lnTo>
                    <a:lnTo>
                      <a:pt x="660782" y="230594"/>
                    </a:lnTo>
                    <a:lnTo>
                      <a:pt x="662394" y="240023"/>
                    </a:lnTo>
                    <a:lnTo>
                      <a:pt x="658112" y="241025"/>
                    </a:lnTo>
                    <a:lnTo>
                      <a:pt x="657652" y="244157"/>
                    </a:lnTo>
                    <a:lnTo>
                      <a:pt x="652532" y="243580"/>
                    </a:lnTo>
                    <a:lnTo>
                      <a:pt x="649923" y="247736"/>
                    </a:lnTo>
                    <a:lnTo>
                      <a:pt x="649434" y="253483"/>
                    </a:lnTo>
                    <a:lnTo>
                      <a:pt x="643394" y="258646"/>
                    </a:lnTo>
                    <a:lnTo>
                      <a:pt x="647646" y="260785"/>
                    </a:lnTo>
                    <a:lnTo>
                      <a:pt x="648872" y="266027"/>
                    </a:lnTo>
                    <a:lnTo>
                      <a:pt x="645851" y="268609"/>
                    </a:lnTo>
                    <a:lnTo>
                      <a:pt x="651388" y="270761"/>
                    </a:lnTo>
                    <a:lnTo>
                      <a:pt x="653038" y="276531"/>
                    </a:lnTo>
                    <a:lnTo>
                      <a:pt x="652154" y="279136"/>
                    </a:lnTo>
                    <a:lnTo>
                      <a:pt x="658513" y="284956"/>
                    </a:lnTo>
                    <a:lnTo>
                      <a:pt x="656773" y="287553"/>
                    </a:lnTo>
                    <a:lnTo>
                      <a:pt x="661000" y="292826"/>
                    </a:lnTo>
                    <a:lnTo>
                      <a:pt x="665281" y="292869"/>
                    </a:lnTo>
                    <a:lnTo>
                      <a:pt x="661803" y="298064"/>
                    </a:lnTo>
                    <a:lnTo>
                      <a:pt x="665208" y="300191"/>
                    </a:lnTo>
                    <a:lnTo>
                      <a:pt x="659213" y="300130"/>
                    </a:lnTo>
                    <a:lnTo>
                      <a:pt x="655314" y="304274"/>
                    </a:lnTo>
                    <a:lnTo>
                      <a:pt x="648867" y="306297"/>
                    </a:lnTo>
                    <a:lnTo>
                      <a:pt x="647537" y="310467"/>
                    </a:lnTo>
                    <a:lnTo>
                      <a:pt x="649172" y="317807"/>
                    </a:lnTo>
                    <a:lnTo>
                      <a:pt x="648264" y="322505"/>
                    </a:lnTo>
                    <a:lnTo>
                      <a:pt x="642634" y="327674"/>
                    </a:lnTo>
                    <a:lnTo>
                      <a:pt x="630520" y="336953"/>
                    </a:lnTo>
                    <a:lnTo>
                      <a:pt x="628768" y="340071"/>
                    </a:lnTo>
                    <a:lnTo>
                      <a:pt x="624459" y="341590"/>
                    </a:lnTo>
                    <a:lnTo>
                      <a:pt x="623950" y="348384"/>
                    </a:lnTo>
                    <a:lnTo>
                      <a:pt x="627800" y="349475"/>
                    </a:lnTo>
                    <a:lnTo>
                      <a:pt x="632389" y="361037"/>
                    </a:lnTo>
                    <a:lnTo>
                      <a:pt x="631483" y="365211"/>
                    </a:lnTo>
                    <a:lnTo>
                      <a:pt x="635689" y="373106"/>
                    </a:lnTo>
                    <a:lnTo>
                      <a:pt x="638191" y="379935"/>
                    </a:lnTo>
                    <a:lnTo>
                      <a:pt x="636442" y="382531"/>
                    </a:lnTo>
                    <a:lnTo>
                      <a:pt x="638527" y="388309"/>
                    </a:lnTo>
                    <a:lnTo>
                      <a:pt x="636254" y="399270"/>
                    </a:lnTo>
                    <a:lnTo>
                      <a:pt x="631928" y="401313"/>
                    </a:lnTo>
                    <a:lnTo>
                      <a:pt x="631032" y="404442"/>
                    </a:lnTo>
                    <a:lnTo>
                      <a:pt x="633596" y="406041"/>
                    </a:lnTo>
                    <a:lnTo>
                      <a:pt x="633548" y="410225"/>
                    </a:lnTo>
                    <a:lnTo>
                      <a:pt x="637834" y="411843"/>
                    </a:lnTo>
                    <a:lnTo>
                      <a:pt x="636926" y="416018"/>
                    </a:lnTo>
                    <a:lnTo>
                      <a:pt x="647597" y="424507"/>
                    </a:lnTo>
                    <a:lnTo>
                      <a:pt x="651422" y="429256"/>
                    </a:lnTo>
                    <a:lnTo>
                      <a:pt x="646175" y="436525"/>
                    </a:lnTo>
                    <a:lnTo>
                      <a:pt x="648704" y="441784"/>
                    </a:lnTo>
                    <a:lnTo>
                      <a:pt x="654246" y="447598"/>
                    </a:lnTo>
                    <a:lnTo>
                      <a:pt x="658562" y="447119"/>
                    </a:lnTo>
                    <a:lnTo>
                      <a:pt x="662478" y="443496"/>
                    </a:lnTo>
                    <a:lnTo>
                      <a:pt x="663387" y="438797"/>
                    </a:lnTo>
                    <a:lnTo>
                      <a:pt x="667727" y="435701"/>
                    </a:lnTo>
                    <a:lnTo>
                      <a:pt x="668629" y="431524"/>
                    </a:lnTo>
                    <a:lnTo>
                      <a:pt x="672551" y="426854"/>
                    </a:lnTo>
                    <a:lnTo>
                      <a:pt x="679818" y="432678"/>
                    </a:lnTo>
                    <a:lnTo>
                      <a:pt x="683260" y="433233"/>
                    </a:lnTo>
                    <a:lnTo>
                      <a:pt x="687071" y="440592"/>
                    </a:lnTo>
                    <a:lnTo>
                      <a:pt x="690504" y="442192"/>
                    </a:lnTo>
                    <a:lnTo>
                      <a:pt x="696879" y="452712"/>
                    </a:lnTo>
                    <a:lnTo>
                      <a:pt x="701172" y="454841"/>
                    </a:lnTo>
                    <a:lnTo>
                      <a:pt x="705945" y="451218"/>
                    </a:lnTo>
                    <a:lnTo>
                      <a:pt x="710658" y="454918"/>
                    </a:lnTo>
                    <a:lnTo>
                      <a:pt x="714896" y="464370"/>
                    </a:lnTo>
                    <a:lnTo>
                      <a:pt x="717525" y="459158"/>
                    </a:lnTo>
                    <a:lnTo>
                      <a:pt x="724856" y="459213"/>
                    </a:lnTo>
                    <a:lnTo>
                      <a:pt x="727897" y="456096"/>
                    </a:lnTo>
                    <a:lnTo>
                      <a:pt x="727931" y="451387"/>
                    </a:lnTo>
                    <a:lnTo>
                      <a:pt x="732264" y="448279"/>
                    </a:lnTo>
                    <a:lnTo>
                      <a:pt x="732297" y="443571"/>
                    </a:lnTo>
                    <a:lnTo>
                      <a:pt x="740541" y="435256"/>
                    </a:lnTo>
                    <a:lnTo>
                      <a:pt x="742801" y="419053"/>
                    </a:lnTo>
                    <a:lnTo>
                      <a:pt x="737205" y="419015"/>
                    </a:lnTo>
                    <a:lnTo>
                      <a:pt x="732499" y="414797"/>
                    </a:lnTo>
                    <a:lnTo>
                      <a:pt x="733403" y="408526"/>
                    </a:lnTo>
                    <a:lnTo>
                      <a:pt x="734673" y="411674"/>
                    </a:lnTo>
                    <a:lnTo>
                      <a:pt x="740712" y="409622"/>
                    </a:lnTo>
                    <a:lnTo>
                      <a:pt x="738137" y="408558"/>
                    </a:lnTo>
                    <a:lnTo>
                      <a:pt x="738194" y="400188"/>
                    </a:lnTo>
                    <a:lnTo>
                      <a:pt x="732646" y="393873"/>
                    </a:lnTo>
                    <a:lnTo>
                      <a:pt x="728410" y="384949"/>
                    </a:lnTo>
                    <a:lnTo>
                      <a:pt x="726698" y="383891"/>
                    </a:lnTo>
                    <a:lnTo>
                      <a:pt x="724518" y="388060"/>
                    </a:lnTo>
                    <a:lnTo>
                      <a:pt x="712869" y="393202"/>
                    </a:lnTo>
                    <a:lnTo>
                      <a:pt x="709017" y="391079"/>
                    </a:lnTo>
                    <a:lnTo>
                      <a:pt x="708249" y="379564"/>
                    </a:lnTo>
                    <a:lnTo>
                      <a:pt x="713022" y="373848"/>
                    </a:lnTo>
                    <a:lnTo>
                      <a:pt x="711858" y="358145"/>
                    </a:lnTo>
                    <a:lnTo>
                      <a:pt x="714033" y="354501"/>
                    </a:lnTo>
                    <a:lnTo>
                      <a:pt x="711945" y="347161"/>
                    </a:lnTo>
                    <a:lnTo>
                      <a:pt x="697847" y="339722"/>
                    </a:lnTo>
                    <a:lnTo>
                      <a:pt x="695765" y="332381"/>
                    </a:lnTo>
                    <a:lnTo>
                      <a:pt x="691504" y="329206"/>
                    </a:lnTo>
                    <a:lnTo>
                      <a:pt x="692394" y="325552"/>
                    </a:lnTo>
                    <a:lnTo>
                      <a:pt x="694228" y="311969"/>
                    </a:lnTo>
                    <a:lnTo>
                      <a:pt x="690846" y="306709"/>
                    </a:lnTo>
                    <a:lnTo>
                      <a:pt x="687857" y="305636"/>
                    </a:lnTo>
                    <a:lnTo>
                      <a:pt x="687086" y="296216"/>
                    </a:lnTo>
                    <a:lnTo>
                      <a:pt x="682921" y="283626"/>
                    </a:lnTo>
                    <a:lnTo>
                      <a:pt x="682983" y="276828"/>
                    </a:lnTo>
                    <a:lnTo>
                      <a:pt x="677457" y="273115"/>
                    </a:lnTo>
                    <a:lnTo>
                      <a:pt x="672334" y="272020"/>
                    </a:lnTo>
                    <a:lnTo>
                      <a:pt x="665877" y="276140"/>
                    </a:lnTo>
                    <a:lnTo>
                      <a:pt x="662903" y="274018"/>
                    </a:lnTo>
                    <a:lnTo>
                      <a:pt x="665084" y="269856"/>
                    </a:lnTo>
                    <a:lnTo>
                      <a:pt x="668485" y="271982"/>
                    </a:lnTo>
                    <a:lnTo>
                      <a:pt x="672385" y="266791"/>
                    </a:lnTo>
                    <a:lnTo>
                      <a:pt x="674060" y="270468"/>
                    </a:lnTo>
                    <a:lnTo>
                      <a:pt x="680087" y="266342"/>
                    </a:lnTo>
                    <a:lnTo>
                      <a:pt x="677586" y="259520"/>
                    </a:lnTo>
                    <a:lnTo>
                      <a:pt x="682259" y="262701"/>
                    </a:lnTo>
                    <a:lnTo>
                      <a:pt x="684829" y="262202"/>
                    </a:lnTo>
                    <a:lnTo>
                      <a:pt x="683196" y="253820"/>
                    </a:lnTo>
                    <a:lnTo>
                      <a:pt x="687465" y="254382"/>
                    </a:lnTo>
                    <a:lnTo>
                      <a:pt x="688781" y="250734"/>
                    </a:lnTo>
                    <a:lnTo>
                      <a:pt x="693899" y="251825"/>
                    </a:lnTo>
                    <a:lnTo>
                      <a:pt x="693081" y="247635"/>
                    </a:lnTo>
                    <a:lnTo>
                      <a:pt x="703326" y="248768"/>
                    </a:lnTo>
                    <a:lnTo>
                      <a:pt x="696863" y="254988"/>
                    </a:lnTo>
                    <a:lnTo>
                      <a:pt x="704535" y="257668"/>
                    </a:lnTo>
                    <a:lnTo>
                      <a:pt x="704500" y="261851"/>
                    </a:lnTo>
                    <a:lnTo>
                      <a:pt x="713058" y="260875"/>
                    </a:lnTo>
                    <a:lnTo>
                      <a:pt x="709266" y="254046"/>
                    </a:lnTo>
                    <a:lnTo>
                      <a:pt x="711005" y="250400"/>
                    </a:lnTo>
                    <a:lnTo>
                      <a:pt x="719562" y="248898"/>
                    </a:lnTo>
                    <a:lnTo>
                      <a:pt x="717442" y="246790"/>
                    </a:lnTo>
                    <a:lnTo>
                      <a:pt x="711022" y="248309"/>
                    </a:lnTo>
                    <a:lnTo>
                      <a:pt x="706787" y="243568"/>
                    </a:lnTo>
                    <a:lnTo>
                      <a:pt x="708560" y="235739"/>
                    </a:lnTo>
                    <a:lnTo>
                      <a:pt x="711503" y="241515"/>
                    </a:lnTo>
                    <a:lnTo>
                      <a:pt x="716645" y="239464"/>
                    </a:lnTo>
                    <a:lnTo>
                      <a:pt x="724721" y="244754"/>
                    </a:lnTo>
                    <a:lnTo>
                      <a:pt x="719586" y="245761"/>
                    </a:lnTo>
                    <a:lnTo>
                      <a:pt x="722985" y="248401"/>
                    </a:lnTo>
                    <a:lnTo>
                      <a:pt x="725575" y="244760"/>
                    </a:lnTo>
                    <a:lnTo>
                      <a:pt x="723095" y="233761"/>
                    </a:lnTo>
                    <a:lnTo>
                      <a:pt x="729077" y="233283"/>
                    </a:lnTo>
                    <a:lnTo>
                      <a:pt x="727833" y="228045"/>
                    </a:lnTo>
                    <a:lnTo>
                      <a:pt x="737236" y="226543"/>
                    </a:lnTo>
                    <a:lnTo>
                      <a:pt x="739349" y="229695"/>
                    </a:lnTo>
                    <a:lnTo>
                      <a:pt x="734624" y="233845"/>
                    </a:lnTo>
                    <a:lnTo>
                      <a:pt x="737584" y="238048"/>
                    </a:lnTo>
                    <a:lnTo>
                      <a:pt x="737128" y="242228"/>
                    </a:lnTo>
                    <a:lnTo>
                      <a:pt x="732831" y="245859"/>
                    </a:lnTo>
                    <a:lnTo>
                      <a:pt x="737081" y="249026"/>
                    </a:lnTo>
                    <a:lnTo>
                      <a:pt x="740933" y="248006"/>
                    </a:lnTo>
                    <a:lnTo>
                      <a:pt x="742625" y="250632"/>
                    </a:lnTo>
                    <a:lnTo>
                      <a:pt x="743425" y="259003"/>
                    </a:lnTo>
                    <a:lnTo>
                      <a:pt x="739147" y="259498"/>
                    </a:lnTo>
                    <a:lnTo>
                      <a:pt x="736560" y="262618"/>
                    </a:lnTo>
                    <a:lnTo>
                      <a:pt x="731025" y="259441"/>
                    </a:lnTo>
                    <a:lnTo>
                      <a:pt x="731894" y="257356"/>
                    </a:lnTo>
                    <a:lnTo>
                      <a:pt x="737020" y="257915"/>
                    </a:lnTo>
                    <a:lnTo>
                      <a:pt x="740037" y="254275"/>
                    </a:lnTo>
                    <a:lnTo>
                      <a:pt x="737045" y="254254"/>
                    </a:lnTo>
                    <a:lnTo>
                      <a:pt x="726334" y="257839"/>
                    </a:lnTo>
                    <a:lnTo>
                      <a:pt x="722875" y="263042"/>
                    </a:lnTo>
                    <a:lnTo>
                      <a:pt x="724574" y="264624"/>
                    </a:lnTo>
                    <a:lnTo>
                      <a:pt x="719407" y="269291"/>
                    </a:lnTo>
                    <a:lnTo>
                      <a:pt x="715542" y="271353"/>
                    </a:lnTo>
                    <a:lnTo>
                      <a:pt x="719383" y="272429"/>
                    </a:lnTo>
                    <a:lnTo>
                      <a:pt x="718072" y="276079"/>
                    </a:lnTo>
                    <a:lnTo>
                      <a:pt x="723578" y="283442"/>
                    </a:lnTo>
                    <a:lnTo>
                      <a:pt x="727071" y="274055"/>
                    </a:lnTo>
                    <a:lnTo>
                      <a:pt x="726261" y="267774"/>
                    </a:lnTo>
                    <a:lnTo>
                      <a:pt x="729288" y="263089"/>
                    </a:lnTo>
                    <a:lnTo>
                      <a:pt x="736966" y="265758"/>
                    </a:lnTo>
                    <a:lnTo>
                      <a:pt x="740832" y="263169"/>
                    </a:lnTo>
                    <a:lnTo>
                      <a:pt x="739942" y="268393"/>
                    </a:lnTo>
                    <a:lnTo>
                      <a:pt x="742477" y="273116"/>
                    </a:lnTo>
                    <a:lnTo>
                      <a:pt x="737312" y="277788"/>
                    </a:lnTo>
                    <a:lnTo>
                      <a:pt x="733476" y="275670"/>
                    </a:lnTo>
                    <a:lnTo>
                      <a:pt x="730872" y="280881"/>
                    </a:lnTo>
                    <a:lnTo>
                      <a:pt x="728747" y="278774"/>
                    </a:lnTo>
                    <a:lnTo>
                      <a:pt x="727433" y="282948"/>
                    </a:lnTo>
                    <a:lnTo>
                      <a:pt x="729108" y="288190"/>
                    </a:lnTo>
                    <a:lnTo>
                      <a:pt x="727380" y="290269"/>
                    </a:lnTo>
                    <a:lnTo>
                      <a:pt x="729059" y="294988"/>
                    </a:lnTo>
                    <a:lnTo>
                      <a:pt x="735538" y="286666"/>
                    </a:lnTo>
                    <a:lnTo>
                      <a:pt x="742394" y="285667"/>
                    </a:lnTo>
                    <a:lnTo>
                      <a:pt x="745366" y="289347"/>
                    </a:lnTo>
                    <a:lnTo>
                      <a:pt x="746265" y="282554"/>
                    </a:lnTo>
                    <a:lnTo>
                      <a:pt x="742425" y="280960"/>
                    </a:lnTo>
                    <a:lnTo>
                      <a:pt x="744598" y="275745"/>
                    </a:lnTo>
                    <a:lnTo>
                      <a:pt x="748872" y="276295"/>
                    </a:lnTo>
                    <a:lnTo>
                      <a:pt x="748846" y="280479"/>
                    </a:lnTo>
                    <a:lnTo>
                      <a:pt x="755242" y="284179"/>
                    </a:lnTo>
                    <a:lnTo>
                      <a:pt x="750492" y="290949"/>
                    </a:lnTo>
                    <a:lnTo>
                      <a:pt x="751763" y="293048"/>
                    </a:lnTo>
                    <a:lnTo>
                      <a:pt x="749586" y="298788"/>
                    </a:lnTo>
                    <a:lnTo>
                      <a:pt x="753437" y="299335"/>
                    </a:lnTo>
                    <a:lnTo>
                      <a:pt x="759485" y="290480"/>
                    </a:lnTo>
                    <a:lnTo>
                      <a:pt x="759900" y="292574"/>
                    </a:lnTo>
                    <a:lnTo>
                      <a:pt x="764167" y="295214"/>
                    </a:lnTo>
                    <a:lnTo>
                      <a:pt x="762433" y="298865"/>
                    </a:lnTo>
                    <a:lnTo>
                      <a:pt x="769684" y="304135"/>
                    </a:lnTo>
                    <a:lnTo>
                      <a:pt x="773117" y="303108"/>
                    </a:lnTo>
                    <a:lnTo>
                      <a:pt x="771425" y="298915"/>
                    </a:lnTo>
                    <a:lnTo>
                      <a:pt x="774003" y="297359"/>
                    </a:lnTo>
                    <a:lnTo>
                      <a:pt x="776968" y="303651"/>
                    </a:lnTo>
                    <a:lnTo>
                      <a:pt x="782111" y="303153"/>
                    </a:lnTo>
                    <a:lnTo>
                      <a:pt x="782131" y="298969"/>
                    </a:lnTo>
                    <a:lnTo>
                      <a:pt x="777854" y="297902"/>
                    </a:lnTo>
                    <a:lnTo>
                      <a:pt x="783862" y="295317"/>
                    </a:lnTo>
                    <a:lnTo>
                      <a:pt x="784257" y="302118"/>
                    </a:lnTo>
                    <a:lnTo>
                      <a:pt x="791543" y="301105"/>
                    </a:lnTo>
                    <a:lnTo>
                      <a:pt x="792418" y="296925"/>
                    </a:lnTo>
                    <a:lnTo>
                      <a:pt x="787744" y="289059"/>
                    </a:lnTo>
                    <a:lnTo>
                      <a:pt x="788638" y="280696"/>
                    </a:lnTo>
                    <a:lnTo>
                      <a:pt x="795879" y="288573"/>
                    </a:lnTo>
                    <a:lnTo>
                      <a:pt x="797600" y="286488"/>
                    </a:lnTo>
                    <a:lnTo>
                      <a:pt x="797637" y="277598"/>
                    </a:lnTo>
                    <a:lnTo>
                      <a:pt x="791647" y="277572"/>
                    </a:lnTo>
                    <a:lnTo>
                      <a:pt x="788671" y="273375"/>
                    </a:lnTo>
                    <a:lnTo>
                      <a:pt x="786941" y="277551"/>
                    </a:lnTo>
                    <a:lnTo>
                      <a:pt x="784382" y="275970"/>
                    </a:lnTo>
                    <a:lnTo>
                      <a:pt x="785267" y="269699"/>
                    </a:lnTo>
                    <a:lnTo>
                      <a:pt x="790422" y="264493"/>
                    </a:lnTo>
                    <a:lnTo>
                      <a:pt x="797685" y="266094"/>
                    </a:lnTo>
                    <a:lnTo>
                      <a:pt x="795090" y="272881"/>
                    </a:lnTo>
                    <a:lnTo>
                      <a:pt x="798510" y="273418"/>
                    </a:lnTo>
                    <a:lnTo>
                      <a:pt x="798918" y="278126"/>
                    </a:lnTo>
                    <a:lnTo>
                      <a:pt x="800651" y="272904"/>
                    </a:lnTo>
                    <a:lnTo>
                      <a:pt x="805775" y="275016"/>
                    </a:lnTo>
                    <a:lnTo>
                      <a:pt x="805763" y="278153"/>
                    </a:lnTo>
                    <a:lnTo>
                      <a:pt x="809612" y="278691"/>
                    </a:lnTo>
                    <a:lnTo>
                      <a:pt x="813049" y="274520"/>
                    </a:lnTo>
                    <a:lnTo>
                      <a:pt x="818600" y="277676"/>
                    </a:lnTo>
                    <a:lnTo>
                      <a:pt x="814323" y="277139"/>
                    </a:lnTo>
                    <a:lnTo>
                      <a:pt x="809591" y="284443"/>
                    </a:lnTo>
                    <a:lnTo>
                      <a:pt x="810431" y="288630"/>
                    </a:lnTo>
                    <a:lnTo>
                      <a:pt x="807011" y="287571"/>
                    </a:lnTo>
                    <a:lnTo>
                      <a:pt x="803135" y="293832"/>
                    </a:lnTo>
                    <a:lnTo>
                      <a:pt x="803954" y="303249"/>
                    </a:lnTo>
                    <a:lnTo>
                      <a:pt x="805665" y="303778"/>
                    </a:lnTo>
                    <a:lnTo>
                      <a:pt x="809535" y="299609"/>
                    </a:lnTo>
                    <a:lnTo>
                      <a:pt x="809514" y="305362"/>
                    </a:lnTo>
                    <a:lnTo>
                      <a:pt x="815953" y="301201"/>
                    </a:lnTo>
                    <a:lnTo>
                      <a:pt x="814219" y="307470"/>
                    </a:lnTo>
                    <a:lnTo>
                      <a:pt x="818496" y="309577"/>
                    </a:lnTo>
                    <a:lnTo>
                      <a:pt x="822791" y="305929"/>
                    </a:lnTo>
                    <a:lnTo>
                      <a:pt x="822374" y="302267"/>
                    </a:lnTo>
                    <a:lnTo>
                      <a:pt x="828397" y="292871"/>
                    </a:lnTo>
                    <a:lnTo>
                      <a:pt x="833949" y="298116"/>
                    </a:lnTo>
                    <a:lnTo>
                      <a:pt x="839508" y="301268"/>
                    </a:lnTo>
                    <a:lnTo>
                      <a:pt x="845935" y="299713"/>
                    </a:lnTo>
                    <a:lnTo>
                      <a:pt x="852786" y="300249"/>
                    </a:lnTo>
                    <a:lnTo>
                      <a:pt x="855357" y="299207"/>
                    </a:lnTo>
                    <a:lnTo>
                      <a:pt x="859207" y="301828"/>
                    </a:lnTo>
                    <a:lnTo>
                      <a:pt x="872052" y="306550"/>
                    </a:lnTo>
                    <a:lnTo>
                      <a:pt x="870341" y="303411"/>
                    </a:lnTo>
                    <a:lnTo>
                      <a:pt x="872920" y="292953"/>
                    </a:lnTo>
                    <a:lnTo>
                      <a:pt x="871211" y="288768"/>
                    </a:lnTo>
                    <a:lnTo>
                      <a:pt x="872926" y="285632"/>
                    </a:lnTo>
                    <a:lnTo>
                      <a:pt x="870362" y="282492"/>
                    </a:lnTo>
                    <a:lnTo>
                      <a:pt x="874643" y="279881"/>
                    </a:lnTo>
                    <a:lnTo>
                      <a:pt x="880203" y="283022"/>
                    </a:lnTo>
                    <a:lnTo>
                      <a:pt x="886196" y="277795"/>
                    </a:lnTo>
                    <a:lnTo>
                      <a:pt x="892612" y="277273"/>
                    </a:lnTo>
                    <a:lnTo>
                      <a:pt x="891757" y="274135"/>
                    </a:lnTo>
                    <a:lnTo>
                      <a:pt x="894751" y="271521"/>
                    </a:lnTo>
                    <a:lnTo>
                      <a:pt x="896461" y="264200"/>
                    </a:lnTo>
                    <a:lnTo>
                      <a:pt x="903730" y="264197"/>
                    </a:lnTo>
                    <a:lnTo>
                      <a:pt x="905438" y="262104"/>
                    </a:lnTo>
                    <a:lnTo>
                      <a:pt x="911853" y="264715"/>
                    </a:lnTo>
                    <a:lnTo>
                      <a:pt x="919969" y="257908"/>
                    </a:lnTo>
                    <a:lnTo>
                      <a:pt x="921670" y="251631"/>
                    </a:lnTo>
                    <a:lnTo>
                      <a:pt x="928939" y="253712"/>
                    </a:lnTo>
                    <a:lnTo>
                      <a:pt x="930641" y="249526"/>
                    </a:lnTo>
                    <a:lnTo>
                      <a:pt x="933634" y="250567"/>
                    </a:lnTo>
                    <a:lnTo>
                      <a:pt x="938772" y="255786"/>
                    </a:lnTo>
                    <a:lnTo>
                      <a:pt x="937931" y="262585"/>
                    </a:lnTo>
                    <a:lnTo>
                      <a:pt x="938792" y="265721"/>
                    </a:lnTo>
                    <a:lnTo>
                      <a:pt x="937953" y="273567"/>
                    </a:lnTo>
                    <a:lnTo>
                      <a:pt x="943518" y="275124"/>
                    </a:lnTo>
                    <a:lnTo>
                      <a:pt x="948241" y="282434"/>
                    </a:lnTo>
                    <a:lnTo>
                      <a:pt x="951661" y="281379"/>
                    </a:lnTo>
                    <a:lnTo>
                      <a:pt x="952531" y="286606"/>
                    </a:lnTo>
                    <a:lnTo>
                      <a:pt x="955114" y="291829"/>
                    </a:lnTo>
                    <a:lnTo>
                      <a:pt x="954266" y="294969"/>
                    </a:lnTo>
                    <a:lnTo>
                      <a:pt x="949130" y="295505"/>
                    </a:lnTo>
                    <a:lnTo>
                      <a:pt x="944429" y="299178"/>
                    </a:lnTo>
                    <a:lnTo>
                      <a:pt x="947007" y="303355"/>
                    </a:lnTo>
                    <a:lnTo>
                      <a:pt x="943591" y="307547"/>
                    </a:lnTo>
                    <a:lnTo>
                      <a:pt x="943604" y="313300"/>
                    </a:lnTo>
                    <a:lnTo>
                      <a:pt x="938037" y="315404"/>
                    </a:lnTo>
                    <a:lnTo>
                      <a:pt x="934604" y="312796"/>
                    </a:lnTo>
                    <a:lnTo>
                      <a:pt x="932471" y="318030"/>
                    </a:lnTo>
                    <a:lnTo>
                      <a:pt x="941481" y="322719"/>
                    </a:lnTo>
                    <a:lnTo>
                      <a:pt x="942760" y="319578"/>
                    </a:lnTo>
                    <a:lnTo>
                      <a:pt x="947045" y="319045"/>
                    </a:lnTo>
                    <a:lnTo>
                      <a:pt x="947032" y="313292"/>
                    </a:lnTo>
                    <a:lnTo>
                      <a:pt x="952601" y="312755"/>
                    </a:lnTo>
                    <a:lnTo>
                      <a:pt x="958162" y="309602"/>
                    </a:lnTo>
                    <a:lnTo>
                      <a:pt x="962470" y="317434"/>
                    </a:lnTo>
                    <a:lnTo>
                      <a:pt x="957325" y="316403"/>
                    </a:lnTo>
                    <a:lnTo>
                      <a:pt x="959924" y="325810"/>
                    </a:lnTo>
                    <a:lnTo>
                      <a:pt x="962500" y="326848"/>
                    </a:lnTo>
                    <a:lnTo>
                      <a:pt x="966341" y="321606"/>
                    </a:lnTo>
                    <a:lnTo>
                      <a:pt x="972773" y="322107"/>
                    </a:lnTo>
                    <a:lnTo>
                      <a:pt x="972328" y="317401"/>
                    </a:lnTo>
                    <a:lnTo>
                      <a:pt x="965892" y="315331"/>
                    </a:lnTo>
                    <a:lnTo>
                      <a:pt x="966302" y="309577"/>
                    </a:lnTo>
                    <a:lnTo>
                      <a:pt x="962434" y="305928"/>
                    </a:lnTo>
                    <a:lnTo>
                      <a:pt x="967145" y="305390"/>
                    </a:lnTo>
                    <a:lnTo>
                      <a:pt x="972735" y="311647"/>
                    </a:lnTo>
                    <a:lnTo>
                      <a:pt x="975293" y="307976"/>
                    </a:lnTo>
                    <a:lnTo>
                      <a:pt x="980007" y="308482"/>
                    </a:lnTo>
                    <a:lnTo>
                      <a:pt x="980819" y="296973"/>
                    </a:lnTo>
                    <a:lnTo>
                      <a:pt x="984266" y="302189"/>
                    </a:lnTo>
                    <a:lnTo>
                      <a:pt x="981708" y="305337"/>
                    </a:lnTo>
                    <a:lnTo>
                      <a:pt x="989002" y="307922"/>
                    </a:lnTo>
                    <a:lnTo>
                      <a:pt x="989869" y="310533"/>
                    </a:lnTo>
                    <a:lnTo>
                      <a:pt x="993292" y="309472"/>
                    </a:lnTo>
                    <a:lnTo>
                      <a:pt x="992454" y="313660"/>
                    </a:lnTo>
                    <a:lnTo>
                      <a:pt x="999728" y="311535"/>
                    </a:lnTo>
                    <a:lnTo>
                      <a:pt x="1007018" y="312545"/>
                    </a:lnTo>
                    <a:lnTo>
                      <a:pt x="1006997" y="308361"/>
                    </a:lnTo>
                    <a:lnTo>
                      <a:pt x="999703" y="306305"/>
                    </a:lnTo>
                    <a:lnTo>
                      <a:pt x="999662" y="297414"/>
                    </a:lnTo>
                    <a:lnTo>
                      <a:pt x="1010370" y="297884"/>
                    </a:lnTo>
                    <a:lnTo>
                      <a:pt x="1014257" y="304139"/>
                    </a:lnTo>
                    <a:lnTo>
                      <a:pt x="1015953" y="300992"/>
                    </a:lnTo>
                    <a:lnTo>
                      <a:pt x="1015899" y="291056"/>
                    </a:lnTo>
                    <a:lnTo>
                      <a:pt x="1022311" y="289451"/>
                    </a:lnTo>
                    <a:lnTo>
                      <a:pt x="1025766" y="294661"/>
                    </a:lnTo>
                    <a:lnTo>
                      <a:pt x="1019810" y="301494"/>
                    </a:lnTo>
                    <a:lnTo>
                      <a:pt x="1021152" y="311423"/>
                    </a:lnTo>
                    <a:lnTo>
                      <a:pt x="1015187" y="317732"/>
                    </a:lnTo>
                    <a:lnTo>
                      <a:pt x="1017785" y="322425"/>
                    </a:lnTo>
                    <a:lnTo>
                      <a:pt x="1013526" y="327679"/>
                    </a:lnTo>
                    <a:lnTo>
                      <a:pt x="1008809" y="327704"/>
                    </a:lnTo>
                    <a:lnTo>
                      <a:pt x="1013131" y="333957"/>
                    </a:lnTo>
                    <a:lnTo>
                      <a:pt x="1021705" y="333387"/>
                    </a:lnTo>
                    <a:lnTo>
                      <a:pt x="1030676" y="327581"/>
                    </a:lnTo>
                    <a:lnTo>
                      <a:pt x="1033298" y="335410"/>
                    </a:lnTo>
                    <a:lnTo>
                      <a:pt x="1035429" y="333305"/>
                    </a:lnTo>
                    <a:lnTo>
                      <a:pt x="1042302" y="334829"/>
                    </a:lnTo>
                    <a:lnTo>
                      <a:pt x="1043989" y="330634"/>
                    </a:lnTo>
                    <a:lnTo>
                      <a:pt x="1052140" y="331101"/>
                    </a:lnTo>
                    <a:lnTo>
                      <a:pt x="1053460" y="335799"/>
                    </a:lnTo>
                    <a:lnTo>
                      <a:pt x="1059936" y="341506"/>
                    </a:lnTo>
                    <a:lnTo>
                      <a:pt x="1059917" y="338891"/>
                    </a:lnTo>
                    <a:lnTo>
                      <a:pt x="1064135" y="329444"/>
                    </a:lnTo>
                    <a:lnTo>
                      <a:pt x="1069755" y="335154"/>
                    </a:lnTo>
                    <a:lnTo>
                      <a:pt x="1071400" y="326250"/>
                    </a:lnTo>
                    <a:lnTo>
                      <a:pt x="1069653" y="322079"/>
                    </a:lnTo>
                    <a:lnTo>
                      <a:pt x="1072220" y="321536"/>
                    </a:lnTo>
                    <a:lnTo>
                      <a:pt x="1077724" y="313123"/>
                    </a:lnTo>
                    <a:lnTo>
                      <a:pt x="1079283" y="294282"/>
                    </a:lnTo>
                    <a:lnTo>
                      <a:pt x="1088260" y="292637"/>
                    </a:lnTo>
                    <a:lnTo>
                      <a:pt x="1091271" y="294180"/>
                    </a:lnTo>
                    <a:lnTo>
                      <a:pt x="1093025" y="298872"/>
                    </a:lnTo>
                    <a:lnTo>
                      <a:pt x="1099472" y="301429"/>
                    </a:lnTo>
                    <a:lnTo>
                      <a:pt x="1102879" y="299305"/>
                    </a:lnTo>
                    <a:lnTo>
                      <a:pt x="1103765" y="302435"/>
                    </a:lnTo>
                    <a:lnTo>
                      <a:pt x="1098644" y="304574"/>
                    </a:lnTo>
                    <a:lnTo>
                      <a:pt x="1107230" y="306586"/>
                    </a:lnTo>
                    <a:lnTo>
                      <a:pt x="1111111" y="309164"/>
                    </a:lnTo>
                    <a:lnTo>
                      <a:pt x="1111912" y="303403"/>
                    </a:lnTo>
                    <a:lnTo>
                      <a:pt x="1109302" y="299245"/>
                    </a:lnTo>
                    <a:lnTo>
                      <a:pt x="1112697" y="296074"/>
                    </a:lnTo>
                    <a:lnTo>
                      <a:pt x="1116572" y="298128"/>
                    </a:lnTo>
                    <a:lnTo>
                      <a:pt x="1117386" y="293936"/>
                    </a:lnTo>
                    <a:lnTo>
                      <a:pt x="1114354" y="290305"/>
                    </a:lnTo>
                    <a:lnTo>
                      <a:pt x="1126339" y="290184"/>
                    </a:lnTo>
                    <a:lnTo>
                      <a:pt x="1124665" y="293862"/>
                    </a:lnTo>
                    <a:lnTo>
                      <a:pt x="1130230" y="293804"/>
                    </a:lnTo>
                    <a:lnTo>
                      <a:pt x="1126447" y="300643"/>
                    </a:lnTo>
                    <a:lnTo>
                      <a:pt x="1128204" y="304809"/>
                    </a:lnTo>
                    <a:lnTo>
                      <a:pt x="1130307" y="301126"/>
                    </a:lnTo>
                    <a:lnTo>
                      <a:pt x="1132910" y="304236"/>
                    </a:lnTo>
                    <a:lnTo>
                      <a:pt x="1127385" y="308478"/>
                    </a:lnTo>
                    <a:lnTo>
                      <a:pt x="1129137" y="312121"/>
                    </a:lnTo>
                    <a:lnTo>
                      <a:pt x="1132988" y="311558"/>
                    </a:lnTo>
                    <a:lnTo>
                      <a:pt x="1136381" y="308383"/>
                    </a:lnTo>
                    <a:lnTo>
                      <a:pt x="1140306" y="314617"/>
                    </a:lnTo>
                    <a:lnTo>
                      <a:pt x="1144597" y="315093"/>
                    </a:lnTo>
                    <a:lnTo>
                      <a:pt x="1144568" y="312478"/>
                    </a:lnTo>
                    <a:lnTo>
                      <a:pt x="1156228" y="320191"/>
                    </a:lnTo>
                    <a:lnTo>
                      <a:pt x="1161781" y="318556"/>
                    </a:lnTo>
                    <a:lnTo>
                      <a:pt x="1163949" y="320623"/>
                    </a:lnTo>
                    <a:lnTo>
                      <a:pt x="1171249" y="321580"/>
                    </a:lnTo>
                    <a:lnTo>
                      <a:pt x="1173990" y="335146"/>
                    </a:lnTo>
                    <a:lnTo>
                      <a:pt x="1171474" y="339885"/>
                    </a:lnTo>
                    <a:lnTo>
                      <a:pt x="1176674" y="344005"/>
                    </a:lnTo>
                    <a:lnTo>
                      <a:pt x="1175842" y="346108"/>
                    </a:lnTo>
                    <a:lnTo>
                      <a:pt x="1180622" y="350756"/>
                    </a:lnTo>
                    <a:lnTo>
                      <a:pt x="1187871" y="347001"/>
                    </a:lnTo>
                    <a:lnTo>
                      <a:pt x="1198670" y="352089"/>
                    </a:lnTo>
                    <a:lnTo>
                      <a:pt x="1206031" y="356697"/>
                    </a:lnTo>
                    <a:lnTo>
                      <a:pt x="1218044" y="356004"/>
                    </a:lnTo>
                    <a:lnTo>
                      <a:pt x="1215077" y="358662"/>
                    </a:lnTo>
                    <a:lnTo>
                      <a:pt x="1215166" y="364938"/>
                    </a:lnTo>
                    <a:lnTo>
                      <a:pt x="1218978" y="361222"/>
                    </a:lnTo>
                    <a:lnTo>
                      <a:pt x="1222444" y="363265"/>
                    </a:lnTo>
                    <a:lnTo>
                      <a:pt x="1223432" y="372144"/>
                    </a:lnTo>
                    <a:lnTo>
                      <a:pt x="1220885" y="374273"/>
                    </a:lnTo>
                    <a:lnTo>
                      <a:pt x="1224384" y="378408"/>
                    </a:lnTo>
                    <a:lnTo>
                      <a:pt x="1228212" y="375735"/>
                    </a:lnTo>
                    <a:lnTo>
                      <a:pt x="1230853" y="379882"/>
                    </a:lnTo>
                    <a:lnTo>
                      <a:pt x="1230961" y="387204"/>
                    </a:lnTo>
                    <a:lnTo>
                      <a:pt x="1238254" y="386048"/>
                    </a:lnTo>
                    <a:lnTo>
                      <a:pt x="1240881" y="389147"/>
                    </a:lnTo>
                    <a:lnTo>
                      <a:pt x="1247338" y="389571"/>
                    </a:lnTo>
                    <a:lnTo>
                      <a:pt x="1246388" y="383830"/>
                    </a:lnTo>
                    <a:lnTo>
                      <a:pt x="1248034" y="379096"/>
                    </a:lnTo>
                    <a:lnTo>
                      <a:pt x="1246250" y="374939"/>
                    </a:lnTo>
                    <a:lnTo>
                      <a:pt x="1250911" y="370680"/>
                    </a:lnTo>
                    <a:lnTo>
                      <a:pt x="1253571" y="375870"/>
                    </a:lnTo>
                    <a:lnTo>
                      <a:pt x="1263453" y="375711"/>
                    </a:lnTo>
                    <a:lnTo>
                      <a:pt x="1265241" y="379867"/>
                    </a:lnTo>
                    <a:lnTo>
                      <a:pt x="1271661" y="378191"/>
                    </a:lnTo>
                    <a:lnTo>
                      <a:pt x="1273774" y="376063"/>
                    </a:lnTo>
                    <a:lnTo>
                      <a:pt x="1280613" y="373855"/>
                    </a:lnTo>
                    <a:lnTo>
                      <a:pt x="1283576" y="371188"/>
                    </a:lnTo>
                    <a:lnTo>
                      <a:pt x="1289663" y="375268"/>
                    </a:lnTo>
                    <a:lnTo>
                      <a:pt x="1289764" y="381021"/>
                    </a:lnTo>
                    <a:lnTo>
                      <a:pt x="1299209" y="380331"/>
                    </a:lnTo>
                    <a:lnTo>
                      <a:pt x="1300181" y="386592"/>
                    </a:lnTo>
                    <a:lnTo>
                      <a:pt x="1304509" y="388083"/>
                    </a:lnTo>
                    <a:lnTo>
                      <a:pt x="1305530" y="396959"/>
                    </a:lnTo>
                    <a:lnTo>
                      <a:pt x="1297826" y="399191"/>
                    </a:lnTo>
                    <a:lnTo>
                      <a:pt x="1296480" y="396075"/>
                    </a:lnTo>
                    <a:lnTo>
                      <a:pt x="1292179" y="396151"/>
                    </a:lnTo>
                    <a:lnTo>
                      <a:pt x="1293169" y="403459"/>
                    </a:lnTo>
                    <a:lnTo>
                      <a:pt x="1295786" y="405506"/>
                    </a:lnTo>
                    <a:lnTo>
                      <a:pt x="1294287" y="418089"/>
                    </a:lnTo>
                    <a:lnTo>
                      <a:pt x="1291824" y="424935"/>
                    </a:lnTo>
                    <a:lnTo>
                      <a:pt x="1293601" y="428043"/>
                    </a:lnTo>
                    <a:lnTo>
                      <a:pt x="1299172" y="426374"/>
                    </a:lnTo>
                    <a:lnTo>
                      <a:pt x="1300998" y="432098"/>
                    </a:lnTo>
                    <a:lnTo>
                      <a:pt x="1301166" y="441513"/>
                    </a:lnTo>
                    <a:lnTo>
                      <a:pt x="1298656" y="445744"/>
                    </a:lnTo>
                    <a:lnTo>
                      <a:pt x="1298749" y="450975"/>
                    </a:lnTo>
                    <a:lnTo>
                      <a:pt x="1295786" y="454167"/>
                    </a:lnTo>
                    <a:lnTo>
                      <a:pt x="1296806" y="463045"/>
                    </a:lnTo>
                    <a:lnTo>
                      <a:pt x="1295165" y="467783"/>
                    </a:lnTo>
                    <a:lnTo>
                      <a:pt x="1286931" y="465834"/>
                    </a:lnTo>
                    <a:lnTo>
                      <a:pt x="1286159" y="471080"/>
                    </a:lnTo>
                    <a:lnTo>
                      <a:pt x="1292741" y="477245"/>
                    </a:lnTo>
                    <a:lnTo>
                      <a:pt x="1300115" y="479208"/>
                    </a:lnTo>
                    <a:lnTo>
                      <a:pt x="1300640" y="484431"/>
                    </a:lnTo>
                    <a:lnTo>
                      <a:pt x="1299007" y="489693"/>
                    </a:lnTo>
                    <a:lnTo>
                      <a:pt x="1306367" y="490608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</p:grpSp>
        <p:sp>
          <p:nvSpPr>
            <p:cNvPr id="28" name="M20">
              <a:extLst>
                <a:ext uri="{FF2B5EF4-FFF2-40B4-BE49-F238E27FC236}">
                  <a16:creationId xmlns:a16="http://schemas.microsoft.com/office/drawing/2014/main" xmlns="" id="{D05A0B5E-E9DA-4C0B-989E-957B22607E00}"/>
                </a:ext>
              </a:extLst>
            </p:cNvPr>
            <p:cNvSpPr/>
            <p:nvPr/>
          </p:nvSpPr>
          <p:spPr>
            <a:xfrm>
              <a:off x="630458" y="2569114"/>
              <a:ext cx="1263946" cy="1100823"/>
            </a:xfrm>
            <a:custGeom>
              <a:avLst/>
              <a:gdLst/>
              <a:ahLst/>
              <a:cxnLst/>
              <a:rect l="0" t="0" r="0" b="0"/>
              <a:pathLst>
                <a:path w="1258503" h="1100823">
                  <a:moveTo>
                    <a:pt x="338794" y="74052"/>
                  </a:moveTo>
                  <a:lnTo>
                    <a:pt x="338794" y="74052"/>
                  </a:lnTo>
                  <a:lnTo>
                    <a:pt x="338794" y="74052"/>
                  </a:lnTo>
                  <a:lnTo>
                    <a:pt x="350781" y="70789"/>
                  </a:lnTo>
                  <a:lnTo>
                    <a:pt x="360277" y="76335"/>
                  </a:lnTo>
                  <a:lnTo>
                    <a:pt x="367699" y="78147"/>
                  </a:lnTo>
                  <a:lnTo>
                    <a:pt x="371097" y="81920"/>
                  </a:lnTo>
                  <a:lnTo>
                    <a:pt x="376762" y="83671"/>
                  </a:lnTo>
                  <a:lnTo>
                    <a:pt x="380959" y="90085"/>
                  </a:lnTo>
                  <a:lnTo>
                    <a:pt x="383707" y="100637"/>
                  </a:lnTo>
                  <a:lnTo>
                    <a:pt x="386280" y="102812"/>
                  </a:lnTo>
                  <a:lnTo>
                    <a:pt x="398390" y="109993"/>
                  </a:lnTo>
                  <a:lnTo>
                    <a:pt x="405384" y="111779"/>
                  </a:lnTo>
                  <a:lnTo>
                    <a:pt x="412916" y="110439"/>
                  </a:lnTo>
                  <a:lnTo>
                    <a:pt x="412788" y="114621"/>
                  </a:lnTo>
                  <a:lnTo>
                    <a:pt x="425100" y="115515"/>
                  </a:lnTo>
                  <a:lnTo>
                    <a:pt x="437898" y="114848"/>
                  </a:lnTo>
                  <a:lnTo>
                    <a:pt x="446233" y="116137"/>
                  </a:lnTo>
                  <a:lnTo>
                    <a:pt x="450105" y="119388"/>
                  </a:lnTo>
                  <a:lnTo>
                    <a:pt x="456829" y="115395"/>
                  </a:lnTo>
                  <a:lnTo>
                    <a:pt x="462053" y="117636"/>
                  </a:lnTo>
                  <a:lnTo>
                    <a:pt x="470419" y="117872"/>
                  </a:lnTo>
                  <a:lnTo>
                    <a:pt x="471783" y="116340"/>
                  </a:lnTo>
                  <a:lnTo>
                    <a:pt x="479723" y="116037"/>
                  </a:lnTo>
                  <a:lnTo>
                    <a:pt x="481881" y="117666"/>
                  </a:lnTo>
                  <a:lnTo>
                    <a:pt x="488514" y="116801"/>
                  </a:lnTo>
                  <a:lnTo>
                    <a:pt x="496866" y="117549"/>
                  </a:lnTo>
                  <a:lnTo>
                    <a:pt x="499563" y="115529"/>
                  </a:lnTo>
                  <a:lnTo>
                    <a:pt x="507887" y="117319"/>
                  </a:lnTo>
                  <a:lnTo>
                    <a:pt x="511863" y="116900"/>
                  </a:lnTo>
                  <a:lnTo>
                    <a:pt x="516198" y="119628"/>
                  </a:lnTo>
                  <a:lnTo>
                    <a:pt x="522763" y="121368"/>
                  </a:lnTo>
                  <a:lnTo>
                    <a:pt x="526220" y="124072"/>
                  </a:lnTo>
                  <a:lnTo>
                    <a:pt x="532918" y="120580"/>
                  </a:lnTo>
                  <a:lnTo>
                    <a:pt x="537474" y="132203"/>
                  </a:lnTo>
                  <a:lnTo>
                    <a:pt x="541659" y="141200"/>
                  </a:lnTo>
                  <a:lnTo>
                    <a:pt x="539792" y="145339"/>
                  </a:lnTo>
                  <a:lnTo>
                    <a:pt x="542398" y="146973"/>
                  </a:lnTo>
                  <a:lnTo>
                    <a:pt x="542177" y="155860"/>
                  </a:lnTo>
                  <a:lnTo>
                    <a:pt x="534680" y="155672"/>
                  </a:lnTo>
                  <a:lnTo>
                    <a:pt x="538519" y="160999"/>
                  </a:lnTo>
                  <a:lnTo>
                    <a:pt x="537584" y="163068"/>
                  </a:lnTo>
                  <a:lnTo>
                    <a:pt x="542774" y="167381"/>
                  </a:lnTo>
                  <a:lnTo>
                    <a:pt x="542684" y="171040"/>
                  </a:lnTo>
                  <a:lnTo>
                    <a:pt x="556856" y="169295"/>
                  </a:lnTo>
                  <a:lnTo>
                    <a:pt x="558546" y="172474"/>
                  </a:lnTo>
                  <a:lnTo>
                    <a:pt x="574434" y="172852"/>
                  </a:lnTo>
                  <a:lnTo>
                    <a:pt x="579410" y="167737"/>
                  </a:lnTo>
                  <a:lnTo>
                    <a:pt x="585600" y="167357"/>
                  </a:lnTo>
                  <a:lnTo>
                    <a:pt x="589750" y="159607"/>
                  </a:lnTo>
                  <a:lnTo>
                    <a:pt x="591680" y="152328"/>
                  </a:lnTo>
                  <a:lnTo>
                    <a:pt x="597378" y="154026"/>
                  </a:lnTo>
                  <a:lnTo>
                    <a:pt x="602287" y="151520"/>
                  </a:lnTo>
                  <a:lnTo>
                    <a:pt x="611501" y="153815"/>
                  </a:lnTo>
                  <a:lnTo>
                    <a:pt x="614351" y="144463"/>
                  </a:lnTo>
                  <a:lnTo>
                    <a:pt x="617437" y="144529"/>
                  </a:lnTo>
                  <a:lnTo>
                    <a:pt x="618002" y="138788"/>
                  </a:lnTo>
                  <a:lnTo>
                    <a:pt x="612038" y="129243"/>
                  </a:lnTo>
                  <a:lnTo>
                    <a:pt x="629945" y="116027"/>
                  </a:lnTo>
                  <a:lnTo>
                    <a:pt x="630925" y="111340"/>
                  </a:lnTo>
                  <a:lnTo>
                    <a:pt x="636734" y="107277"/>
                  </a:lnTo>
                  <a:lnTo>
                    <a:pt x="638581" y="103130"/>
                  </a:lnTo>
                  <a:lnTo>
                    <a:pt x="633861" y="97278"/>
                  </a:lnTo>
                  <a:lnTo>
                    <a:pt x="637875" y="94745"/>
                  </a:lnTo>
                  <a:lnTo>
                    <a:pt x="637082" y="90544"/>
                  </a:lnTo>
                  <a:lnTo>
                    <a:pt x="638961" y="84828"/>
                  </a:lnTo>
                  <a:lnTo>
                    <a:pt x="644666" y="85469"/>
                  </a:lnTo>
                  <a:lnTo>
                    <a:pt x="647378" y="81863"/>
                  </a:lnTo>
                  <a:lnTo>
                    <a:pt x="653920" y="84610"/>
                  </a:lnTo>
                  <a:lnTo>
                    <a:pt x="666896" y="73358"/>
                  </a:lnTo>
                  <a:lnTo>
                    <a:pt x="681147" y="63693"/>
                  </a:lnTo>
                  <a:lnTo>
                    <a:pt x="688615" y="63833"/>
                  </a:lnTo>
                  <a:lnTo>
                    <a:pt x="695175" y="65523"/>
                  </a:lnTo>
                  <a:lnTo>
                    <a:pt x="698718" y="64019"/>
                  </a:lnTo>
                  <a:lnTo>
                    <a:pt x="697783" y="67141"/>
                  </a:lnTo>
                  <a:lnTo>
                    <a:pt x="701699" y="69304"/>
                  </a:lnTo>
                  <a:lnTo>
                    <a:pt x="704410" y="65167"/>
                  </a:lnTo>
                  <a:lnTo>
                    <a:pt x="709234" y="65777"/>
                  </a:lnTo>
                  <a:lnTo>
                    <a:pt x="713672" y="63239"/>
                  </a:lnTo>
                  <a:lnTo>
                    <a:pt x="712007" y="57978"/>
                  </a:lnTo>
                  <a:lnTo>
                    <a:pt x="733079" y="58863"/>
                  </a:lnTo>
                  <a:lnTo>
                    <a:pt x="741906" y="56393"/>
                  </a:lnTo>
                  <a:lnTo>
                    <a:pt x="741863" y="59008"/>
                  </a:lnTo>
                  <a:lnTo>
                    <a:pt x="746213" y="61694"/>
                  </a:lnTo>
                  <a:lnTo>
                    <a:pt x="750962" y="67002"/>
                  </a:lnTo>
                  <a:lnTo>
                    <a:pt x="756004" y="81729"/>
                  </a:lnTo>
                  <a:lnTo>
                    <a:pt x="755848" y="91665"/>
                  </a:lnTo>
                  <a:lnTo>
                    <a:pt x="761485" y="96984"/>
                  </a:lnTo>
                  <a:lnTo>
                    <a:pt x="754861" y="98450"/>
                  </a:lnTo>
                  <a:lnTo>
                    <a:pt x="745690" y="94119"/>
                  </a:lnTo>
                  <a:lnTo>
                    <a:pt x="738212" y="93997"/>
                  </a:lnTo>
                  <a:lnTo>
                    <a:pt x="732864" y="98093"/>
                  </a:lnTo>
                  <a:lnTo>
                    <a:pt x="735339" y="108073"/>
                  </a:lnTo>
                  <a:lnTo>
                    <a:pt x="740578" y="110774"/>
                  </a:lnTo>
                  <a:lnTo>
                    <a:pt x="742558" y="124406"/>
                  </a:lnTo>
                  <a:lnTo>
                    <a:pt x="746082" y="124463"/>
                  </a:lnTo>
                  <a:lnTo>
                    <a:pt x="749273" y="117715"/>
                  </a:lnTo>
                  <a:lnTo>
                    <a:pt x="752762" y="119862"/>
                  </a:lnTo>
                  <a:lnTo>
                    <a:pt x="753577" y="124059"/>
                  </a:lnTo>
                  <a:lnTo>
                    <a:pt x="760143" y="126777"/>
                  </a:lnTo>
                  <a:lnTo>
                    <a:pt x="759335" y="122057"/>
                  </a:lnTo>
                  <a:lnTo>
                    <a:pt x="765941" y="122159"/>
                  </a:lnTo>
                  <a:lnTo>
                    <a:pt x="770282" y="126409"/>
                  </a:lnTo>
                  <a:lnTo>
                    <a:pt x="773428" y="122272"/>
                  </a:lnTo>
                  <a:lnTo>
                    <a:pt x="775985" y="128063"/>
                  </a:lnTo>
                  <a:lnTo>
                    <a:pt x="780845" y="127088"/>
                  </a:lnTo>
                  <a:lnTo>
                    <a:pt x="782660" y="123454"/>
                  </a:lnTo>
                  <a:lnTo>
                    <a:pt x="789274" y="123026"/>
                  </a:lnTo>
                  <a:lnTo>
                    <a:pt x="790207" y="119378"/>
                  </a:lnTo>
                  <a:lnTo>
                    <a:pt x="805101" y="125338"/>
                  </a:lnTo>
                  <a:lnTo>
                    <a:pt x="811288" y="123852"/>
                  </a:lnTo>
                  <a:lnTo>
                    <a:pt x="811316" y="121761"/>
                  </a:lnTo>
                  <a:lnTo>
                    <a:pt x="817047" y="121313"/>
                  </a:lnTo>
                  <a:lnTo>
                    <a:pt x="828136" y="115179"/>
                  </a:lnTo>
                  <a:lnTo>
                    <a:pt x="842311" y="108030"/>
                  </a:lnTo>
                  <a:lnTo>
                    <a:pt x="847220" y="102335"/>
                  </a:lnTo>
                  <a:lnTo>
                    <a:pt x="845925" y="100228"/>
                  </a:lnTo>
                  <a:lnTo>
                    <a:pt x="848193" y="94501"/>
                  </a:lnTo>
                  <a:lnTo>
                    <a:pt x="852579" y="95598"/>
                  </a:lnTo>
                  <a:lnTo>
                    <a:pt x="860972" y="92555"/>
                  </a:lnTo>
                  <a:lnTo>
                    <a:pt x="859254" y="88874"/>
                  </a:lnTo>
                  <a:lnTo>
                    <a:pt x="865833" y="90516"/>
                  </a:lnTo>
                  <a:lnTo>
                    <a:pt x="865810" y="92608"/>
                  </a:lnTo>
                  <a:lnTo>
                    <a:pt x="871556" y="90055"/>
                  </a:lnTo>
                  <a:lnTo>
                    <a:pt x="873298" y="91643"/>
                  </a:lnTo>
                  <a:lnTo>
                    <a:pt x="877729" y="88552"/>
                  </a:lnTo>
                  <a:lnTo>
                    <a:pt x="876888" y="84881"/>
                  </a:lnTo>
                  <a:lnTo>
                    <a:pt x="884336" y="87574"/>
                  </a:lnTo>
                  <a:lnTo>
                    <a:pt x="885041" y="104841"/>
                  </a:lnTo>
                  <a:lnTo>
                    <a:pt x="892527" y="104393"/>
                  </a:lnTo>
                  <a:lnTo>
                    <a:pt x="897407" y="100256"/>
                  </a:lnTo>
                  <a:lnTo>
                    <a:pt x="901802" y="100821"/>
                  </a:lnTo>
                  <a:lnTo>
                    <a:pt x="908340" y="107681"/>
                  </a:lnTo>
                  <a:lnTo>
                    <a:pt x="914047" y="109302"/>
                  </a:lnTo>
                  <a:lnTo>
                    <a:pt x="923295" y="108859"/>
                  </a:lnTo>
                  <a:lnTo>
                    <a:pt x="928995" y="111522"/>
                  </a:lnTo>
                  <a:lnTo>
                    <a:pt x="932551" y="107367"/>
                  </a:lnTo>
                  <a:lnTo>
                    <a:pt x="936479" y="111582"/>
                  </a:lnTo>
                  <a:lnTo>
                    <a:pt x="938272" y="107412"/>
                  </a:lnTo>
                  <a:lnTo>
                    <a:pt x="954112" y="108054"/>
                  </a:lnTo>
                  <a:lnTo>
                    <a:pt x="955012" y="105446"/>
                  </a:lnTo>
                  <a:lnTo>
                    <a:pt x="961155" y="108104"/>
                  </a:lnTo>
                  <a:lnTo>
                    <a:pt x="961623" y="103923"/>
                  </a:lnTo>
                  <a:lnTo>
                    <a:pt x="956834" y="96567"/>
                  </a:lnTo>
                  <a:lnTo>
                    <a:pt x="957762" y="89774"/>
                  </a:lnTo>
                  <a:lnTo>
                    <a:pt x="962599" y="89808"/>
                  </a:lnTo>
                  <a:lnTo>
                    <a:pt x="970106" y="85150"/>
                  </a:lnTo>
                  <a:lnTo>
                    <a:pt x="972724" y="88305"/>
                  </a:lnTo>
                  <a:lnTo>
                    <a:pt x="983284" y="87324"/>
                  </a:lnTo>
                  <a:lnTo>
                    <a:pt x="990338" y="84227"/>
                  </a:lnTo>
                  <a:lnTo>
                    <a:pt x="993447" y="78490"/>
                  </a:lnTo>
                  <a:lnTo>
                    <a:pt x="1004428" y="80117"/>
                  </a:lnTo>
                  <a:lnTo>
                    <a:pt x="1005315" y="78552"/>
                  </a:lnTo>
                  <a:lnTo>
                    <a:pt x="1004471" y="71748"/>
                  </a:lnTo>
                  <a:lnTo>
                    <a:pt x="1007122" y="68623"/>
                  </a:lnTo>
                  <a:lnTo>
                    <a:pt x="1011074" y="69165"/>
                  </a:lnTo>
                  <a:lnTo>
                    <a:pt x="1014575" y="72320"/>
                  </a:lnTo>
                  <a:lnTo>
                    <a:pt x="1030381" y="76049"/>
                  </a:lnTo>
                  <a:lnTo>
                    <a:pt x="1034348" y="72925"/>
                  </a:lnTo>
                  <a:lnTo>
                    <a:pt x="1044445" y="76099"/>
                  </a:lnTo>
                  <a:lnTo>
                    <a:pt x="1047061" y="82907"/>
                  </a:lnTo>
                  <a:lnTo>
                    <a:pt x="1047034" y="91276"/>
                  </a:lnTo>
                  <a:lnTo>
                    <a:pt x="1052739" y="95477"/>
                  </a:lnTo>
                  <a:lnTo>
                    <a:pt x="1051853" y="97567"/>
                  </a:lnTo>
                  <a:lnTo>
                    <a:pt x="1058009" y="98631"/>
                  </a:lnTo>
                  <a:lnTo>
                    <a:pt x="1063735" y="96030"/>
                  </a:lnTo>
                  <a:lnTo>
                    <a:pt x="1069453" y="96043"/>
                  </a:lnTo>
                  <a:lnTo>
                    <a:pt x="1071220" y="92909"/>
                  </a:lnTo>
                  <a:lnTo>
                    <a:pt x="1074738" y="92917"/>
                  </a:lnTo>
                  <a:lnTo>
                    <a:pt x="1081783" y="88745"/>
                  </a:lnTo>
                  <a:lnTo>
                    <a:pt x="1090134" y="91896"/>
                  </a:lnTo>
                  <a:lnTo>
                    <a:pt x="1095405" y="98179"/>
                  </a:lnTo>
                  <a:lnTo>
                    <a:pt x="1100241" y="101321"/>
                  </a:lnTo>
                  <a:lnTo>
                    <a:pt x="1109481" y="101851"/>
                  </a:lnTo>
                  <a:lnTo>
                    <a:pt x="1111243" y="97145"/>
                  </a:lnTo>
                  <a:lnTo>
                    <a:pt x="1116962" y="96100"/>
                  </a:lnTo>
                  <a:lnTo>
                    <a:pt x="1121361" y="100285"/>
                  </a:lnTo>
                  <a:lnTo>
                    <a:pt x="1126200" y="96100"/>
                  </a:lnTo>
                  <a:lnTo>
                    <a:pt x="1131479" y="97145"/>
                  </a:lnTo>
                  <a:lnTo>
                    <a:pt x="1139830" y="87202"/>
                  </a:lnTo>
                  <a:lnTo>
                    <a:pt x="1143788" y="88767"/>
                  </a:lnTo>
                  <a:lnTo>
                    <a:pt x="1149498" y="83007"/>
                  </a:lnTo>
                  <a:lnTo>
                    <a:pt x="1154337" y="85093"/>
                  </a:lnTo>
                  <a:lnTo>
                    <a:pt x="1161373" y="85082"/>
                  </a:lnTo>
                  <a:lnTo>
                    <a:pt x="1166224" y="92919"/>
                  </a:lnTo>
                  <a:lnTo>
                    <a:pt x="1170183" y="92911"/>
                  </a:lnTo>
                  <a:lnTo>
                    <a:pt x="1171957" y="99706"/>
                  </a:lnTo>
                  <a:lnTo>
                    <a:pt x="1178124" y="102830"/>
                  </a:lnTo>
                  <a:lnTo>
                    <a:pt x="1178577" y="108059"/>
                  </a:lnTo>
                  <a:lnTo>
                    <a:pt x="1182109" y="112234"/>
                  </a:lnTo>
                  <a:lnTo>
                    <a:pt x="1183883" y="116936"/>
                  </a:lnTo>
                  <a:lnTo>
                    <a:pt x="1180372" y="121652"/>
                  </a:lnTo>
                  <a:lnTo>
                    <a:pt x="1183030" y="127398"/>
                  </a:lnTo>
                  <a:lnTo>
                    <a:pt x="1188758" y="127905"/>
                  </a:lnTo>
                  <a:lnTo>
                    <a:pt x="1189624" y="122673"/>
                  </a:lnTo>
                  <a:lnTo>
                    <a:pt x="1199759" y="124733"/>
                  </a:lnTo>
                  <a:lnTo>
                    <a:pt x="1202857" y="128906"/>
                  </a:lnTo>
                  <a:lnTo>
                    <a:pt x="1207268" y="130459"/>
                  </a:lnTo>
                  <a:lnTo>
                    <a:pt x="1211696" y="136195"/>
                  </a:lnTo>
                  <a:lnTo>
                    <a:pt x="1220505" y="135113"/>
                  </a:lnTo>
                  <a:lnTo>
                    <a:pt x="1220505" y="135113"/>
                  </a:lnTo>
                  <a:lnTo>
                    <a:pt x="1223171" y="140331"/>
                  </a:lnTo>
                  <a:lnTo>
                    <a:pt x="1219223" y="144532"/>
                  </a:lnTo>
                  <a:lnTo>
                    <a:pt x="1218356" y="148196"/>
                  </a:lnTo>
                  <a:lnTo>
                    <a:pt x="1212206" y="153973"/>
                  </a:lnTo>
                  <a:lnTo>
                    <a:pt x="1204724" y="158184"/>
                  </a:lnTo>
                  <a:lnTo>
                    <a:pt x="1199869" y="157155"/>
                  </a:lnTo>
                  <a:lnTo>
                    <a:pt x="1198999" y="160819"/>
                  </a:lnTo>
                  <a:lnTo>
                    <a:pt x="1190623" y="162414"/>
                  </a:lnTo>
                  <a:lnTo>
                    <a:pt x="1187130" y="175496"/>
                  </a:lnTo>
                  <a:lnTo>
                    <a:pt x="1189810" y="185946"/>
                  </a:lnTo>
                  <a:lnTo>
                    <a:pt x="1185848" y="190663"/>
                  </a:lnTo>
                  <a:lnTo>
                    <a:pt x="1188506" y="193270"/>
                  </a:lnTo>
                  <a:lnTo>
                    <a:pt x="1188521" y="198498"/>
                  </a:lnTo>
                  <a:lnTo>
                    <a:pt x="1192518" y="205283"/>
                  </a:lnTo>
                  <a:lnTo>
                    <a:pt x="1204002" y="203154"/>
                  </a:lnTo>
                  <a:lnTo>
                    <a:pt x="1205844" y="223537"/>
                  </a:lnTo>
                  <a:lnTo>
                    <a:pt x="1204083" y="226157"/>
                  </a:lnTo>
                  <a:lnTo>
                    <a:pt x="1204106" y="232430"/>
                  </a:lnTo>
                  <a:lnTo>
                    <a:pt x="1206793" y="241307"/>
                  </a:lnTo>
                  <a:lnTo>
                    <a:pt x="1209460" y="244434"/>
                  </a:lnTo>
                  <a:lnTo>
                    <a:pt x="1208589" y="248096"/>
                  </a:lnTo>
                  <a:lnTo>
                    <a:pt x="1198415" y="251268"/>
                  </a:lnTo>
                  <a:lnTo>
                    <a:pt x="1194888" y="255984"/>
                  </a:lnTo>
                  <a:lnTo>
                    <a:pt x="1197570" y="263816"/>
                  </a:lnTo>
                  <a:lnTo>
                    <a:pt x="1211728" y="258539"/>
                  </a:lnTo>
                  <a:lnTo>
                    <a:pt x="1216165" y="260089"/>
                  </a:lnTo>
                  <a:lnTo>
                    <a:pt x="1213570" y="276303"/>
                  </a:lnTo>
                  <a:lnTo>
                    <a:pt x="1213620" y="288846"/>
                  </a:lnTo>
                  <a:lnTo>
                    <a:pt x="1210545" y="296697"/>
                  </a:lnTo>
                  <a:lnTo>
                    <a:pt x="1213663" y="299821"/>
                  </a:lnTo>
                  <a:lnTo>
                    <a:pt x="1215472" y="308175"/>
                  </a:lnTo>
                  <a:lnTo>
                    <a:pt x="1205713" y="310302"/>
                  </a:lnTo>
                  <a:lnTo>
                    <a:pt x="1199523" y="317640"/>
                  </a:lnTo>
                  <a:lnTo>
                    <a:pt x="1197299" y="316602"/>
                  </a:lnTo>
                  <a:lnTo>
                    <a:pt x="1180882" y="321875"/>
                  </a:lnTo>
                  <a:lnTo>
                    <a:pt x="1180890" y="325010"/>
                  </a:lnTo>
                  <a:lnTo>
                    <a:pt x="1184455" y="329181"/>
                  </a:lnTo>
                  <a:lnTo>
                    <a:pt x="1180477" y="337552"/>
                  </a:lnTo>
                  <a:lnTo>
                    <a:pt x="1182706" y="340158"/>
                  </a:lnTo>
                  <a:lnTo>
                    <a:pt x="1189379" y="341708"/>
                  </a:lnTo>
                  <a:lnTo>
                    <a:pt x="1190260" y="339092"/>
                  </a:lnTo>
                  <a:lnTo>
                    <a:pt x="1196931" y="340117"/>
                  </a:lnTo>
                  <a:lnTo>
                    <a:pt x="1204506" y="345316"/>
                  </a:lnTo>
                  <a:lnTo>
                    <a:pt x="1205421" y="352627"/>
                  </a:lnTo>
                  <a:lnTo>
                    <a:pt x="1203236" y="363606"/>
                  </a:lnTo>
                  <a:lnTo>
                    <a:pt x="1204584" y="367258"/>
                  </a:lnTo>
                  <a:lnTo>
                    <a:pt x="1201499" y="376150"/>
                  </a:lnTo>
                  <a:lnTo>
                    <a:pt x="1193040" y="376177"/>
                  </a:lnTo>
                  <a:lnTo>
                    <a:pt x="1189466" y="372009"/>
                  </a:lnTo>
                  <a:lnTo>
                    <a:pt x="1184579" y="375157"/>
                  </a:lnTo>
                  <a:lnTo>
                    <a:pt x="1183702" y="380383"/>
                  </a:lnTo>
                  <a:lnTo>
                    <a:pt x="1189497" y="382456"/>
                  </a:lnTo>
                  <a:lnTo>
                    <a:pt x="1195729" y="381915"/>
                  </a:lnTo>
                  <a:lnTo>
                    <a:pt x="1197971" y="386609"/>
                  </a:lnTo>
                  <a:lnTo>
                    <a:pt x="1193969" y="388711"/>
                  </a:lnTo>
                  <a:lnTo>
                    <a:pt x="1191314" y="394465"/>
                  </a:lnTo>
                  <a:lnTo>
                    <a:pt x="1186420" y="397091"/>
                  </a:lnTo>
                  <a:lnTo>
                    <a:pt x="1182851" y="395533"/>
                  </a:lnTo>
                  <a:lnTo>
                    <a:pt x="1181970" y="399192"/>
                  </a:lnTo>
                  <a:lnTo>
                    <a:pt x="1191330" y="399688"/>
                  </a:lnTo>
                  <a:lnTo>
                    <a:pt x="1194906" y="403333"/>
                  </a:lnTo>
                  <a:lnTo>
                    <a:pt x="1194890" y="398110"/>
                  </a:lnTo>
                  <a:lnTo>
                    <a:pt x="1192213" y="397074"/>
                  </a:lnTo>
                  <a:lnTo>
                    <a:pt x="1194875" y="393409"/>
                  </a:lnTo>
                  <a:lnTo>
                    <a:pt x="1200666" y="393391"/>
                  </a:lnTo>
                  <a:lnTo>
                    <a:pt x="1204689" y="397033"/>
                  </a:lnTo>
                  <a:lnTo>
                    <a:pt x="1204264" y="402780"/>
                  </a:lnTo>
                  <a:lnTo>
                    <a:pt x="1210975" y="409545"/>
                  </a:lnTo>
                  <a:lnTo>
                    <a:pt x="1218565" y="412127"/>
                  </a:lnTo>
                  <a:lnTo>
                    <a:pt x="1223490" y="416806"/>
                  </a:lnTo>
                  <a:lnTo>
                    <a:pt x="1221757" y="428825"/>
                  </a:lnTo>
                  <a:lnTo>
                    <a:pt x="1222661" y="431432"/>
                  </a:lnTo>
                  <a:lnTo>
                    <a:pt x="1232032" y="431390"/>
                  </a:lnTo>
                  <a:lnTo>
                    <a:pt x="1238743" y="435013"/>
                  </a:lnTo>
                  <a:lnTo>
                    <a:pt x="1238762" y="438668"/>
                  </a:lnTo>
                  <a:lnTo>
                    <a:pt x="1247243" y="438625"/>
                  </a:lnTo>
                  <a:lnTo>
                    <a:pt x="1250851" y="445393"/>
                  </a:lnTo>
                  <a:lnTo>
                    <a:pt x="1256664" y="446927"/>
                  </a:lnTo>
                  <a:lnTo>
                    <a:pt x="1258502" y="455793"/>
                  </a:lnTo>
                  <a:lnTo>
                    <a:pt x="1254949" y="459469"/>
                  </a:lnTo>
                  <a:lnTo>
                    <a:pt x="1250035" y="459496"/>
                  </a:lnTo>
                  <a:lnTo>
                    <a:pt x="1242453" y="462147"/>
                  </a:lnTo>
                  <a:lnTo>
                    <a:pt x="1246519" y="470479"/>
                  </a:lnTo>
                  <a:lnTo>
                    <a:pt x="1251000" y="472543"/>
                  </a:lnTo>
                  <a:lnTo>
                    <a:pt x="1250118" y="474636"/>
                  </a:lnTo>
                  <a:lnTo>
                    <a:pt x="1238983" y="483047"/>
                  </a:lnTo>
                  <a:lnTo>
                    <a:pt x="1236767" y="487235"/>
                  </a:lnTo>
                  <a:lnTo>
                    <a:pt x="1227374" y="487279"/>
                  </a:lnTo>
                  <a:lnTo>
                    <a:pt x="1226454" y="481540"/>
                  </a:lnTo>
                  <a:lnTo>
                    <a:pt x="1223762" y="479464"/>
                  </a:lnTo>
                  <a:lnTo>
                    <a:pt x="1216177" y="483672"/>
                  </a:lnTo>
                  <a:lnTo>
                    <a:pt x="1212126" y="476901"/>
                  </a:lnTo>
                  <a:lnTo>
                    <a:pt x="1211210" y="471162"/>
                  </a:lnTo>
                  <a:lnTo>
                    <a:pt x="1207621" y="467521"/>
                  </a:lnTo>
                  <a:lnTo>
                    <a:pt x="1200945" y="475897"/>
                  </a:lnTo>
                  <a:lnTo>
                    <a:pt x="1194250" y="479574"/>
                  </a:lnTo>
                  <a:lnTo>
                    <a:pt x="1189809" y="490028"/>
                  </a:lnTo>
                  <a:lnTo>
                    <a:pt x="1185792" y="493171"/>
                  </a:lnTo>
                  <a:lnTo>
                    <a:pt x="1180875" y="494750"/>
                  </a:lnTo>
                  <a:lnTo>
                    <a:pt x="1180453" y="505191"/>
                  </a:lnTo>
                  <a:lnTo>
                    <a:pt x="1174640" y="507814"/>
                  </a:lnTo>
                  <a:lnTo>
                    <a:pt x="1171963" y="511996"/>
                  </a:lnTo>
                  <a:lnTo>
                    <a:pt x="1172874" y="519301"/>
                  </a:lnTo>
                  <a:lnTo>
                    <a:pt x="1170646" y="525046"/>
                  </a:lnTo>
                  <a:lnTo>
                    <a:pt x="1167068" y="527663"/>
                  </a:lnTo>
                  <a:lnTo>
                    <a:pt x="1167076" y="531837"/>
                  </a:lnTo>
                  <a:lnTo>
                    <a:pt x="1163055" y="538629"/>
                  </a:lnTo>
                  <a:lnTo>
                    <a:pt x="1163073" y="548543"/>
                  </a:lnTo>
                  <a:lnTo>
                    <a:pt x="1173863" y="561045"/>
                  </a:lnTo>
                  <a:lnTo>
                    <a:pt x="1174776" y="568347"/>
                  </a:lnTo>
                  <a:lnTo>
                    <a:pt x="1166257" y="572538"/>
                  </a:lnTo>
                  <a:lnTo>
                    <a:pt x="1164469" y="576715"/>
                  </a:lnTo>
                  <a:lnTo>
                    <a:pt x="1160427" y="576200"/>
                  </a:lnTo>
                  <a:lnTo>
                    <a:pt x="1158636" y="579333"/>
                  </a:lnTo>
                  <a:lnTo>
                    <a:pt x="1163136" y="584542"/>
                  </a:lnTo>
                  <a:lnTo>
                    <a:pt x="1163136" y="584542"/>
                  </a:lnTo>
                  <a:lnTo>
                    <a:pt x="1159548" y="587679"/>
                  </a:lnTo>
                  <a:lnTo>
                    <a:pt x="1153709" y="587687"/>
                  </a:lnTo>
                  <a:lnTo>
                    <a:pt x="1149221" y="591866"/>
                  </a:lnTo>
                  <a:lnTo>
                    <a:pt x="1146522" y="588739"/>
                  </a:lnTo>
                  <a:lnTo>
                    <a:pt x="1138439" y="591355"/>
                  </a:lnTo>
                  <a:lnTo>
                    <a:pt x="1134842" y="587184"/>
                  </a:lnTo>
                  <a:lnTo>
                    <a:pt x="1129002" y="584578"/>
                  </a:lnTo>
                  <a:lnTo>
                    <a:pt x="1123611" y="576233"/>
                  </a:lnTo>
                  <a:lnTo>
                    <a:pt x="1111042" y="573101"/>
                  </a:lnTo>
                  <a:lnTo>
                    <a:pt x="1105660" y="565272"/>
                  </a:lnTo>
                  <a:lnTo>
                    <a:pt x="1110148" y="564231"/>
                  </a:lnTo>
                  <a:lnTo>
                    <a:pt x="1112841" y="561102"/>
                  </a:lnTo>
                  <a:lnTo>
                    <a:pt x="1112847" y="547014"/>
                  </a:lnTo>
                  <a:lnTo>
                    <a:pt x="1111056" y="540751"/>
                  </a:lnTo>
                  <a:lnTo>
                    <a:pt x="1111956" y="530837"/>
                  </a:lnTo>
                  <a:lnTo>
                    <a:pt x="1107477" y="527703"/>
                  </a:lnTo>
                  <a:lnTo>
                    <a:pt x="1100754" y="530308"/>
                  </a:lnTo>
                  <a:lnTo>
                    <a:pt x="1100765" y="516217"/>
                  </a:lnTo>
                  <a:lnTo>
                    <a:pt x="1107485" y="512046"/>
                  </a:lnTo>
                  <a:lnTo>
                    <a:pt x="1112861" y="505786"/>
                  </a:lnTo>
                  <a:lnTo>
                    <a:pt x="1109284" y="497433"/>
                  </a:lnTo>
                  <a:lnTo>
                    <a:pt x="1114210" y="486472"/>
                  </a:lnTo>
                  <a:lnTo>
                    <a:pt x="1115999" y="484907"/>
                  </a:lnTo>
                  <a:lnTo>
                    <a:pt x="1115106" y="479164"/>
                  </a:lnTo>
                  <a:lnTo>
                    <a:pt x="1117790" y="467157"/>
                  </a:lnTo>
                  <a:lnTo>
                    <a:pt x="1113324" y="460369"/>
                  </a:lnTo>
                  <a:lnTo>
                    <a:pt x="1113324" y="457236"/>
                  </a:lnTo>
                  <a:lnTo>
                    <a:pt x="1108414" y="451490"/>
                  </a:lnTo>
                  <a:lnTo>
                    <a:pt x="1101716" y="449919"/>
                  </a:lnTo>
                  <a:lnTo>
                    <a:pt x="1095916" y="444170"/>
                  </a:lnTo>
                  <a:lnTo>
                    <a:pt x="1093245" y="437378"/>
                  </a:lnTo>
                  <a:lnTo>
                    <a:pt x="1089232" y="434763"/>
                  </a:lnTo>
                  <a:lnTo>
                    <a:pt x="1082540" y="433186"/>
                  </a:lnTo>
                  <a:lnTo>
                    <a:pt x="1077179" y="436310"/>
                  </a:lnTo>
                  <a:lnTo>
                    <a:pt x="1066911" y="437333"/>
                  </a:lnTo>
                  <a:lnTo>
                    <a:pt x="1062887" y="439934"/>
                  </a:lnTo>
                  <a:lnTo>
                    <a:pt x="1060183" y="449849"/>
                  </a:lnTo>
                  <a:lnTo>
                    <a:pt x="1053492" y="447220"/>
                  </a:lnTo>
                  <a:lnTo>
                    <a:pt x="1051721" y="441993"/>
                  </a:lnTo>
                  <a:lnTo>
                    <a:pt x="1048147" y="443027"/>
                  </a:lnTo>
                  <a:lnTo>
                    <a:pt x="1047241" y="447201"/>
                  </a:lnTo>
                  <a:lnTo>
                    <a:pt x="1040530" y="450834"/>
                  </a:lnTo>
                  <a:lnTo>
                    <a:pt x="1036533" y="444554"/>
                  </a:lnTo>
                  <a:lnTo>
                    <a:pt x="1032069" y="444538"/>
                  </a:lnTo>
                  <a:lnTo>
                    <a:pt x="1025390" y="439812"/>
                  </a:lnTo>
                  <a:lnTo>
                    <a:pt x="1025399" y="437723"/>
                  </a:lnTo>
                  <a:lnTo>
                    <a:pt x="1017811" y="437691"/>
                  </a:lnTo>
                  <a:lnTo>
                    <a:pt x="1016040" y="434550"/>
                  </a:lnTo>
                  <a:lnTo>
                    <a:pt x="1008470" y="430860"/>
                  </a:lnTo>
                  <a:lnTo>
                    <a:pt x="1005343" y="431367"/>
                  </a:lnTo>
                  <a:lnTo>
                    <a:pt x="1007547" y="437122"/>
                  </a:lnTo>
                  <a:lnTo>
                    <a:pt x="1004374" y="447028"/>
                  </a:lnTo>
                  <a:lnTo>
                    <a:pt x="1000786" y="450143"/>
                  </a:lnTo>
                  <a:lnTo>
                    <a:pt x="1003437" y="455900"/>
                  </a:lnTo>
                  <a:lnTo>
                    <a:pt x="997618" y="457959"/>
                  </a:lnTo>
                  <a:lnTo>
                    <a:pt x="994949" y="455856"/>
                  </a:lnTo>
                  <a:lnTo>
                    <a:pt x="990514" y="450089"/>
                  </a:lnTo>
                  <a:lnTo>
                    <a:pt x="984721" y="447967"/>
                  </a:lnTo>
                  <a:lnTo>
                    <a:pt x="984735" y="445356"/>
                  </a:lnTo>
                  <a:lnTo>
                    <a:pt x="978931" y="445322"/>
                  </a:lnTo>
                  <a:lnTo>
                    <a:pt x="977161" y="442701"/>
                  </a:lnTo>
                  <a:lnTo>
                    <a:pt x="972247" y="443192"/>
                  </a:lnTo>
                  <a:lnTo>
                    <a:pt x="968699" y="439514"/>
                  </a:lnTo>
                  <a:lnTo>
                    <a:pt x="964668" y="441577"/>
                  </a:lnTo>
                  <a:lnTo>
                    <a:pt x="961107" y="439986"/>
                  </a:lnTo>
                  <a:lnTo>
                    <a:pt x="966038" y="436886"/>
                  </a:lnTo>
                  <a:lnTo>
                    <a:pt x="962959" y="430077"/>
                  </a:lnTo>
                  <a:lnTo>
                    <a:pt x="964782" y="424344"/>
                  </a:lnTo>
                  <a:lnTo>
                    <a:pt x="962123" y="421715"/>
                  </a:lnTo>
                  <a:lnTo>
                    <a:pt x="956324" y="421676"/>
                  </a:lnTo>
                  <a:lnTo>
                    <a:pt x="947838" y="423182"/>
                  </a:lnTo>
                  <a:lnTo>
                    <a:pt x="948768" y="417966"/>
                  </a:lnTo>
                  <a:lnTo>
                    <a:pt x="945294" y="405405"/>
                  </a:lnTo>
                  <a:lnTo>
                    <a:pt x="939499" y="405361"/>
                  </a:lnTo>
                  <a:lnTo>
                    <a:pt x="936853" y="401685"/>
                  </a:lnTo>
                  <a:lnTo>
                    <a:pt x="929277" y="401624"/>
                  </a:lnTo>
                  <a:lnTo>
                    <a:pt x="925694" y="403684"/>
                  </a:lnTo>
                  <a:lnTo>
                    <a:pt x="923492" y="400532"/>
                  </a:lnTo>
                  <a:lnTo>
                    <a:pt x="906604" y="395161"/>
                  </a:lnTo>
                  <a:lnTo>
                    <a:pt x="905704" y="396197"/>
                  </a:lnTo>
                  <a:lnTo>
                    <a:pt x="897258" y="394029"/>
                  </a:lnTo>
                  <a:lnTo>
                    <a:pt x="891861" y="399201"/>
                  </a:lnTo>
                  <a:lnTo>
                    <a:pt x="889674" y="395001"/>
                  </a:lnTo>
                  <a:lnTo>
                    <a:pt x="882110" y="393880"/>
                  </a:lnTo>
                  <a:lnTo>
                    <a:pt x="876361" y="389643"/>
                  </a:lnTo>
                  <a:lnTo>
                    <a:pt x="875085" y="383883"/>
                  </a:lnTo>
                  <a:lnTo>
                    <a:pt x="866195" y="382221"/>
                  </a:lnTo>
                  <a:lnTo>
                    <a:pt x="866691" y="377525"/>
                  </a:lnTo>
                  <a:lnTo>
                    <a:pt x="864460" y="378024"/>
                  </a:lnTo>
                  <a:lnTo>
                    <a:pt x="861668" y="388963"/>
                  </a:lnTo>
                  <a:lnTo>
                    <a:pt x="868322" y="391647"/>
                  </a:lnTo>
                  <a:lnTo>
                    <a:pt x="868277" y="395826"/>
                  </a:lnTo>
                  <a:lnTo>
                    <a:pt x="871830" y="396908"/>
                  </a:lnTo>
                  <a:lnTo>
                    <a:pt x="872677" y="401096"/>
                  </a:lnTo>
                  <a:lnTo>
                    <a:pt x="868989" y="412547"/>
                  </a:lnTo>
                  <a:lnTo>
                    <a:pt x="864931" y="416682"/>
                  </a:lnTo>
                  <a:lnTo>
                    <a:pt x="860471" y="416633"/>
                  </a:lnTo>
                  <a:lnTo>
                    <a:pt x="857737" y="421826"/>
                  </a:lnTo>
                  <a:lnTo>
                    <a:pt x="860408" y="422378"/>
                  </a:lnTo>
                  <a:lnTo>
                    <a:pt x="863874" y="431816"/>
                  </a:lnTo>
                  <a:lnTo>
                    <a:pt x="863828" y="435994"/>
                  </a:lnTo>
                  <a:lnTo>
                    <a:pt x="861116" y="439097"/>
                  </a:lnTo>
                  <a:lnTo>
                    <a:pt x="861906" y="448505"/>
                  </a:lnTo>
                  <a:lnTo>
                    <a:pt x="863647" y="452702"/>
                  </a:lnTo>
                  <a:lnTo>
                    <a:pt x="862707" y="456869"/>
                  </a:lnTo>
                  <a:lnTo>
                    <a:pt x="857347" y="456810"/>
                  </a:lnTo>
                  <a:lnTo>
                    <a:pt x="853273" y="461463"/>
                  </a:lnTo>
                  <a:lnTo>
                    <a:pt x="850151" y="460905"/>
                  </a:lnTo>
                  <a:lnTo>
                    <a:pt x="844717" y="467108"/>
                  </a:lnTo>
                  <a:lnTo>
                    <a:pt x="842843" y="474396"/>
                  </a:lnTo>
                  <a:lnTo>
                    <a:pt x="845483" y="478081"/>
                  </a:lnTo>
                  <a:lnTo>
                    <a:pt x="843590" y="486934"/>
                  </a:lnTo>
                  <a:lnTo>
                    <a:pt x="844418" y="492686"/>
                  </a:lnTo>
                  <a:lnTo>
                    <a:pt x="838571" y="495228"/>
                  </a:lnTo>
                  <a:lnTo>
                    <a:pt x="835023" y="492575"/>
                  </a:lnTo>
                  <a:lnTo>
                    <a:pt x="828331" y="490927"/>
                  </a:lnTo>
                  <a:lnTo>
                    <a:pt x="824265" y="494008"/>
                  </a:lnTo>
                  <a:lnTo>
                    <a:pt x="823423" y="489821"/>
                  </a:lnTo>
                  <a:lnTo>
                    <a:pt x="818128" y="484012"/>
                  </a:lnTo>
                  <a:lnTo>
                    <a:pt x="813243" y="481338"/>
                  </a:lnTo>
                  <a:lnTo>
                    <a:pt x="806612" y="475508"/>
                  </a:lnTo>
                  <a:lnTo>
                    <a:pt x="803887" y="478604"/>
                  </a:lnTo>
                  <a:lnTo>
                    <a:pt x="794440" y="482652"/>
                  </a:lnTo>
                  <a:lnTo>
                    <a:pt x="794404" y="485262"/>
                  </a:lnTo>
                  <a:lnTo>
                    <a:pt x="800644" y="486914"/>
                  </a:lnTo>
                  <a:lnTo>
                    <a:pt x="800147" y="490561"/>
                  </a:lnTo>
                  <a:lnTo>
                    <a:pt x="795227" y="490494"/>
                  </a:lnTo>
                  <a:lnTo>
                    <a:pt x="791488" y="501927"/>
                  </a:lnTo>
                  <a:lnTo>
                    <a:pt x="793257" y="503517"/>
                  </a:lnTo>
                  <a:lnTo>
                    <a:pt x="790014" y="511302"/>
                  </a:lnTo>
                  <a:lnTo>
                    <a:pt x="791689" y="519677"/>
                  </a:lnTo>
                  <a:lnTo>
                    <a:pt x="789002" y="519640"/>
                  </a:lnTo>
                  <a:lnTo>
                    <a:pt x="784560" y="516967"/>
                  </a:lnTo>
                  <a:lnTo>
                    <a:pt x="783545" y="525304"/>
                  </a:lnTo>
                  <a:lnTo>
                    <a:pt x="778640" y="523668"/>
                  </a:lnTo>
                  <a:lnTo>
                    <a:pt x="777660" y="529395"/>
                  </a:lnTo>
                  <a:lnTo>
                    <a:pt x="779333" y="537769"/>
                  </a:lnTo>
                  <a:lnTo>
                    <a:pt x="786953" y="537878"/>
                  </a:lnTo>
                  <a:lnTo>
                    <a:pt x="785982" y="543083"/>
                  </a:lnTo>
                  <a:lnTo>
                    <a:pt x="792715" y="542655"/>
                  </a:lnTo>
                  <a:lnTo>
                    <a:pt x="790379" y="549407"/>
                  </a:lnTo>
                  <a:lnTo>
                    <a:pt x="796194" y="550530"/>
                  </a:lnTo>
                  <a:lnTo>
                    <a:pt x="799235" y="557877"/>
                  </a:lnTo>
                  <a:lnTo>
                    <a:pt x="806364" y="561626"/>
                  </a:lnTo>
                  <a:lnTo>
                    <a:pt x="805411" y="565787"/>
                  </a:lnTo>
                  <a:lnTo>
                    <a:pt x="800047" y="564150"/>
                  </a:lnTo>
                  <a:lnTo>
                    <a:pt x="789234" y="567132"/>
                  </a:lnTo>
                  <a:lnTo>
                    <a:pt x="783619" y="583227"/>
                  </a:lnTo>
                  <a:lnTo>
                    <a:pt x="781291" y="588932"/>
                  </a:lnTo>
                  <a:lnTo>
                    <a:pt x="777758" y="584707"/>
                  </a:lnTo>
                  <a:lnTo>
                    <a:pt x="772733" y="590373"/>
                  </a:lnTo>
                  <a:lnTo>
                    <a:pt x="772657" y="595589"/>
                  </a:lnTo>
                  <a:lnTo>
                    <a:pt x="774774" y="604487"/>
                  </a:lnTo>
                  <a:lnTo>
                    <a:pt x="773327" y="611247"/>
                  </a:lnTo>
                  <a:lnTo>
                    <a:pt x="769729" y="611194"/>
                  </a:lnTo>
                  <a:lnTo>
                    <a:pt x="761123" y="615238"/>
                  </a:lnTo>
                  <a:lnTo>
                    <a:pt x="760287" y="611053"/>
                  </a:lnTo>
                  <a:lnTo>
                    <a:pt x="751728" y="611965"/>
                  </a:lnTo>
                  <a:lnTo>
                    <a:pt x="749832" y="618194"/>
                  </a:lnTo>
                  <a:lnTo>
                    <a:pt x="752434" y="624493"/>
                  </a:lnTo>
                  <a:lnTo>
                    <a:pt x="748867" y="622351"/>
                  </a:lnTo>
                  <a:lnTo>
                    <a:pt x="743845" y="626966"/>
                  </a:lnTo>
                  <a:lnTo>
                    <a:pt x="749685" y="627580"/>
                  </a:lnTo>
                  <a:lnTo>
                    <a:pt x="745587" y="630645"/>
                  </a:lnTo>
                  <a:lnTo>
                    <a:pt x="741095" y="630052"/>
                  </a:lnTo>
                  <a:lnTo>
                    <a:pt x="740603" y="632651"/>
                  </a:lnTo>
                  <a:lnTo>
                    <a:pt x="744629" y="634280"/>
                  </a:lnTo>
                  <a:lnTo>
                    <a:pt x="743655" y="638958"/>
                  </a:lnTo>
                  <a:lnTo>
                    <a:pt x="739995" y="642550"/>
                  </a:lnTo>
                  <a:lnTo>
                    <a:pt x="740820" y="647256"/>
                  </a:lnTo>
                  <a:lnTo>
                    <a:pt x="744407" y="648356"/>
                  </a:lnTo>
                  <a:lnTo>
                    <a:pt x="747043" y="652569"/>
                  </a:lnTo>
                  <a:lnTo>
                    <a:pt x="743390" y="655640"/>
                  </a:lnTo>
                  <a:lnTo>
                    <a:pt x="743390" y="655640"/>
                  </a:lnTo>
                  <a:lnTo>
                    <a:pt x="738936" y="652441"/>
                  </a:lnTo>
                  <a:lnTo>
                    <a:pt x="738402" y="657646"/>
                  </a:lnTo>
                  <a:lnTo>
                    <a:pt x="730241" y="660642"/>
                  </a:lnTo>
                  <a:lnTo>
                    <a:pt x="726238" y="657448"/>
                  </a:lnTo>
                  <a:lnTo>
                    <a:pt x="726307" y="653277"/>
                  </a:lnTo>
                  <a:lnTo>
                    <a:pt x="722244" y="653731"/>
                  </a:lnTo>
                  <a:lnTo>
                    <a:pt x="713739" y="650459"/>
                  </a:lnTo>
                  <a:lnTo>
                    <a:pt x="720565" y="646403"/>
                  </a:lnTo>
                  <a:lnTo>
                    <a:pt x="719735" y="642217"/>
                  </a:lnTo>
                  <a:lnTo>
                    <a:pt x="722463" y="640699"/>
                  </a:lnTo>
                  <a:lnTo>
                    <a:pt x="720723" y="637019"/>
                  </a:lnTo>
                  <a:lnTo>
                    <a:pt x="716231" y="636421"/>
                  </a:lnTo>
                  <a:lnTo>
                    <a:pt x="716373" y="628080"/>
                  </a:lnTo>
                  <a:lnTo>
                    <a:pt x="712269" y="631139"/>
                  </a:lnTo>
                  <a:lnTo>
                    <a:pt x="708741" y="626906"/>
                  </a:lnTo>
                  <a:lnTo>
                    <a:pt x="699164" y="634039"/>
                  </a:lnTo>
                  <a:lnTo>
                    <a:pt x="696004" y="634504"/>
                  </a:lnTo>
                  <a:lnTo>
                    <a:pt x="694973" y="641787"/>
                  </a:lnTo>
                  <a:lnTo>
                    <a:pt x="691211" y="650584"/>
                  </a:lnTo>
                  <a:lnTo>
                    <a:pt x="689401" y="651073"/>
                  </a:lnTo>
                  <a:lnTo>
                    <a:pt x="691099" y="656839"/>
                  </a:lnTo>
                  <a:lnTo>
                    <a:pt x="685242" y="656733"/>
                  </a:lnTo>
                  <a:lnTo>
                    <a:pt x="684265" y="660887"/>
                  </a:lnTo>
                  <a:lnTo>
                    <a:pt x="680055" y="669151"/>
                  </a:lnTo>
                  <a:lnTo>
                    <a:pt x="673716" y="670597"/>
                  </a:lnTo>
                  <a:lnTo>
                    <a:pt x="676324" y="675860"/>
                  </a:lnTo>
                  <a:lnTo>
                    <a:pt x="675383" y="677927"/>
                  </a:lnTo>
                  <a:lnTo>
                    <a:pt x="669511" y="678338"/>
                  </a:lnTo>
                  <a:lnTo>
                    <a:pt x="663299" y="673006"/>
                  </a:lnTo>
                  <a:lnTo>
                    <a:pt x="661886" y="676107"/>
                  </a:lnTo>
                  <a:lnTo>
                    <a:pt x="658289" y="675516"/>
                  </a:lnTo>
                  <a:lnTo>
                    <a:pt x="657458" y="671851"/>
                  </a:lnTo>
                  <a:lnTo>
                    <a:pt x="651578" y="672778"/>
                  </a:lnTo>
                  <a:lnTo>
                    <a:pt x="649682" y="677433"/>
                  </a:lnTo>
                  <a:lnTo>
                    <a:pt x="646484" y="679455"/>
                  </a:lnTo>
                  <a:lnTo>
                    <a:pt x="646401" y="683624"/>
                  </a:lnTo>
                  <a:lnTo>
                    <a:pt x="651332" y="685285"/>
                  </a:lnTo>
                  <a:lnTo>
                    <a:pt x="653085" y="687926"/>
                  </a:lnTo>
                  <a:lnTo>
                    <a:pt x="650317" y="691000"/>
                  </a:lnTo>
                  <a:lnTo>
                    <a:pt x="651086" y="697791"/>
                  </a:lnTo>
                  <a:lnTo>
                    <a:pt x="645209" y="698196"/>
                  </a:lnTo>
                  <a:lnTo>
                    <a:pt x="644804" y="718515"/>
                  </a:lnTo>
                  <a:lnTo>
                    <a:pt x="639300" y="722574"/>
                  </a:lnTo>
                  <a:lnTo>
                    <a:pt x="635255" y="721449"/>
                  </a:lnTo>
                  <a:lnTo>
                    <a:pt x="627533" y="723376"/>
                  </a:lnTo>
                  <a:lnTo>
                    <a:pt x="625661" y="726464"/>
                  </a:lnTo>
                  <a:lnTo>
                    <a:pt x="621252" y="721161"/>
                  </a:lnTo>
                  <a:lnTo>
                    <a:pt x="617187" y="721075"/>
                  </a:lnTo>
                  <a:lnTo>
                    <a:pt x="617044" y="727847"/>
                  </a:lnTo>
                  <a:lnTo>
                    <a:pt x="621089" y="728974"/>
                  </a:lnTo>
                  <a:lnTo>
                    <a:pt x="624617" y="733217"/>
                  </a:lnTo>
                  <a:lnTo>
                    <a:pt x="622712" y="737867"/>
                  </a:lnTo>
                  <a:lnTo>
                    <a:pt x="617662" y="741408"/>
                  </a:lnTo>
                  <a:lnTo>
                    <a:pt x="614079" y="739770"/>
                  </a:lnTo>
                  <a:lnTo>
                    <a:pt x="613483" y="746531"/>
                  </a:lnTo>
                  <a:lnTo>
                    <a:pt x="614807" y="748122"/>
                  </a:lnTo>
                  <a:lnTo>
                    <a:pt x="609788" y="750099"/>
                  </a:lnTo>
                  <a:lnTo>
                    <a:pt x="608705" y="758412"/>
                  </a:lnTo>
                  <a:lnTo>
                    <a:pt x="604667" y="756762"/>
                  </a:lnTo>
                  <a:lnTo>
                    <a:pt x="603411" y="752046"/>
                  </a:lnTo>
                  <a:lnTo>
                    <a:pt x="599397" y="749354"/>
                  </a:lnTo>
                  <a:lnTo>
                    <a:pt x="597736" y="742544"/>
                  </a:lnTo>
                  <a:lnTo>
                    <a:pt x="592522" y="753371"/>
                  </a:lnTo>
                  <a:lnTo>
                    <a:pt x="589808" y="753311"/>
                  </a:lnTo>
                  <a:lnTo>
                    <a:pt x="590027" y="743416"/>
                  </a:lnTo>
                  <a:lnTo>
                    <a:pt x="583234" y="743785"/>
                  </a:lnTo>
                  <a:lnTo>
                    <a:pt x="583058" y="751597"/>
                  </a:lnTo>
                  <a:lnTo>
                    <a:pt x="577178" y="751464"/>
                  </a:lnTo>
                  <a:lnTo>
                    <a:pt x="577859" y="761378"/>
                  </a:lnTo>
                  <a:lnTo>
                    <a:pt x="571976" y="761244"/>
                  </a:lnTo>
                  <a:lnTo>
                    <a:pt x="568296" y="763764"/>
                  </a:lnTo>
                  <a:lnTo>
                    <a:pt x="566329" y="770491"/>
                  </a:lnTo>
                  <a:lnTo>
                    <a:pt x="552713" y="771734"/>
                  </a:lnTo>
                  <a:lnTo>
                    <a:pt x="554315" y="780628"/>
                  </a:lnTo>
                  <a:lnTo>
                    <a:pt x="558292" y="784889"/>
                  </a:lnTo>
                  <a:lnTo>
                    <a:pt x="554571" y="788968"/>
                  </a:lnTo>
                  <a:lnTo>
                    <a:pt x="559076" y="790115"/>
                  </a:lnTo>
                  <a:lnTo>
                    <a:pt x="552207" y="793078"/>
                  </a:lnTo>
                  <a:lnTo>
                    <a:pt x="552059" y="799325"/>
                  </a:lnTo>
                  <a:lnTo>
                    <a:pt x="558856" y="799485"/>
                  </a:lnTo>
                  <a:lnTo>
                    <a:pt x="556811" y="809331"/>
                  </a:lnTo>
                  <a:lnTo>
                    <a:pt x="563587" y="810531"/>
                  </a:lnTo>
                  <a:lnTo>
                    <a:pt x="564410" y="814196"/>
                  </a:lnTo>
                  <a:lnTo>
                    <a:pt x="559275" y="820324"/>
                  </a:lnTo>
                  <a:lnTo>
                    <a:pt x="554739" y="820217"/>
                  </a:lnTo>
                  <a:lnTo>
                    <a:pt x="553992" y="813431"/>
                  </a:lnTo>
                  <a:lnTo>
                    <a:pt x="548979" y="814353"/>
                  </a:lnTo>
                  <a:lnTo>
                    <a:pt x="549812" y="817498"/>
                  </a:lnTo>
                  <a:lnTo>
                    <a:pt x="543034" y="816294"/>
                  </a:lnTo>
                  <a:lnTo>
                    <a:pt x="542227" y="812108"/>
                  </a:lnTo>
                  <a:lnTo>
                    <a:pt x="538676" y="808898"/>
                  </a:lnTo>
                  <a:lnTo>
                    <a:pt x="536346" y="811445"/>
                  </a:lnTo>
                  <a:lnTo>
                    <a:pt x="526785" y="812772"/>
                  </a:lnTo>
                  <a:lnTo>
                    <a:pt x="528886" y="819593"/>
                  </a:lnTo>
                  <a:lnTo>
                    <a:pt x="525672" y="821076"/>
                  </a:lnTo>
                  <a:lnTo>
                    <a:pt x="525840" y="814311"/>
                  </a:lnTo>
                  <a:lnTo>
                    <a:pt x="519596" y="809989"/>
                  </a:lnTo>
                  <a:lnTo>
                    <a:pt x="516396" y="810950"/>
                  </a:lnTo>
                  <a:lnTo>
                    <a:pt x="513557" y="815565"/>
                  </a:lnTo>
                  <a:lnTo>
                    <a:pt x="510462" y="812362"/>
                  </a:lnTo>
                  <a:lnTo>
                    <a:pt x="502300" y="812153"/>
                  </a:lnTo>
                  <a:lnTo>
                    <a:pt x="489481" y="816506"/>
                  </a:lnTo>
                  <a:lnTo>
                    <a:pt x="483709" y="811666"/>
                  </a:lnTo>
                  <a:lnTo>
                    <a:pt x="483958" y="802299"/>
                  </a:lnTo>
                  <a:lnTo>
                    <a:pt x="481197" y="803788"/>
                  </a:lnTo>
                  <a:lnTo>
                    <a:pt x="473618" y="798897"/>
                  </a:lnTo>
                  <a:lnTo>
                    <a:pt x="470659" y="807671"/>
                  </a:lnTo>
                  <a:lnTo>
                    <a:pt x="466593" y="807039"/>
                  </a:lnTo>
                  <a:lnTo>
                    <a:pt x="464936" y="801265"/>
                  </a:lnTo>
                  <a:lnTo>
                    <a:pt x="460023" y="798526"/>
                  </a:lnTo>
                  <a:lnTo>
                    <a:pt x="455419" y="801003"/>
                  </a:lnTo>
                  <a:lnTo>
                    <a:pt x="452290" y="799353"/>
                  </a:lnTo>
                  <a:lnTo>
                    <a:pt x="450666" y="792537"/>
                  </a:lnTo>
                  <a:lnTo>
                    <a:pt x="444426" y="788715"/>
                  </a:lnTo>
                  <a:lnTo>
                    <a:pt x="440990" y="797994"/>
                  </a:lnTo>
                  <a:lnTo>
                    <a:pt x="440842" y="803198"/>
                  </a:lnTo>
                  <a:lnTo>
                    <a:pt x="434905" y="804591"/>
                  </a:lnTo>
                  <a:lnTo>
                    <a:pt x="435194" y="810328"/>
                  </a:lnTo>
                  <a:lnTo>
                    <a:pt x="439684" y="812018"/>
                  </a:lnTo>
                  <a:lnTo>
                    <a:pt x="438585" y="818757"/>
                  </a:lnTo>
                  <a:lnTo>
                    <a:pt x="442973" y="824089"/>
                  </a:lnTo>
                  <a:lnTo>
                    <a:pt x="446149" y="824178"/>
                  </a:lnTo>
                  <a:lnTo>
                    <a:pt x="447686" y="834114"/>
                  </a:lnTo>
                  <a:lnTo>
                    <a:pt x="441654" y="838630"/>
                  </a:lnTo>
                  <a:lnTo>
                    <a:pt x="441522" y="843312"/>
                  </a:lnTo>
                  <a:lnTo>
                    <a:pt x="448113" y="851307"/>
                  </a:lnTo>
                  <a:lnTo>
                    <a:pt x="448774" y="860174"/>
                  </a:lnTo>
                  <a:lnTo>
                    <a:pt x="446048" y="860098"/>
                  </a:lnTo>
                  <a:lnTo>
                    <a:pt x="443205" y="864182"/>
                  </a:lnTo>
                  <a:lnTo>
                    <a:pt x="447735" y="864829"/>
                  </a:lnTo>
                  <a:lnTo>
                    <a:pt x="446548" y="874685"/>
                  </a:lnTo>
                  <a:lnTo>
                    <a:pt x="448309" y="876816"/>
                  </a:lnTo>
                  <a:lnTo>
                    <a:pt x="442765" y="879783"/>
                  </a:lnTo>
                  <a:lnTo>
                    <a:pt x="437882" y="875482"/>
                  </a:lnTo>
                  <a:lnTo>
                    <a:pt x="438044" y="869761"/>
                  </a:lnTo>
                  <a:lnTo>
                    <a:pt x="431226" y="869566"/>
                  </a:lnTo>
                  <a:lnTo>
                    <a:pt x="431032" y="876327"/>
                  </a:lnTo>
                  <a:lnTo>
                    <a:pt x="426046" y="875663"/>
                  </a:lnTo>
                  <a:lnTo>
                    <a:pt x="422303" y="879197"/>
                  </a:lnTo>
                  <a:lnTo>
                    <a:pt x="415681" y="872238"/>
                  </a:lnTo>
                  <a:lnTo>
                    <a:pt x="410119" y="875718"/>
                  </a:lnTo>
                  <a:lnTo>
                    <a:pt x="404271" y="873462"/>
                  </a:lnTo>
                  <a:lnTo>
                    <a:pt x="398236" y="877445"/>
                  </a:lnTo>
                  <a:lnTo>
                    <a:pt x="386870" y="877101"/>
                  </a:lnTo>
                  <a:lnTo>
                    <a:pt x="387494" y="886488"/>
                  </a:lnTo>
                  <a:lnTo>
                    <a:pt x="383648" y="893135"/>
                  </a:lnTo>
                  <a:lnTo>
                    <a:pt x="379585" y="891970"/>
                  </a:lnTo>
                  <a:lnTo>
                    <a:pt x="377637" y="896073"/>
                  </a:lnTo>
                  <a:lnTo>
                    <a:pt x="370812" y="895861"/>
                  </a:lnTo>
                  <a:lnTo>
                    <a:pt x="371867" y="891210"/>
                  </a:lnTo>
                  <a:lnTo>
                    <a:pt x="367302" y="891588"/>
                  </a:lnTo>
                  <a:lnTo>
                    <a:pt x="364167" y="889928"/>
                  </a:lnTo>
                  <a:lnTo>
                    <a:pt x="361601" y="884643"/>
                  </a:lnTo>
                  <a:lnTo>
                    <a:pt x="357557" y="882954"/>
                  </a:lnTo>
                  <a:lnTo>
                    <a:pt x="356829" y="877206"/>
                  </a:lnTo>
                  <a:lnTo>
                    <a:pt x="347182" y="880020"/>
                  </a:lnTo>
                  <a:lnTo>
                    <a:pt x="342735" y="876754"/>
                  </a:lnTo>
                  <a:lnTo>
                    <a:pt x="340361" y="879800"/>
                  </a:lnTo>
                  <a:lnTo>
                    <a:pt x="332699" y="877468"/>
                  </a:lnTo>
                  <a:lnTo>
                    <a:pt x="330778" y="880528"/>
                  </a:lnTo>
                  <a:lnTo>
                    <a:pt x="336588" y="883841"/>
                  </a:lnTo>
                  <a:lnTo>
                    <a:pt x="336435" y="888520"/>
                  </a:lnTo>
                  <a:lnTo>
                    <a:pt x="333723" y="887911"/>
                  </a:lnTo>
                  <a:lnTo>
                    <a:pt x="327672" y="891876"/>
                  </a:lnTo>
                  <a:lnTo>
                    <a:pt x="329013" y="906490"/>
                  </a:lnTo>
                  <a:lnTo>
                    <a:pt x="318544" y="906143"/>
                  </a:lnTo>
                  <a:lnTo>
                    <a:pt x="317581" y="907672"/>
                  </a:lnTo>
                  <a:lnTo>
                    <a:pt x="307023" y="909919"/>
                  </a:lnTo>
                  <a:lnTo>
                    <a:pt x="302784" y="913938"/>
                  </a:lnTo>
                  <a:lnTo>
                    <a:pt x="294079" y="915201"/>
                  </a:lnTo>
                  <a:lnTo>
                    <a:pt x="292936" y="921925"/>
                  </a:lnTo>
                  <a:lnTo>
                    <a:pt x="289694" y="923374"/>
                  </a:lnTo>
                  <a:lnTo>
                    <a:pt x="287710" y="927988"/>
                  </a:lnTo>
                  <a:lnTo>
                    <a:pt x="292597" y="931798"/>
                  </a:lnTo>
                  <a:lnTo>
                    <a:pt x="291596" y="934364"/>
                  </a:lnTo>
                  <a:lnTo>
                    <a:pt x="283849" y="934097"/>
                  </a:lnTo>
                  <a:lnTo>
                    <a:pt x="283741" y="937214"/>
                  </a:lnTo>
                  <a:lnTo>
                    <a:pt x="276722" y="942171"/>
                  </a:lnTo>
                  <a:lnTo>
                    <a:pt x="271287" y="940940"/>
                  </a:lnTo>
                  <a:lnTo>
                    <a:pt x="273221" y="937887"/>
                  </a:lnTo>
                  <a:lnTo>
                    <a:pt x="270122" y="935177"/>
                  </a:lnTo>
                  <a:lnTo>
                    <a:pt x="270379" y="927903"/>
                  </a:lnTo>
                  <a:lnTo>
                    <a:pt x="261648" y="929674"/>
                  </a:lnTo>
                  <a:lnTo>
                    <a:pt x="259155" y="922822"/>
                  </a:lnTo>
                  <a:lnTo>
                    <a:pt x="256292" y="926361"/>
                  </a:lnTo>
                  <a:lnTo>
                    <a:pt x="257872" y="933181"/>
                  </a:lnTo>
                  <a:lnTo>
                    <a:pt x="247240" y="936959"/>
                  </a:lnTo>
                  <a:lnTo>
                    <a:pt x="245609" y="944182"/>
                  </a:lnTo>
                  <a:lnTo>
                    <a:pt x="240157" y="943464"/>
                  </a:lnTo>
                  <a:lnTo>
                    <a:pt x="241201" y="939861"/>
                  </a:lnTo>
                  <a:lnTo>
                    <a:pt x="237478" y="941805"/>
                  </a:lnTo>
                  <a:lnTo>
                    <a:pt x="234325" y="940649"/>
                  </a:lnTo>
                  <a:lnTo>
                    <a:pt x="234020" y="948960"/>
                  </a:lnTo>
                  <a:lnTo>
                    <a:pt x="231437" y="944704"/>
                  </a:lnTo>
                  <a:lnTo>
                    <a:pt x="225568" y="942926"/>
                  </a:lnTo>
                  <a:lnTo>
                    <a:pt x="228092" y="948742"/>
                  </a:lnTo>
                  <a:lnTo>
                    <a:pt x="222561" y="950097"/>
                  </a:lnTo>
                  <a:lnTo>
                    <a:pt x="227025" y="952863"/>
                  </a:lnTo>
                  <a:lnTo>
                    <a:pt x="230372" y="948826"/>
                  </a:lnTo>
                  <a:lnTo>
                    <a:pt x="229268" y="953986"/>
                  </a:lnTo>
                  <a:lnTo>
                    <a:pt x="233676" y="958309"/>
                  </a:lnTo>
                  <a:lnTo>
                    <a:pt x="236432" y="957890"/>
                  </a:lnTo>
                  <a:lnTo>
                    <a:pt x="236565" y="966736"/>
                  </a:lnTo>
                  <a:lnTo>
                    <a:pt x="240159" y="968428"/>
                  </a:lnTo>
                  <a:lnTo>
                    <a:pt x="239075" y="973068"/>
                  </a:lnTo>
                  <a:lnTo>
                    <a:pt x="237364" y="969885"/>
                  </a:lnTo>
                  <a:lnTo>
                    <a:pt x="233237" y="970254"/>
                  </a:lnTo>
                  <a:lnTo>
                    <a:pt x="236793" y="985463"/>
                  </a:lnTo>
                  <a:lnTo>
                    <a:pt x="233520" y="987423"/>
                  </a:lnTo>
                  <a:lnTo>
                    <a:pt x="237574" y="989131"/>
                  </a:lnTo>
                  <a:lnTo>
                    <a:pt x="237707" y="985497"/>
                  </a:lnTo>
                  <a:lnTo>
                    <a:pt x="237707" y="985497"/>
                  </a:lnTo>
                  <a:lnTo>
                    <a:pt x="237707" y="985497"/>
                  </a:lnTo>
                  <a:lnTo>
                    <a:pt x="237707" y="985497"/>
                  </a:lnTo>
                  <a:lnTo>
                    <a:pt x="243187" y="985697"/>
                  </a:lnTo>
                  <a:lnTo>
                    <a:pt x="243093" y="988293"/>
                  </a:lnTo>
                  <a:lnTo>
                    <a:pt x="247223" y="987922"/>
                  </a:lnTo>
                  <a:lnTo>
                    <a:pt x="247986" y="992109"/>
                  </a:lnTo>
                  <a:lnTo>
                    <a:pt x="257505" y="994530"/>
                  </a:lnTo>
                  <a:lnTo>
                    <a:pt x="261488" y="998311"/>
                  </a:lnTo>
                  <a:lnTo>
                    <a:pt x="262255" y="1002497"/>
                  </a:lnTo>
                  <a:lnTo>
                    <a:pt x="258963" y="1004978"/>
                  </a:lnTo>
                  <a:lnTo>
                    <a:pt x="257808" y="1011694"/>
                  </a:lnTo>
                  <a:lnTo>
                    <a:pt x="258463" y="1018993"/>
                  </a:lnTo>
                  <a:lnTo>
                    <a:pt x="255626" y="1021490"/>
                  </a:lnTo>
                  <a:lnTo>
                    <a:pt x="253890" y="1018830"/>
                  </a:lnTo>
                  <a:lnTo>
                    <a:pt x="248915" y="1017092"/>
                  </a:lnTo>
                  <a:lnTo>
                    <a:pt x="243221" y="1022602"/>
                  </a:lnTo>
                  <a:lnTo>
                    <a:pt x="240018" y="1022486"/>
                  </a:lnTo>
                  <a:lnTo>
                    <a:pt x="238038" y="1026571"/>
                  </a:lnTo>
                  <a:lnTo>
                    <a:pt x="239773" y="1029233"/>
                  </a:lnTo>
                  <a:lnTo>
                    <a:pt x="249512" y="1025948"/>
                  </a:lnTo>
                  <a:lnTo>
                    <a:pt x="254414" y="1029761"/>
                  </a:lnTo>
                  <a:lnTo>
                    <a:pt x="247924" y="1044596"/>
                  </a:lnTo>
                  <a:lnTo>
                    <a:pt x="240755" y="1052649"/>
                  </a:lnTo>
                  <a:lnTo>
                    <a:pt x="243698" y="1060028"/>
                  </a:lnTo>
                  <a:lnTo>
                    <a:pt x="240453" y="1060949"/>
                  </a:lnTo>
                  <a:lnTo>
                    <a:pt x="237874" y="1056180"/>
                  </a:lnTo>
                  <a:lnTo>
                    <a:pt x="233104" y="1061200"/>
                  </a:lnTo>
                  <a:lnTo>
                    <a:pt x="239518" y="1061435"/>
                  </a:lnTo>
                  <a:lnTo>
                    <a:pt x="237553" y="1064999"/>
                  </a:lnTo>
                  <a:lnTo>
                    <a:pt x="237269" y="1072780"/>
                  </a:lnTo>
                  <a:lnTo>
                    <a:pt x="233489" y="1075757"/>
                  </a:lnTo>
                  <a:lnTo>
                    <a:pt x="224626" y="1079586"/>
                  </a:lnTo>
                  <a:lnTo>
                    <a:pt x="221512" y="1076874"/>
                  </a:lnTo>
                  <a:lnTo>
                    <a:pt x="218684" y="1078847"/>
                  </a:lnTo>
                  <a:lnTo>
                    <a:pt x="215553" y="1076653"/>
                  </a:lnTo>
                  <a:lnTo>
                    <a:pt x="216644" y="1072019"/>
                  </a:lnTo>
                  <a:lnTo>
                    <a:pt x="212958" y="1072401"/>
                  </a:lnTo>
                  <a:lnTo>
                    <a:pt x="211905" y="1075996"/>
                  </a:lnTo>
                  <a:lnTo>
                    <a:pt x="204989" y="1076775"/>
                  </a:lnTo>
                  <a:lnTo>
                    <a:pt x="198813" y="1082254"/>
                  </a:lnTo>
                  <a:lnTo>
                    <a:pt x="200070" y="1085417"/>
                  </a:lnTo>
                  <a:lnTo>
                    <a:pt x="197600" y="1089997"/>
                  </a:lnTo>
                  <a:lnTo>
                    <a:pt x="192993" y="1090341"/>
                  </a:lnTo>
                  <a:lnTo>
                    <a:pt x="197442" y="1094145"/>
                  </a:lnTo>
                  <a:lnTo>
                    <a:pt x="197442" y="1094145"/>
                  </a:lnTo>
                  <a:lnTo>
                    <a:pt x="189943" y="1098013"/>
                  </a:lnTo>
                  <a:lnTo>
                    <a:pt x="183938" y="1098820"/>
                  </a:lnTo>
                  <a:lnTo>
                    <a:pt x="182022" y="1100822"/>
                  </a:lnTo>
                  <a:lnTo>
                    <a:pt x="177892" y="1100662"/>
                  </a:lnTo>
                  <a:lnTo>
                    <a:pt x="173465" y="1096336"/>
                  </a:lnTo>
                  <a:lnTo>
                    <a:pt x="172933" y="1086449"/>
                  </a:lnTo>
                  <a:lnTo>
                    <a:pt x="169172" y="1076954"/>
                  </a:lnTo>
                  <a:lnTo>
                    <a:pt x="159606" y="1075018"/>
                  </a:lnTo>
                  <a:lnTo>
                    <a:pt x="160646" y="1071943"/>
                  </a:lnTo>
                  <a:lnTo>
                    <a:pt x="157623" y="1067149"/>
                  </a:lnTo>
                  <a:lnTo>
                    <a:pt x="151730" y="1076782"/>
                  </a:lnTo>
                  <a:lnTo>
                    <a:pt x="144750" y="1079099"/>
                  </a:lnTo>
                  <a:lnTo>
                    <a:pt x="140228" y="1077359"/>
                  </a:lnTo>
                  <a:lnTo>
                    <a:pt x="136913" y="1079821"/>
                  </a:lnTo>
                  <a:lnTo>
                    <a:pt x="131454" y="1078560"/>
                  </a:lnTo>
                  <a:lnTo>
                    <a:pt x="131454" y="1078560"/>
                  </a:lnTo>
                  <a:lnTo>
                    <a:pt x="128266" y="1077911"/>
                  </a:lnTo>
                  <a:lnTo>
                    <a:pt x="128266" y="1077911"/>
                  </a:lnTo>
                  <a:lnTo>
                    <a:pt x="125664" y="1074168"/>
                  </a:lnTo>
                  <a:lnTo>
                    <a:pt x="130269" y="1073837"/>
                  </a:lnTo>
                  <a:lnTo>
                    <a:pt x="127604" y="1071651"/>
                  </a:lnTo>
                  <a:lnTo>
                    <a:pt x="123384" y="1062646"/>
                  </a:lnTo>
                  <a:lnTo>
                    <a:pt x="122244" y="1056885"/>
                  </a:lnTo>
                  <a:lnTo>
                    <a:pt x="120433" y="1056291"/>
                  </a:lnTo>
                  <a:lnTo>
                    <a:pt x="116240" y="1046765"/>
                  </a:lnTo>
                  <a:lnTo>
                    <a:pt x="108673" y="1041254"/>
                  </a:lnTo>
                  <a:lnTo>
                    <a:pt x="103682" y="1040005"/>
                  </a:lnTo>
                  <a:lnTo>
                    <a:pt x="103812" y="1036893"/>
                  </a:lnTo>
                  <a:lnTo>
                    <a:pt x="101154" y="1034702"/>
                  </a:lnTo>
                  <a:lnTo>
                    <a:pt x="102287" y="1029553"/>
                  </a:lnTo>
                  <a:lnTo>
                    <a:pt x="100698" y="1023769"/>
                  </a:lnTo>
                  <a:lnTo>
                    <a:pt x="96691" y="1021001"/>
                  </a:lnTo>
                  <a:lnTo>
                    <a:pt x="97759" y="1017407"/>
                  </a:lnTo>
                  <a:lnTo>
                    <a:pt x="99288" y="1002917"/>
                  </a:lnTo>
                  <a:lnTo>
                    <a:pt x="97152" y="1010104"/>
                  </a:lnTo>
                  <a:lnTo>
                    <a:pt x="94894" y="998571"/>
                  </a:lnTo>
                  <a:lnTo>
                    <a:pt x="92874" y="992246"/>
                  </a:lnTo>
                  <a:lnTo>
                    <a:pt x="91489" y="981787"/>
                  </a:lnTo>
                  <a:lnTo>
                    <a:pt x="87301" y="972768"/>
                  </a:lnTo>
                  <a:lnTo>
                    <a:pt x="88391" y="968654"/>
                  </a:lnTo>
                  <a:lnTo>
                    <a:pt x="85831" y="964383"/>
                  </a:lnTo>
                  <a:lnTo>
                    <a:pt x="92374" y="961022"/>
                  </a:lnTo>
                  <a:lnTo>
                    <a:pt x="91506" y="959945"/>
                  </a:lnTo>
                  <a:lnTo>
                    <a:pt x="85464" y="962287"/>
                  </a:lnTo>
                  <a:lnTo>
                    <a:pt x="82417" y="948111"/>
                  </a:lnTo>
                  <a:lnTo>
                    <a:pt x="80616" y="947513"/>
                  </a:lnTo>
                  <a:lnTo>
                    <a:pt x="77873" y="936990"/>
                  </a:lnTo>
                  <a:lnTo>
                    <a:pt x="82244" y="930935"/>
                  </a:lnTo>
                  <a:lnTo>
                    <a:pt x="78778" y="926622"/>
                  </a:lnTo>
                  <a:lnTo>
                    <a:pt x="82423" y="926780"/>
                  </a:lnTo>
                  <a:lnTo>
                    <a:pt x="86246" y="922781"/>
                  </a:lnTo>
                  <a:lnTo>
                    <a:pt x="88301" y="928073"/>
                  </a:lnTo>
                  <a:lnTo>
                    <a:pt x="91168" y="925073"/>
                  </a:lnTo>
                  <a:lnTo>
                    <a:pt x="86335" y="920704"/>
                  </a:lnTo>
                  <a:lnTo>
                    <a:pt x="81646" y="923624"/>
                  </a:lnTo>
                  <a:lnTo>
                    <a:pt x="81206" y="912677"/>
                  </a:lnTo>
                  <a:lnTo>
                    <a:pt x="77648" y="900032"/>
                  </a:lnTo>
                  <a:lnTo>
                    <a:pt x="80238" y="892856"/>
                  </a:lnTo>
                  <a:lnTo>
                    <a:pt x="76414" y="886444"/>
                  </a:lnTo>
                  <a:lnTo>
                    <a:pt x="76798" y="877610"/>
                  </a:lnTo>
                  <a:lnTo>
                    <a:pt x="75047" y="875972"/>
                  </a:lnTo>
                  <a:lnTo>
                    <a:pt x="76318" y="867696"/>
                  </a:lnTo>
                  <a:lnTo>
                    <a:pt x="78361" y="862578"/>
                  </a:lnTo>
                  <a:lnTo>
                    <a:pt x="80043" y="865776"/>
                  </a:lnTo>
                  <a:lnTo>
                    <a:pt x="82338" y="865354"/>
                  </a:lnTo>
                  <a:lnTo>
                    <a:pt x="74884" y="858782"/>
                  </a:lnTo>
                  <a:lnTo>
                    <a:pt x="75974" y="854663"/>
                  </a:lnTo>
                  <a:lnTo>
                    <a:pt x="73225" y="855065"/>
                  </a:lnTo>
                  <a:lnTo>
                    <a:pt x="72998" y="849847"/>
                  </a:lnTo>
                  <a:lnTo>
                    <a:pt x="75223" y="850985"/>
                  </a:lnTo>
                  <a:lnTo>
                    <a:pt x="79127" y="844906"/>
                  </a:lnTo>
                  <a:lnTo>
                    <a:pt x="75789" y="837990"/>
                  </a:lnTo>
                  <a:lnTo>
                    <a:pt x="74018" y="826453"/>
                  </a:lnTo>
                  <a:lnTo>
                    <a:pt x="71365" y="824774"/>
                  </a:lnTo>
                  <a:lnTo>
                    <a:pt x="72454" y="820654"/>
                  </a:lnTo>
                  <a:lnTo>
                    <a:pt x="68397" y="809536"/>
                  </a:lnTo>
                  <a:lnTo>
                    <a:pt x="64477" y="805717"/>
                  </a:lnTo>
                  <a:lnTo>
                    <a:pt x="70347" y="806496"/>
                  </a:lnTo>
                  <a:lnTo>
                    <a:pt x="73181" y="804015"/>
                  </a:lnTo>
                  <a:lnTo>
                    <a:pt x="69669" y="801255"/>
                  </a:lnTo>
                  <a:lnTo>
                    <a:pt x="67384" y="791255"/>
                  </a:lnTo>
                  <a:lnTo>
                    <a:pt x="63307" y="791075"/>
                  </a:lnTo>
                  <a:lnTo>
                    <a:pt x="61610" y="788395"/>
                  </a:lnTo>
                  <a:lnTo>
                    <a:pt x="64396" y="786954"/>
                  </a:lnTo>
                  <a:lnTo>
                    <a:pt x="65646" y="779192"/>
                  </a:lnTo>
                  <a:lnTo>
                    <a:pt x="65130" y="770309"/>
                  </a:lnTo>
                  <a:lnTo>
                    <a:pt x="58641" y="763246"/>
                  </a:lnTo>
                  <a:lnTo>
                    <a:pt x="62154" y="755583"/>
                  </a:lnTo>
                  <a:lnTo>
                    <a:pt x="59079" y="753361"/>
                  </a:lnTo>
                  <a:lnTo>
                    <a:pt x="56133" y="738111"/>
                  </a:lnTo>
                  <a:lnTo>
                    <a:pt x="59030" y="734069"/>
                  </a:lnTo>
                  <a:lnTo>
                    <a:pt x="53424" y="717654"/>
                  </a:lnTo>
                  <a:lnTo>
                    <a:pt x="50775" y="706063"/>
                  </a:lnTo>
                  <a:lnTo>
                    <a:pt x="49039" y="704420"/>
                  </a:lnTo>
                  <a:lnTo>
                    <a:pt x="48370" y="699174"/>
                  </a:lnTo>
                  <a:lnTo>
                    <a:pt x="44450" y="695868"/>
                  </a:lnTo>
                  <a:lnTo>
                    <a:pt x="43947" y="686978"/>
                  </a:lnTo>
                  <a:lnTo>
                    <a:pt x="41453" y="682171"/>
                  </a:lnTo>
                  <a:lnTo>
                    <a:pt x="48000" y="677249"/>
                  </a:lnTo>
                  <a:lnTo>
                    <a:pt x="42496" y="679088"/>
                  </a:lnTo>
                  <a:lnTo>
                    <a:pt x="39457" y="676342"/>
                  </a:lnTo>
                  <a:lnTo>
                    <a:pt x="40998" y="672238"/>
                  </a:lnTo>
                  <a:lnTo>
                    <a:pt x="37320" y="663724"/>
                  </a:lnTo>
                  <a:lnTo>
                    <a:pt x="39430" y="657037"/>
                  </a:lnTo>
                  <a:lnTo>
                    <a:pt x="37936" y="650185"/>
                  </a:lnTo>
                  <a:lnTo>
                    <a:pt x="34475" y="646897"/>
                  </a:lnTo>
                  <a:lnTo>
                    <a:pt x="31799" y="636338"/>
                  </a:lnTo>
                  <a:lnTo>
                    <a:pt x="34121" y="634878"/>
                  </a:lnTo>
                  <a:lnTo>
                    <a:pt x="37059" y="629793"/>
                  </a:lnTo>
                  <a:lnTo>
                    <a:pt x="34549" y="625503"/>
                  </a:lnTo>
                  <a:lnTo>
                    <a:pt x="29744" y="622152"/>
                  </a:lnTo>
                  <a:lnTo>
                    <a:pt x="31686" y="619109"/>
                  </a:lnTo>
                  <a:lnTo>
                    <a:pt x="29107" y="616381"/>
                  </a:lnTo>
                  <a:lnTo>
                    <a:pt x="28590" y="608006"/>
                  </a:lnTo>
                  <a:lnTo>
                    <a:pt x="26936" y="604798"/>
                  </a:lnTo>
                  <a:lnTo>
                    <a:pt x="29944" y="598150"/>
                  </a:lnTo>
                  <a:lnTo>
                    <a:pt x="29332" y="591857"/>
                  </a:lnTo>
                  <a:lnTo>
                    <a:pt x="33825" y="592063"/>
                  </a:lnTo>
                  <a:lnTo>
                    <a:pt x="31416" y="585687"/>
                  </a:lnTo>
                  <a:lnTo>
                    <a:pt x="23436" y="573311"/>
                  </a:lnTo>
                  <a:lnTo>
                    <a:pt x="23773" y="566016"/>
                  </a:lnTo>
                  <a:lnTo>
                    <a:pt x="22948" y="564412"/>
                  </a:lnTo>
                  <a:lnTo>
                    <a:pt x="25248" y="553552"/>
                  </a:lnTo>
                  <a:lnTo>
                    <a:pt x="25633" y="545213"/>
                  </a:lnTo>
                  <a:lnTo>
                    <a:pt x="16994" y="528099"/>
                  </a:lnTo>
                  <a:lnTo>
                    <a:pt x="19925" y="523012"/>
                  </a:lnTo>
                  <a:lnTo>
                    <a:pt x="19199" y="519322"/>
                  </a:lnTo>
                  <a:lnTo>
                    <a:pt x="15591" y="519676"/>
                  </a:lnTo>
                  <a:lnTo>
                    <a:pt x="20627" y="507895"/>
                  </a:lnTo>
                  <a:lnTo>
                    <a:pt x="20120" y="499513"/>
                  </a:lnTo>
                  <a:lnTo>
                    <a:pt x="22370" y="489690"/>
                  </a:lnTo>
                  <a:lnTo>
                    <a:pt x="17969" y="487918"/>
                  </a:lnTo>
                  <a:lnTo>
                    <a:pt x="16107" y="489399"/>
                  </a:lnTo>
                  <a:lnTo>
                    <a:pt x="17513" y="478492"/>
                  </a:lnTo>
                  <a:lnTo>
                    <a:pt x="16618" y="478450"/>
                  </a:lnTo>
                  <a:lnTo>
                    <a:pt x="16455" y="462766"/>
                  </a:lnTo>
                  <a:lnTo>
                    <a:pt x="19525" y="454547"/>
                  </a:lnTo>
                  <a:lnTo>
                    <a:pt x="13216" y="445890"/>
                  </a:lnTo>
                  <a:lnTo>
                    <a:pt x="14280" y="442282"/>
                  </a:lnTo>
                  <a:lnTo>
                    <a:pt x="13009" y="431245"/>
                  </a:lnTo>
                  <a:lnTo>
                    <a:pt x="13204" y="427073"/>
                  </a:lnTo>
                  <a:lnTo>
                    <a:pt x="10626" y="424861"/>
                  </a:lnTo>
                  <a:lnTo>
                    <a:pt x="10798" y="421210"/>
                  </a:lnTo>
                  <a:lnTo>
                    <a:pt x="7946" y="415326"/>
                  </a:lnTo>
                  <a:lnTo>
                    <a:pt x="9800" y="404435"/>
                  </a:lnTo>
                  <a:lnTo>
                    <a:pt x="6109" y="397464"/>
                  </a:lnTo>
                  <a:lnTo>
                    <a:pt x="9944" y="391894"/>
                  </a:lnTo>
                  <a:lnTo>
                    <a:pt x="7469" y="387594"/>
                  </a:lnTo>
                  <a:lnTo>
                    <a:pt x="3906" y="387426"/>
                  </a:lnTo>
                  <a:lnTo>
                    <a:pt x="3856" y="379057"/>
                  </a:lnTo>
                  <a:lnTo>
                    <a:pt x="6329" y="373946"/>
                  </a:lnTo>
                  <a:lnTo>
                    <a:pt x="9940" y="373070"/>
                  </a:lnTo>
                  <a:lnTo>
                    <a:pt x="11472" y="368959"/>
                  </a:lnTo>
                  <a:lnTo>
                    <a:pt x="4647" y="371774"/>
                  </a:lnTo>
                  <a:lnTo>
                    <a:pt x="2447" y="371147"/>
                  </a:lnTo>
                  <a:lnTo>
                    <a:pt x="0" y="366324"/>
                  </a:lnTo>
                  <a:lnTo>
                    <a:pt x="273" y="360585"/>
                  </a:lnTo>
                  <a:lnTo>
                    <a:pt x="5216" y="359774"/>
                  </a:lnTo>
                  <a:lnTo>
                    <a:pt x="3784" y="352385"/>
                  </a:lnTo>
                  <a:lnTo>
                    <a:pt x="1684" y="349670"/>
                  </a:lnTo>
                  <a:lnTo>
                    <a:pt x="11318" y="343851"/>
                  </a:lnTo>
                  <a:lnTo>
                    <a:pt x="14829" y="354476"/>
                  </a:lnTo>
                  <a:lnTo>
                    <a:pt x="20069" y="356813"/>
                  </a:lnTo>
                  <a:lnTo>
                    <a:pt x="18558" y="350990"/>
                  </a:lnTo>
                  <a:lnTo>
                    <a:pt x="20484" y="347942"/>
                  </a:lnTo>
                  <a:lnTo>
                    <a:pt x="18974" y="342119"/>
                  </a:lnTo>
                  <a:lnTo>
                    <a:pt x="12726" y="342348"/>
                  </a:lnTo>
                  <a:lnTo>
                    <a:pt x="12626" y="335022"/>
                  </a:lnTo>
                  <a:lnTo>
                    <a:pt x="14082" y="332475"/>
                  </a:lnTo>
                  <a:lnTo>
                    <a:pt x="11218" y="327110"/>
                  </a:lnTo>
                  <a:lnTo>
                    <a:pt x="15781" y="315295"/>
                  </a:lnTo>
                  <a:lnTo>
                    <a:pt x="15781" y="315295"/>
                  </a:lnTo>
                  <a:lnTo>
                    <a:pt x="25033" y="317297"/>
                  </a:lnTo>
                  <a:lnTo>
                    <a:pt x="25228" y="313122"/>
                  </a:lnTo>
                  <a:lnTo>
                    <a:pt x="28828" y="312244"/>
                  </a:lnTo>
                  <a:lnTo>
                    <a:pt x="32323" y="304037"/>
                  </a:lnTo>
                  <a:lnTo>
                    <a:pt x="35874" y="304201"/>
                  </a:lnTo>
                  <a:lnTo>
                    <a:pt x="36930" y="300589"/>
                  </a:lnTo>
                  <a:lnTo>
                    <a:pt x="45338" y="301498"/>
                  </a:lnTo>
                  <a:lnTo>
                    <a:pt x="51012" y="303850"/>
                  </a:lnTo>
                  <a:lnTo>
                    <a:pt x="51012" y="303850"/>
                  </a:lnTo>
                  <a:lnTo>
                    <a:pt x="53366" y="310757"/>
                  </a:lnTo>
                  <a:lnTo>
                    <a:pt x="51281" y="317461"/>
                  </a:lnTo>
                  <a:lnTo>
                    <a:pt x="52915" y="320674"/>
                  </a:lnTo>
                  <a:lnTo>
                    <a:pt x="56048" y="320293"/>
                  </a:lnTo>
                  <a:lnTo>
                    <a:pt x="59342" y="326195"/>
                  </a:lnTo>
                  <a:lnTo>
                    <a:pt x="63667" y="329005"/>
                  </a:lnTo>
                  <a:lnTo>
                    <a:pt x="64346" y="323806"/>
                  </a:lnTo>
                  <a:lnTo>
                    <a:pt x="69630" y="325089"/>
                  </a:lnTo>
                  <a:lnTo>
                    <a:pt x="72623" y="327837"/>
                  </a:lnTo>
                  <a:lnTo>
                    <a:pt x="75358" y="326390"/>
                  </a:lnTo>
                  <a:lnTo>
                    <a:pt x="79264" y="328656"/>
                  </a:lnTo>
                  <a:lnTo>
                    <a:pt x="81745" y="332949"/>
                  </a:lnTo>
                  <a:lnTo>
                    <a:pt x="87820" y="326419"/>
                  </a:lnTo>
                  <a:lnTo>
                    <a:pt x="88073" y="320677"/>
                  </a:lnTo>
                  <a:lnTo>
                    <a:pt x="88073" y="320677"/>
                  </a:lnTo>
                  <a:lnTo>
                    <a:pt x="94336" y="319905"/>
                  </a:lnTo>
                  <a:lnTo>
                    <a:pt x="100291" y="315981"/>
                  </a:lnTo>
                  <a:lnTo>
                    <a:pt x="100609" y="308673"/>
                  </a:lnTo>
                  <a:lnTo>
                    <a:pt x="103340" y="307222"/>
                  </a:lnTo>
                  <a:lnTo>
                    <a:pt x="109066" y="308516"/>
                  </a:lnTo>
                  <a:lnTo>
                    <a:pt x="110931" y="306504"/>
                  </a:lnTo>
                  <a:lnTo>
                    <a:pt x="115769" y="307758"/>
                  </a:lnTo>
                  <a:lnTo>
                    <a:pt x="116590" y="309362"/>
                  </a:lnTo>
                  <a:lnTo>
                    <a:pt x="121540" y="308004"/>
                  </a:lnTo>
                  <a:lnTo>
                    <a:pt x="120386" y="303771"/>
                  </a:lnTo>
                  <a:lnTo>
                    <a:pt x="120742" y="295418"/>
                  </a:lnTo>
                  <a:lnTo>
                    <a:pt x="122960" y="295512"/>
                  </a:lnTo>
                  <a:lnTo>
                    <a:pt x="120612" y="277629"/>
                  </a:lnTo>
                  <a:lnTo>
                    <a:pt x="116998" y="279044"/>
                  </a:lnTo>
                  <a:lnTo>
                    <a:pt x="117200" y="274344"/>
                  </a:lnTo>
                  <a:lnTo>
                    <a:pt x="123073" y="271980"/>
                  </a:lnTo>
                  <a:lnTo>
                    <a:pt x="126109" y="263216"/>
                  </a:lnTo>
                  <a:lnTo>
                    <a:pt x="130739" y="258704"/>
                  </a:lnTo>
                  <a:lnTo>
                    <a:pt x="129985" y="255533"/>
                  </a:lnTo>
                  <a:lnTo>
                    <a:pt x="134147" y="251524"/>
                  </a:lnTo>
                  <a:lnTo>
                    <a:pt x="131977" y="250386"/>
                  </a:lnTo>
                  <a:lnTo>
                    <a:pt x="131401" y="243038"/>
                  </a:lnTo>
                  <a:lnTo>
                    <a:pt x="126155" y="241246"/>
                  </a:lnTo>
                  <a:lnTo>
                    <a:pt x="124562" y="236993"/>
                  </a:lnTo>
                  <a:lnTo>
                    <a:pt x="119918" y="231563"/>
                  </a:lnTo>
                  <a:lnTo>
                    <a:pt x="125781" y="229197"/>
                  </a:lnTo>
                  <a:lnTo>
                    <a:pt x="129696" y="220469"/>
                  </a:lnTo>
                  <a:lnTo>
                    <a:pt x="133256" y="220096"/>
                  </a:lnTo>
                  <a:lnTo>
                    <a:pt x="135005" y="231157"/>
                  </a:lnTo>
                  <a:lnTo>
                    <a:pt x="137770" y="228658"/>
                  </a:lnTo>
                  <a:lnTo>
                    <a:pt x="141752" y="228825"/>
                  </a:lnTo>
                  <a:lnTo>
                    <a:pt x="154215" y="238236"/>
                  </a:lnTo>
                  <a:lnTo>
                    <a:pt x="154841" y="244540"/>
                  </a:lnTo>
                  <a:lnTo>
                    <a:pt x="159561" y="248396"/>
                  </a:lnTo>
                  <a:lnTo>
                    <a:pt x="165445" y="245498"/>
                  </a:lnTo>
                  <a:lnTo>
                    <a:pt x="172444" y="247875"/>
                  </a:lnTo>
                  <a:lnTo>
                    <a:pt x="178452" y="241840"/>
                  </a:lnTo>
                  <a:lnTo>
                    <a:pt x="181087" y="242469"/>
                  </a:lnTo>
                  <a:lnTo>
                    <a:pt x="187893" y="238557"/>
                  </a:lnTo>
                  <a:lnTo>
                    <a:pt x="188185" y="231245"/>
                  </a:lnTo>
                  <a:lnTo>
                    <a:pt x="184687" y="230059"/>
                  </a:lnTo>
                  <a:lnTo>
                    <a:pt x="184833" y="226403"/>
                  </a:lnTo>
                  <a:lnTo>
                    <a:pt x="191026" y="226649"/>
                  </a:lnTo>
                  <a:lnTo>
                    <a:pt x="194371" y="220504"/>
                  </a:lnTo>
                  <a:lnTo>
                    <a:pt x="200079" y="221776"/>
                  </a:lnTo>
                  <a:lnTo>
                    <a:pt x="203740" y="218781"/>
                  </a:lnTo>
                  <a:lnTo>
                    <a:pt x="202979" y="215612"/>
                  </a:lnTo>
                  <a:lnTo>
                    <a:pt x="204396" y="202065"/>
                  </a:lnTo>
                  <a:lnTo>
                    <a:pt x="201806" y="200394"/>
                  </a:lnTo>
                  <a:lnTo>
                    <a:pt x="202052" y="194125"/>
                  </a:lnTo>
                  <a:lnTo>
                    <a:pt x="197524" y="185575"/>
                  </a:lnTo>
                  <a:lnTo>
                    <a:pt x="199620" y="177286"/>
                  </a:lnTo>
                  <a:lnTo>
                    <a:pt x="190475" y="173784"/>
                  </a:lnTo>
                  <a:lnTo>
                    <a:pt x="184169" y="165683"/>
                  </a:lnTo>
                  <a:lnTo>
                    <a:pt x="186480" y="163159"/>
                  </a:lnTo>
                  <a:lnTo>
                    <a:pt x="186647" y="158979"/>
                  </a:lnTo>
                  <a:lnTo>
                    <a:pt x="183433" y="161990"/>
                  </a:lnTo>
                  <a:lnTo>
                    <a:pt x="179022" y="161812"/>
                  </a:lnTo>
                  <a:lnTo>
                    <a:pt x="174403" y="155869"/>
                  </a:lnTo>
                  <a:lnTo>
                    <a:pt x="167788" y="155600"/>
                  </a:lnTo>
                  <a:lnTo>
                    <a:pt x="157774" y="152048"/>
                  </a:lnTo>
                  <a:lnTo>
                    <a:pt x="156269" y="145706"/>
                  </a:lnTo>
                  <a:lnTo>
                    <a:pt x="152699" y="146605"/>
                  </a:lnTo>
                  <a:lnTo>
                    <a:pt x="155561" y="141490"/>
                  </a:lnTo>
                  <a:lnTo>
                    <a:pt x="159753" y="146897"/>
                  </a:lnTo>
                  <a:lnTo>
                    <a:pt x="159645" y="149509"/>
                  </a:lnTo>
                  <a:lnTo>
                    <a:pt x="165484" y="147132"/>
                  </a:lnTo>
                  <a:lnTo>
                    <a:pt x="174636" y="150122"/>
                  </a:lnTo>
                  <a:lnTo>
                    <a:pt x="175751" y="144411"/>
                  </a:lnTo>
                  <a:lnTo>
                    <a:pt x="183245" y="144713"/>
                  </a:lnTo>
                  <a:lnTo>
                    <a:pt x="184231" y="142136"/>
                  </a:lnTo>
                  <a:lnTo>
                    <a:pt x="188115" y="144385"/>
                  </a:lnTo>
                  <a:lnTo>
                    <a:pt x="187589" y="135467"/>
                  </a:lnTo>
                  <a:lnTo>
                    <a:pt x="190379" y="131916"/>
                  </a:lnTo>
                  <a:lnTo>
                    <a:pt x="189664" y="127700"/>
                  </a:lnTo>
                  <a:lnTo>
                    <a:pt x="198874" y="129113"/>
                  </a:lnTo>
                  <a:lnTo>
                    <a:pt x="207469" y="123695"/>
                  </a:lnTo>
                  <a:lnTo>
                    <a:pt x="209558" y="115403"/>
                  </a:lnTo>
                  <a:lnTo>
                    <a:pt x="209864" y="107564"/>
                  </a:lnTo>
                  <a:lnTo>
                    <a:pt x="219289" y="103221"/>
                  </a:lnTo>
                  <a:lnTo>
                    <a:pt x="224129" y="103408"/>
                  </a:lnTo>
                  <a:lnTo>
                    <a:pt x="227131" y="94103"/>
                  </a:lnTo>
                  <a:lnTo>
                    <a:pt x="228351" y="96767"/>
                  </a:lnTo>
                  <a:lnTo>
                    <a:pt x="235349" y="98081"/>
                  </a:lnTo>
                  <a:lnTo>
                    <a:pt x="235429" y="95990"/>
                  </a:lnTo>
                  <a:lnTo>
                    <a:pt x="241088" y="97775"/>
                  </a:lnTo>
                  <a:lnTo>
                    <a:pt x="245126" y="95834"/>
                  </a:lnTo>
                  <a:lnTo>
                    <a:pt x="250366" y="97077"/>
                  </a:lnTo>
                  <a:lnTo>
                    <a:pt x="252702" y="93501"/>
                  </a:lnTo>
                  <a:lnTo>
                    <a:pt x="253465" y="96670"/>
                  </a:lnTo>
                  <a:lnTo>
                    <a:pt x="257062" y="94710"/>
                  </a:lnTo>
                  <a:lnTo>
                    <a:pt x="262799" y="94399"/>
                  </a:lnTo>
                  <a:lnTo>
                    <a:pt x="266452" y="90870"/>
                  </a:lnTo>
                  <a:lnTo>
                    <a:pt x="267581" y="84108"/>
                  </a:lnTo>
                  <a:lnTo>
                    <a:pt x="264943" y="84011"/>
                  </a:lnTo>
                  <a:lnTo>
                    <a:pt x="264256" y="78752"/>
                  </a:lnTo>
                  <a:lnTo>
                    <a:pt x="258329" y="84290"/>
                  </a:lnTo>
                  <a:lnTo>
                    <a:pt x="254030" y="81513"/>
                  </a:lnTo>
                  <a:lnTo>
                    <a:pt x="248178" y="84958"/>
                  </a:lnTo>
                  <a:lnTo>
                    <a:pt x="245316" y="79093"/>
                  </a:lnTo>
                  <a:lnTo>
                    <a:pt x="240841" y="81018"/>
                  </a:lnTo>
                  <a:lnTo>
                    <a:pt x="226834" y="78913"/>
                  </a:lnTo>
                  <a:lnTo>
                    <a:pt x="214823" y="82112"/>
                  </a:lnTo>
                  <a:lnTo>
                    <a:pt x="215601" y="84759"/>
                  </a:lnTo>
                  <a:lnTo>
                    <a:pt x="208044" y="86558"/>
                  </a:lnTo>
                  <a:lnTo>
                    <a:pt x="203269" y="84799"/>
                  </a:lnTo>
                  <a:lnTo>
                    <a:pt x="202287" y="87378"/>
                  </a:lnTo>
                  <a:lnTo>
                    <a:pt x="196068" y="88701"/>
                  </a:lnTo>
                  <a:lnTo>
                    <a:pt x="193974" y="86001"/>
                  </a:lnTo>
                  <a:lnTo>
                    <a:pt x="191062" y="70705"/>
                  </a:lnTo>
                  <a:lnTo>
                    <a:pt x="185539" y="65772"/>
                  </a:lnTo>
                  <a:lnTo>
                    <a:pt x="192234" y="63423"/>
                  </a:lnTo>
                  <a:lnTo>
                    <a:pt x="194807" y="65097"/>
                  </a:lnTo>
                  <a:lnTo>
                    <a:pt x="200601" y="63233"/>
                  </a:lnTo>
                  <a:lnTo>
                    <a:pt x="202730" y="53895"/>
                  </a:lnTo>
                  <a:lnTo>
                    <a:pt x="195557" y="46282"/>
                  </a:lnTo>
                  <a:lnTo>
                    <a:pt x="194281" y="34190"/>
                  </a:lnTo>
                  <a:lnTo>
                    <a:pt x="190834" y="32482"/>
                  </a:lnTo>
                  <a:lnTo>
                    <a:pt x="193570" y="29974"/>
                  </a:lnTo>
                  <a:lnTo>
                    <a:pt x="201028" y="30271"/>
                  </a:lnTo>
                  <a:lnTo>
                    <a:pt x="222987" y="19091"/>
                  </a:lnTo>
                  <a:lnTo>
                    <a:pt x="224822" y="17068"/>
                  </a:lnTo>
                  <a:lnTo>
                    <a:pt x="241719" y="11433"/>
                  </a:lnTo>
                  <a:lnTo>
                    <a:pt x="241719" y="11433"/>
                  </a:lnTo>
                  <a:lnTo>
                    <a:pt x="248993" y="16419"/>
                  </a:lnTo>
                  <a:lnTo>
                    <a:pt x="263937" y="15929"/>
                  </a:lnTo>
                  <a:lnTo>
                    <a:pt x="266818" y="9230"/>
                  </a:lnTo>
                  <a:lnTo>
                    <a:pt x="272535" y="8916"/>
                  </a:lnTo>
                  <a:lnTo>
                    <a:pt x="277070" y="4894"/>
                  </a:lnTo>
                  <a:lnTo>
                    <a:pt x="278955" y="1298"/>
                  </a:lnTo>
                  <a:lnTo>
                    <a:pt x="286459" y="0"/>
                  </a:lnTo>
                  <a:lnTo>
                    <a:pt x="288500" y="4261"/>
                  </a:lnTo>
                  <a:lnTo>
                    <a:pt x="286290" y="4705"/>
                  </a:lnTo>
                  <a:lnTo>
                    <a:pt x="288255" y="11057"/>
                  </a:lnTo>
                  <a:lnTo>
                    <a:pt x="292620" y="11737"/>
                  </a:lnTo>
                  <a:lnTo>
                    <a:pt x="297255" y="17136"/>
                  </a:lnTo>
                  <a:lnTo>
                    <a:pt x="298824" y="22426"/>
                  </a:lnTo>
                  <a:lnTo>
                    <a:pt x="297872" y="24486"/>
                  </a:lnTo>
                  <a:lnTo>
                    <a:pt x="295431" y="43766"/>
                  </a:lnTo>
                  <a:lnTo>
                    <a:pt x="297112" y="45919"/>
                  </a:lnTo>
                  <a:lnTo>
                    <a:pt x="295974" y="53207"/>
                  </a:lnTo>
                  <a:lnTo>
                    <a:pt x="301225" y="53916"/>
                  </a:lnTo>
                  <a:lnTo>
                    <a:pt x="302321" y="60235"/>
                  </a:lnTo>
                  <a:lnTo>
                    <a:pt x="306713" y="60389"/>
                  </a:lnTo>
                  <a:lnTo>
                    <a:pt x="307464" y="64080"/>
                  </a:lnTo>
                  <a:lnTo>
                    <a:pt x="319691" y="66598"/>
                  </a:lnTo>
                  <a:lnTo>
                    <a:pt x="322220" y="69825"/>
                  </a:lnTo>
                  <a:lnTo>
                    <a:pt x="335278" y="73934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sp>
          <p:nvSpPr>
            <p:cNvPr id="29" name="M21">
              <a:extLst>
                <a:ext uri="{FF2B5EF4-FFF2-40B4-BE49-F238E27FC236}">
                  <a16:creationId xmlns:a16="http://schemas.microsoft.com/office/drawing/2014/main" xmlns="" id="{8FD5A219-24B0-4150-8CB1-1EB80ED76474}"/>
                </a:ext>
              </a:extLst>
            </p:cNvPr>
            <p:cNvSpPr/>
            <p:nvPr/>
          </p:nvSpPr>
          <p:spPr>
            <a:xfrm>
              <a:off x="3677313" y="1852124"/>
              <a:ext cx="246102" cy="324340"/>
            </a:xfrm>
            <a:custGeom>
              <a:avLst/>
              <a:gdLst/>
              <a:ahLst/>
              <a:cxnLst/>
              <a:rect l="0" t="0" r="0" b="0"/>
              <a:pathLst>
                <a:path w="246102" h="324340">
                  <a:moveTo>
                    <a:pt x="230223" y="39067"/>
                  </a:moveTo>
                  <a:lnTo>
                    <a:pt x="229314" y="47558"/>
                  </a:lnTo>
                  <a:lnTo>
                    <a:pt x="226010" y="48922"/>
                  </a:lnTo>
                  <a:lnTo>
                    <a:pt x="224346" y="58535"/>
                  </a:lnTo>
                  <a:lnTo>
                    <a:pt x="220699" y="69911"/>
                  </a:lnTo>
                  <a:lnTo>
                    <a:pt x="219326" y="82648"/>
                  </a:lnTo>
                  <a:lnTo>
                    <a:pt x="222703" y="86531"/>
                  </a:lnTo>
                  <a:lnTo>
                    <a:pt x="226964" y="86127"/>
                  </a:lnTo>
                  <a:lnTo>
                    <a:pt x="229818" y="89008"/>
                  </a:lnTo>
                  <a:lnTo>
                    <a:pt x="244480" y="93914"/>
                  </a:lnTo>
                  <a:lnTo>
                    <a:pt x="246101" y="106368"/>
                  </a:lnTo>
                  <a:lnTo>
                    <a:pt x="245895" y="113218"/>
                  </a:lnTo>
                  <a:lnTo>
                    <a:pt x="240666" y="121598"/>
                  </a:lnTo>
                  <a:lnTo>
                    <a:pt x="243397" y="127643"/>
                  </a:lnTo>
                  <a:lnTo>
                    <a:pt x="241838" y="129368"/>
                  </a:lnTo>
                  <a:lnTo>
                    <a:pt x="240348" y="136340"/>
                  </a:lnTo>
                  <a:lnTo>
                    <a:pt x="236423" y="140391"/>
                  </a:lnTo>
                  <a:lnTo>
                    <a:pt x="233402" y="144882"/>
                  </a:lnTo>
                  <a:lnTo>
                    <a:pt x="232055" y="153416"/>
                  </a:lnTo>
                  <a:lnTo>
                    <a:pt x="233930" y="159543"/>
                  </a:lnTo>
                  <a:lnTo>
                    <a:pt x="231628" y="167118"/>
                  </a:lnTo>
                  <a:lnTo>
                    <a:pt x="228782" y="168963"/>
                  </a:lnTo>
                  <a:lnTo>
                    <a:pt x="222745" y="169008"/>
                  </a:lnTo>
                  <a:lnTo>
                    <a:pt x="222114" y="180627"/>
                  </a:lnTo>
                  <a:lnTo>
                    <a:pt x="217383" y="190005"/>
                  </a:lnTo>
                  <a:lnTo>
                    <a:pt x="212588" y="194133"/>
                  </a:lnTo>
                  <a:lnTo>
                    <a:pt x="208336" y="208718"/>
                  </a:lnTo>
                  <a:lnTo>
                    <a:pt x="204578" y="210120"/>
                  </a:lnTo>
                  <a:lnTo>
                    <a:pt x="206116" y="217332"/>
                  </a:lnTo>
                  <a:lnTo>
                    <a:pt x="204127" y="223823"/>
                  </a:lnTo>
                  <a:lnTo>
                    <a:pt x="200745" y="224664"/>
                  </a:lnTo>
                  <a:lnTo>
                    <a:pt x="203658" y="228070"/>
                  </a:lnTo>
                  <a:lnTo>
                    <a:pt x="198810" y="236403"/>
                  </a:lnTo>
                  <a:lnTo>
                    <a:pt x="195807" y="236682"/>
                  </a:lnTo>
                  <a:lnTo>
                    <a:pt x="196962" y="244456"/>
                  </a:lnTo>
                  <a:lnTo>
                    <a:pt x="195445" y="251428"/>
                  </a:lnTo>
                  <a:lnTo>
                    <a:pt x="193111" y="254271"/>
                  </a:lnTo>
                  <a:lnTo>
                    <a:pt x="192310" y="264329"/>
                  </a:lnTo>
                  <a:lnTo>
                    <a:pt x="189066" y="266731"/>
                  </a:lnTo>
                  <a:lnTo>
                    <a:pt x="190319" y="280276"/>
                  </a:lnTo>
                  <a:lnTo>
                    <a:pt x="188892" y="288289"/>
                  </a:lnTo>
                  <a:lnTo>
                    <a:pt x="181968" y="302589"/>
                  </a:lnTo>
                  <a:lnTo>
                    <a:pt x="183260" y="307199"/>
                  </a:lnTo>
                  <a:lnTo>
                    <a:pt x="179435" y="308076"/>
                  </a:lnTo>
                  <a:lnTo>
                    <a:pt x="179436" y="322263"/>
                  </a:lnTo>
                  <a:lnTo>
                    <a:pt x="173981" y="324339"/>
                  </a:lnTo>
                  <a:lnTo>
                    <a:pt x="168482" y="316435"/>
                  </a:lnTo>
                  <a:lnTo>
                    <a:pt x="162312" y="315422"/>
                  </a:lnTo>
                  <a:lnTo>
                    <a:pt x="157056" y="310121"/>
                  </a:lnTo>
                  <a:lnTo>
                    <a:pt x="149739" y="310785"/>
                  </a:lnTo>
                  <a:lnTo>
                    <a:pt x="146922" y="308413"/>
                  </a:lnTo>
                  <a:lnTo>
                    <a:pt x="141185" y="307355"/>
                  </a:lnTo>
                  <a:lnTo>
                    <a:pt x="130417" y="313051"/>
                  </a:lnTo>
                  <a:lnTo>
                    <a:pt x="125159" y="312472"/>
                  </a:lnTo>
                  <a:lnTo>
                    <a:pt x="124925" y="309866"/>
                  </a:lnTo>
                  <a:lnTo>
                    <a:pt x="120157" y="305039"/>
                  </a:lnTo>
                  <a:lnTo>
                    <a:pt x="117587" y="300541"/>
                  </a:lnTo>
                  <a:lnTo>
                    <a:pt x="115191" y="302856"/>
                  </a:lnTo>
                  <a:lnTo>
                    <a:pt x="96844" y="301331"/>
                  </a:lnTo>
                  <a:lnTo>
                    <a:pt x="95767" y="308779"/>
                  </a:lnTo>
                  <a:lnTo>
                    <a:pt x="91939" y="309642"/>
                  </a:lnTo>
                  <a:lnTo>
                    <a:pt x="89082" y="306742"/>
                  </a:lnTo>
                  <a:lnTo>
                    <a:pt x="88588" y="310987"/>
                  </a:lnTo>
                  <a:lnTo>
                    <a:pt x="81498" y="314235"/>
                  </a:lnTo>
                  <a:lnTo>
                    <a:pt x="76014" y="311038"/>
                  </a:lnTo>
                  <a:lnTo>
                    <a:pt x="75129" y="305863"/>
                  </a:lnTo>
                  <a:lnTo>
                    <a:pt x="71278" y="301472"/>
                  </a:lnTo>
                  <a:lnTo>
                    <a:pt x="68628" y="295926"/>
                  </a:lnTo>
                  <a:lnTo>
                    <a:pt x="64394" y="292093"/>
                  </a:lnTo>
                  <a:lnTo>
                    <a:pt x="56473" y="290679"/>
                  </a:lnTo>
                  <a:lnTo>
                    <a:pt x="54028" y="292466"/>
                  </a:lnTo>
                  <a:lnTo>
                    <a:pt x="54954" y="298163"/>
                  </a:lnTo>
                  <a:lnTo>
                    <a:pt x="54954" y="298163"/>
                  </a:lnTo>
                  <a:lnTo>
                    <a:pt x="48116" y="299278"/>
                  </a:lnTo>
                  <a:lnTo>
                    <a:pt x="42926" y="304450"/>
                  </a:lnTo>
                  <a:lnTo>
                    <a:pt x="44110" y="298047"/>
                  </a:lnTo>
                  <a:lnTo>
                    <a:pt x="38545" y="293799"/>
                  </a:lnTo>
                  <a:lnTo>
                    <a:pt x="36931" y="300238"/>
                  </a:lnTo>
                  <a:lnTo>
                    <a:pt x="30433" y="300269"/>
                  </a:lnTo>
                  <a:lnTo>
                    <a:pt x="30166" y="297141"/>
                  </a:lnTo>
                  <a:lnTo>
                    <a:pt x="25643" y="294901"/>
                  </a:lnTo>
                  <a:lnTo>
                    <a:pt x="20671" y="302675"/>
                  </a:lnTo>
                  <a:lnTo>
                    <a:pt x="20229" y="297462"/>
                  </a:lnTo>
                  <a:lnTo>
                    <a:pt x="16433" y="293583"/>
                  </a:lnTo>
                  <a:lnTo>
                    <a:pt x="12739" y="295996"/>
                  </a:lnTo>
                  <a:lnTo>
                    <a:pt x="599" y="290719"/>
                  </a:lnTo>
                  <a:lnTo>
                    <a:pt x="2916" y="287374"/>
                  </a:lnTo>
                  <a:lnTo>
                    <a:pt x="5355" y="280343"/>
                  </a:lnTo>
                  <a:lnTo>
                    <a:pt x="3889" y="278366"/>
                  </a:lnTo>
                  <a:lnTo>
                    <a:pt x="6678" y="275506"/>
                  </a:lnTo>
                  <a:lnTo>
                    <a:pt x="3474" y="263175"/>
                  </a:lnTo>
                  <a:lnTo>
                    <a:pt x="7273" y="251829"/>
                  </a:lnTo>
                  <a:lnTo>
                    <a:pt x="4654" y="251525"/>
                  </a:lnTo>
                  <a:lnTo>
                    <a:pt x="4467" y="244190"/>
                  </a:lnTo>
                  <a:lnTo>
                    <a:pt x="0" y="242467"/>
                  </a:lnTo>
                  <a:lnTo>
                    <a:pt x="0" y="242467"/>
                  </a:lnTo>
                  <a:lnTo>
                    <a:pt x="6305" y="240360"/>
                  </a:lnTo>
                  <a:lnTo>
                    <a:pt x="4324" y="237378"/>
                  </a:lnTo>
                  <a:lnTo>
                    <a:pt x="6413" y="231426"/>
                  </a:lnTo>
                  <a:lnTo>
                    <a:pt x="4642" y="225800"/>
                  </a:lnTo>
                  <a:lnTo>
                    <a:pt x="6081" y="217279"/>
                  </a:lnTo>
                  <a:lnTo>
                    <a:pt x="13649" y="209812"/>
                  </a:lnTo>
                  <a:lnTo>
                    <a:pt x="8330" y="208163"/>
                  </a:lnTo>
                  <a:lnTo>
                    <a:pt x="10459" y="202733"/>
                  </a:lnTo>
                  <a:lnTo>
                    <a:pt x="9293" y="199157"/>
                  </a:lnTo>
                  <a:lnTo>
                    <a:pt x="11508" y="194769"/>
                  </a:lnTo>
                  <a:lnTo>
                    <a:pt x="6652" y="188356"/>
                  </a:lnTo>
                  <a:lnTo>
                    <a:pt x="9265" y="188660"/>
                  </a:lnTo>
                  <a:lnTo>
                    <a:pt x="10948" y="178018"/>
                  </a:lnTo>
                  <a:lnTo>
                    <a:pt x="9959" y="176527"/>
                  </a:lnTo>
                  <a:lnTo>
                    <a:pt x="12334" y="168976"/>
                  </a:lnTo>
                  <a:lnTo>
                    <a:pt x="17911" y="173750"/>
                  </a:lnTo>
                  <a:lnTo>
                    <a:pt x="22821" y="170706"/>
                  </a:lnTo>
                  <a:lnTo>
                    <a:pt x="23569" y="164342"/>
                  </a:lnTo>
                  <a:lnTo>
                    <a:pt x="23569" y="164342"/>
                  </a:lnTo>
                  <a:lnTo>
                    <a:pt x="23569" y="164342"/>
                  </a:lnTo>
                  <a:lnTo>
                    <a:pt x="23569" y="164342"/>
                  </a:lnTo>
                  <a:lnTo>
                    <a:pt x="27647" y="156643"/>
                  </a:lnTo>
                  <a:lnTo>
                    <a:pt x="28686" y="148680"/>
                  </a:lnTo>
                  <a:lnTo>
                    <a:pt x="30937" y="144812"/>
                  </a:lnTo>
                  <a:lnTo>
                    <a:pt x="29366" y="136547"/>
                  </a:lnTo>
                  <a:lnTo>
                    <a:pt x="29366" y="136547"/>
                  </a:lnTo>
                  <a:lnTo>
                    <a:pt x="29321" y="136026"/>
                  </a:lnTo>
                  <a:lnTo>
                    <a:pt x="29321" y="136026"/>
                  </a:lnTo>
                  <a:lnTo>
                    <a:pt x="29366" y="136547"/>
                  </a:lnTo>
                  <a:lnTo>
                    <a:pt x="29366" y="136547"/>
                  </a:lnTo>
                  <a:lnTo>
                    <a:pt x="29321" y="136026"/>
                  </a:lnTo>
                  <a:lnTo>
                    <a:pt x="29321" y="136026"/>
                  </a:lnTo>
                  <a:lnTo>
                    <a:pt x="30357" y="128063"/>
                  </a:lnTo>
                  <a:lnTo>
                    <a:pt x="33818" y="128290"/>
                  </a:lnTo>
                  <a:lnTo>
                    <a:pt x="36312" y="122301"/>
                  </a:lnTo>
                  <a:lnTo>
                    <a:pt x="39547" y="119922"/>
                  </a:lnTo>
                  <a:lnTo>
                    <a:pt x="40713" y="113522"/>
                  </a:lnTo>
                  <a:lnTo>
                    <a:pt x="40328" y="104106"/>
                  </a:lnTo>
                  <a:lnTo>
                    <a:pt x="45149" y="95290"/>
                  </a:lnTo>
                  <a:lnTo>
                    <a:pt x="46783" y="89374"/>
                  </a:lnTo>
                  <a:lnTo>
                    <a:pt x="56329" y="80668"/>
                  </a:lnTo>
                  <a:lnTo>
                    <a:pt x="56329" y="80668"/>
                  </a:lnTo>
                  <a:lnTo>
                    <a:pt x="56693" y="84836"/>
                  </a:lnTo>
                  <a:lnTo>
                    <a:pt x="62369" y="85914"/>
                  </a:lnTo>
                  <a:lnTo>
                    <a:pt x="62019" y="91719"/>
                  </a:lnTo>
                  <a:lnTo>
                    <a:pt x="70072" y="90488"/>
                  </a:lnTo>
                  <a:lnTo>
                    <a:pt x="75023" y="97927"/>
                  </a:lnTo>
                  <a:lnTo>
                    <a:pt x="78341" y="96584"/>
                  </a:lnTo>
                  <a:lnTo>
                    <a:pt x="82777" y="83593"/>
                  </a:lnTo>
                  <a:lnTo>
                    <a:pt x="85299" y="78120"/>
                  </a:lnTo>
                  <a:lnTo>
                    <a:pt x="87069" y="69038"/>
                  </a:lnTo>
                  <a:lnTo>
                    <a:pt x="90902" y="68698"/>
                  </a:lnTo>
                  <a:lnTo>
                    <a:pt x="93751" y="62144"/>
                  </a:lnTo>
                  <a:lnTo>
                    <a:pt x="99765" y="57408"/>
                  </a:lnTo>
                  <a:lnTo>
                    <a:pt x="103513" y="46574"/>
                  </a:lnTo>
                  <a:lnTo>
                    <a:pt x="99312" y="42750"/>
                  </a:lnTo>
                  <a:lnTo>
                    <a:pt x="96095" y="45137"/>
                  </a:lnTo>
                  <a:lnTo>
                    <a:pt x="96249" y="37249"/>
                  </a:lnTo>
                  <a:lnTo>
                    <a:pt x="103430" y="36082"/>
                  </a:lnTo>
                  <a:lnTo>
                    <a:pt x="105277" y="32767"/>
                  </a:lnTo>
                  <a:lnTo>
                    <a:pt x="109197" y="33465"/>
                  </a:lnTo>
                  <a:lnTo>
                    <a:pt x="113686" y="30961"/>
                  </a:lnTo>
                  <a:lnTo>
                    <a:pt x="124502" y="32084"/>
                  </a:lnTo>
                  <a:lnTo>
                    <a:pt x="126391" y="29288"/>
                  </a:lnTo>
                  <a:lnTo>
                    <a:pt x="130595" y="28382"/>
                  </a:lnTo>
                  <a:lnTo>
                    <a:pt x="130264" y="24737"/>
                  </a:lnTo>
                  <a:lnTo>
                    <a:pt x="142924" y="31983"/>
                  </a:lnTo>
                  <a:lnTo>
                    <a:pt x="143162" y="34587"/>
                  </a:lnTo>
                  <a:lnTo>
                    <a:pt x="150156" y="36047"/>
                  </a:lnTo>
                  <a:lnTo>
                    <a:pt x="152606" y="30047"/>
                  </a:lnTo>
                  <a:lnTo>
                    <a:pt x="156905" y="30176"/>
                  </a:lnTo>
                  <a:lnTo>
                    <a:pt x="157241" y="33821"/>
                  </a:lnTo>
                  <a:lnTo>
                    <a:pt x="161595" y="39196"/>
                  </a:lnTo>
                  <a:lnTo>
                    <a:pt x="169578" y="37408"/>
                  </a:lnTo>
                  <a:lnTo>
                    <a:pt x="174401" y="38537"/>
                  </a:lnTo>
                  <a:lnTo>
                    <a:pt x="186101" y="30622"/>
                  </a:lnTo>
                  <a:lnTo>
                    <a:pt x="190632" y="28623"/>
                  </a:lnTo>
                  <a:lnTo>
                    <a:pt x="190654" y="19694"/>
                  </a:lnTo>
                  <a:lnTo>
                    <a:pt x="196588" y="14412"/>
                  </a:lnTo>
                  <a:lnTo>
                    <a:pt x="201734" y="14454"/>
                  </a:lnTo>
                  <a:lnTo>
                    <a:pt x="210225" y="0"/>
                  </a:lnTo>
                  <a:lnTo>
                    <a:pt x="213345" y="1281"/>
                  </a:lnTo>
                  <a:lnTo>
                    <a:pt x="211487" y="8808"/>
                  </a:lnTo>
                  <a:lnTo>
                    <a:pt x="214084" y="9088"/>
                  </a:lnTo>
                  <a:lnTo>
                    <a:pt x="209496" y="19499"/>
                  </a:lnTo>
                  <a:lnTo>
                    <a:pt x="211084" y="27227"/>
                  </a:lnTo>
                  <a:lnTo>
                    <a:pt x="210725" y="32512"/>
                  </a:lnTo>
                  <a:lnTo>
                    <a:pt x="221144" y="38354"/>
                  </a:lnTo>
                  <a:lnTo>
                    <a:pt x="227770" y="40351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sp>
          <p:nvSpPr>
            <p:cNvPr id="30" name="M22">
              <a:extLst>
                <a:ext uri="{FF2B5EF4-FFF2-40B4-BE49-F238E27FC236}">
                  <a16:creationId xmlns:a16="http://schemas.microsoft.com/office/drawing/2014/main" xmlns="" id="{F6D33623-7355-461B-B7A3-2B6AD511B9C7}"/>
                </a:ext>
              </a:extLst>
            </p:cNvPr>
            <p:cNvSpPr/>
            <p:nvPr/>
          </p:nvSpPr>
          <p:spPr>
            <a:xfrm>
              <a:off x="3196962" y="1813357"/>
              <a:ext cx="440351" cy="181836"/>
            </a:xfrm>
            <a:custGeom>
              <a:avLst/>
              <a:gdLst/>
              <a:ahLst/>
              <a:cxnLst/>
              <a:rect l="0" t="0" r="0" b="0"/>
              <a:pathLst>
                <a:path w="437630" h="181836">
                  <a:moveTo>
                    <a:pt x="378268" y="66922"/>
                  </a:moveTo>
                  <a:lnTo>
                    <a:pt x="378268" y="66922"/>
                  </a:lnTo>
                  <a:lnTo>
                    <a:pt x="378268" y="66922"/>
                  </a:lnTo>
                  <a:lnTo>
                    <a:pt x="384982" y="70576"/>
                  </a:lnTo>
                  <a:lnTo>
                    <a:pt x="387189" y="76692"/>
                  </a:lnTo>
                  <a:lnTo>
                    <a:pt x="396331" y="78572"/>
                  </a:lnTo>
                  <a:lnTo>
                    <a:pt x="397775" y="85799"/>
                  </a:lnTo>
                  <a:lnTo>
                    <a:pt x="401816" y="88092"/>
                  </a:lnTo>
                  <a:lnTo>
                    <a:pt x="407559" y="85000"/>
                  </a:lnTo>
                  <a:lnTo>
                    <a:pt x="410196" y="80587"/>
                  </a:lnTo>
                  <a:lnTo>
                    <a:pt x="412025" y="82011"/>
                  </a:lnTo>
                  <a:lnTo>
                    <a:pt x="409390" y="91670"/>
                  </a:lnTo>
                  <a:lnTo>
                    <a:pt x="401816" y="98584"/>
                  </a:lnTo>
                  <a:lnTo>
                    <a:pt x="400112" y="103969"/>
                  </a:lnTo>
                  <a:lnTo>
                    <a:pt x="403858" y="102614"/>
                  </a:lnTo>
                  <a:lnTo>
                    <a:pt x="406285" y="111334"/>
                  </a:lnTo>
                  <a:lnTo>
                    <a:pt x="416081" y="110532"/>
                  </a:lnTo>
                  <a:lnTo>
                    <a:pt x="423070" y="117302"/>
                  </a:lnTo>
                  <a:lnTo>
                    <a:pt x="425966" y="116014"/>
                  </a:lnTo>
                  <a:lnTo>
                    <a:pt x="429551" y="123063"/>
                  </a:lnTo>
                  <a:lnTo>
                    <a:pt x="433473" y="123788"/>
                  </a:lnTo>
                  <a:lnTo>
                    <a:pt x="435103" y="133098"/>
                  </a:lnTo>
                  <a:lnTo>
                    <a:pt x="431821" y="134944"/>
                  </a:lnTo>
                  <a:lnTo>
                    <a:pt x="433192" y="141127"/>
                  </a:lnTo>
                  <a:lnTo>
                    <a:pt x="437629" y="142858"/>
                  </a:lnTo>
                  <a:lnTo>
                    <a:pt x="434519" y="146789"/>
                  </a:lnTo>
                  <a:lnTo>
                    <a:pt x="429698" y="145614"/>
                  </a:lnTo>
                  <a:lnTo>
                    <a:pt x="417841" y="152887"/>
                  </a:lnTo>
                  <a:lnTo>
                    <a:pt x="412251" y="163315"/>
                  </a:lnTo>
                  <a:lnTo>
                    <a:pt x="406446" y="160641"/>
                  </a:lnTo>
                  <a:lnTo>
                    <a:pt x="398720" y="160744"/>
                  </a:lnTo>
                  <a:lnTo>
                    <a:pt x="400894" y="166340"/>
                  </a:lnTo>
                  <a:lnTo>
                    <a:pt x="392697" y="165955"/>
                  </a:lnTo>
                  <a:lnTo>
                    <a:pt x="392566" y="169638"/>
                  </a:lnTo>
                  <a:lnTo>
                    <a:pt x="388927" y="177803"/>
                  </a:lnTo>
                  <a:lnTo>
                    <a:pt x="385209" y="179677"/>
                  </a:lnTo>
                  <a:lnTo>
                    <a:pt x="385209" y="179677"/>
                  </a:lnTo>
                  <a:lnTo>
                    <a:pt x="373382" y="176953"/>
                  </a:lnTo>
                  <a:lnTo>
                    <a:pt x="372194" y="172851"/>
                  </a:lnTo>
                  <a:lnTo>
                    <a:pt x="365830" y="173884"/>
                  </a:lnTo>
                  <a:lnTo>
                    <a:pt x="355676" y="170493"/>
                  </a:lnTo>
                  <a:lnTo>
                    <a:pt x="354492" y="166390"/>
                  </a:lnTo>
                  <a:lnTo>
                    <a:pt x="349589" y="164155"/>
                  </a:lnTo>
                  <a:lnTo>
                    <a:pt x="348942" y="166829"/>
                  </a:lnTo>
                  <a:lnTo>
                    <a:pt x="341397" y="163751"/>
                  </a:lnTo>
                  <a:lnTo>
                    <a:pt x="341191" y="161145"/>
                  </a:lnTo>
                  <a:lnTo>
                    <a:pt x="330153" y="157289"/>
                  </a:lnTo>
                  <a:lnTo>
                    <a:pt x="323752" y="157788"/>
                  </a:lnTo>
                  <a:lnTo>
                    <a:pt x="318833" y="160793"/>
                  </a:lnTo>
                  <a:lnTo>
                    <a:pt x="313977" y="159072"/>
                  </a:lnTo>
                  <a:lnTo>
                    <a:pt x="304280" y="161394"/>
                  </a:lnTo>
                  <a:lnTo>
                    <a:pt x="297798" y="160843"/>
                  </a:lnTo>
                  <a:lnTo>
                    <a:pt x="291554" y="163419"/>
                  </a:lnTo>
                  <a:lnTo>
                    <a:pt x="284218" y="162930"/>
                  </a:lnTo>
                  <a:lnTo>
                    <a:pt x="284535" y="167102"/>
                  </a:lnTo>
                  <a:lnTo>
                    <a:pt x="278866" y="165959"/>
                  </a:lnTo>
                  <a:lnTo>
                    <a:pt x="276581" y="169804"/>
                  </a:lnTo>
                  <a:lnTo>
                    <a:pt x="268625" y="172503"/>
                  </a:lnTo>
                  <a:lnTo>
                    <a:pt x="263692" y="169727"/>
                  </a:lnTo>
                  <a:lnTo>
                    <a:pt x="263727" y="164480"/>
                  </a:lnTo>
                  <a:lnTo>
                    <a:pt x="259110" y="165876"/>
                  </a:lnTo>
                  <a:lnTo>
                    <a:pt x="255501" y="169293"/>
                  </a:lnTo>
                  <a:lnTo>
                    <a:pt x="249562" y="170261"/>
                  </a:lnTo>
                  <a:lnTo>
                    <a:pt x="247582" y="172506"/>
                  </a:lnTo>
                  <a:lnTo>
                    <a:pt x="243118" y="170216"/>
                  </a:lnTo>
                  <a:lnTo>
                    <a:pt x="238344" y="169521"/>
                  </a:lnTo>
                  <a:lnTo>
                    <a:pt x="235978" y="166550"/>
                  </a:lnTo>
                  <a:lnTo>
                    <a:pt x="230077" y="168034"/>
                  </a:lnTo>
                  <a:lnTo>
                    <a:pt x="218320" y="165751"/>
                  </a:lnTo>
                  <a:lnTo>
                    <a:pt x="213357" y="162444"/>
                  </a:lnTo>
                  <a:lnTo>
                    <a:pt x="211764" y="164133"/>
                  </a:lnTo>
                  <a:lnTo>
                    <a:pt x="203225" y="164753"/>
                  </a:lnTo>
                  <a:lnTo>
                    <a:pt x="191736" y="166108"/>
                  </a:lnTo>
                  <a:lnTo>
                    <a:pt x="186928" y="164881"/>
                  </a:lnTo>
                  <a:lnTo>
                    <a:pt x="171502" y="171226"/>
                  </a:lnTo>
                  <a:lnTo>
                    <a:pt x="161828" y="174009"/>
                  </a:lnTo>
                  <a:lnTo>
                    <a:pt x="151578" y="174730"/>
                  </a:lnTo>
                  <a:lnTo>
                    <a:pt x="143172" y="171125"/>
                  </a:lnTo>
                  <a:lnTo>
                    <a:pt x="136274" y="176848"/>
                  </a:lnTo>
                  <a:lnTo>
                    <a:pt x="127088" y="174339"/>
                  </a:lnTo>
                  <a:lnTo>
                    <a:pt x="124274" y="170864"/>
                  </a:lnTo>
                  <a:lnTo>
                    <a:pt x="122390" y="174664"/>
                  </a:lnTo>
                  <a:lnTo>
                    <a:pt x="105341" y="176356"/>
                  </a:lnTo>
                  <a:lnTo>
                    <a:pt x="94127" y="181835"/>
                  </a:lnTo>
                  <a:lnTo>
                    <a:pt x="84090" y="179367"/>
                  </a:lnTo>
                  <a:lnTo>
                    <a:pt x="77333" y="174578"/>
                  </a:lnTo>
                  <a:lnTo>
                    <a:pt x="71850" y="175993"/>
                  </a:lnTo>
                  <a:lnTo>
                    <a:pt x="60538" y="173599"/>
                  </a:lnTo>
                  <a:lnTo>
                    <a:pt x="52183" y="170482"/>
                  </a:lnTo>
                  <a:lnTo>
                    <a:pt x="46239" y="171397"/>
                  </a:lnTo>
                  <a:lnTo>
                    <a:pt x="37785" y="166709"/>
                  </a:lnTo>
                  <a:lnTo>
                    <a:pt x="26807" y="162705"/>
                  </a:lnTo>
                  <a:lnTo>
                    <a:pt x="23583" y="159245"/>
                  </a:lnTo>
                  <a:lnTo>
                    <a:pt x="12846" y="158888"/>
                  </a:lnTo>
                  <a:lnTo>
                    <a:pt x="7498" y="162374"/>
                  </a:lnTo>
                  <a:lnTo>
                    <a:pt x="4443" y="161521"/>
                  </a:lnTo>
                  <a:lnTo>
                    <a:pt x="4603" y="157319"/>
                  </a:lnTo>
                  <a:lnTo>
                    <a:pt x="265" y="149736"/>
                  </a:lnTo>
                  <a:lnTo>
                    <a:pt x="0" y="145561"/>
                  </a:lnTo>
                  <a:lnTo>
                    <a:pt x="4579" y="130075"/>
                  </a:lnTo>
                  <a:lnTo>
                    <a:pt x="4579" y="130075"/>
                  </a:lnTo>
                  <a:lnTo>
                    <a:pt x="7396" y="127275"/>
                  </a:lnTo>
                  <a:lnTo>
                    <a:pt x="5584" y="119009"/>
                  </a:lnTo>
                  <a:lnTo>
                    <a:pt x="8366" y="115687"/>
                  </a:lnTo>
                  <a:lnTo>
                    <a:pt x="20517" y="111762"/>
                  </a:lnTo>
                  <a:lnTo>
                    <a:pt x="21200" y="109099"/>
                  </a:lnTo>
                  <a:lnTo>
                    <a:pt x="25918" y="109317"/>
                  </a:lnTo>
                  <a:lnTo>
                    <a:pt x="27385" y="105555"/>
                  </a:lnTo>
                  <a:lnTo>
                    <a:pt x="16627" y="97868"/>
                  </a:lnTo>
                  <a:lnTo>
                    <a:pt x="7671" y="84823"/>
                  </a:lnTo>
                  <a:lnTo>
                    <a:pt x="11500" y="84577"/>
                  </a:lnTo>
                  <a:lnTo>
                    <a:pt x="15809" y="78538"/>
                  </a:lnTo>
                  <a:lnTo>
                    <a:pt x="14387" y="69724"/>
                  </a:lnTo>
                  <a:lnTo>
                    <a:pt x="23044" y="64974"/>
                  </a:lnTo>
                  <a:lnTo>
                    <a:pt x="24473" y="60691"/>
                  </a:lnTo>
                  <a:lnTo>
                    <a:pt x="22247" y="59264"/>
                  </a:lnTo>
                  <a:lnTo>
                    <a:pt x="27210" y="56847"/>
                  </a:lnTo>
                  <a:lnTo>
                    <a:pt x="30337" y="52453"/>
                  </a:lnTo>
                  <a:lnTo>
                    <a:pt x="34449" y="50089"/>
                  </a:lnTo>
                  <a:lnTo>
                    <a:pt x="37895" y="44102"/>
                  </a:lnTo>
                  <a:lnTo>
                    <a:pt x="53251" y="44138"/>
                  </a:lnTo>
                  <a:lnTo>
                    <a:pt x="67903" y="40019"/>
                  </a:lnTo>
                  <a:lnTo>
                    <a:pt x="70525" y="34605"/>
                  </a:lnTo>
                  <a:lnTo>
                    <a:pt x="75513" y="32699"/>
                  </a:lnTo>
                  <a:lnTo>
                    <a:pt x="79403" y="33485"/>
                  </a:lnTo>
                  <a:lnTo>
                    <a:pt x="82585" y="36413"/>
                  </a:lnTo>
                  <a:lnTo>
                    <a:pt x="89483" y="31231"/>
                  </a:lnTo>
                  <a:lnTo>
                    <a:pt x="92171" y="33144"/>
                  </a:lnTo>
                  <a:lnTo>
                    <a:pt x="98222" y="40590"/>
                  </a:lnTo>
                  <a:lnTo>
                    <a:pt x="98507" y="44762"/>
                  </a:lnTo>
                  <a:lnTo>
                    <a:pt x="95075" y="50758"/>
                  </a:lnTo>
                  <a:lnTo>
                    <a:pt x="100808" y="47224"/>
                  </a:lnTo>
                  <a:lnTo>
                    <a:pt x="105404" y="39575"/>
                  </a:lnTo>
                  <a:lnTo>
                    <a:pt x="112484" y="43280"/>
                  </a:lnTo>
                  <a:lnTo>
                    <a:pt x="109302" y="46642"/>
                  </a:lnTo>
                  <a:lnTo>
                    <a:pt x="111886" y="46988"/>
                  </a:lnTo>
                  <a:lnTo>
                    <a:pt x="118853" y="42840"/>
                  </a:lnTo>
                  <a:lnTo>
                    <a:pt x="119947" y="40145"/>
                  </a:lnTo>
                  <a:lnTo>
                    <a:pt x="125926" y="40254"/>
                  </a:lnTo>
                  <a:lnTo>
                    <a:pt x="129214" y="38454"/>
                  </a:lnTo>
                  <a:lnTo>
                    <a:pt x="129334" y="46304"/>
                  </a:lnTo>
                  <a:lnTo>
                    <a:pt x="134502" y="46992"/>
                  </a:lnTo>
                  <a:lnTo>
                    <a:pt x="135836" y="41659"/>
                  </a:lnTo>
                  <a:lnTo>
                    <a:pt x="138626" y="38844"/>
                  </a:lnTo>
                  <a:lnTo>
                    <a:pt x="147651" y="39782"/>
                  </a:lnTo>
                  <a:lnTo>
                    <a:pt x="149239" y="38098"/>
                  </a:lnTo>
                  <a:lnTo>
                    <a:pt x="154388" y="44546"/>
                  </a:lnTo>
                  <a:lnTo>
                    <a:pt x="154019" y="39333"/>
                  </a:lnTo>
                  <a:lnTo>
                    <a:pt x="157379" y="38571"/>
                  </a:lnTo>
                  <a:lnTo>
                    <a:pt x="160572" y="41488"/>
                  </a:lnTo>
                  <a:lnTo>
                    <a:pt x="161940" y="48727"/>
                  </a:lnTo>
                  <a:lnTo>
                    <a:pt x="170822" y="47570"/>
                  </a:lnTo>
                  <a:lnTo>
                    <a:pt x="167817" y="59314"/>
                  </a:lnTo>
                  <a:lnTo>
                    <a:pt x="170792" y="59102"/>
                  </a:lnTo>
                  <a:lnTo>
                    <a:pt x="173892" y="54687"/>
                  </a:lnTo>
                  <a:lnTo>
                    <a:pt x="176740" y="58676"/>
                  </a:lnTo>
                  <a:lnTo>
                    <a:pt x="185126" y="56501"/>
                  </a:lnTo>
                  <a:lnTo>
                    <a:pt x="189186" y="53588"/>
                  </a:lnTo>
                  <a:lnTo>
                    <a:pt x="196483" y="54108"/>
                  </a:lnTo>
                  <a:lnTo>
                    <a:pt x="194341" y="65793"/>
                  </a:lnTo>
                  <a:lnTo>
                    <a:pt x="196645" y="74012"/>
                  </a:lnTo>
                  <a:lnTo>
                    <a:pt x="201360" y="74194"/>
                  </a:lnTo>
                  <a:lnTo>
                    <a:pt x="208246" y="68975"/>
                  </a:lnTo>
                  <a:lnTo>
                    <a:pt x="215251" y="53786"/>
                  </a:lnTo>
                  <a:lnTo>
                    <a:pt x="227725" y="49198"/>
                  </a:lnTo>
                  <a:lnTo>
                    <a:pt x="231316" y="51552"/>
                  </a:lnTo>
                  <a:lnTo>
                    <a:pt x="238226" y="46846"/>
                  </a:lnTo>
                  <a:lnTo>
                    <a:pt x="235601" y="45993"/>
                  </a:lnTo>
                  <a:lnTo>
                    <a:pt x="239576" y="42028"/>
                  </a:lnTo>
                  <a:lnTo>
                    <a:pt x="239226" y="37337"/>
                  </a:lnTo>
                  <a:lnTo>
                    <a:pt x="240842" y="30402"/>
                  </a:lnTo>
                  <a:lnTo>
                    <a:pt x="245316" y="27447"/>
                  </a:lnTo>
                  <a:lnTo>
                    <a:pt x="247582" y="17843"/>
                  </a:lnTo>
                  <a:lnTo>
                    <a:pt x="251517" y="19120"/>
                  </a:lnTo>
                  <a:lnTo>
                    <a:pt x="256992" y="18184"/>
                  </a:lnTo>
                  <a:lnTo>
                    <a:pt x="256190" y="24534"/>
                  </a:lnTo>
                  <a:lnTo>
                    <a:pt x="257165" y="31799"/>
                  </a:lnTo>
                  <a:lnTo>
                    <a:pt x="254618" y="31991"/>
                  </a:lnTo>
                  <a:lnTo>
                    <a:pt x="263619" y="38126"/>
                  </a:lnTo>
                  <a:lnTo>
                    <a:pt x="270626" y="29208"/>
                  </a:lnTo>
                  <a:lnTo>
                    <a:pt x="269461" y="25103"/>
                  </a:lnTo>
                  <a:lnTo>
                    <a:pt x="270128" y="11424"/>
                  </a:lnTo>
                  <a:lnTo>
                    <a:pt x="279058" y="5503"/>
                  </a:lnTo>
                  <a:lnTo>
                    <a:pt x="282474" y="0"/>
                  </a:lnTo>
                  <a:lnTo>
                    <a:pt x="290767" y="2508"/>
                  </a:lnTo>
                  <a:lnTo>
                    <a:pt x="290520" y="10390"/>
                  </a:lnTo>
                  <a:lnTo>
                    <a:pt x="292961" y="14395"/>
                  </a:lnTo>
                  <a:lnTo>
                    <a:pt x="296394" y="14655"/>
                  </a:lnTo>
                  <a:lnTo>
                    <a:pt x="299301" y="19148"/>
                  </a:lnTo>
                  <a:lnTo>
                    <a:pt x="308954" y="11585"/>
                  </a:lnTo>
                  <a:lnTo>
                    <a:pt x="317091" y="12000"/>
                  </a:lnTo>
                  <a:lnTo>
                    <a:pt x="324902" y="8243"/>
                  </a:lnTo>
                  <a:lnTo>
                    <a:pt x="329224" y="8952"/>
                  </a:lnTo>
                  <a:lnTo>
                    <a:pt x="331863" y="4551"/>
                  </a:lnTo>
                  <a:lnTo>
                    <a:pt x="351360" y="3006"/>
                  </a:lnTo>
                  <a:lnTo>
                    <a:pt x="347237" y="10150"/>
                  </a:lnTo>
                  <a:lnTo>
                    <a:pt x="336570" y="20956"/>
                  </a:lnTo>
                  <a:lnTo>
                    <a:pt x="334312" y="24804"/>
                  </a:lnTo>
                  <a:lnTo>
                    <a:pt x="334805" y="31057"/>
                  </a:lnTo>
                  <a:lnTo>
                    <a:pt x="344183" y="30840"/>
                  </a:lnTo>
                  <a:lnTo>
                    <a:pt x="337968" y="38673"/>
                  </a:lnTo>
                  <a:lnTo>
                    <a:pt x="338256" y="42320"/>
                  </a:lnTo>
                  <a:lnTo>
                    <a:pt x="334503" y="48908"/>
                  </a:lnTo>
                  <a:lnTo>
                    <a:pt x="336009" y="57180"/>
                  </a:lnTo>
                  <a:lnTo>
                    <a:pt x="338078" y="61736"/>
                  </a:lnTo>
                  <a:lnTo>
                    <a:pt x="335815" y="65585"/>
                  </a:lnTo>
                  <a:lnTo>
                    <a:pt x="339448" y="73689"/>
                  </a:lnTo>
                  <a:lnTo>
                    <a:pt x="348223" y="65653"/>
                  </a:lnTo>
                  <a:lnTo>
                    <a:pt x="363274" y="61308"/>
                  </a:lnTo>
                  <a:lnTo>
                    <a:pt x="367656" y="57286"/>
                  </a:lnTo>
                  <a:lnTo>
                    <a:pt x="374155" y="58338"/>
                  </a:lnTo>
                  <a:lnTo>
                    <a:pt x="377806" y="61190"/>
                  </a:lnTo>
                  <a:lnTo>
                    <a:pt x="376233" y="62891"/>
                  </a:lnTo>
                  <a:close/>
                </a:path>
              </a:pathLst>
            </a:custGeom>
            <a:solidFill>
              <a:srgbClr val="FFFF0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sp>
          <p:nvSpPr>
            <p:cNvPr id="31" name="M23">
              <a:extLst>
                <a:ext uri="{FF2B5EF4-FFF2-40B4-BE49-F238E27FC236}">
                  <a16:creationId xmlns:a16="http://schemas.microsoft.com/office/drawing/2014/main" xmlns="" id="{739E87AC-1946-49F4-B20F-FA640BC4C546}"/>
                </a:ext>
              </a:extLst>
            </p:cNvPr>
            <p:cNvSpPr/>
            <p:nvPr/>
          </p:nvSpPr>
          <p:spPr>
            <a:xfrm>
              <a:off x="3576773" y="2077124"/>
              <a:ext cx="177675" cy="440914"/>
            </a:xfrm>
            <a:custGeom>
              <a:avLst/>
              <a:gdLst/>
              <a:ahLst/>
              <a:cxnLst/>
              <a:rect l="0" t="0" r="0" b="0"/>
              <a:pathLst>
                <a:path w="177675" h="440914">
                  <a:moveTo>
                    <a:pt x="100540" y="17467"/>
                  </a:moveTo>
                  <a:lnTo>
                    <a:pt x="105007" y="19190"/>
                  </a:lnTo>
                  <a:lnTo>
                    <a:pt x="105194" y="26525"/>
                  </a:lnTo>
                  <a:lnTo>
                    <a:pt x="107813" y="26829"/>
                  </a:lnTo>
                  <a:lnTo>
                    <a:pt x="104014" y="38175"/>
                  </a:lnTo>
                  <a:lnTo>
                    <a:pt x="107218" y="50506"/>
                  </a:lnTo>
                  <a:lnTo>
                    <a:pt x="104429" y="53366"/>
                  </a:lnTo>
                  <a:lnTo>
                    <a:pt x="105895" y="55343"/>
                  </a:lnTo>
                  <a:lnTo>
                    <a:pt x="103456" y="62374"/>
                  </a:lnTo>
                  <a:lnTo>
                    <a:pt x="101139" y="65719"/>
                  </a:lnTo>
                  <a:lnTo>
                    <a:pt x="113279" y="70996"/>
                  </a:lnTo>
                  <a:lnTo>
                    <a:pt x="116973" y="68583"/>
                  </a:lnTo>
                  <a:lnTo>
                    <a:pt x="120769" y="72462"/>
                  </a:lnTo>
                  <a:lnTo>
                    <a:pt x="121211" y="77675"/>
                  </a:lnTo>
                  <a:lnTo>
                    <a:pt x="126183" y="69901"/>
                  </a:lnTo>
                  <a:lnTo>
                    <a:pt x="130706" y="72141"/>
                  </a:lnTo>
                  <a:lnTo>
                    <a:pt x="130973" y="75269"/>
                  </a:lnTo>
                  <a:lnTo>
                    <a:pt x="137471" y="75238"/>
                  </a:lnTo>
                  <a:lnTo>
                    <a:pt x="139085" y="68799"/>
                  </a:lnTo>
                  <a:lnTo>
                    <a:pt x="144650" y="73047"/>
                  </a:lnTo>
                  <a:lnTo>
                    <a:pt x="143466" y="79450"/>
                  </a:lnTo>
                  <a:lnTo>
                    <a:pt x="148656" y="74278"/>
                  </a:lnTo>
                  <a:lnTo>
                    <a:pt x="155494" y="73163"/>
                  </a:lnTo>
                  <a:lnTo>
                    <a:pt x="155494" y="73163"/>
                  </a:lnTo>
                  <a:lnTo>
                    <a:pt x="156575" y="85673"/>
                  </a:lnTo>
                  <a:lnTo>
                    <a:pt x="158296" y="85524"/>
                  </a:lnTo>
                  <a:lnTo>
                    <a:pt x="161942" y="92561"/>
                  </a:lnTo>
                  <a:lnTo>
                    <a:pt x="165952" y="93789"/>
                  </a:lnTo>
                  <a:lnTo>
                    <a:pt x="167536" y="112033"/>
                  </a:lnTo>
                  <a:lnTo>
                    <a:pt x="170393" y="114936"/>
                  </a:lnTo>
                  <a:lnTo>
                    <a:pt x="169644" y="121304"/>
                  </a:lnTo>
                  <a:lnTo>
                    <a:pt x="172139" y="130016"/>
                  </a:lnTo>
                  <a:lnTo>
                    <a:pt x="176996" y="135895"/>
                  </a:lnTo>
                  <a:lnTo>
                    <a:pt x="174385" y="140850"/>
                  </a:lnTo>
                  <a:lnTo>
                    <a:pt x="177109" y="152167"/>
                  </a:lnTo>
                  <a:lnTo>
                    <a:pt x="176245" y="162222"/>
                  </a:lnTo>
                  <a:lnTo>
                    <a:pt x="173925" y="165575"/>
                  </a:lnTo>
                  <a:lnTo>
                    <a:pt x="173691" y="182928"/>
                  </a:lnTo>
                  <a:lnTo>
                    <a:pt x="176647" y="186873"/>
                  </a:lnTo>
                  <a:lnTo>
                    <a:pt x="174416" y="191269"/>
                  </a:lnTo>
                  <a:lnTo>
                    <a:pt x="169794" y="193245"/>
                  </a:lnTo>
                  <a:lnTo>
                    <a:pt x="172706" y="196669"/>
                  </a:lnTo>
                  <a:lnTo>
                    <a:pt x="172970" y="209777"/>
                  </a:lnTo>
                  <a:lnTo>
                    <a:pt x="176498" y="215248"/>
                  </a:lnTo>
                  <a:lnTo>
                    <a:pt x="174461" y="226980"/>
                  </a:lnTo>
                  <a:lnTo>
                    <a:pt x="177674" y="228802"/>
                  </a:lnTo>
                  <a:lnTo>
                    <a:pt x="173316" y="233907"/>
                  </a:lnTo>
                  <a:lnTo>
                    <a:pt x="170200" y="248357"/>
                  </a:lnTo>
                  <a:lnTo>
                    <a:pt x="165015" y="254056"/>
                  </a:lnTo>
                  <a:lnTo>
                    <a:pt x="156642" y="253201"/>
                  </a:lnTo>
                  <a:lnTo>
                    <a:pt x="150336" y="245863"/>
                  </a:lnTo>
                  <a:lnTo>
                    <a:pt x="146136" y="247798"/>
                  </a:lnTo>
                  <a:lnTo>
                    <a:pt x="141191" y="246119"/>
                  </a:lnTo>
                  <a:lnTo>
                    <a:pt x="139678" y="248874"/>
                  </a:lnTo>
                  <a:lnTo>
                    <a:pt x="140432" y="257737"/>
                  </a:lnTo>
                  <a:lnTo>
                    <a:pt x="146013" y="271965"/>
                  </a:lnTo>
                  <a:lnTo>
                    <a:pt x="142976" y="272224"/>
                  </a:lnTo>
                  <a:lnTo>
                    <a:pt x="143331" y="276395"/>
                  </a:lnTo>
                  <a:lnTo>
                    <a:pt x="141082" y="280788"/>
                  </a:lnTo>
                  <a:lnTo>
                    <a:pt x="141357" y="289166"/>
                  </a:lnTo>
                  <a:lnTo>
                    <a:pt x="138361" y="289946"/>
                  </a:lnTo>
                  <a:lnTo>
                    <a:pt x="141118" y="301789"/>
                  </a:lnTo>
                  <a:lnTo>
                    <a:pt x="138953" y="307224"/>
                  </a:lnTo>
                  <a:lnTo>
                    <a:pt x="143449" y="318920"/>
                  </a:lnTo>
                  <a:lnTo>
                    <a:pt x="147237" y="322274"/>
                  </a:lnTo>
                  <a:lnTo>
                    <a:pt x="149031" y="327897"/>
                  </a:lnTo>
                  <a:lnTo>
                    <a:pt x="144690" y="333518"/>
                  </a:lnTo>
                  <a:lnTo>
                    <a:pt x="148933" y="347334"/>
                  </a:lnTo>
                  <a:lnTo>
                    <a:pt x="151901" y="351282"/>
                  </a:lnTo>
                  <a:lnTo>
                    <a:pt x="154949" y="351022"/>
                  </a:lnTo>
                  <a:lnTo>
                    <a:pt x="159100" y="358544"/>
                  </a:lnTo>
                  <a:lnTo>
                    <a:pt x="159289" y="365879"/>
                  </a:lnTo>
                  <a:lnTo>
                    <a:pt x="160795" y="378353"/>
                  </a:lnTo>
                  <a:lnTo>
                    <a:pt x="162940" y="382895"/>
                  </a:lnTo>
                  <a:lnTo>
                    <a:pt x="160503" y="385204"/>
                  </a:lnTo>
                  <a:lnTo>
                    <a:pt x="153961" y="385762"/>
                  </a:lnTo>
                  <a:lnTo>
                    <a:pt x="156683" y="397081"/>
                  </a:lnTo>
                  <a:lnTo>
                    <a:pt x="152409" y="398496"/>
                  </a:lnTo>
                  <a:lnTo>
                    <a:pt x="150790" y="394958"/>
                  </a:lnTo>
                  <a:lnTo>
                    <a:pt x="144942" y="393354"/>
                  </a:lnTo>
                  <a:lnTo>
                    <a:pt x="139884" y="395883"/>
                  </a:lnTo>
                  <a:lnTo>
                    <a:pt x="140722" y="405787"/>
                  </a:lnTo>
                  <a:lnTo>
                    <a:pt x="143869" y="411821"/>
                  </a:lnTo>
                  <a:lnTo>
                    <a:pt x="136448" y="412448"/>
                  </a:lnTo>
                  <a:lnTo>
                    <a:pt x="134531" y="421010"/>
                  </a:lnTo>
                  <a:lnTo>
                    <a:pt x="137333" y="433374"/>
                  </a:lnTo>
                  <a:lnTo>
                    <a:pt x="134711" y="433594"/>
                  </a:lnTo>
                  <a:lnTo>
                    <a:pt x="129204" y="425658"/>
                  </a:lnTo>
                  <a:lnTo>
                    <a:pt x="125229" y="430716"/>
                  </a:lnTo>
                  <a:lnTo>
                    <a:pt x="122561" y="440913"/>
                  </a:lnTo>
                  <a:lnTo>
                    <a:pt x="119417" y="429627"/>
                  </a:lnTo>
                  <a:lnTo>
                    <a:pt x="116011" y="425712"/>
                  </a:lnTo>
                  <a:lnTo>
                    <a:pt x="114267" y="420608"/>
                  </a:lnTo>
                  <a:lnTo>
                    <a:pt x="112126" y="421311"/>
                  </a:lnTo>
                  <a:lnTo>
                    <a:pt x="106845" y="415976"/>
                  </a:lnTo>
                  <a:lnTo>
                    <a:pt x="99601" y="413427"/>
                  </a:lnTo>
                  <a:lnTo>
                    <a:pt x="93409" y="407639"/>
                  </a:lnTo>
                  <a:lnTo>
                    <a:pt x="88214" y="408592"/>
                  </a:lnTo>
                  <a:lnTo>
                    <a:pt x="89071" y="419020"/>
                  </a:lnTo>
                  <a:lnTo>
                    <a:pt x="87110" y="416557"/>
                  </a:lnTo>
                  <a:lnTo>
                    <a:pt x="88841" y="426912"/>
                  </a:lnTo>
                  <a:lnTo>
                    <a:pt x="87916" y="431713"/>
                  </a:lnTo>
                  <a:lnTo>
                    <a:pt x="85295" y="431928"/>
                  </a:lnTo>
                  <a:lnTo>
                    <a:pt x="80521" y="438093"/>
                  </a:lnTo>
                  <a:lnTo>
                    <a:pt x="76161" y="433200"/>
                  </a:lnTo>
                  <a:lnTo>
                    <a:pt x="75917" y="424823"/>
                  </a:lnTo>
                  <a:lnTo>
                    <a:pt x="70699" y="414751"/>
                  </a:lnTo>
                  <a:lnTo>
                    <a:pt x="70401" y="411101"/>
                  </a:lnTo>
                  <a:lnTo>
                    <a:pt x="75416" y="413316"/>
                  </a:lnTo>
                  <a:lnTo>
                    <a:pt x="75650" y="405423"/>
                  </a:lnTo>
                  <a:lnTo>
                    <a:pt x="73777" y="404002"/>
                  </a:lnTo>
                  <a:lnTo>
                    <a:pt x="71404" y="391073"/>
                  </a:lnTo>
                  <a:lnTo>
                    <a:pt x="69319" y="387043"/>
                  </a:lnTo>
                  <a:lnTo>
                    <a:pt x="68554" y="377657"/>
                  </a:lnTo>
                  <a:lnTo>
                    <a:pt x="63921" y="363862"/>
                  </a:lnTo>
                  <a:lnTo>
                    <a:pt x="61172" y="346238"/>
                  </a:lnTo>
                  <a:lnTo>
                    <a:pt x="57532" y="339184"/>
                  </a:lnTo>
                  <a:lnTo>
                    <a:pt x="58849" y="333828"/>
                  </a:lnTo>
                  <a:lnTo>
                    <a:pt x="56685" y="328754"/>
                  </a:lnTo>
                  <a:lnTo>
                    <a:pt x="54111" y="313215"/>
                  </a:lnTo>
                  <a:lnTo>
                    <a:pt x="51080" y="308211"/>
                  </a:lnTo>
                  <a:lnTo>
                    <a:pt x="47954" y="307414"/>
                  </a:lnTo>
                  <a:lnTo>
                    <a:pt x="42597" y="295248"/>
                  </a:lnTo>
                  <a:lnTo>
                    <a:pt x="44209" y="293544"/>
                  </a:lnTo>
                  <a:lnTo>
                    <a:pt x="42793" y="286833"/>
                  </a:lnTo>
                  <a:lnTo>
                    <a:pt x="36042" y="278979"/>
                  </a:lnTo>
                  <a:lnTo>
                    <a:pt x="29322" y="276894"/>
                  </a:lnTo>
                  <a:lnTo>
                    <a:pt x="31118" y="255752"/>
                  </a:lnTo>
                  <a:lnTo>
                    <a:pt x="28924" y="250154"/>
                  </a:lnTo>
                  <a:lnTo>
                    <a:pt x="26114" y="247755"/>
                  </a:lnTo>
                  <a:lnTo>
                    <a:pt x="23409" y="224875"/>
                  </a:lnTo>
                  <a:lnTo>
                    <a:pt x="29470" y="224388"/>
                  </a:lnTo>
                  <a:lnTo>
                    <a:pt x="23886" y="209088"/>
                  </a:lnTo>
                  <a:lnTo>
                    <a:pt x="25366" y="205820"/>
                  </a:lnTo>
                  <a:lnTo>
                    <a:pt x="21528" y="201403"/>
                  </a:lnTo>
                  <a:lnTo>
                    <a:pt x="18531" y="191145"/>
                  </a:lnTo>
                  <a:lnTo>
                    <a:pt x="16020" y="192395"/>
                  </a:lnTo>
                  <a:lnTo>
                    <a:pt x="16384" y="186067"/>
                  </a:lnTo>
                  <a:lnTo>
                    <a:pt x="12443" y="174834"/>
                  </a:lnTo>
                  <a:lnTo>
                    <a:pt x="11219" y="164958"/>
                  </a:lnTo>
                  <a:lnTo>
                    <a:pt x="8113" y="164156"/>
                  </a:lnTo>
                  <a:lnTo>
                    <a:pt x="8561" y="158871"/>
                  </a:lnTo>
                  <a:lnTo>
                    <a:pt x="5805" y="156991"/>
                  </a:lnTo>
                  <a:lnTo>
                    <a:pt x="7730" y="148439"/>
                  </a:lnTo>
                  <a:lnTo>
                    <a:pt x="2917" y="142523"/>
                  </a:lnTo>
                  <a:lnTo>
                    <a:pt x="2917" y="142523"/>
                  </a:lnTo>
                  <a:lnTo>
                    <a:pt x="379" y="126978"/>
                  </a:lnTo>
                  <a:lnTo>
                    <a:pt x="4260" y="126670"/>
                  </a:lnTo>
                  <a:lnTo>
                    <a:pt x="2079" y="121070"/>
                  </a:lnTo>
                  <a:lnTo>
                    <a:pt x="3596" y="118325"/>
                  </a:lnTo>
                  <a:lnTo>
                    <a:pt x="8337" y="117947"/>
                  </a:lnTo>
                  <a:lnTo>
                    <a:pt x="9394" y="109464"/>
                  </a:lnTo>
                  <a:lnTo>
                    <a:pt x="6434" y="104976"/>
                  </a:lnTo>
                  <a:lnTo>
                    <a:pt x="6018" y="99761"/>
                  </a:lnTo>
                  <a:lnTo>
                    <a:pt x="8352" y="96425"/>
                  </a:lnTo>
                  <a:lnTo>
                    <a:pt x="6213" y="91347"/>
                  </a:lnTo>
                  <a:lnTo>
                    <a:pt x="5548" y="83002"/>
                  </a:lnTo>
                  <a:lnTo>
                    <a:pt x="7103" y="80778"/>
                  </a:lnTo>
                  <a:lnTo>
                    <a:pt x="4964" y="59430"/>
                  </a:lnTo>
                  <a:lnTo>
                    <a:pt x="457" y="57165"/>
                  </a:lnTo>
                  <a:lnTo>
                    <a:pt x="0" y="51428"/>
                  </a:lnTo>
                  <a:lnTo>
                    <a:pt x="0" y="51428"/>
                  </a:lnTo>
                  <a:lnTo>
                    <a:pt x="18479" y="49948"/>
                  </a:lnTo>
                  <a:lnTo>
                    <a:pt x="18248" y="57840"/>
                  </a:lnTo>
                  <a:lnTo>
                    <a:pt x="21164" y="61804"/>
                  </a:lnTo>
                  <a:lnTo>
                    <a:pt x="22014" y="66985"/>
                  </a:lnTo>
                  <a:lnTo>
                    <a:pt x="26567" y="69767"/>
                  </a:lnTo>
                  <a:lnTo>
                    <a:pt x="32124" y="63543"/>
                  </a:lnTo>
                  <a:lnTo>
                    <a:pt x="32124" y="63543"/>
                  </a:lnTo>
                  <a:lnTo>
                    <a:pt x="32124" y="63543"/>
                  </a:lnTo>
                  <a:lnTo>
                    <a:pt x="32124" y="63543"/>
                  </a:lnTo>
                  <a:lnTo>
                    <a:pt x="35092" y="62777"/>
                  </a:lnTo>
                  <a:lnTo>
                    <a:pt x="39147" y="48800"/>
                  </a:lnTo>
                  <a:lnTo>
                    <a:pt x="46409" y="47683"/>
                  </a:lnTo>
                  <a:lnTo>
                    <a:pt x="47019" y="33985"/>
                  </a:lnTo>
                  <a:lnTo>
                    <a:pt x="48694" y="33323"/>
                  </a:lnTo>
                  <a:lnTo>
                    <a:pt x="48694" y="33323"/>
                  </a:lnTo>
                  <a:lnTo>
                    <a:pt x="48694" y="33323"/>
                  </a:lnTo>
                  <a:lnTo>
                    <a:pt x="48694" y="33323"/>
                  </a:lnTo>
                  <a:lnTo>
                    <a:pt x="50926" y="34190"/>
                  </a:lnTo>
                  <a:lnTo>
                    <a:pt x="50926" y="34190"/>
                  </a:lnTo>
                  <a:lnTo>
                    <a:pt x="50884" y="33668"/>
                  </a:lnTo>
                  <a:lnTo>
                    <a:pt x="50884" y="33668"/>
                  </a:lnTo>
                  <a:lnTo>
                    <a:pt x="50926" y="34190"/>
                  </a:lnTo>
                  <a:lnTo>
                    <a:pt x="50926" y="34190"/>
                  </a:lnTo>
                  <a:lnTo>
                    <a:pt x="50884" y="33668"/>
                  </a:lnTo>
                  <a:lnTo>
                    <a:pt x="50884" y="33668"/>
                  </a:lnTo>
                  <a:lnTo>
                    <a:pt x="54963" y="30709"/>
                  </a:lnTo>
                  <a:lnTo>
                    <a:pt x="58012" y="25734"/>
                  </a:lnTo>
                  <a:lnTo>
                    <a:pt x="60757" y="11859"/>
                  </a:lnTo>
                  <a:lnTo>
                    <a:pt x="64528" y="0"/>
                  </a:lnTo>
                  <a:lnTo>
                    <a:pt x="70455" y="14207"/>
                  </a:lnTo>
                  <a:lnTo>
                    <a:pt x="76426" y="23685"/>
                  </a:lnTo>
                  <a:lnTo>
                    <a:pt x="80414" y="19678"/>
                  </a:lnTo>
                  <a:lnTo>
                    <a:pt x="87368" y="20148"/>
                  </a:lnTo>
                  <a:lnTo>
                    <a:pt x="87921" y="16427"/>
                  </a:lnTo>
                  <a:lnTo>
                    <a:pt x="91616" y="19267"/>
                  </a:lnTo>
                  <a:lnTo>
                    <a:pt x="97020" y="16714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sp>
          <p:nvSpPr>
            <p:cNvPr id="32" name="M24">
              <a:extLst>
                <a:ext uri="{FF2B5EF4-FFF2-40B4-BE49-F238E27FC236}">
                  <a16:creationId xmlns:a16="http://schemas.microsoft.com/office/drawing/2014/main" xmlns="" id="{80EF693E-5E4A-49AD-87C0-67F376652DC6}"/>
                </a:ext>
              </a:extLst>
            </p:cNvPr>
            <p:cNvSpPr/>
            <p:nvPr/>
          </p:nvSpPr>
          <p:spPr>
            <a:xfrm>
              <a:off x="3709679" y="1613018"/>
              <a:ext cx="260486" cy="337034"/>
            </a:xfrm>
            <a:custGeom>
              <a:avLst/>
              <a:gdLst/>
              <a:ahLst/>
              <a:cxnLst/>
              <a:rect l="0" t="0" r="0" b="0"/>
              <a:pathLst>
                <a:path w="260486" h="337034">
                  <a:moveTo>
                    <a:pt x="257452" y="60263"/>
                  </a:moveTo>
                  <a:lnTo>
                    <a:pt x="253435" y="66958"/>
                  </a:lnTo>
                  <a:lnTo>
                    <a:pt x="246784" y="72862"/>
                  </a:lnTo>
                  <a:lnTo>
                    <a:pt x="246068" y="82905"/>
                  </a:lnTo>
                  <a:lnTo>
                    <a:pt x="242529" y="85877"/>
                  </a:lnTo>
                  <a:lnTo>
                    <a:pt x="243679" y="88913"/>
                  </a:lnTo>
                  <a:lnTo>
                    <a:pt x="237155" y="100575"/>
                  </a:lnTo>
                  <a:lnTo>
                    <a:pt x="242829" y="106319"/>
                  </a:lnTo>
                  <a:lnTo>
                    <a:pt x="243288" y="110999"/>
                  </a:lnTo>
                  <a:lnTo>
                    <a:pt x="248135" y="112623"/>
                  </a:lnTo>
                  <a:lnTo>
                    <a:pt x="248975" y="129866"/>
                  </a:lnTo>
                  <a:lnTo>
                    <a:pt x="248473" y="137791"/>
                  </a:lnTo>
                  <a:lnTo>
                    <a:pt x="251840" y="141661"/>
                  </a:lnTo>
                  <a:lnTo>
                    <a:pt x="249559" y="144510"/>
                  </a:lnTo>
                  <a:lnTo>
                    <a:pt x="249056" y="152436"/>
                  </a:lnTo>
                  <a:lnTo>
                    <a:pt x="250733" y="156472"/>
                  </a:lnTo>
                  <a:lnTo>
                    <a:pt x="251345" y="162714"/>
                  </a:lnTo>
                  <a:lnTo>
                    <a:pt x="257268" y="162132"/>
                  </a:lnTo>
                  <a:lnTo>
                    <a:pt x="260485" y="164441"/>
                  </a:lnTo>
                  <a:lnTo>
                    <a:pt x="258342" y="173054"/>
                  </a:lnTo>
                  <a:lnTo>
                    <a:pt x="250574" y="185371"/>
                  </a:lnTo>
                  <a:lnTo>
                    <a:pt x="244154" y="189675"/>
                  </a:lnTo>
                  <a:lnTo>
                    <a:pt x="239356" y="197495"/>
                  </a:lnTo>
                  <a:lnTo>
                    <a:pt x="239067" y="203301"/>
                  </a:lnTo>
                  <a:lnTo>
                    <a:pt x="245372" y="215291"/>
                  </a:lnTo>
                  <a:lnTo>
                    <a:pt x="245981" y="221534"/>
                  </a:lnTo>
                  <a:lnTo>
                    <a:pt x="244215" y="225383"/>
                  </a:lnTo>
                  <a:lnTo>
                    <a:pt x="240447" y="226276"/>
                  </a:lnTo>
                  <a:lnTo>
                    <a:pt x="237185" y="232371"/>
                  </a:lnTo>
                  <a:lnTo>
                    <a:pt x="230625" y="239835"/>
                  </a:lnTo>
                  <a:lnTo>
                    <a:pt x="229833" y="249366"/>
                  </a:lnTo>
                  <a:lnTo>
                    <a:pt x="225463" y="252940"/>
                  </a:lnTo>
                  <a:lnTo>
                    <a:pt x="227989" y="256898"/>
                  </a:lnTo>
                  <a:lnTo>
                    <a:pt x="220817" y="258116"/>
                  </a:lnTo>
                  <a:lnTo>
                    <a:pt x="218142" y="261525"/>
                  </a:lnTo>
                  <a:lnTo>
                    <a:pt x="216018" y="270658"/>
                  </a:lnTo>
                  <a:lnTo>
                    <a:pt x="208416" y="271913"/>
                  </a:lnTo>
                  <a:lnTo>
                    <a:pt x="204037" y="275483"/>
                  </a:lnTo>
                  <a:lnTo>
                    <a:pt x="197857" y="278173"/>
                  </a:lnTo>
                  <a:lnTo>
                    <a:pt x="197857" y="278173"/>
                  </a:lnTo>
                  <a:lnTo>
                    <a:pt x="195404" y="279457"/>
                  </a:lnTo>
                  <a:lnTo>
                    <a:pt x="188778" y="277460"/>
                  </a:lnTo>
                  <a:lnTo>
                    <a:pt x="178359" y="271618"/>
                  </a:lnTo>
                  <a:lnTo>
                    <a:pt x="178718" y="266333"/>
                  </a:lnTo>
                  <a:lnTo>
                    <a:pt x="177130" y="258605"/>
                  </a:lnTo>
                  <a:lnTo>
                    <a:pt x="181718" y="248194"/>
                  </a:lnTo>
                  <a:lnTo>
                    <a:pt x="179121" y="247914"/>
                  </a:lnTo>
                  <a:lnTo>
                    <a:pt x="180979" y="240387"/>
                  </a:lnTo>
                  <a:lnTo>
                    <a:pt x="177859" y="239106"/>
                  </a:lnTo>
                  <a:lnTo>
                    <a:pt x="169368" y="253560"/>
                  </a:lnTo>
                  <a:lnTo>
                    <a:pt x="164222" y="253518"/>
                  </a:lnTo>
                  <a:lnTo>
                    <a:pt x="158288" y="258800"/>
                  </a:lnTo>
                  <a:lnTo>
                    <a:pt x="158266" y="267729"/>
                  </a:lnTo>
                  <a:lnTo>
                    <a:pt x="153735" y="269728"/>
                  </a:lnTo>
                  <a:lnTo>
                    <a:pt x="142035" y="277643"/>
                  </a:lnTo>
                  <a:lnTo>
                    <a:pt x="137212" y="276514"/>
                  </a:lnTo>
                  <a:lnTo>
                    <a:pt x="129229" y="278302"/>
                  </a:lnTo>
                  <a:lnTo>
                    <a:pt x="124875" y="272927"/>
                  </a:lnTo>
                  <a:lnTo>
                    <a:pt x="124539" y="269282"/>
                  </a:lnTo>
                  <a:lnTo>
                    <a:pt x="120240" y="269153"/>
                  </a:lnTo>
                  <a:lnTo>
                    <a:pt x="117790" y="275153"/>
                  </a:lnTo>
                  <a:lnTo>
                    <a:pt x="110796" y="273693"/>
                  </a:lnTo>
                  <a:lnTo>
                    <a:pt x="110558" y="271089"/>
                  </a:lnTo>
                  <a:lnTo>
                    <a:pt x="97898" y="263843"/>
                  </a:lnTo>
                  <a:lnTo>
                    <a:pt x="98229" y="267488"/>
                  </a:lnTo>
                  <a:lnTo>
                    <a:pt x="94025" y="268394"/>
                  </a:lnTo>
                  <a:lnTo>
                    <a:pt x="92136" y="271190"/>
                  </a:lnTo>
                  <a:lnTo>
                    <a:pt x="81320" y="270067"/>
                  </a:lnTo>
                  <a:lnTo>
                    <a:pt x="76831" y="272571"/>
                  </a:lnTo>
                  <a:lnTo>
                    <a:pt x="72911" y="271873"/>
                  </a:lnTo>
                  <a:lnTo>
                    <a:pt x="71064" y="275188"/>
                  </a:lnTo>
                  <a:lnTo>
                    <a:pt x="63883" y="276355"/>
                  </a:lnTo>
                  <a:lnTo>
                    <a:pt x="63729" y="284243"/>
                  </a:lnTo>
                  <a:lnTo>
                    <a:pt x="66946" y="281856"/>
                  </a:lnTo>
                  <a:lnTo>
                    <a:pt x="71147" y="285680"/>
                  </a:lnTo>
                  <a:lnTo>
                    <a:pt x="67399" y="296514"/>
                  </a:lnTo>
                  <a:lnTo>
                    <a:pt x="61385" y="301250"/>
                  </a:lnTo>
                  <a:lnTo>
                    <a:pt x="58536" y="307804"/>
                  </a:lnTo>
                  <a:lnTo>
                    <a:pt x="54703" y="308144"/>
                  </a:lnTo>
                  <a:lnTo>
                    <a:pt x="52933" y="317226"/>
                  </a:lnTo>
                  <a:lnTo>
                    <a:pt x="50411" y="322699"/>
                  </a:lnTo>
                  <a:lnTo>
                    <a:pt x="45975" y="335690"/>
                  </a:lnTo>
                  <a:lnTo>
                    <a:pt x="42657" y="337033"/>
                  </a:lnTo>
                  <a:lnTo>
                    <a:pt x="37706" y="329594"/>
                  </a:lnTo>
                  <a:lnTo>
                    <a:pt x="29653" y="330825"/>
                  </a:lnTo>
                  <a:lnTo>
                    <a:pt x="30003" y="325020"/>
                  </a:lnTo>
                  <a:lnTo>
                    <a:pt x="24327" y="323942"/>
                  </a:lnTo>
                  <a:lnTo>
                    <a:pt x="23963" y="319774"/>
                  </a:lnTo>
                  <a:lnTo>
                    <a:pt x="23963" y="319774"/>
                  </a:lnTo>
                  <a:lnTo>
                    <a:pt x="20055" y="314341"/>
                  </a:lnTo>
                  <a:lnTo>
                    <a:pt x="23768" y="307719"/>
                  </a:lnTo>
                  <a:lnTo>
                    <a:pt x="19833" y="297040"/>
                  </a:lnTo>
                  <a:lnTo>
                    <a:pt x="11520" y="295139"/>
                  </a:lnTo>
                  <a:lnTo>
                    <a:pt x="8424" y="289110"/>
                  </a:lnTo>
                  <a:lnTo>
                    <a:pt x="0" y="280918"/>
                  </a:lnTo>
                  <a:lnTo>
                    <a:pt x="2282" y="277572"/>
                  </a:lnTo>
                  <a:lnTo>
                    <a:pt x="7204" y="275046"/>
                  </a:lnTo>
                  <a:lnTo>
                    <a:pt x="7783" y="271847"/>
                  </a:lnTo>
                  <a:lnTo>
                    <a:pt x="12811" y="265637"/>
                  </a:lnTo>
                  <a:lnTo>
                    <a:pt x="20613" y="261808"/>
                  </a:lnTo>
                  <a:lnTo>
                    <a:pt x="28714" y="251652"/>
                  </a:lnTo>
                  <a:lnTo>
                    <a:pt x="28635" y="245886"/>
                  </a:lnTo>
                  <a:lnTo>
                    <a:pt x="38608" y="237661"/>
                  </a:lnTo>
                  <a:lnTo>
                    <a:pt x="41267" y="229029"/>
                  </a:lnTo>
                  <a:lnTo>
                    <a:pt x="46359" y="228578"/>
                  </a:lnTo>
                  <a:lnTo>
                    <a:pt x="49808" y="224074"/>
                  </a:lnTo>
                  <a:lnTo>
                    <a:pt x="45582" y="215003"/>
                  </a:lnTo>
                  <a:lnTo>
                    <a:pt x="48698" y="211578"/>
                  </a:lnTo>
                  <a:lnTo>
                    <a:pt x="54825" y="208409"/>
                  </a:lnTo>
                  <a:lnTo>
                    <a:pt x="57375" y="203459"/>
                  </a:lnTo>
                  <a:lnTo>
                    <a:pt x="60574" y="205797"/>
                  </a:lnTo>
                  <a:lnTo>
                    <a:pt x="62452" y="212451"/>
                  </a:lnTo>
                  <a:lnTo>
                    <a:pt x="60460" y="223650"/>
                  </a:lnTo>
                  <a:lnTo>
                    <a:pt x="62669" y="229225"/>
                  </a:lnTo>
                  <a:lnTo>
                    <a:pt x="66726" y="226763"/>
                  </a:lnTo>
                  <a:lnTo>
                    <a:pt x="69559" y="220211"/>
                  </a:lnTo>
                  <a:lnTo>
                    <a:pt x="75308" y="222318"/>
                  </a:lnTo>
                  <a:lnTo>
                    <a:pt x="79788" y="215092"/>
                  </a:lnTo>
                  <a:lnTo>
                    <a:pt x="85866" y="211393"/>
                  </a:lnTo>
                  <a:lnTo>
                    <a:pt x="88504" y="207481"/>
                  </a:lnTo>
                  <a:lnTo>
                    <a:pt x="83934" y="199497"/>
                  </a:lnTo>
                  <a:lnTo>
                    <a:pt x="83416" y="193771"/>
                  </a:lnTo>
                  <a:lnTo>
                    <a:pt x="84592" y="187892"/>
                  </a:lnTo>
                  <a:lnTo>
                    <a:pt x="87932" y="182342"/>
                  </a:lnTo>
                  <a:lnTo>
                    <a:pt x="86802" y="179296"/>
                  </a:lnTo>
                  <a:lnTo>
                    <a:pt x="88492" y="169697"/>
                  </a:lnTo>
                  <a:lnTo>
                    <a:pt x="88677" y="162334"/>
                  </a:lnTo>
                  <a:lnTo>
                    <a:pt x="92248" y="159386"/>
                  </a:lnTo>
                  <a:lnTo>
                    <a:pt x="93932" y="149787"/>
                  </a:lnTo>
                  <a:lnTo>
                    <a:pt x="96422" y="149036"/>
                  </a:lnTo>
                  <a:lnTo>
                    <a:pt x="96792" y="143755"/>
                  </a:lnTo>
                  <a:lnTo>
                    <a:pt x="102418" y="135370"/>
                  </a:lnTo>
                  <a:lnTo>
                    <a:pt x="108709" y="134269"/>
                  </a:lnTo>
                  <a:lnTo>
                    <a:pt x="109586" y="125268"/>
                  </a:lnTo>
                  <a:lnTo>
                    <a:pt x="108263" y="120143"/>
                  </a:lnTo>
                  <a:lnTo>
                    <a:pt x="110174" y="113147"/>
                  </a:lnTo>
                  <a:lnTo>
                    <a:pt x="116535" y="103642"/>
                  </a:lnTo>
                  <a:lnTo>
                    <a:pt x="121249" y="94812"/>
                  </a:lnTo>
                  <a:lnTo>
                    <a:pt x="122141" y="95254"/>
                  </a:lnTo>
                  <a:lnTo>
                    <a:pt x="125034" y="108102"/>
                  </a:lnTo>
                  <a:lnTo>
                    <a:pt x="128278" y="110949"/>
                  </a:lnTo>
                  <a:lnTo>
                    <a:pt x="132617" y="102676"/>
                  </a:lnTo>
                  <a:lnTo>
                    <a:pt x="136788" y="101763"/>
                  </a:lnTo>
                  <a:lnTo>
                    <a:pt x="138606" y="98445"/>
                  </a:lnTo>
                  <a:lnTo>
                    <a:pt x="140684" y="88807"/>
                  </a:lnTo>
                  <a:lnTo>
                    <a:pt x="139728" y="83126"/>
                  </a:lnTo>
                  <a:lnTo>
                    <a:pt x="145710" y="78893"/>
                  </a:lnTo>
                  <a:lnTo>
                    <a:pt x="147330" y="73495"/>
                  </a:lnTo>
                  <a:lnTo>
                    <a:pt x="151494" y="72579"/>
                  </a:lnTo>
                  <a:lnTo>
                    <a:pt x="154376" y="67062"/>
                  </a:lnTo>
                  <a:lnTo>
                    <a:pt x="159754" y="65506"/>
                  </a:lnTo>
                  <a:lnTo>
                    <a:pt x="160049" y="68626"/>
                  </a:lnTo>
                  <a:lnTo>
                    <a:pt x="164437" y="65588"/>
                  </a:lnTo>
                  <a:lnTo>
                    <a:pt x="165580" y="59709"/>
                  </a:lnTo>
                  <a:lnTo>
                    <a:pt x="168452" y="63109"/>
                  </a:lnTo>
                  <a:lnTo>
                    <a:pt x="177892" y="59588"/>
                  </a:lnTo>
                  <a:lnTo>
                    <a:pt x="188687" y="48064"/>
                  </a:lnTo>
                  <a:lnTo>
                    <a:pt x="193117" y="45541"/>
                  </a:lnTo>
                  <a:lnTo>
                    <a:pt x="194844" y="36981"/>
                  </a:lnTo>
                  <a:lnTo>
                    <a:pt x="199391" y="31297"/>
                  </a:lnTo>
                  <a:lnTo>
                    <a:pt x="203214" y="22534"/>
                  </a:lnTo>
                  <a:lnTo>
                    <a:pt x="208428" y="19407"/>
                  </a:lnTo>
                  <a:lnTo>
                    <a:pt x="213153" y="19999"/>
                  </a:lnTo>
                  <a:lnTo>
                    <a:pt x="217762" y="23748"/>
                  </a:lnTo>
                  <a:lnTo>
                    <a:pt x="231917" y="16596"/>
                  </a:lnTo>
                  <a:lnTo>
                    <a:pt x="235611" y="10988"/>
                  </a:lnTo>
                  <a:lnTo>
                    <a:pt x="239507" y="7458"/>
                  </a:lnTo>
                  <a:lnTo>
                    <a:pt x="245983" y="0"/>
                  </a:lnTo>
                  <a:lnTo>
                    <a:pt x="245983" y="0"/>
                  </a:lnTo>
                  <a:lnTo>
                    <a:pt x="246854" y="8833"/>
                  </a:lnTo>
                  <a:lnTo>
                    <a:pt x="249734" y="12222"/>
                  </a:lnTo>
                  <a:lnTo>
                    <a:pt x="249304" y="16462"/>
                  </a:lnTo>
                  <a:lnTo>
                    <a:pt x="253497" y="20245"/>
                  </a:lnTo>
                  <a:lnTo>
                    <a:pt x="253222" y="26045"/>
                  </a:lnTo>
                  <a:lnTo>
                    <a:pt x="247272" y="30305"/>
                  </a:lnTo>
                  <a:lnTo>
                    <a:pt x="250769" y="39930"/>
                  </a:lnTo>
                  <a:lnTo>
                    <a:pt x="257071" y="43506"/>
                  </a:lnTo>
                  <a:lnTo>
                    <a:pt x="254115" y="47997"/>
                  </a:lnTo>
                  <a:lnTo>
                    <a:pt x="253683" y="52238"/>
                  </a:lnTo>
                  <a:lnTo>
                    <a:pt x="257041" y="56105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sp>
          <p:nvSpPr>
            <p:cNvPr id="33" name="M25">
              <a:extLst>
                <a:ext uri="{FF2B5EF4-FFF2-40B4-BE49-F238E27FC236}">
                  <a16:creationId xmlns:a16="http://schemas.microsoft.com/office/drawing/2014/main" xmlns="" id="{02CA1538-64FC-40CF-9838-73F650DD36F1}"/>
                </a:ext>
              </a:extLst>
            </p:cNvPr>
            <p:cNvSpPr/>
            <p:nvPr/>
          </p:nvSpPr>
          <p:spPr>
            <a:xfrm>
              <a:off x="1304075" y="1399792"/>
              <a:ext cx="71467" cy="81996"/>
            </a:xfrm>
            <a:custGeom>
              <a:avLst/>
              <a:gdLst/>
              <a:ahLst/>
              <a:cxnLst/>
              <a:rect l="0" t="0" r="0" b="0"/>
              <a:pathLst>
                <a:path w="71467" h="81996">
                  <a:moveTo>
                    <a:pt x="51424" y="3423"/>
                  </a:moveTo>
                  <a:lnTo>
                    <a:pt x="54724" y="5045"/>
                  </a:lnTo>
                  <a:lnTo>
                    <a:pt x="54593" y="12333"/>
                  </a:lnTo>
                  <a:lnTo>
                    <a:pt x="52096" y="12288"/>
                  </a:lnTo>
                  <a:lnTo>
                    <a:pt x="52853" y="16469"/>
                  </a:lnTo>
                  <a:lnTo>
                    <a:pt x="64698" y="29701"/>
                  </a:lnTo>
                  <a:lnTo>
                    <a:pt x="70122" y="29274"/>
                  </a:lnTo>
                  <a:lnTo>
                    <a:pt x="68239" y="41743"/>
                  </a:lnTo>
                  <a:lnTo>
                    <a:pt x="71466" y="48051"/>
                  </a:lnTo>
                  <a:lnTo>
                    <a:pt x="65140" y="52109"/>
                  </a:lnTo>
                  <a:lnTo>
                    <a:pt x="65077" y="55755"/>
                  </a:lnTo>
                  <a:lnTo>
                    <a:pt x="71171" y="65240"/>
                  </a:lnTo>
                  <a:lnTo>
                    <a:pt x="71171" y="65240"/>
                  </a:lnTo>
                  <a:lnTo>
                    <a:pt x="66945" y="68293"/>
                  </a:lnTo>
                  <a:lnTo>
                    <a:pt x="63217" y="66665"/>
                  </a:lnTo>
                  <a:lnTo>
                    <a:pt x="55196" y="71734"/>
                  </a:lnTo>
                  <a:lnTo>
                    <a:pt x="57579" y="78551"/>
                  </a:lnTo>
                  <a:lnTo>
                    <a:pt x="46241" y="81995"/>
                  </a:lnTo>
                  <a:lnTo>
                    <a:pt x="44638" y="78317"/>
                  </a:lnTo>
                  <a:lnTo>
                    <a:pt x="40901" y="77206"/>
                  </a:lnTo>
                  <a:lnTo>
                    <a:pt x="37697" y="69850"/>
                  </a:lnTo>
                  <a:lnTo>
                    <a:pt x="38581" y="67261"/>
                  </a:lnTo>
                  <a:lnTo>
                    <a:pt x="33245" y="62471"/>
                  </a:lnTo>
                  <a:lnTo>
                    <a:pt x="31557" y="63482"/>
                  </a:lnTo>
                  <a:lnTo>
                    <a:pt x="24565" y="58137"/>
                  </a:lnTo>
                  <a:lnTo>
                    <a:pt x="23630" y="63330"/>
                  </a:lnTo>
                  <a:lnTo>
                    <a:pt x="19092" y="60636"/>
                  </a:lnTo>
                  <a:lnTo>
                    <a:pt x="14870" y="63159"/>
                  </a:lnTo>
                  <a:lnTo>
                    <a:pt x="6933" y="63522"/>
                  </a:lnTo>
                  <a:lnTo>
                    <a:pt x="0" y="55565"/>
                  </a:lnTo>
                  <a:lnTo>
                    <a:pt x="128" y="49315"/>
                  </a:lnTo>
                  <a:lnTo>
                    <a:pt x="3495" y="47821"/>
                  </a:lnTo>
                  <a:lnTo>
                    <a:pt x="6539" y="41630"/>
                  </a:lnTo>
                  <a:lnTo>
                    <a:pt x="14457" y="41788"/>
                  </a:lnTo>
                  <a:lnTo>
                    <a:pt x="11592" y="39126"/>
                  </a:lnTo>
                  <a:lnTo>
                    <a:pt x="15414" y="35555"/>
                  </a:lnTo>
                  <a:lnTo>
                    <a:pt x="17203" y="29339"/>
                  </a:lnTo>
                  <a:lnTo>
                    <a:pt x="15558" y="28265"/>
                  </a:lnTo>
                  <a:lnTo>
                    <a:pt x="17326" y="23091"/>
                  </a:lnTo>
                  <a:lnTo>
                    <a:pt x="15013" y="13670"/>
                  </a:lnTo>
                  <a:lnTo>
                    <a:pt x="18445" y="8529"/>
                  </a:lnTo>
                  <a:lnTo>
                    <a:pt x="28868" y="7690"/>
                  </a:lnTo>
                  <a:lnTo>
                    <a:pt x="31900" y="1498"/>
                  </a:lnTo>
                  <a:lnTo>
                    <a:pt x="35258" y="0"/>
                  </a:lnTo>
                  <a:lnTo>
                    <a:pt x="43103" y="3271"/>
                  </a:lnTo>
                  <a:lnTo>
                    <a:pt x="44691" y="7466"/>
                  </a:lnTo>
                  <a:close/>
                </a:path>
              </a:pathLst>
            </a:custGeom>
            <a:solidFill>
              <a:srgbClr val="B4C6E7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grpSp>
          <p:nvGrpSpPr>
            <p:cNvPr id="34" name="M26">
              <a:extLst>
                <a:ext uri="{FF2B5EF4-FFF2-40B4-BE49-F238E27FC236}">
                  <a16:creationId xmlns:a16="http://schemas.microsoft.com/office/drawing/2014/main" xmlns="" id="{121F73D4-77CD-4ED8-B52F-057DA1931B89}"/>
                </a:ext>
              </a:extLst>
            </p:cNvPr>
            <p:cNvGrpSpPr/>
            <p:nvPr/>
          </p:nvGrpSpPr>
          <p:grpSpPr>
            <a:xfrm>
              <a:off x="1031981" y="3489075"/>
              <a:ext cx="1083900" cy="1012160"/>
              <a:chOff x="1031968" y="3489075"/>
              <a:chExt cx="1081164" cy="1012160"/>
            </a:xfrm>
          </p:grpSpPr>
          <p:sp>
            <p:nvSpPr>
              <p:cNvPr id="154" name="ID_205">
                <a:extLst>
                  <a:ext uri="{FF2B5EF4-FFF2-40B4-BE49-F238E27FC236}">
                    <a16:creationId xmlns:a16="http://schemas.microsoft.com/office/drawing/2014/main" xmlns="" id="{74F6335F-FC31-4C9B-AA01-94BA466E3AD9}"/>
                  </a:ext>
                </a:extLst>
              </p:cNvPr>
              <p:cNvSpPr/>
              <p:nvPr/>
            </p:nvSpPr>
            <p:spPr>
              <a:xfrm>
                <a:off x="1708569" y="4470999"/>
                <a:ext cx="21341" cy="30236"/>
              </a:xfrm>
              <a:custGeom>
                <a:avLst/>
                <a:gdLst/>
                <a:ahLst/>
                <a:cxnLst/>
                <a:rect l="0" t="0" r="0" b="0"/>
                <a:pathLst>
                  <a:path w="21341" h="30236">
                    <a:moveTo>
                      <a:pt x="21340" y="2582"/>
                    </a:moveTo>
                    <a:lnTo>
                      <a:pt x="21314" y="30235"/>
                    </a:lnTo>
                    <a:lnTo>
                      <a:pt x="21314" y="30235"/>
                    </a:lnTo>
                    <a:lnTo>
                      <a:pt x="17992" y="29720"/>
                    </a:lnTo>
                    <a:lnTo>
                      <a:pt x="15150" y="25109"/>
                    </a:lnTo>
                    <a:lnTo>
                      <a:pt x="17049" y="24087"/>
                    </a:lnTo>
                    <a:lnTo>
                      <a:pt x="12309" y="20497"/>
                    </a:lnTo>
                    <a:lnTo>
                      <a:pt x="11839" y="16912"/>
                    </a:lnTo>
                    <a:lnTo>
                      <a:pt x="6145" y="18439"/>
                    </a:lnTo>
                    <a:lnTo>
                      <a:pt x="6150" y="15367"/>
                    </a:lnTo>
                    <a:lnTo>
                      <a:pt x="6150" y="15367"/>
                    </a:lnTo>
                    <a:lnTo>
                      <a:pt x="4253" y="15364"/>
                    </a:lnTo>
                    <a:lnTo>
                      <a:pt x="4253" y="15364"/>
                    </a:lnTo>
                    <a:lnTo>
                      <a:pt x="2831" y="14337"/>
                    </a:lnTo>
                    <a:lnTo>
                      <a:pt x="2831" y="14337"/>
                    </a:lnTo>
                    <a:lnTo>
                      <a:pt x="3307" y="13314"/>
                    </a:lnTo>
                    <a:lnTo>
                      <a:pt x="3307" y="13314"/>
                    </a:lnTo>
                    <a:lnTo>
                      <a:pt x="937" y="12797"/>
                    </a:lnTo>
                    <a:lnTo>
                      <a:pt x="937" y="12797"/>
                    </a:lnTo>
                    <a:lnTo>
                      <a:pt x="941" y="10749"/>
                    </a:lnTo>
                    <a:lnTo>
                      <a:pt x="941" y="10749"/>
                    </a:lnTo>
                    <a:lnTo>
                      <a:pt x="1890" y="10238"/>
                    </a:lnTo>
                    <a:lnTo>
                      <a:pt x="1890" y="10238"/>
                    </a:lnTo>
                    <a:lnTo>
                      <a:pt x="0" y="6137"/>
                    </a:lnTo>
                    <a:lnTo>
                      <a:pt x="0" y="6137"/>
                    </a:lnTo>
                    <a:lnTo>
                      <a:pt x="1897" y="6141"/>
                    </a:lnTo>
                    <a:lnTo>
                      <a:pt x="1897" y="6141"/>
                    </a:lnTo>
                    <a:lnTo>
                      <a:pt x="7109" y="8198"/>
                    </a:lnTo>
                    <a:lnTo>
                      <a:pt x="7109" y="8198"/>
                    </a:lnTo>
                    <a:lnTo>
                      <a:pt x="7111" y="6662"/>
                    </a:lnTo>
                    <a:lnTo>
                      <a:pt x="7111" y="6662"/>
                    </a:lnTo>
                    <a:lnTo>
                      <a:pt x="6167" y="4099"/>
                    </a:lnTo>
                    <a:lnTo>
                      <a:pt x="6167" y="4099"/>
                    </a:lnTo>
                    <a:lnTo>
                      <a:pt x="4746" y="3072"/>
                    </a:lnTo>
                    <a:lnTo>
                      <a:pt x="4746" y="3072"/>
                    </a:lnTo>
                    <a:lnTo>
                      <a:pt x="5226" y="0"/>
                    </a:lnTo>
                    <a:lnTo>
                      <a:pt x="5226" y="0"/>
                    </a:lnTo>
                    <a:lnTo>
                      <a:pt x="6173" y="513"/>
                    </a:lnTo>
                    <a:lnTo>
                      <a:pt x="6173" y="513"/>
                    </a:lnTo>
                    <a:lnTo>
                      <a:pt x="13279" y="4109"/>
                    </a:lnTo>
                    <a:lnTo>
                      <a:pt x="16128" y="527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55" name="ID_206">
                <a:extLst>
                  <a:ext uri="{FF2B5EF4-FFF2-40B4-BE49-F238E27FC236}">
                    <a16:creationId xmlns:a16="http://schemas.microsoft.com/office/drawing/2014/main" xmlns="" id="{BD572D1E-2A69-4393-85FE-7A89628B85F8}"/>
                  </a:ext>
                </a:extLst>
              </p:cNvPr>
              <p:cNvSpPr/>
              <p:nvPr/>
            </p:nvSpPr>
            <p:spPr>
              <a:xfrm>
                <a:off x="1032807" y="4342645"/>
                <a:ext cx="884" cy="2082"/>
              </a:xfrm>
              <a:custGeom>
                <a:avLst/>
                <a:gdLst/>
                <a:ahLst/>
                <a:cxnLst/>
                <a:rect l="0" t="0" r="0" b="0"/>
                <a:pathLst>
                  <a:path w="884" h="2082">
                    <a:moveTo>
                      <a:pt x="883" y="2081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56" name="ID_207">
                <a:extLst>
                  <a:ext uri="{FF2B5EF4-FFF2-40B4-BE49-F238E27FC236}">
                    <a16:creationId xmlns:a16="http://schemas.microsoft.com/office/drawing/2014/main" xmlns="" id="{A40D1742-5AC5-4CE8-AB8E-5DDFF74B37B1}"/>
                  </a:ext>
                </a:extLst>
              </p:cNvPr>
              <p:cNvSpPr/>
              <p:nvPr/>
            </p:nvSpPr>
            <p:spPr>
              <a:xfrm>
                <a:off x="1031968" y="4333488"/>
                <a:ext cx="3935" cy="7187"/>
              </a:xfrm>
              <a:custGeom>
                <a:avLst/>
                <a:gdLst/>
                <a:ahLst/>
                <a:cxnLst/>
                <a:rect l="0" t="0" r="0" b="0"/>
                <a:pathLst>
                  <a:path w="3935" h="7187">
                    <a:moveTo>
                      <a:pt x="2004" y="1486"/>
                    </a:moveTo>
                    <a:lnTo>
                      <a:pt x="1548" y="959"/>
                    </a:lnTo>
                    <a:lnTo>
                      <a:pt x="1548" y="959"/>
                    </a:lnTo>
                    <a:lnTo>
                      <a:pt x="3934" y="0"/>
                    </a:lnTo>
                    <a:lnTo>
                      <a:pt x="3727" y="7186"/>
                    </a:lnTo>
                    <a:lnTo>
                      <a:pt x="0" y="5537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57" name="ID_208">
                <a:extLst>
                  <a:ext uri="{FF2B5EF4-FFF2-40B4-BE49-F238E27FC236}">
                    <a16:creationId xmlns:a16="http://schemas.microsoft.com/office/drawing/2014/main" xmlns="" id="{6B75F8AA-D36D-44AB-B406-B7119B06F613}"/>
                  </a:ext>
                </a:extLst>
              </p:cNvPr>
              <p:cNvSpPr/>
              <p:nvPr/>
            </p:nvSpPr>
            <p:spPr>
              <a:xfrm>
                <a:off x="1704582" y="4336592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58" name="ID_209">
                <a:extLst>
                  <a:ext uri="{FF2B5EF4-FFF2-40B4-BE49-F238E27FC236}">
                    <a16:creationId xmlns:a16="http://schemas.microsoft.com/office/drawing/2014/main" xmlns="" id="{052DAE2D-AA30-418A-A06F-1474A33304A6}"/>
                  </a:ext>
                </a:extLst>
              </p:cNvPr>
              <p:cNvSpPr/>
              <p:nvPr/>
            </p:nvSpPr>
            <p:spPr>
              <a:xfrm>
                <a:off x="1706004" y="4333000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59" name="ID_210">
                <a:extLst>
                  <a:ext uri="{FF2B5EF4-FFF2-40B4-BE49-F238E27FC236}">
                    <a16:creationId xmlns:a16="http://schemas.microsoft.com/office/drawing/2014/main" xmlns="" id="{9209275F-0016-4477-BE5F-0B16F09D2177}"/>
                  </a:ext>
                </a:extLst>
              </p:cNvPr>
              <p:cNvSpPr/>
              <p:nvPr/>
            </p:nvSpPr>
            <p:spPr>
              <a:xfrm>
                <a:off x="1708820" y="4330440"/>
                <a:ext cx="14157" cy="10281"/>
              </a:xfrm>
              <a:custGeom>
                <a:avLst/>
                <a:gdLst/>
                <a:ahLst/>
                <a:cxnLst/>
                <a:rect l="0" t="0" r="0" b="0"/>
                <a:pathLst>
                  <a:path w="14157" h="10281">
                    <a:moveTo>
                      <a:pt x="7084" y="2063"/>
                    </a:moveTo>
                    <a:lnTo>
                      <a:pt x="8970" y="2066"/>
                    </a:lnTo>
                    <a:lnTo>
                      <a:pt x="8970" y="2066"/>
                    </a:lnTo>
                    <a:lnTo>
                      <a:pt x="12271" y="1044"/>
                    </a:lnTo>
                    <a:lnTo>
                      <a:pt x="12271" y="1044"/>
                    </a:lnTo>
                    <a:lnTo>
                      <a:pt x="12271" y="1044"/>
                    </a:lnTo>
                    <a:lnTo>
                      <a:pt x="12271" y="1044"/>
                    </a:lnTo>
                    <a:lnTo>
                      <a:pt x="12273" y="16"/>
                    </a:lnTo>
                    <a:lnTo>
                      <a:pt x="12273" y="16"/>
                    </a:lnTo>
                    <a:lnTo>
                      <a:pt x="13215" y="18"/>
                    </a:lnTo>
                    <a:lnTo>
                      <a:pt x="13215" y="18"/>
                    </a:lnTo>
                    <a:lnTo>
                      <a:pt x="14156" y="1046"/>
                    </a:lnTo>
                    <a:lnTo>
                      <a:pt x="14156" y="1046"/>
                    </a:lnTo>
                    <a:lnTo>
                      <a:pt x="14156" y="1046"/>
                    </a:lnTo>
                    <a:lnTo>
                      <a:pt x="14156" y="1046"/>
                    </a:lnTo>
                    <a:lnTo>
                      <a:pt x="12261" y="8748"/>
                    </a:lnTo>
                    <a:lnTo>
                      <a:pt x="12261" y="8748"/>
                    </a:lnTo>
                    <a:lnTo>
                      <a:pt x="6128" y="10280"/>
                    </a:lnTo>
                    <a:lnTo>
                      <a:pt x="0" y="8728"/>
                    </a:lnTo>
                    <a:lnTo>
                      <a:pt x="4" y="6674"/>
                    </a:lnTo>
                    <a:lnTo>
                      <a:pt x="4" y="6674"/>
                    </a:lnTo>
                    <a:lnTo>
                      <a:pt x="948" y="6676"/>
                    </a:lnTo>
                    <a:lnTo>
                      <a:pt x="948" y="6676"/>
                    </a:lnTo>
                    <a:lnTo>
                      <a:pt x="951" y="4621"/>
                    </a:lnTo>
                    <a:lnTo>
                      <a:pt x="951" y="4621"/>
                    </a:lnTo>
                    <a:lnTo>
                      <a:pt x="1894" y="4623"/>
                    </a:lnTo>
                    <a:lnTo>
                      <a:pt x="1894" y="4623"/>
                    </a:lnTo>
                    <a:lnTo>
                      <a:pt x="2837" y="4625"/>
                    </a:lnTo>
                    <a:lnTo>
                      <a:pt x="2837" y="4625"/>
                    </a:lnTo>
                    <a:lnTo>
                      <a:pt x="1895" y="4109"/>
                    </a:lnTo>
                    <a:lnTo>
                      <a:pt x="1895" y="4109"/>
                    </a:lnTo>
                    <a:lnTo>
                      <a:pt x="1902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60" name="ID_211">
                <a:extLst>
                  <a:ext uri="{FF2B5EF4-FFF2-40B4-BE49-F238E27FC236}">
                    <a16:creationId xmlns:a16="http://schemas.microsoft.com/office/drawing/2014/main" xmlns="" id="{84A7324B-86C3-40A6-A888-8304208A943F}"/>
                  </a:ext>
                </a:extLst>
              </p:cNvPr>
              <p:cNvSpPr/>
              <p:nvPr/>
            </p:nvSpPr>
            <p:spPr>
              <a:xfrm>
                <a:off x="1697045" y="4329899"/>
                <a:ext cx="3771" cy="4632"/>
              </a:xfrm>
              <a:custGeom>
                <a:avLst/>
                <a:gdLst/>
                <a:ahLst/>
                <a:cxnLst/>
                <a:rect l="0" t="0" r="0" b="0"/>
                <a:pathLst>
                  <a:path w="3771" h="4632">
                    <a:moveTo>
                      <a:pt x="3770" y="4631"/>
                    </a:moveTo>
                    <a:lnTo>
                      <a:pt x="0" y="3596"/>
                    </a:lnTo>
                    <a:lnTo>
                      <a:pt x="9" y="0"/>
                    </a:lnTo>
                    <a:lnTo>
                      <a:pt x="2836" y="52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61" name="ID_212">
                <a:extLst>
                  <a:ext uri="{FF2B5EF4-FFF2-40B4-BE49-F238E27FC236}">
                    <a16:creationId xmlns:a16="http://schemas.microsoft.com/office/drawing/2014/main" xmlns="" id="{586877E4-7FA5-487C-B38E-0BC8109376F1}"/>
                  </a:ext>
                </a:extLst>
              </p:cNvPr>
              <p:cNvSpPr/>
              <p:nvPr/>
            </p:nvSpPr>
            <p:spPr>
              <a:xfrm>
                <a:off x="1689990" y="4321677"/>
                <a:ext cx="9900" cy="6684"/>
              </a:xfrm>
              <a:custGeom>
                <a:avLst/>
                <a:gdLst/>
                <a:ahLst/>
                <a:cxnLst/>
                <a:rect l="0" t="0" r="0" b="0"/>
                <a:pathLst>
                  <a:path w="9900" h="6684">
                    <a:moveTo>
                      <a:pt x="5666" y="1027"/>
                    </a:moveTo>
                    <a:lnTo>
                      <a:pt x="5668" y="0"/>
                    </a:lnTo>
                    <a:lnTo>
                      <a:pt x="5668" y="0"/>
                    </a:lnTo>
                    <a:lnTo>
                      <a:pt x="9899" y="4633"/>
                    </a:lnTo>
                    <a:lnTo>
                      <a:pt x="8009" y="6683"/>
                    </a:lnTo>
                    <a:lnTo>
                      <a:pt x="3774" y="4105"/>
                    </a:lnTo>
                    <a:lnTo>
                      <a:pt x="0" y="5637"/>
                    </a:lnTo>
                    <a:lnTo>
                      <a:pt x="13" y="49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62" name="ID_213">
                <a:extLst>
                  <a:ext uri="{FF2B5EF4-FFF2-40B4-BE49-F238E27FC236}">
                    <a16:creationId xmlns:a16="http://schemas.microsoft.com/office/drawing/2014/main" xmlns="" id="{5E77C99F-75F9-46BB-BE0E-879289FC1EB1}"/>
                  </a:ext>
                </a:extLst>
              </p:cNvPr>
              <p:cNvSpPr/>
              <p:nvPr/>
            </p:nvSpPr>
            <p:spPr>
              <a:xfrm>
                <a:off x="1699929" y="4307309"/>
                <a:ext cx="4242" cy="4107"/>
              </a:xfrm>
              <a:custGeom>
                <a:avLst/>
                <a:gdLst/>
                <a:ahLst/>
                <a:cxnLst/>
                <a:rect l="0" t="0" r="0" b="0"/>
                <a:pathLst>
                  <a:path w="4242" h="4107">
                    <a:moveTo>
                      <a:pt x="4241" y="0"/>
                    </a:moveTo>
                    <a:lnTo>
                      <a:pt x="1877" y="4106"/>
                    </a:lnTo>
                    <a:lnTo>
                      <a:pt x="0" y="505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63" name="ID_214">
                <a:extLst>
                  <a:ext uri="{FF2B5EF4-FFF2-40B4-BE49-F238E27FC236}">
                    <a16:creationId xmlns:a16="http://schemas.microsoft.com/office/drawing/2014/main" xmlns="" id="{7FFC5196-1951-4071-B161-EAB0293DAD05}"/>
                  </a:ext>
                </a:extLst>
              </p:cNvPr>
              <p:cNvSpPr/>
              <p:nvPr/>
            </p:nvSpPr>
            <p:spPr>
              <a:xfrm>
                <a:off x="1722075" y="4299116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64" name="ID_215">
                <a:extLst>
                  <a:ext uri="{FF2B5EF4-FFF2-40B4-BE49-F238E27FC236}">
                    <a16:creationId xmlns:a16="http://schemas.microsoft.com/office/drawing/2014/main" xmlns="" id="{A7D8F997-E13D-4700-8512-1483851A0ADB}"/>
                  </a:ext>
                </a:extLst>
              </p:cNvPr>
              <p:cNvSpPr/>
              <p:nvPr/>
            </p:nvSpPr>
            <p:spPr>
              <a:xfrm>
                <a:off x="1692847" y="4297521"/>
                <a:ext cx="8014" cy="22097"/>
              </a:xfrm>
              <a:custGeom>
                <a:avLst/>
                <a:gdLst/>
                <a:ahLst/>
                <a:cxnLst/>
                <a:rect l="0" t="0" r="0" b="0"/>
                <a:pathLst>
                  <a:path w="8014" h="22097">
                    <a:moveTo>
                      <a:pt x="3309" y="12853"/>
                    </a:moveTo>
                    <a:lnTo>
                      <a:pt x="3307" y="13881"/>
                    </a:lnTo>
                    <a:lnTo>
                      <a:pt x="3307" y="13881"/>
                    </a:lnTo>
                    <a:lnTo>
                      <a:pt x="8013" y="15947"/>
                    </a:lnTo>
                    <a:lnTo>
                      <a:pt x="8006" y="19030"/>
                    </a:lnTo>
                    <a:lnTo>
                      <a:pt x="932" y="22096"/>
                    </a:lnTo>
                    <a:lnTo>
                      <a:pt x="0" y="17984"/>
                    </a:lnTo>
                    <a:lnTo>
                      <a:pt x="0" y="17984"/>
                    </a:lnTo>
                    <a:lnTo>
                      <a:pt x="5" y="15929"/>
                    </a:lnTo>
                    <a:lnTo>
                      <a:pt x="5" y="15929"/>
                    </a:lnTo>
                    <a:lnTo>
                      <a:pt x="1422" y="14391"/>
                    </a:lnTo>
                    <a:lnTo>
                      <a:pt x="25" y="7707"/>
                    </a:lnTo>
                    <a:lnTo>
                      <a:pt x="985" y="0"/>
                    </a:lnTo>
                    <a:lnTo>
                      <a:pt x="5219" y="1552"/>
                    </a:lnTo>
                    <a:lnTo>
                      <a:pt x="2855" y="5658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65" name="ID_216">
                <a:extLst>
                  <a:ext uri="{FF2B5EF4-FFF2-40B4-BE49-F238E27FC236}">
                    <a16:creationId xmlns:a16="http://schemas.microsoft.com/office/drawing/2014/main" xmlns="" id="{E5AEA27F-6EB9-40D3-8ACC-CED2E3713C8E}"/>
                  </a:ext>
                </a:extLst>
              </p:cNvPr>
              <p:cNvSpPr/>
              <p:nvPr/>
            </p:nvSpPr>
            <p:spPr>
              <a:xfrm>
                <a:off x="1698996" y="4297036"/>
                <a:ext cx="29660" cy="33424"/>
              </a:xfrm>
              <a:custGeom>
                <a:avLst/>
                <a:gdLst/>
                <a:ahLst/>
                <a:cxnLst/>
                <a:rect l="0" t="0" r="0" b="0"/>
                <a:pathLst>
                  <a:path w="29660" h="33424">
                    <a:moveTo>
                      <a:pt x="24008" y="12359"/>
                    </a:moveTo>
                    <a:lnTo>
                      <a:pt x="24010" y="10304"/>
                    </a:lnTo>
                    <a:lnTo>
                      <a:pt x="24010" y="10304"/>
                    </a:lnTo>
                    <a:lnTo>
                      <a:pt x="29659" y="13393"/>
                    </a:lnTo>
                    <a:lnTo>
                      <a:pt x="29659" y="13393"/>
                    </a:lnTo>
                    <a:lnTo>
                      <a:pt x="23982" y="33423"/>
                    </a:lnTo>
                    <a:lnTo>
                      <a:pt x="23982" y="33423"/>
                    </a:lnTo>
                    <a:lnTo>
                      <a:pt x="23041" y="31367"/>
                    </a:lnTo>
                    <a:lnTo>
                      <a:pt x="23041" y="31367"/>
                    </a:lnTo>
                    <a:lnTo>
                      <a:pt x="23042" y="30853"/>
                    </a:lnTo>
                    <a:lnTo>
                      <a:pt x="23042" y="30853"/>
                    </a:lnTo>
                    <a:lnTo>
                      <a:pt x="18797" y="33416"/>
                    </a:lnTo>
                    <a:lnTo>
                      <a:pt x="18797" y="33416"/>
                    </a:lnTo>
                    <a:lnTo>
                      <a:pt x="18797" y="33416"/>
                    </a:lnTo>
                    <a:lnTo>
                      <a:pt x="18797" y="33416"/>
                    </a:lnTo>
                    <a:lnTo>
                      <a:pt x="16914" y="31358"/>
                    </a:lnTo>
                    <a:lnTo>
                      <a:pt x="17863" y="27250"/>
                    </a:lnTo>
                    <a:lnTo>
                      <a:pt x="14091" y="28785"/>
                    </a:lnTo>
                    <a:lnTo>
                      <a:pt x="7966" y="27747"/>
                    </a:lnTo>
                    <a:lnTo>
                      <a:pt x="7966" y="27747"/>
                    </a:lnTo>
                    <a:lnTo>
                      <a:pt x="7972" y="24665"/>
                    </a:lnTo>
                    <a:lnTo>
                      <a:pt x="7972" y="24665"/>
                    </a:lnTo>
                    <a:lnTo>
                      <a:pt x="13160" y="21591"/>
                    </a:lnTo>
                    <a:lnTo>
                      <a:pt x="9873" y="15421"/>
                    </a:lnTo>
                    <a:lnTo>
                      <a:pt x="5636" y="14385"/>
                    </a:lnTo>
                    <a:lnTo>
                      <a:pt x="8939" y="11308"/>
                    </a:lnTo>
                    <a:lnTo>
                      <a:pt x="8945" y="8225"/>
                    </a:lnTo>
                    <a:lnTo>
                      <a:pt x="0" y="7179"/>
                    </a:lnTo>
                    <a:lnTo>
                      <a:pt x="948" y="4097"/>
                    </a:lnTo>
                    <a:lnTo>
                      <a:pt x="8018" y="0"/>
                    </a:lnTo>
                    <a:lnTo>
                      <a:pt x="9890" y="6685"/>
                    </a:lnTo>
                    <a:lnTo>
                      <a:pt x="15073" y="4124"/>
                    </a:lnTo>
                    <a:lnTo>
                      <a:pt x="17893" y="7212"/>
                    </a:lnTo>
                    <a:lnTo>
                      <a:pt x="11765" y="10799"/>
                    </a:lnTo>
                    <a:lnTo>
                      <a:pt x="14588" y="12346"/>
                    </a:lnTo>
                    <a:lnTo>
                      <a:pt x="15050" y="18512"/>
                    </a:lnTo>
                    <a:lnTo>
                      <a:pt x="16939" y="14918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66" name="ID_217">
                <a:extLst>
                  <a:ext uri="{FF2B5EF4-FFF2-40B4-BE49-F238E27FC236}">
                    <a16:creationId xmlns:a16="http://schemas.microsoft.com/office/drawing/2014/main" xmlns="" id="{D112A8B3-3B54-4DBA-A22F-AEDBFA4A2A76}"/>
                  </a:ext>
                </a:extLst>
              </p:cNvPr>
              <p:cNvSpPr/>
              <p:nvPr/>
            </p:nvSpPr>
            <p:spPr>
              <a:xfrm>
                <a:off x="1728664" y="4295017"/>
                <a:ext cx="5185" cy="6680"/>
              </a:xfrm>
              <a:custGeom>
                <a:avLst/>
                <a:gdLst/>
                <a:ahLst/>
                <a:cxnLst/>
                <a:rect l="0" t="0" r="0" b="0"/>
                <a:pathLst>
                  <a:path w="5185" h="6680">
                    <a:moveTo>
                      <a:pt x="2354" y="6679"/>
                    </a:moveTo>
                    <a:lnTo>
                      <a:pt x="0" y="6162"/>
                    </a:lnTo>
                    <a:lnTo>
                      <a:pt x="5" y="2051"/>
                    </a:lnTo>
                    <a:lnTo>
                      <a:pt x="5" y="2051"/>
                    </a:lnTo>
                    <a:lnTo>
                      <a:pt x="947" y="1024"/>
                    </a:lnTo>
                    <a:lnTo>
                      <a:pt x="947" y="1024"/>
                    </a:lnTo>
                    <a:lnTo>
                      <a:pt x="5184" y="0"/>
                    </a:lnTo>
                    <a:lnTo>
                      <a:pt x="5184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67" name="ID_218">
                <a:extLst>
                  <a:ext uri="{FF2B5EF4-FFF2-40B4-BE49-F238E27FC236}">
                    <a16:creationId xmlns:a16="http://schemas.microsoft.com/office/drawing/2014/main" xmlns="" id="{B43117DF-A5FF-4BF3-A21D-243286BCB672}"/>
                  </a:ext>
                </a:extLst>
              </p:cNvPr>
              <p:cNvSpPr/>
              <p:nvPr/>
            </p:nvSpPr>
            <p:spPr>
              <a:xfrm>
                <a:off x="2094855" y="3489075"/>
                <a:ext cx="18277" cy="9448"/>
              </a:xfrm>
              <a:custGeom>
                <a:avLst/>
                <a:gdLst/>
                <a:ahLst/>
                <a:cxnLst/>
                <a:rect l="0" t="0" r="0" b="0"/>
                <a:pathLst>
                  <a:path w="18277" h="9448">
                    <a:moveTo>
                      <a:pt x="2704" y="1266"/>
                    </a:moveTo>
                    <a:lnTo>
                      <a:pt x="7774" y="5354"/>
                    </a:lnTo>
                    <a:lnTo>
                      <a:pt x="16407" y="3667"/>
                    </a:lnTo>
                    <a:lnTo>
                      <a:pt x="18175" y="0"/>
                    </a:lnTo>
                    <a:lnTo>
                      <a:pt x="18276" y="6760"/>
                    </a:lnTo>
                    <a:lnTo>
                      <a:pt x="12391" y="9447"/>
                    </a:lnTo>
                    <a:lnTo>
                      <a:pt x="0" y="3384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</p:grpSp>
        <p:sp>
          <p:nvSpPr>
            <p:cNvPr id="35" name="M27">
              <a:extLst>
                <a:ext uri="{FF2B5EF4-FFF2-40B4-BE49-F238E27FC236}">
                  <a16:creationId xmlns:a16="http://schemas.microsoft.com/office/drawing/2014/main" xmlns="" id="{202588C2-1E5F-479C-A1E4-60C023467709}"/>
                </a:ext>
              </a:extLst>
            </p:cNvPr>
            <p:cNvSpPr/>
            <p:nvPr/>
          </p:nvSpPr>
          <p:spPr>
            <a:xfrm>
              <a:off x="889652" y="764118"/>
              <a:ext cx="433998" cy="515225"/>
            </a:xfrm>
            <a:custGeom>
              <a:avLst/>
              <a:gdLst/>
              <a:ahLst/>
              <a:cxnLst/>
              <a:rect l="0" t="0" r="0" b="0"/>
              <a:pathLst>
                <a:path w="431277" h="515225">
                  <a:moveTo>
                    <a:pt x="411333" y="287830"/>
                  </a:moveTo>
                  <a:lnTo>
                    <a:pt x="410051" y="290396"/>
                  </a:lnTo>
                  <a:lnTo>
                    <a:pt x="415192" y="299317"/>
                  </a:lnTo>
                  <a:lnTo>
                    <a:pt x="418847" y="300948"/>
                  </a:lnTo>
                  <a:lnTo>
                    <a:pt x="421168" y="307737"/>
                  </a:lnTo>
                  <a:lnTo>
                    <a:pt x="418593" y="313389"/>
                  </a:lnTo>
                  <a:lnTo>
                    <a:pt x="418593" y="313389"/>
                  </a:lnTo>
                  <a:lnTo>
                    <a:pt x="413296" y="311724"/>
                  </a:lnTo>
                  <a:lnTo>
                    <a:pt x="409306" y="306455"/>
                  </a:lnTo>
                  <a:lnTo>
                    <a:pt x="403881" y="311009"/>
                  </a:lnTo>
                  <a:lnTo>
                    <a:pt x="399328" y="312987"/>
                  </a:lnTo>
                  <a:lnTo>
                    <a:pt x="406855" y="325595"/>
                  </a:lnTo>
                  <a:lnTo>
                    <a:pt x="413763" y="328851"/>
                  </a:lnTo>
                  <a:lnTo>
                    <a:pt x="417518" y="325816"/>
                  </a:lnTo>
                  <a:lnTo>
                    <a:pt x="417518" y="325816"/>
                  </a:lnTo>
                  <a:lnTo>
                    <a:pt x="417422" y="330483"/>
                  </a:lnTo>
                  <a:lnTo>
                    <a:pt x="419873" y="331052"/>
                  </a:lnTo>
                  <a:lnTo>
                    <a:pt x="423238" y="326970"/>
                  </a:lnTo>
                  <a:lnTo>
                    <a:pt x="422271" y="334213"/>
                  </a:lnTo>
                  <a:lnTo>
                    <a:pt x="425143" y="334271"/>
                  </a:lnTo>
                  <a:lnTo>
                    <a:pt x="429932" y="341112"/>
                  </a:lnTo>
                  <a:lnTo>
                    <a:pt x="428260" y="342635"/>
                  </a:lnTo>
                  <a:lnTo>
                    <a:pt x="428125" y="349378"/>
                  </a:lnTo>
                  <a:lnTo>
                    <a:pt x="425631" y="350885"/>
                  </a:lnTo>
                  <a:lnTo>
                    <a:pt x="430917" y="353585"/>
                  </a:lnTo>
                  <a:lnTo>
                    <a:pt x="430855" y="356697"/>
                  </a:lnTo>
                  <a:lnTo>
                    <a:pt x="430855" y="356697"/>
                  </a:lnTo>
                  <a:lnTo>
                    <a:pt x="430413" y="358245"/>
                  </a:lnTo>
                  <a:lnTo>
                    <a:pt x="430413" y="358245"/>
                  </a:lnTo>
                  <a:lnTo>
                    <a:pt x="426254" y="360758"/>
                  </a:lnTo>
                  <a:lnTo>
                    <a:pt x="427845" y="363384"/>
                  </a:lnTo>
                  <a:lnTo>
                    <a:pt x="426108" y="368021"/>
                  </a:lnTo>
                  <a:lnTo>
                    <a:pt x="428450" y="374297"/>
                  </a:lnTo>
                  <a:lnTo>
                    <a:pt x="431276" y="376948"/>
                  </a:lnTo>
                  <a:lnTo>
                    <a:pt x="426639" y="382566"/>
                  </a:lnTo>
                  <a:lnTo>
                    <a:pt x="425078" y="378382"/>
                  </a:lnTo>
                  <a:lnTo>
                    <a:pt x="418280" y="368901"/>
                  </a:lnTo>
                  <a:lnTo>
                    <a:pt x="414907" y="372984"/>
                  </a:lnTo>
                  <a:lnTo>
                    <a:pt x="410397" y="372372"/>
                  </a:lnTo>
                  <a:lnTo>
                    <a:pt x="408439" y="367659"/>
                  </a:lnTo>
                  <a:lnTo>
                    <a:pt x="402599" y="371690"/>
                  </a:lnTo>
                  <a:lnTo>
                    <a:pt x="403377" y="373782"/>
                  </a:lnTo>
                  <a:lnTo>
                    <a:pt x="399223" y="375771"/>
                  </a:lnTo>
                  <a:lnTo>
                    <a:pt x="400768" y="380476"/>
                  </a:lnTo>
                  <a:lnTo>
                    <a:pt x="404847" y="382120"/>
                  </a:lnTo>
                  <a:lnTo>
                    <a:pt x="401469" y="386202"/>
                  </a:lnTo>
                  <a:lnTo>
                    <a:pt x="395278" y="387108"/>
                  </a:lnTo>
                  <a:lnTo>
                    <a:pt x="393521" y="392263"/>
                  </a:lnTo>
                  <a:lnTo>
                    <a:pt x="386437" y="396263"/>
                  </a:lnTo>
                  <a:lnTo>
                    <a:pt x="377774" y="397111"/>
                  </a:lnTo>
                  <a:lnTo>
                    <a:pt x="377658" y="402302"/>
                  </a:lnTo>
                  <a:lnTo>
                    <a:pt x="381031" y="398741"/>
                  </a:lnTo>
                  <a:lnTo>
                    <a:pt x="386290" y="403011"/>
                  </a:lnTo>
                  <a:lnTo>
                    <a:pt x="385410" y="405589"/>
                  </a:lnTo>
                  <a:lnTo>
                    <a:pt x="389504" y="406716"/>
                  </a:lnTo>
                  <a:lnTo>
                    <a:pt x="390237" y="410887"/>
                  </a:lnTo>
                  <a:lnTo>
                    <a:pt x="388477" y="416043"/>
                  </a:lnTo>
                  <a:lnTo>
                    <a:pt x="375021" y="428214"/>
                  </a:lnTo>
                  <a:lnTo>
                    <a:pt x="370041" y="429660"/>
                  </a:lnTo>
                  <a:lnTo>
                    <a:pt x="368487" y="425469"/>
                  </a:lnTo>
                  <a:lnTo>
                    <a:pt x="363131" y="425347"/>
                  </a:lnTo>
                  <a:lnTo>
                    <a:pt x="359614" y="416955"/>
                  </a:lnTo>
                  <a:lnTo>
                    <a:pt x="358994" y="408111"/>
                  </a:lnTo>
                  <a:lnTo>
                    <a:pt x="353170" y="410572"/>
                  </a:lnTo>
                  <a:lnTo>
                    <a:pt x="356368" y="414802"/>
                  </a:lnTo>
                  <a:lnTo>
                    <a:pt x="354600" y="419956"/>
                  </a:lnTo>
                  <a:lnTo>
                    <a:pt x="348433" y="419292"/>
                  </a:lnTo>
                  <a:lnTo>
                    <a:pt x="343804" y="423338"/>
                  </a:lnTo>
                  <a:lnTo>
                    <a:pt x="334392" y="420515"/>
                  </a:lnTo>
                  <a:lnTo>
                    <a:pt x="329189" y="414154"/>
                  </a:lnTo>
                  <a:lnTo>
                    <a:pt x="326604" y="418766"/>
                  </a:lnTo>
                  <a:lnTo>
                    <a:pt x="332681" y="423071"/>
                  </a:lnTo>
                  <a:lnTo>
                    <a:pt x="335153" y="423131"/>
                  </a:lnTo>
                  <a:lnTo>
                    <a:pt x="330894" y="428742"/>
                  </a:lnTo>
                  <a:lnTo>
                    <a:pt x="326132" y="437978"/>
                  </a:lnTo>
                  <a:lnTo>
                    <a:pt x="327463" y="451002"/>
                  </a:lnTo>
                  <a:lnTo>
                    <a:pt x="324176" y="450401"/>
                  </a:lnTo>
                  <a:lnTo>
                    <a:pt x="322449" y="453477"/>
                  </a:lnTo>
                  <a:lnTo>
                    <a:pt x="324873" y="455616"/>
                  </a:lnTo>
                  <a:lnTo>
                    <a:pt x="326383" y="461370"/>
                  </a:lnTo>
                  <a:lnTo>
                    <a:pt x="330110" y="460941"/>
                  </a:lnTo>
                  <a:lnTo>
                    <a:pt x="332510" y="464118"/>
                  </a:lnTo>
                  <a:lnTo>
                    <a:pt x="327868" y="468164"/>
                  </a:lnTo>
                  <a:lnTo>
                    <a:pt x="327868" y="468164"/>
                  </a:lnTo>
                  <a:lnTo>
                    <a:pt x="327056" y="467624"/>
                  </a:lnTo>
                  <a:lnTo>
                    <a:pt x="327056" y="467624"/>
                  </a:lnTo>
                  <a:lnTo>
                    <a:pt x="321987" y="472178"/>
                  </a:lnTo>
                  <a:lnTo>
                    <a:pt x="317432" y="472584"/>
                  </a:lnTo>
                  <a:lnTo>
                    <a:pt x="314876" y="475640"/>
                  </a:lnTo>
                  <a:lnTo>
                    <a:pt x="308721" y="473925"/>
                  </a:lnTo>
                  <a:lnTo>
                    <a:pt x="307764" y="479100"/>
                  </a:lnTo>
                  <a:lnTo>
                    <a:pt x="303928" y="483681"/>
                  </a:lnTo>
                  <a:lnTo>
                    <a:pt x="298157" y="483013"/>
                  </a:lnTo>
                  <a:lnTo>
                    <a:pt x="292693" y="486511"/>
                  </a:lnTo>
                  <a:lnTo>
                    <a:pt x="286495" y="486349"/>
                  </a:lnTo>
                  <a:lnTo>
                    <a:pt x="283713" y="482116"/>
                  </a:lnTo>
                  <a:lnTo>
                    <a:pt x="280353" y="484107"/>
                  </a:lnTo>
                  <a:lnTo>
                    <a:pt x="275962" y="478270"/>
                  </a:lnTo>
                  <a:lnTo>
                    <a:pt x="272841" y="471428"/>
                  </a:lnTo>
                  <a:lnTo>
                    <a:pt x="269495" y="472897"/>
                  </a:lnTo>
                  <a:lnTo>
                    <a:pt x="265864" y="469679"/>
                  </a:lnTo>
                  <a:lnTo>
                    <a:pt x="262504" y="471666"/>
                  </a:lnTo>
                  <a:lnTo>
                    <a:pt x="256297" y="472015"/>
                  </a:lnTo>
                  <a:lnTo>
                    <a:pt x="255212" y="481343"/>
                  </a:lnTo>
                  <a:lnTo>
                    <a:pt x="250755" y="478099"/>
                  </a:lnTo>
                  <a:lnTo>
                    <a:pt x="244973" y="477937"/>
                  </a:lnTo>
                  <a:lnTo>
                    <a:pt x="242761" y="483074"/>
                  </a:lnTo>
                  <a:lnTo>
                    <a:pt x="236978" y="482909"/>
                  </a:lnTo>
                  <a:lnTo>
                    <a:pt x="235032" y="478694"/>
                  </a:lnTo>
                  <a:lnTo>
                    <a:pt x="228056" y="476933"/>
                  </a:lnTo>
                  <a:lnTo>
                    <a:pt x="219551" y="470965"/>
                  </a:lnTo>
                  <a:lnTo>
                    <a:pt x="219444" y="474602"/>
                  </a:lnTo>
                  <a:lnTo>
                    <a:pt x="214841" y="476545"/>
                  </a:lnTo>
                  <a:lnTo>
                    <a:pt x="209559" y="487308"/>
                  </a:lnTo>
                  <a:lnTo>
                    <a:pt x="203268" y="490240"/>
                  </a:lnTo>
                  <a:lnTo>
                    <a:pt x="205560" y="496550"/>
                  </a:lnTo>
                  <a:lnTo>
                    <a:pt x="200663" y="494322"/>
                  </a:lnTo>
                  <a:lnTo>
                    <a:pt x="199647" y="500532"/>
                  </a:lnTo>
                  <a:lnTo>
                    <a:pt x="194989" y="504032"/>
                  </a:lnTo>
                  <a:lnTo>
                    <a:pt x="198568" y="508822"/>
                  </a:lnTo>
                  <a:lnTo>
                    <a:pt x="196390" y="512397"/>
                  </a:lnTo>
                  <a:lnTo>
                    <a:pt x="186780" y="515224"/>
                  </a:lnTo>
                  <a:lnTo>
                    <a:pt x="185318" y="508936"/>
                  </a:lnTo>
                  <a:lnTo>
                    <a:pt x="187069" y="505869"/>
                  </a:lnTo>
                  <a:lnTo>
                    <a:pt x="180201" y="500455"/>
                  </a:lnTo>
                  <a:lnTo>
                    <a:pt x="177899" y="494662"/>
                  </a:lnTo>
                  <a:lnTo>
                    <a:pt x="182955" y="491699"/>
                  </a:lnTo>
                  <a:lnTo>
                    <a:pt x="182291" y="486477"/>
                  </a:lnTo>
                  <a:lnTo>
                    <a:pt x="188696" y="479915"/>
                  </a:lnTo>
                  <a:lnTo>
                    <a:pt x="184807" y="471996"/>
                  </a:lnTo>
                  <a:lnTo>
                    <a:pt x="184984" y="466282"/>
                  </a:lnTo>
                  <a:lnTo>
                    <a:pt x="182969" y="464659"/>
                  </a:lnTo>
                  <a:lnTo>
                    <a:pt x="178744" y="467647"/>
                  </a:lnTo>
                  <a:lnTo>
                    <a:pt x="174833" y="473764"/>
                  </a:lnTo>
                  <a:lnTo>
                    <a:pt x="174122" y="470102"/>
                  </a:lnTo>
                  <a:lnTo>
                    <a:pt x="169597" y="469439"/>
                  </a:lnTo>
                  <a:lnTo>
                    <a:pt x="171759" y="466388"/>
                  </a:lnTo>
                  <a:lnTo>
                    <a:pt x="169051" y="460583"/>
                  </a:lnTo>
                  <a:lnTo>
                    <a:pt x="172006" y="458597"/>
                  </a:lnTo>
                  <a:lnTo>
                    <a:pt x="172137" y="454442"/>
                  </a:lnTo>
                  <a:lnTo>
                    <a:pt x="168506" y="451728"/>
                  </a:lnTo>
                  <a:lnTo>
                    <a:pt x="166675" y="457388"/>
                  </a:lnTo>
                  <a:lnTo>
                    <a:pt x="162565" y="456737"/>
                  </a:lnTo>
                  <a:lnTo>
                    <a:pt x="155416" y="460666"/>
                  </a:lnTo>
                  <a:lnTo>
                    <a:pt x="152714" y="454859"/>
                  </a:lnTo>
                  <a:lnTo>
                    <a:pt x="149481" y="452675"/>
                  </a:lnTo>
                  <a:lnTo>
                    <a:pt x="146041" y="444244"/>
                  </a:lnTo>
                  <a:lnTo>
                    <a:pt x="142725" y="444655"/>
                  </a:lnTo>
                  <a:lnTo>
                    <a:pt x="141196" y="440966"/>
                  </a:lnTo>
                  <a:lnTo>
                    <a:pt x="136609" y="442373"/>
                  </a:lnTo>
                  <a:lnTo>
                    <a:pt x="129791" y="436428"/>
                  </a:lnTo>
                  <a:lnTo>
                    <a:pt x="126388" y="439432"/>
                  </a:lnTo>
                  <a:lnTo>
                    <a:pt x="118484" y="441244"/>
                  </a:lnTo>
                  <a:lnTo>
                    <a:pt x="114002" y="439531"/>
                  </a:lnTo>
                  <a:lnTo>
                    <a:pt x="112228" y="443109"/>
                  </a:lnTo>
                  <a:lnTo>
                    <a:pt x="106706" y="447597"/>
                  </a:lnTo>
                  <a:lnTo>
                    <a:pt x="107424" y="450741"/>
                  </a:lnTo>
                  <a:lnTo>
                    <a:pt x="93958" y="446112"/>
                  </a:lnTo>
                  <a:lnTo>
                    <a:pt x="89513" y="443356"/>
                  </a:lnTo>
                  <a:lnTo>
                    <a:pt x="89513" y="443356"/>
                  </a:lnTo>
                  <a:lnTo>
                    <a:pt x="73039" y="442247"/>
                  </a:lnTo>
                  <a:lnTo>
                    <a:pt x="61551" y="440269"/>
                  </a:lnTo>
                  <a:lnTo>
                    <a:pt x="61551" y="440269"/>
                  </a:lnTo>
                  <a:lnTo>
                    <a:pt x="57448" y="439598"/>
                  </a:lnTo>
                  <a:lnTo>
                    <a:pt x="57448" y="439598"/>
                  </a:lnTo>
                  <a:lnTo>
                    <a:pt x="27825" y="436925"/>
                  </a:lnTo>
                  <a:lnTo>
                    <a:pt x="26196" y="436343"/>
                  </a:lnTo>
                  <a:lnTo>
                    <a:pt x="1464" y="435381"/>
                  </a:lnTo>
                  <a:lnTo>
                    <a:pt x="0" y="430644"/>
                  </a:lnTo>
                  <a:lnTo>
                    <a:pt x="1976" y="422405"/>
                  </a:lnTo>
                  <a:lnTo>
                    <a:pt x="7575" y="416387"/>
                  </a:lnTo>
                  <a:lnTo>
                    <a:pt x="12409" y="408780"/>
                  </a:lnTo>
                  <a:lnTo>
                    <a:pt x="13698" y="396878"/>
                  </a:lnTo>
                  <a:lnTo>
                    <a:pt x="13698" y="396878"/>
                  </a:lnTo>
                  <a:lnTo>
                    <a:pt x="12497" y="385400"/>
                  </a:lnTo>
                  <a:lnTo>
                    <a:pt x="4454" y="370019"/>
                  </a:lnTo>
                  <a:lnTo>
                    <a:pt x="1660" y="367831"/>
                  </a:lnTo>
                  <a:lnTo>
                    <a:pt x="13550" y="358429"/>
                  </a:lnTo>
                  <a:lnTo>
                    <a:pt x="14513" y="354831"/>
                  </a:lnTo>
                  <a:lnTo>
                    <a:pt x="9955" y="355692"/>
                  </a:lnTo>
                  <a:lnTo>
                    <a:pt x="9500" y="346326"/>
                  </a:lnTo>
                  <a:lnTo>
                    <a:pt x="11760" y="351608"/>
                  </a:lnTo>
                  <a:lnTo>
                    <a:pt x="13834" y="351170"/>
                  </a:lnTo>
                  <a:lnTo>
                    <a:pt x="17441" y="343002"/>
                  </a:lnTo>
                  <a:lnTo>
                    <a:pt x="21956" y="343177"/>
                  </a:lnTo>
                  <a:lnTo>
                    <a:pt x="20004" y="340505"/>
                  </a:lnTo>
                  <a:lnTo>
                    <a:pt x="26240" y="338669"/>
                  </a:lnTo>
                  <a:lnTo>
                    <a:pt x="26941" y="341811"/>
                  </a:lnTo>
                  <a:lnTo>
                    <a:pt x="32435" y="337868"/>
                  </a:lnTo>
                  <a:lnTo>
                    <a:pt x="30013" y="336737"/>
                  </a:lnTo>
                  <a:lnTo>
                    <a:pt x="33434" y="333234"/>
                  </a:lnTo>
                  <a:lnTo>
                    <a:pt x="33671" y="327013"/>
                  </a:lnTo>
                  <a:lnTo>
                    <a:pt x="36112" y="327625"/>
                  </a:lnTo>
                  <a:lnTo>
                    <a:pt x="37520" y="323007"/>
                  </a:lnTo>
                  <a:lnTo>
                    <a:pt x="40781" y="323650"/>
                  </a:lnTo>
                  <a:lnTo>
                    <a:pt x="47986" y="317693"/>
                  </a:lnTo>
                  <a:lnTo>
                    <a:pt x="52824" y="309051"/>
                  </a:lnTo>
                  <a:lnTo>
                    <a:pt x="60687" y="307267"/>
                  </a:lnTo>
                  <a:lnTo>
                    <a:pt x="57230" y="300912"/>
                  </a:lnTo>
                  <a:lnTo>
                    <a:pt x="63471" y="298549"/>
                  </a:lnTo>
                  <a:lnTo>
                    <a:pt x="61947" y="295380"/>
                  </a:lnTo>
                  <a:lnTo>
                    <a:pt x="65356" y="291873"/>
                  </a:lnTo>
                  <a:lnTo>
                    <a:pt x="67185" y="286753"/>
                  </a:lnTo>
                  <a:lnTo>
                    <a:pt x="72506" y="286947"/>
                  </a:lnTo>
                  <a:lnTo>
                    <a:pt x="75038" y="284964"/>
                  </a:lnTo>
                  <a:lnTo>
                    <a:pt x="71858" y="282255"/>
                  </a:lnTo>
                  <a:lnTo>
                    <a:pt x="78204" y="276780"/>
                  </a:lnTo>
                  <a:lnTo>
                    <a:pt x="86331" y="267218"/>
                  </a:lnTo>
                  <a:lnTo>
                    <a:pt x="92429" y="268473"/>
                  </a:lnTo>
                  <a:lnTo>
                    <a:pt x="99157" y="263526"/>
                  </a:lnTo>
                  <a:lnTo>
                    <a:pt x="98412" y="261425"/>
                  </a:lnTo>
                  <a:lnTo>
                    <a:pt x="101565" y="253240"/>
                  </a:lnTo>
                  <a:lnTo>
                    <a:pt x="106398" y="255484"/>
                  </a:lnTo>
                  <a:lnTo>
                    <a:pt x="117951" y="252774"/>
                  </a:lnTo>
                  <a:lnTo>
                    <a:pt x="121416" y="247190"/>
                  </a:lnTo>
                  <a:lnTo>
                    <a:pt x="119178" y="240893"/>
                  </a:lnTo>
                  <a:lnTo>
                    <a:pt x="112269" y="239617"/>
                  </a:lnTo>
                  <a:lnTo>
                    <a:pt x="106923" y="240468"/>
                  </a:lnTo>
                  <a:lnTo>
                    <a:pt x="107914" y="247242"/>
                  </a:lnTo>
                  <a:lnTo>
                    <a:pt x="100930" y="248034"/>
                  </a:lnTo>
                  <a:lnTo>
                    <a:pt x="100740" y="241806"/>
                  </a:lnTo>
                  <a:lnTo>
                    <a:pt x="95113" y="239015"/>
                  </a:lnTo>
                  <a:lnTo>
                    <a:pt x="94554" y="231739"/>
                  </a:lnTo>
                  <a:lnTo>
                    <a:pt x="98241" y="219950"/>
                  </a:lnTo>
                  <a:lnTo>
                    <a:pt x="96719" y="216787"/>
                  </a:lnTo>
                  <a:lnTo>
                    <a:pt x="100184" y="211209"/>
                  </a:lnTo>
                  <a:lnTo>
                    <a:pt x="97773" y="210088"/>
                  </a:lnTo>
                  <a:lnTo>
                    <a:pt x="101590" y="206078"/>
                  </a:lnTo>
                  <a:lnTo>
                    <a:pt x="101809" y="199869"/>
                  </a:lnTo>
                  <a:lnTo>
                    <a:pt x="106774" y="197971"/>
                  </a:lnTo>
                  <a:lnTo>
                    <a:pt x="108658" y="190785"/>
                  </a:lnTo>
                  <a:lnTo>
                    <a:pt x="116456" y="189503"/>
                  </a:lnTo>
                  <a:lnTo>
                    <a:pt x="114100" y="186831"/>
                  </a:lnTo>
                  <a:lnTo>
                    <a:pt x="116635" y="184330"/>
                  </a:lnTo>
                  <a:lnTo>
                    <a:pt x="110758" y="177393"/>
                  </a:lnTo>
                  <a:lnTo>
                    <a:pt x="105869" y="177222"/>
                  </a:lnTo>
                  <a:lnTo>
                    <a:pt x="107644" y="173142"/>
                  </a:lnTo>
                  <a:lnTo>
                    <a:pt x="111363" y="171718"/>
                  </a:lnTo>
                  <a:lnTo>
                    <a:pt x="111172" y="165499"/>
                  </a:lnTo>
                  <a:lnTo>
                    <a:pt x="104877" y="159066"/>
                  </a:lnTo>
                  <a:lnTo>
                    <a:pt x="100748" y="149085"/>
                  </a:lnTo>
                  <a:lnTo>
                    <a:pt x="100839" y="146500"/>
                  </a:lnTo>
                  <a:lnTo>
                    <a:pt x="94183" y="139018"/>
                  </a:lnTo>
                  <a:lnTo>
                    <a:pt x="102091" y="134123"/>
                  </a:lnTo>
                  <a:lnTo>
                    <a:pt x="105749" y="134252"/>
                  </a:lnTo>
                  <a:lnTo>
                    <a:pt x="105100" y="129572"/>
                  </a:lnTo>
                  <a:lnTo>
                    <a:pt x="107034" y="120845"/>
                  </a:lnTo>
                  <a:lnTo>
                    <a:pt x="110356" y="118892"/>
                  </a:lnTo>
                  <a:lnTo>
                    <a:pt x="113046" y="111743"/>
                  </a:lnTo>
                  <a:lnTo>
                    <a:pt x="116682" y="112387"/>
                  </a:lnTo>
                  <a:lnTo>
                    <a:pt x="120498" y="107864"/>
                  </a:lnTo>
                  <a:lnTo>
                    <a:pt x="128353" y="103996"/>
                  </a:lnTo>
                  <a:lnTo>
                    <a:pt x="132430" y="103618"/>
                  </a:lnTo>
                  <a:lnTo>
                    <a:pt x="141904" y="99800"/>
                  </a:lnTo>
                  <a:lnTo>
                    <a:pt x="144124" y="94186"/>
                  </a:lnTo>
                  <a:lnTo>
                    <a:pt x="151175" y="89768"/>
                  </a:lnTo>
                  <a:lnTo>
                    <a:pt x="150907" y="85623"/>
                  </a:lnTo>
                  <a:lnTo>
                    <a:pt x="156196" y="85280"/>
                  </a:lnTo>
                  <a:lnTo>
                    <a:pt x="157886" y="83268"/>
                  </a:lnTo>
                  <a:lnTo>
                    <a:pt x="169919" y="87795"/>
                  </a:lnTo>
                  <a:lnTo>
                    <a:pt x="177758" y="83911"/>
                  </a:lnTo>
                  <a:lnTo>
                    <a:pt x="182202" y="84569"/>
                  </a:lnTo>
                  <a:lnTo>
                    <a:pt x="186388" y="80566"/>
                  </a:lnTo>
                  <a:lnTo>
                    <a:pt x="192390" y="83338"/>
                  </a:lnTo>
                  <a:lnTo>
                    <a:pt x="195714" y="80857"/>
                  </a:lnTo>
                  <a:lnTo>
                    <a:pt x="197107" y="75215"/>
                  </a:lnTo>
                  <a:lnTo>
                    <a:pt x="201018" y="79988"/>
                  </a:lnTo>
                  <a:lnTo>
                    <a:pt x="204714" y="78551"/>
                  </a:lnTo>
                  <a:lnTo>
                    <a:pt x="207352" y="71912"/>
                  </a:lnTo>
                  <a:lnTo>
                    <a:pt x="212809" y="65877"/>
                  </a:lnTo>
                  <a:lnTo>
                    <a:pt x="212123" y="61722"/>
                  </a:lnTo>
                  <a:lnTo>
                    <a:pt x="214663" y="58182"/>
                  </a:lnTo>
                  <a:lnTo>
                    <a:pt x="220770" y="57332"/>
                  </a:lnTo>
                  <a:lnTo>
                    <a:pt x="221796" y="50130"/>
                  </a:lnTo>
                  <a:lnTo>
                    <a:pt x="217389" y="48448"/>
                  </a:lnTo>
                  <a:lnTo>
                    <a:pt x="214243" y="45254"/>
                  </a:lnTo>
                  <a:lnTo>
                    <a:pt x="216096" y="37562"/>
                  </a:lnTo>
                  <a:lnTo>
                    <a:pt x="216096" y="37562"/>
                  </a:lnTo>
                  <a:lnTo>
                    <a:pt x="228954" y="41045"/>
                  </a:lnTo>
                  <a:lnTo>
                    <a:pt x="236705" y="39207"/>
                  </a:lnTo>
                  <a:lnTo>
                    <a:pt x="235805" y="42280"/>
                  </a:lnTo>
                  <a:lnTo>
                    <a:pt x="239013" y="43406"/>
                  </a:lnTo>
                  <a:lnTo>
                    <a:pt x="240452" y="49646"/>
                  </a:lnTo>
                  <a:lnTo>
                    <a:pt x="242986" y="46104"/>
                  </a:lnTo>
                  <a:lnTo>
                    <a:pt x="244468" y="36850"/>
                  </a:lnTo>
                  <a:lnTo>
                    <a:pt x="253922" y="31956"/>
                  </a:lnTo>
                  <a:lnTo>
                    <a:pt x="260005" y="31612"/>
                  </a:lnTo>
                  <a:lnTo>
                    <a:pt x="270276" y="26218"/>
                  </a:lnTo>
                  <a:lnTo>
                    <a:pt x="274994" y="16539"/>
                  </a:lnTo>
                  <a:lnTo>
                    <a:pt x="280250" y="16683"/>
                  </a:lnTo>
                  <a:lnTo>
                    <a:pt x="286870" y="11184"/>
                  </a:lnTo>
                  <a:lnTo>
                    <a:pt x="288625" y="6069"/>
                  </a:lnTo>
                  <a:lnTo>
                    <a:pt x="293235" y="0"/>
                  </a:lnTo>
                  <a:lnTo>
                    <a:pt x="293235" y="0"/>
                  </a:lnTo>
                  <a:lnTo>
                    <a:pt x="290646" y="6123"/>
                  </a:lnTo>
                  <a:lnTo>
                    <a:pt x="290467" y="12829"/>
                  </a:lnTo>
                  <a:lnTo>
                    <a:pt x="300301" y="23413"/>
                  </a:lnTo>
                  <a:lnTo>
                    <a:pt x="300179" y="28057"/>
                  </a:lnTo>
                  <a:lnTo>
                    <a:pt x="292439" y="29918"/>
                  </a:lnTo>
                  <a:lnTo>
                    <a:pt x="288297" y="33421"/>
                  </a:lnTo>
                  <a:lnTo>
                    <a:pt x="273250" y="50573"/>
                  </a:lnTo>
                  <a:lnTo>
                    <a:pt x="261015" y="53333"/>
                  </a:lnTo>
                  <a:lnTo>
                    <a:pt x="256864" y="56832"/>
                  </a:lnTo>
                  <a:lnTo>
                    <a:pt x="256616" y="65608"/>
                  </a:lnTo>
                  <a:lnTo>
                    <a:pt x="261449" y="66778"/>
                  </a:lnTo>
                  <a:lnTo>
                    <a:pt x="261290" y="72457"/>
                  </a:lnTo>
                  <a:lnTo>
                    <a:pt x="254991" y="80032"/>
                  </a:lnTo>
                  <a:lnTo>
                    <a:pt x="250037" y="82992"/>
                  </a:lnTo>
                  <a:lnTo>
                    <a:pt x="253193" y="86183"/>
                  </a:lnTo>
                  <a:lnTo>
                    <a:pt x="260161" y="83796"/>
                  </a:lnTo>
                  <a:lnTo>
                    <a:pt x="265361" y="86525"/>
                  </a:lnTo>
                  <a:lnTo>
                    <a:pt x="268477" y="91264"/>
                  </a:lnTo>
                  <a:lnTo>
                    <a:pt x="271331" y="90825"/>
                  </a:lnTo>
                  <a:lnTo>
                    <a:pt x="279612" y="99840"/>
                  </a:lnTo>
                  <a:lnTo>
                    <a:pt x="285672" y="101037"/>
                  </a:lnTo>
                  <a:lnTo>
                    <a:pt x="293640" y="106937"/>
                  </a:lnTo>
                  <a:lnTo>
                    <a:pt x="301247" y="126788"/>
                  </a:lnTo>
                  <a:lnTo>
                    <a:pt x="296709" y="129255"/>
                  </a:lnTo>
                  <a:lnTo>
                    <a:pt x="299392" y="135533"/>
                  </a:lnTo>
                  <a:lnTo>
                    <a:pt x="303881" y="150653"/>
                  </a:lnTo>
                  <a:lnTo>
                    <a:pt x="307410" y="155918"/>
                  </a:lnTo>
                  <a:lnTo>
                    <a:pt x="307330" y="159021"/>
                  </a:lnTo>
                  <a:lnTo>
                    <a:pt x="317848" y="177922"/>
                  </a:lnTo>
                  <a:lnTo>
                    <a:pt x="321332" y="185257"/>
                  </a:lnTo>
                  <a:lnTo>
                    <a:pt x="322017" y="190451"/>
                  </a:lnTo>
                  <a:lnTo>
                    <a:pt x="327467" y="200943"/>
                  </a:lnTo>
                  <a:lnTo>
                    <a:pt x="324114" y="204484"/>
                  </a:lnTo>
                  <a:lnTo>
                    <a:pt x="324801" y="209680"/>
                  </a:lnTo>
                  <a:lnTo>
                    <a:pt x="328421" y="211842"/>
                  </a:lnTo>
                  <a:lnTo>
                    <a:pt x="328293" y="217018"/>
                  </a:lnTo>
                  <a:lnTo>
                    <a:pt x="330716" y="218114"/>
                  </a:lnTo>
                  <a:lnTo>
                    <a:pt x="340968" y="216292"/>
                  </a:lnTo>
                  <a:lnTo>
                    <a:pt x="343800" y="217396"/>
                  </a:lnTo>
                  <a:lnTo>
                    <a:pt x="347114" y="215403"/>
                  </a:lnTo>
                  <a:lnTo>
                    <a:pt x="346384" y="211760"/>
                  </a:lnTo>
                  <a:lnTo>
                    <a:pt x="350884" y="211349"/>
                  </a:lnTo>
                  <a:lnTo>
                    <a:pt x="351920" y="202052"/>
                  </a:lnTo>
                  <a:lnTo>
                    <a:pt x="356059" y="199561"/>
                  </a:lnTo>
                  <a:lnTo>
                    <a:pt x="356156" y="195421"/>
                  </a:lnTo>
                  <a:lnTo>
                    <a:pt x="358816" y="203768"/>
                  </a:lnTo>
                  <a:lnTo>
                    <a:pt x="366268" y="216887"/>
                  </a:lnTo>
                  <a:lnTo>
                    <a:pt x="366965" y="222083"/>
                  </a:lnTo>
                  <a:lnTo>
                    <a:pt x="370325" y="218016"/>
                  </a:lnTo>
                  <a:lnTo>
                    <a:pt x="373041" y="224293"/>
                  </a:lnTo>
                  <a:lnTo>
                    <a:pt x="376341" y="222814"/>
                  </a:lnTo>
                  <a:lnTo>
                    <a:pt x="377076" y="226456"/>
                  </a:lnTo>
                  <a:lnTo>
                    <a:pt x="379607" y="222887"/>
                  </a:lnTo>
                  <a:lnTo>
                    <a:pt x="379503" y="227546"/>
                  </a:lnTo>
                  <a:lnTo>
                    <a:pt x="384902" y="223522"/>
                  </a:lnTo>
                  <a:lnTo>
                    <a:pt x="389278" y="228798"/>
                  </a:lnTo>
                  <a:lnTo>
                    <a:pt x="385512" y="232860"/>
                  </a:lnTo>
                  <a:lnTo>
                    <a:pt x="390832" y="232459"/>
                  </a:lnTo>
                  <a:lnTo>
                    <a:pt x="393226" y="235101"/>
                  </a:lnTo>
                  <a:lnTo>
                    <a:pt x="387395" y="240154"/>
                  </a:lnTo>
                  <a:lnTo>
                    <a:pt x="388087" y="245869"/>
                  </a:lnTo>
                  <a:lnTo>
                    <a:pt x="386782" y="249467"/>
                  </a:lnTo>
                  <a:lnTo>
                    <a:pt x="392027" y="252691"/>
                  </a:lnTo>
                  <a:lnTo>
                    <a:pt x="389518" y="255228"/>
                  </a:lnTo>
                  <a:lnTo>
                    <a:pt x="387678" y="264516"/>
                  </a:lnTo>
                  <a:lnTo>
                    <a:pt x="389179" y="270769"/>
                  </a:lnTo>
                  <a:lnTo>
                    <a:pt x="395999" y="277137"/>
                  </a:lnTo>
                  <a:lnTo>
                    <a:pt x="400910" y="277242"/>
                  </a:lnTo>
                  <a:lnTo>
                    <a:pt x="405301" y="282519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sp>
          <p:nvSpPr>
            <p:cNvPr id="36" name="M28">
              <a:extLst>
                <a:ext uri="{FF2B5EF4-FFF2-40B4-BE49-F238E27FC236}">
                  <a16:creationId xmlns:a16="http://schemas.microsoft.com/office/drawing/2014/main" xmlns="" id="{8D438DCB-AED2-4B38-9443-6663277FF7EE}"/>
                </a:ext>
              </a:extLst>
            </p:cNvPr>
            <p:cNvSpPr/>
            <p:nvPr/>
          </p:nvSpPr>
          <p:spPr>
            <a:xfrm>
              <a:off x="229086" y="1160996"/>
              <a:ext cx="1275390" cy="1229188"/>
            </a:xfrm>
            <a:custGeom>
              <a:avLst/>
              <a:gdLst/>
              <a:ahLst/>
              <a:cxnLst/>
              <a:rect l="0" t="0" r="0" b="0"/>
              <a:pathLst>
                <a:path w="1269947" h="1229188">
                  <a:moveTo>
                    <a:pt x="715292" y="42720"/>
                  </a:moveTo>
                  <a:lnTo>
                    <a:pt x="719395" y="43391"/>
                  </a:lnTo>
                  <a:lnTo>
                    <a:pt x="719395" y="43391"/>
                  </a:lnTo>
                  <a:lnTo>
                    <a:pt x="730883" y="45369"/>
                  </a:lnTo>
                  <a:lnTo>
                    <a:pt x="747357" y="46478"/>
                  </a:lnTo>
                  <a:lnTo>
                    <a:pt x="747357" y="46478"/>
                  </a:lnTo>
                  <a:lnTo>
                    <a:pt x="745487" y="52650"/>
                  </a:lnTo>
                  <a:lnTo>
                    <a:pt x="749593" y="53316"/>
                  </a:lnTo>
                  <a:lnTo>
                    <a:pt x="751418" y="60139"/>
                  </a:lnTo>
                  <a:lnTo>
                    <a:pt x="748383" y="64192"/>
                  </a:lnTo>
                  <a:lnTo>
                    <a:pt x="742945" y="66079"/>
                  </a:lnTo>
                  <a:lnTo>
                    <a:pt x="738576" y="72683"/>
                  </a:lnTo>
                  <a:lnTo>
                    <a:pt x="739105" y="81023"/>
                  </a:lnTo>
                  <a:lnTo>
                    <a:pt x="746952" y="81302"/>
                  </a:lnTo>
                  <a:lnTo>
                    <a:pt x="748677" y="79283"/>
                  </a:lnTo>
                  <a:lnTo>
                    <a:pt x="754045" y="79472"/>
                  </a:lnTo>
                  <a:lnTo>
                    <a:pt x="754944" y="77423"/>
                  </a:lnTo>
                  <a:lnTo>
                    <a:pt x="758588" y="79630"/>
                  </a:lnTo>
                  <a:lnTo>
                    <a:pt x="757472" y="87913"/>
                  </a:lnTo>
                  <a:lnTo>
                    <a:pt x="754290" y="96124"/>
                  </a:lnTo>
                  <a:lnTo>
                    <a:pt x="752035" y="113213"/>
                  </a:lnTo>
                  <a:lnTo>
                    <a:pt x="758076" y="118107"/>
                  </a:lnTo>
                  <a:lnTo>
                    <a:pt x="753107" y="129901"/>
                  </a:lnTo>
                  <a:lnTo>
                    <a:pt x="748195" y="128168"/>
                  </a:lnTo>
                  <a:lnTo>
                    <a:pt x="746070" y="129654"/>
                  </a:lnTo>
                  <a:lnTo>
                    <a:pt x="745850" y="135891"/>
                  </a:lnTo>
                  <a:lnTo>
                    <a:pt x="749558" y="136542"/>
                  </a:lnTo>
                  <a:lnTo>
                    <a:pt x="751842" y="142347"/>
                  </a:lnTo>
                  <a:lnTo>
                    <a:pt x="755388" y="147676"/>
                  </a:lnTo>
                  <a:lnTo>
                    <a:pt x="754792" y="152860"/>
                  </a:lnTo>
                  <a:lnTo>
                    <a:pt x="761043" y="152037"/>
                  </a:lnTo>
                  <a:lnTo>
                    <a:pt x="762124" y="144787"/>
                  </a:lnTo>
                  <a:lnTo>
                    <a:pt x="771201" y="146140"/>
                  </a:lnTo>
                  <a:lnTo>
                    <a:pt x="773580" y="149344"/>
                  </a:lnTo>
                  <a:lnTo>
                    <a:pt x="779847" y="147995"/>
                  </a:lnTo>
                  <a:lnTo>
                    <a:pt x="785045" y="141404"/>
                  </a:lnTo>
                  <a:lnTo>
                    <a:pt x="789635" y="140517"/>
                  </a:lnTo>
                  <a:lnTo>
                    <a:pt x="801820" y="148205"/>
                  </a:lnTo>
                  <a:lnTo>
                    <a:pt x="804897" y="155592"/>
                  </a:lnTo>
                  <a:lnTo>
                    <a:pt x="803154" y="158138"/>
                  </a:lnTo>
                  <a:lnTo>
                    <a:pt x="804676" y="162352"/>
                  </a:lnTo>
                  <a:lnTo>
                    <a:pt x="810015" y="164087"/>
                  </a:lnTo>
                  <a:lnTo>
                    <a:pt x="815106" y="160608"/>
                  </a:lnTo>
                  <a:lnTo>
                    <a:pt x="817146" y="161714"/>
                  </a:lnTo>
                  <a:lnTo>
                    <a:pt x="820197" y="170140"/>
                  </a:lnTo>
                  <a:lnTo>
                    <a:pt x="826351" y="172418"/>
                  </a:lnTo>
                  <a:lnTo>
                    <a:pt x="827263" y="169844"/>
                  </a:lnTo>
                  <a:lnTo>
                    <a:pt x="831840" y="169467"/>
                  </a:lnTo>
                  <a:lnTo>
                    <a:pt x="836946" y="165463"/>
                  </a:lnTo>
                  <a:lnTo>
                    <a:pt x="838890" y="169687"/>
                  </a:lnTo>
                  <a:lnTo>
                    <a:pt x="842988" y="171376"/>
                  </a:lnTo>
                  <a:lnTo>
                    <a:pt x="846832" y="167850"/>
                  </a:lnTo>
                  <a:lnTo>
                    <a:pt x="850133" y="168472"/>
                  </a:lnTo>
                  <a:lnTo>
                    <a:pt x="851090" y="164337"/>
                  </a:lnTo>
                  <a:lnTo>
                    <a:pt x="857371" y="162445"/>
                  </a:lnTo>
                  <a:lnTo>
                    <a:pt x="856259" y="171781"/>
                  </a:lnTo>
                  <a:lnTo>
                    <a:pt x="860359" y="173466"/>
                  </a:lnTo>
                  <a:lnTo>
                    <a:pt x="861298" y="169851"/>
                  </a:lnTo>
                  <a:lnTo>
                    <a:pt x="867595" y="167436"/>
                  </a:lnTo>
                  <a:lnTo>
                    <a:pt x="868301" y="171621"/>
                  </a:lnTo>
                  <a:lnTo>
                    <a:pt x="865720" y="174668"/>
                  </a:lnTo>
                  <a:lnTo>
                    <a:pt x="868039" y="180463"/>
                  </a:lnTo>
                  <a:lnTo>
                    <a:pt x="862967" y="183435"/>
                  </a:lnTo>
                  <a:lnTo>
                    <a:pt x="861997" y="188092"/>
                  </a:lnTo>
                  <a:lnTo>
                    <a:pt x="866915" y="190321"/>
                  </a:lnTo>
                  <a:lnTo>
                    <a:pt x="864331" y="193368"/>
                  </a:lnTo>
                  <a:lnTo>
                    <a:pt x="864114" y="200651"/>
                  </a:lnTo>
                  <a:lnTo>
                    <a:pt x="871143" y="201901"/>
                  </a:lnTo>
                  <a:lnTo>
                    <a:pt x="871743" y="209730"/>
                  </a:lnTo>
                  <a:lnTo>
                    <a:pt x="877159" y="209368"/>
                  </a:lnTo>
                  <a:lnTo>
                    <a:pt x="882914" y="211619"/>
                  </a:lnTo>
                  <a:lnTo>
                    <a:pt x="883164" y="217354"/>
                  </a:lnTo>
                  <a:lnTo>
                    <a:pt x="880089" y="222994"/>
                  </a:lnTo>
                  <a:lnTo>
                    <a:pt x="876333" y="223405"/>
                  </a:lnTo>
                  <a:lnTo>
                    <a:pt x="879045" y="230255"/>
                  </a:lnTo>
                  <a:lnTo>
                    <a:pt x="878848" y="237021"/>
                  </a:lnTo>
                  <a:lnTo>
                    <a:pt x="882055" y="241281"/>
                  </a:lnTo>
                  <a:lnTo>
                    <a:pt x="879317" y="249537"/>
                  </a:lnTo>
                  <a:lnTo>
                    <a:pt x="881738" y="252212"/>
                  </a:lnTo>
                  <a:lnTo>
                    <a:pt x="884367" y="262187"/>
                  </a:lnTo>
                  <a:lnTo>
                    <a:pt x="884870" y="273664"/>
                  </a:lnTo>
                  <a:lnTo>
                    <a:pt x="887205" y="279464"/>
                  </a:lnTo>
                  <a:lnTo>
                    <a:pt x="895883" y="282317"/>
                  </a:lnTo>
                  <a:lnTo>
                    <a:pt x="896869" y="291725"/>
                  </a:lnTo>
                  <a:lnTo>
                    <a:pt x="901829" y="293428"/>
                  </a:lnTo>
                  <a:lnTo>
                    <a:pt x="901756" y="296032"/>
                  </a:lnTo>
                  <a:lnTo>
                    <a:pt x="907048" y="300870"/>
                  </a:lnTo>
                  <a:lnTo>
                    <a:pt x="912442" y="302062"/>
                  </a:lnTo>
                  <a:lnTo>
                    <a:pt x="911939" y="305175"/>
                  </a:lnTo>
                  <a:lnTo>
                    <a:pt x="918140" y="307430"/>
                  </a:lnTo>
                  <a:lnTo>
                    <a:pt x="918890" y="310578"/>
                  </a:lnTo>
                  <a:lnTo>
                    <a:pt x="916300" y="313635"/>
                  </a:lnTo>
                  <a:lnTo>
                    <a:pt x="919137" y="316840"/>
                  </a:lnTo>
                  <a:lnTo>
                    <a:pt x="920864" y="314802"/>
                  </a:lnTo>
                  <a:lnTo>
                    <a:pt x="925788" y="318062"/>
                  </a:lnTo>
                  <a:lnTo>
                    <a:pt x="932830" y="320336"/>
                  </a:lnTo>
                  <a:lnTo>
                    <a:pt x="938189" y="323084"/>
                  </a:lnTo>
                  <a:lnTo>
                    <a:pt x="938915" y="327273"/>
                  </a:lnTo>
                  <a:lnTo>
                    <a:pt x="943051" y="328946"/>
                  </a:lnTo>
                  <a:lnTo>
                    <a:pt x="946634" y="335816"/>
                  </a:lnTo>
                  <a:lnTo>
                    <a:pt x="951163" y="338540"/>
                  </a:lnTo>
                  <a:lnTo>
                    <a:pt x="951163" y="338540"/>
                  </a:lnTo>
                  <a:lnTo>
                    <a:pt x="949357" y="343707"/>
                  </a:lnTo>
                  <a:lnTo>
                    <a:pt x="949357" y="343707"/>
                  </a:lnTo>
                  <a:lnTo>
                    <a:pt x="955925" y="348568"/>
                  </a:lnTo>
                  <a:lnTo>
                    <a:pt x="954996" y="352195"/>
                  </a:lnTo>
                  <a:lnTo>
                    <a:pt x="957909" y="352790"/>
                  </a:lnTo>
                  <a:lnTo>
                    <a:pt x="961894" y="360713"/>
                  </a:lnTo>
                  <a:lnTo>
                    <a:pt x="957671" y="362170"/>
                  </a:lnTo>
                  <a:lnTo>
                    <a:pt x="957764" y="358522"/>
                  </a:lnTo>
                  <a:lnTo>
                    <a:pt x="952354" y="357341"/>
                  </a:lnTo>
                  <a:lnTo>
                    <a:pt x="947659" y="360871"/>
                  </a:lnTo>
                  <a:lnTo>
                    <a:pt x="947551" y="365040"/>
                  </a:lnTo>
                  <a:lnTo>
                    <a:pt x="939493" y="369002"/>
                  </a:lnTo>
                  <a:lnTo>
                    <a:pt x="938601" y="371065"/>
                  </a:lnTo>
                  <a:lnTo>
                    <a:pt x="944851" y="372271"/>
                  </a:lnTo>
                  <a:lnTo>
                    <a:pt x="943879" y="377461"/>
                  </a:lnTo>
                  <a:lnTo>
                    <a:pt x="947227" y="377548"/>
                  </a:lnTo>
                  <a:lnTo>
                    <a:pt x="950305" y="371890"/>
                  </a:lnTo>
                  <a:lnTo>
                    <a:pt x="952750" y="374561"/>
                  </a:lnTo>
                  <a:lnTo>
                    <a:pt x="949240" y="380729"/>
                  </a:lnTo>
                  <a:lnTo>
                    <a:pt x="944649" y="380089"/>
                  </a:lnTo>
                  <a:lnTo>
                    <a:pt x="943716" y="383716"/>
                  </a:lnTo>
                  <a:lnTo>
                    <a:pt x="946161" y="386387"/>
                  </a:lnTo>
                  <a:lnTo>
                    <a:pt x="941974" y="386278"/>
                  </a:lnTo>
                  <a:lnTo>
                    <a:pt x="941068" y="388863"/>
                  </a:lnTo>
                  <a:lnTo>
                    <a:pt x="945256" y="388972"/>
                  </a:lnTo>
                  <a:lnTo>
                    <a:pt x="941674" y="397746"/>
                  </a:lnTo>
                  <a:lnTo>
                    <a:pt x="938810" y="395063"/>
                  </a:lnTo>
                  <a:lnTo>
                    <a:pt x="936983" y="400753"/>
                  </a:lnTo>
                  <a:lnTo>
                    <a:pt x="944066" y="402503"/>
                  </a:lnTo>
                  <a:lnTo>
                    <a:pt x="941348" y="410258"/>
                  </a:lnTo>
                  <a:lnTo>
                    <a:pt x="948475" y="410443"/>
                  </a:lnTo>
                  <a:lnTo>
                    <a:pt x="953439" y="413178"/>
                  </a:lnTo>
                  <a:lnTo>
                    <a:pt x="958064" y="412774"/>
                  </a:lnTo>
                  <a:lnTo>
                    <a:pt x="959820" y="409689"/>
                  </a:lnTo>
                  <a:lnTo>
                    <a:pt x="964366" y="412411"/>
                  </a:lnTo>
                  <a:lnTo>
                    <a:pt x="965113" y="416082"/>
                  </a:lnTo>
                  <a:lnTo>
                    <a:pt x="971287" y="420931"/>
                  </a:lnTo>
                  <a:lnTo>
                    <a:pt x="974745" y="416842"/>
                  </a:lnTo>
                  <a:lnTo>
                    <a:pt x="978977" y="415381"/>
                  </a:lnTo>
                  <a:lnTo>
                    <a:pt x="974099" y="409001"/>
                  </a:lnTo>
                  <a:lnTo>
                    <a:pt x="975878" y="404872"/>
                  </a:lnTo>
                  <a:lnTo>
                    <a:pt x="971726" y="403204"/>
                  </a:lnTo>
                  <a:lnTo>
                    <a:pt x="972834" y="392278"/>
                  </a:lnTo>
                  <a:lnTo>
                    <a:pt x="969142" y="389056"/>
                  </a:lnTo>
                  <a:lnTo>
                    <a:pt x="975590" y="382435"/>
                  </a:lnTo>
                  <a:lnTo>
                    <a:pt x="973181" y="378204"/>
                  </a:lnTo>
                  <a:lnTo>
                    <a:pt x="981135" y="378399"/>
                  </a:lnTo>
                  <a:lnTo>
                    <a:pt x="982860" y="376354"/>
                  </a:lnTo>
                  <a:lnTo>
                    <a:pt x="986627" y="376445"/>
                  </a:lnTo>
                  <a:lnTo>
                    <a:pt x="989801" y="383823"/>
                  </a:lnTo>
                  <a:lnTo>
                    <a:pt x="995244" y="383953"/>
                  </a:lnTo>
                  <a:lnTo>
                    <a:pt x="998753" y="377255"/>
                  </a:lnTo>
                  <a:lnTo>
                    <a:pt x="994260" y="372456"/>
                  </a:lnTo>
                  <a:lnTo>
                    <a:pt x="999011" y="366310"/>
                  </a:lnTo>
                  <a:lnTo>
                    <a:pt x="988296" y="359277"/>
                  </a:lnTo>
                  <a:lnTo>
                    <a:pt x="992959" y="356781"/>
                  </a:lnTo>
                  <a:lnTo>
                    <a:pt x="999170" y="359535"/>
                  </a:lnTo>
                  <a:lnTo>
                    <a:pt x="999897" y="364245"/>
                  </a:lnTo>
                  <a:lnTo>
                    <a:pt x="1009543" y="363427"/>
                  </a:lnTo>
                  <a:lnTo>
                    <a:pt x="1015854" y="362007"/>
                  </a:lnTo>
                  <a:lnTo>
                    <a:pt x="1019418" y="370953"/>
                  </a:lnTo>
                  <a:lnTo>
                    <a:pt x="1014014" y="369265"/>
                  </a:lnTo>
                  <a:lnTo>
                    <a:pt x="1012256" y="372875"/>
                  </a:lnTo>
                  <a:lnTo>
                    <a:pt x="1019265" y="377728"/>
                  </a:lnTo>
                  <a:lnTo>
                    <a:pt x="1013811" y="378126"/>
                  </a:lnTo>
                  <a:lnTo>
                    <a:pt x="1013740" y="381254"/>
                  </a:lnTo>
                  <a:lnTo>
                    <a:pt x="1020810" y="383500"/>
                  </a:lnTo>
                  <a:lnTo>
                    <a:pt x="1025032" y="382030"/>
                  </a:lnTo>
                  <a:lnTo>
                    <a:pt x="1023938" y="393480"/>
                  </a:lnTo>
                  <a:lnTo>
                    <a:pt x="1026021" y="394048"/>
                  </a:lnTo>
                  <a:lnTo>
                    <a:pt x="1033699" y="387959"/>
                  </a:lnTo>
                  <a:lnTo>
                    <a:pt x="1039143" y="388078"/>
                  </a:lnTo>
                  <a:lnTo>
                    <a:pt x="1042957" y="386074"/>
                  </a:lnTo>
                  <a:lnTo>
                    <a:pt x="1041361" y="382389"/>
                  </a:lnTo>
                  <a:lnTo>
                    <a:pt x="1041575" y="372485"/>
                  </a:lnTo>
                  <a:lnTo>
                    <a:pt x="1045760" y="372575"/>
                  </a:lnTo>
                  <a:lnTo>
                    <a:pt x="1050056" y="367452"/>
                  </a:lnTo>
                  <a:lnTo>
                    <a:pt x="1053821" y="367532"/>
                  </a:lnTo>
                  <a:lnTo>
                    <a:pt x="1056397" y="364457"/>
                  </a:lnTo>
                  <a:lnTo>
                    <a:pt x="1061879" y="362486"/>
                  </a:lnTo>
                  <a:lnTo>
                    <a:pt x="1061172" y="356214"/>
                  </a:lnTo>
                  <a:lnTo>
                    <a:pt x="1063756" y="352618"/>
                  </a:lnTo>
                  <a:lnTo>
                    <a:pt x="1072569" y="351234"/>
                  </a:lnTo>
                  <a:lnTo>
                    <a:pt x="1072516" y="353840"/>
                  </a:lnTo>
                  <a:lnTo>
                    <a:pt x="1077095" y="354975"/>
                  </a:lnTo>
                  <a:lnTo>
                    <a:pt x="1074554" y="356488"/>
                  </a:lnTo>
                  <a:lnTo>
                    <a:pt x="1080295" y="362338"/>
                  </a:lnTo>
                  <a:lnTo>
                    <a:pt x="1085662" y="366094"/>
                  </a:lnTo>
                  <a:lnTo>
                    <a:pt x="1083742" y="378570"/>
                  </a:lnTo>
                  <a:lnTo>
                    <a:pt x="1081168" y="381648"/>
                  </a:lnTo>
                  <a:lnTo>
                    <a:pt x="1078899" y="390469"/>
                  </a:lnTo>
                  <a:lnTo>
                    <a:pt x="1079478" y="403519"/>
                  </a:lnTo>
                  <a:lnTo>
                    <a:pt x="1081563" y="404082"/>
                  </a:lnTo>
                  <a:lnTo>
                    <a:pt x="1079803" y="408220"/>
                  </a:lnTo>
                  <a:lnTo>
                    <a:pt x="1079597" y="418649"/>
                  </a:lnTo>
                  <a:lnTo>
                    <a:pt x="1077510" y="418086"/>
                  </a:lnTo>
                  <a:lnTo>
                    <a:pt x="1074764" y="429508"/>
                  </a:lnTo>
                  <a:lnTo>
                    <a:pt x="1073746" y="438357"/>
                  </a:lnTo>
                  <a:lnTo>
                    <a:pt x="1077882" y="441570"/>
                  </a:lnTo>
                  <a:lnTo>
                    <a:pt x="1072834" y="441990"/>
                  </a:lnTo>
                  <a:lnTo>
                    <a:pt x="1076886" y="449376"/>
                  </a:lnTo>
                  <a:lnTo>
                    <a:pt x="1079888" y="446305"/>
                  </a:lnTo>
                  <a:lnTo>
                    <a:pt x="1085716" y="449029"/>
                  </a:lnTo>
                  <a:lnTo>
                    <a:pt x="1087179" y="438622"/>
                  </a:lnTo>
                  <a:lnTo>
                    <a:pt x="1088918" y="435526"/>
                  </a:lnTo>
                  <a:lnTo>
                    <a:pt x="1094834" y="433553"/>
                  </a:lnTo>
                  <a:lnTo>
                    <a:pt x="1096033" y="436706"/>
                  </a:lnTo>
                  <a:lnTo>
                    <a:pt x="1101089" y="435758"/>
                  </a:lnTo>
                  <a:lnTo>
                    <a:pt x="1099490" y="431555"/>
                  </a:lnTo>
                  <a:lnTo>
                    <a:pt x="1096972" y="431507"/>
                  </a:lnTo>
                  <a:lnTo>
                    <a:pt x="1093316" y="425177"/>
                  </a:lnTo>
                  <a:lnTo>
                    <a:pt x="1095483" y="421567"/>
                  </a:lnTo>
                  <a:lnTo>
                    <a:pt x="1100487" y="423226"/>
                  </a:lnTo>
                  <a:lnTo>
                    <a:pt x="1103345" y="427454"/>
                  </a:lnTo>
                  <a:lnTo>
                    <a:pt x="1108341" y="429634"/>
                  </a:lnTo>
                  <a:lnTo>
                    <a:pt x="1112174" y="426574"/>
                  </a:lnTo>
                  <a:lnTo>
                    <a:pt x="1111393" y="423430"/>
                  </a:lnTo>
                  <a:lnTo>
                    <a:pt x="1117647" y="425631"/>
                  </a:lnTo>
                  <a:lnTo>
                    <a:pt x="1117722" y="421459"/>
                  </a:lnTo>
                  <a:lnTo>
                    <a:pt x="1123483" y="427822"/>
                  </a:lnTo>
                  <a:lnTo>
                    <a:pt x="1128190" y="422689"/>
                  </a:lnTo>
                  <a:lnTo>
                    <a:pt x="1129840" y="424283"/>
                  </a:lnTo>
                  <a:lnTo>
                    <a:pt x="1129840" y="424283"/>
                  </a:lnTo>
                  <a:lnTo>
                    <a:pt x="1133552" y="428000"/>
                  </a:lnTo>
                  <a:lnTo>
                    <a:pt x="1132111" y="438409"/>
                  </a:lnTo>
                  <a:lnTo>
                    <a:pt x="1138327" y="443212"/>
                  </a:lnTo>
                  <a:lnTo>
                    <a:pt x="1139032" y="451050"/>
                  </a:lnTo>
                  <a:lnTo>
                    <a:pt x="1134724" y="457237"/>
                  </a:lnTo>
                  <a:lnTo>
                    <a:pt x="1136342" y="460918"/>
                  </a:lnTo>
                  <a:lnTo>
                    <a:pt x="1139694" y="461497"/>
                  </a:lnTo>
                  <a:lnTo>
                    <a:pt x="1137119" y="464584"/>
                  </a:lnTo>
                  <a:lnTo>
                    <a:pt x="1137816" y="472945"/>
                  </a:lnTo>
                  <a:lnTo>
                    <a:pt x="1143264" y="474082"/>
                  </a:lnTo>
                  <a:lnTo>
                    <a:pt x="1146505" y="481443"/>
                  </a:lnTo>
                  <a:lnTo>
                    <a:pt x="1151070" y="485172"/>
                  </a:lnTo>
                  <a:lnTo>
                    <a:pt x="1148460" y="490348"/>
                  </a:lnTo>
                  <a:lnTo>
                    <a:pt x="1150898" y="495608"/>
                  </a:lnTo>
                  <a:lnTo>
                    <a:pt x="1157193" y="496755"/>
                  </a:lnTo>
                  <a:lnTo>
                    <a:pt x="1171752" y="507948"/>
                  </a:lnTo>
                  <a:lnTo>
                    <a:pt x="1177274" y="504902"/>
                  </a:lnTo>
                  <a:lnTo>
                    <a:pt x="1177201" y="509599"/>
                  </a:lnTo>
                  <a:lnTo>
                    <a:pt x="1173792" y="512156"/>
                  </a:lnTo>
                  <a:lnTo>
                    <a:pt x="1180809" y="521660"/>
                  </a:lnTo>
                  <a:lnTo>
                    <a:pt x="1180729" y="526879"/>
                  </a:lnTo>
                  <a:lnTo>
                    <a:pt x="1184904" y="529553"/>
                  </a:lnTo>
                  <a:lnTo>
                    <a:pt x="1179767" y="534695"/>
                  </a:lnTo>
                  <a:lnTo>
                    <a:pt x="1176824" y="534128"/>
                  </a:lnTo>
                  <a:lnTo>
                    <a:pt x="1173371" y="539296"/>
                  </a:lnTo>
                  <a:lnTo>
                    <a:pt x="1174166" y="542441"/>
                  </a:lnTo>
                  <a:lnTo>
                    <a:pt x="1166120" y="544403"/>
                  </a:lnTo>
                  <a:lnTo>
                    <a:pt x="1159743" y="547434"/>
                  </a:lnTo>
                  <a:lnTo>
                    <a:pt x="1159743" y="547434"/>
                  </a:lnTo>
                  <a:lnTo>
                    <a:pt x="1159743" y="547434"/>
                  </a:lnTo>
                  <a:lnTo>
                    <a:pt x="1159743" y="547434"/>
                  </a:lnTo>
                  <a:lnTo>
                    <a:pt x="1164300" y="552728"/>
                  </a:lnTo>
                  <a:lnTo>
                    <a:pt x="1169396" y="550720"/>
                  </a:lnTo>
                  <a:lnTo>
                    <a:pt x="1168445" y="557494"/>
                  </a:lnTo>
                  <a:lnTo>
                    <a:pt x="1172251" y="557031"/>
                  </a:lnTo>
                  <a:lnTo>
                    <a:pt x="1178517" y="561305"/>
                  </a:lnTo>
                  <a:lnTo>
                    <a:pt x="1182754" y="560325"/>
                  </a:lnTo>
                  <a:lnTo>
                    <a:pt x="1184520" y="555130"/>
                  </a:lnTo>
                  <a:lnTo>
                    <a:pt x="1188202" y="563017"/>
                  </a:lnTo>
                  <a:lnTo>
                    <a:pt x="1190711" y="564621"/>
                  </a:lnTo>
                  <a:lnTo>
                    <a:pt x="1192476" y="559425"/>
                  </a:lnTo>
                  <a:lnTo>
                    <a:pt x="1196267" y="560003"/>
                  </a:lnTo>
                  <a:lnTo>
                    <a:pt x="1193643" y="566231"/>
                  </a:lnTo>
                  <a:lnTo>
                    <a:pt x="1190696" y="565665"/>
                  </a:lnTo>
                  <a:lnTo>
                    <a:pt x="1181783" y="568665"/>
                  </a:lnTo>
                  <a:lnTo>
                    <a:pt x="1172820" y="574795"/>
                  </a:lnTo>
                  <a:lnTo>
                    <a:pt x="1155825" y="580791"/>
                  </a:lnTo>
                  <a:lnTo>
                    <a:pt x="1152799" y="584920"/>
                  </a:lnTo>
                  <a:lnTo>
                    <a:pt x="1147703" y="586402"/>
                  </a:lnTo>
                  <a:lnTo>
                    <a:pt x="1147633" y="590579"/>
                  </a:lnTo>
                  <a:lnTo>
                    <a:pt x="1150100" y="594799"/>
                  </a:lnTo>
                  <a:lnTo>
                    <a:pt x="1148270" y="603126"/>
                  </a:lnTo>
                  <a:lnTo>
                    <a:pt x="1154190" y="603223"/>
                  </a:lnTo>
                  <a:lnTo>
                    <a:pt x="1151584" y="607359"/>
                  </a:lnTo>
                  <a:lnTo>
                    <a:pt x="1156262" y="605869"/>
                  </a:lnTo>
                  <a:lnTo>
                    <a:pt x="1158842" y="603299"/>
                  </a:lnTo>
                  <a:lnTo>
                    <a:pt x="1156356" y="600124"/>
                  </a:lnTo>
                  <a:lnTo>
                    <a:pt x="1159044" y="590766"/>
                  </a:lnTo>
                  <a:lnTo>
                    <a:pt x="1162359" y="594998"/>
                  </a:lnTo>
                  <a:lnTo>
                    <a:pt x="1168716" y="594054"/>
                  </a:lnTo>
                  <a:lnTo>
                    <a:pt x="1173414" y="590994"/>
                  </a:lnTo>
                  <a:lnTo>
                    <a:pt x="1175072" y="593109"/>
                  </a:lnTo>
                  <a:lnTo>
                    <a:pt x="1182320" y="589041"/>
                  </a:lnTo>
                  <a:lnTo>
                    <a:pt x="1185341" y="584908"/>
                  </a:lnTo>
                  <a:lnTo>
                    <a:pt x="1190419" y="584461"/>
                  </a:lnTo>
                  <a:lnTo>
                    <a:pt x="1189628" y="580794"/>
                  </a:lnTo>
                  <a:lnTo>
                    <a:pt x="1196048" y="575143"/>
                  </a:lnTo>
                  <a:lnTo>
                    <a:pt x="1201501" y="577833"/>
                  </a:lnTo>
                  <a:lnTo>
                    <a:pt x="1205732" y="577370"/>
                  </a:lnTo>
                  <a:lnTo>
                    <a:pt x="1212869" y="580603"/>
                  </a:lnTo>
                  <a:lnTo>
                    <a:pt x="1216629" y="583787"/>
                  </a:lnTo>
                  <a:lnTo>
                    <a:pt x="1218375" y="579633"/>
                  </a:lnTo>
                  <a:lnTo>
                    <a:pt x="1223417" y="581789"/>
                  </a:lnTo>
                  <a:lnTo>
                    <a:pt x="1226401" y="579740"/>
                  </a:lnTo>
                  <a:lnTo>
                    <a:pt x="1228902" y="582384"/>
                  </a:lnTo>
                  <a:lnTo>
                    <a:pt x="1233569" y="580877"/>
                  </a:lnTo>
                  <a:lnTo>
                    <a:pt x="1236011" y="588220"/>
                  </a:lnTo>
                  <a:lnTo>
                    <a:pt x="1237741" y="585108"/>
                  </a:lnTo>
                  <a:lnTo>
                    <a:pt x="1237814" y="579365"/>
                  </a:lnTo>
                  <a:lnTo>
                    <a:pt x="1246659" y="581563"/>
                  </a:lnTo>
                  <a:lnTo>
                    <a:pt x="1248034" y="572703"/>
                  </a:lnTo>
                  <a:lnTo>
                    <a:pt x="1252263" y="572231"/>
                  </a:lnTo>
                  <a:lnTo>
                    <a:pt x="1261939" y="575478"/>
                  </a:lnTo>
                  <a:lnTo>
                    <a:pt x="1263236" y="572882"/>
                  </a:lnTo>
                  <a:lnTo>
                    <a:pt x="1265728" y="576566"/>
                  </a:lnTo>
                  <a:lnTo>
                    <a:pt x="1269946" y="577136"/>
                  </a:lnTo>
                  <a:lnTo>
                    <a:pt x="1268204" y="581816"/>
                  </a:lnTo>
                  <a:lnTo>
                    <a:pt x="1264783" y="585433"/>
                  </a:lnTo>
                  <a:lnTo>
                    <a:pt x="1259290" y="585370"/>
                  </a:lnTo>
                  <a:lnTo>
                    <a:pt x="1261735" y="593232"/>
                  </a:lnTo>
                  <a:lnTo>
                    <a:pt x="1261735" y="593232"/>
                  </a:lnTo>
                  <a:lnTo>
                    <a:pt x="1255382" y="594202"/>
                  </a:lnTo>
                  <a:lnTo>
                    <a:pt x="1257422" y="600493"/>
                  </a:lnTo>
                  <a:lnTo>
                    <a:pt x="1245583" y="600352"/>
                  </a:lnTo>
                  <a:lnTo>
                    <a:pt x="1245532" y="604529"/>
                  </a:lnTo>
                  <a:lnTo>
                    <a:pt x="1248460" y="607176"/>
                  </a:lnTo>
                  <a:lnTo>
                    <a:pt x="1243763" y="610775"/>
                  </a:lnTo>
                  <a:lnTo>
                    <a:pt x="1243660" y="619131"/>
                  </a:lnTo>
                  <a:lnTo>
                    <a:pt x="1240685" y="620139"/>
                  </a:lnTo>
                  <a:lnTo>
                    <a:pt x="1230159" y="615827"/>
                  </a:lnTo>
                  <a:lnTo>
                    <a:pt x="1223300" y="622528"/>
                  </a:lnTo>
                  <a:lnTo>
                    <a:pt x="1216958" y="621920"/>
                  </a:lnTo>
                  <a:lnTo>
                    <a:pt x="1213889" y="629714"/>
                  </a:lnTo>
                  <a:lnTo>
                    <a:pt x="1206670" y="631182"/>
                  </a:lnTo>
                  <a:lnTo>
                    <a:pt x="1204947" y="633247"/>
                  </a:lnTo>
                  <a:lnTo>
                    <a:pt x="1205728" y="637960"/>
                  </a:lnTo>
                  <a:lnTo>
                    <a:pt x="1201434" y="642079"/>
                  </a:lnTo>
                  <a:lnTo>
                    <a:pt x="1196789" y="640968"/>
                  </a:lnTo>
                  <a:lnTo>
                    <a:pt x="1193378" y="642486"/>
                  </a:lnTo>
                  <a:lnTo>
                    <a:pt x="1189450" y="650265"/>
                  </a:lnTo>
                  <a:lnTo>
                    <a:pt x="1182269" y="648590"/>
                  </a:lnTo>
                  <a:lnTo>
                    <a:pt x="1176265" y="653202"/>
                  </a:lnTo>
                  <a:lnTo>
                    <a:pt x="1174082" y="657348"/>
                  </a:lnTo>
                  <a:lnTo>
                    <a:pt x="1165130" y="660343"/>
                  </a:lnTo>
                  <a:lnTo>
                    <a:pt x="1162521" y="664482"/>
                  </a:lnTo>
                  <a:lnTo>
                    <a:pt x="1148087" y="665293"/>
                  </a:lnTo>
                  <a:lnTo>
                    <a:pt x="1147957" y="673129"/>
                  </a:lnTo>
                  <a:lnTo>
                    <a:pt x="1138227" y="671398"/>
                  </a:lnTo>
                  <a:lnTo>
                    <a:pt x="1130935" y="675976"/>
                  </a:lnTo>
                  <a:lnTo>
                    <a:pt x="1129996" y="681185"/>
                  </a:lnTo>
                  <a:lnTo>
                    <a:pt x="1123511" y="687865"/>
                  </a:lnTo>
                  <a:lnTo>
                    <a:pt x="1114475" y="694498"/>
                  </a:lnTo>
                  <a:lnTo>
                    <a:pt x="1109833" y="692846"/>
                  </a:lnTo>
                  <a:lnTo>
                    <a:pt x="1102596" y="693758"/>
                  </a:lnTo>
                  <a:lnTo>
                    <a:pt x="1098193" y="702038"/>
                  </a:lnTo>
                  <a:lnTo>
                    <a:pt x="1087950" y="704457"/>
                  </a:lnTo>
                  <a:lnTo>
                    <a:pt x="1083580" y="710645"/>
                  </a:lnTo>
                  <a:lnTo>
                    <a:pt x="1073683" y="716723"/>
                  </a:lnTo>
                  <a:lnTo>
                    <a:pt x="1068987" y="717675"/>
                  </a:lnTo>
                  <a:lnTo>
                    <a:pt x="1065450" y="724399"/>
                  </a:lnTo>
                  <a:lnTo>
                    <a:pt x="1058976" y="728972"/>
                  </a:lnTo>
                  <a:lnTo>
                    <a:pt x="1060613" y="732142"/>
                  </a:lnTo>
                  <a:lnTo>
                    <a:pt x="1055730" y="741975"/>
                  </a:lnTo>
                  <a:lnTo>
                    <a:pt x="1048453" y="743915"/>
                  </a:lnTo>
                  <a:lnTo>
                    <a:pt x="1048802" y="747582"/>
                  </a:lnTo>
                  <a:lnTo>
                    <a:pt x="1043192" y="751124"/>
                  </a:lnTo>
                  <a:lnTo>
                    <a:pt x="1037703" y="748915"/>
                  </a:lnTo>
                  <a:lnTo>
                    <a:pt x="1032159" y="749319"/>
                  </a:lnTo>
                  <a:lnTo>
                    <a:pt x="1029480" y="755012"/>
                  </a:lnTo>
                  <a:lnTo>
                    <a:pt x="1023945" y="754891"/>
                  </a:lnTo>
                  <a:lnTo>
                    <a:pt x="1014712" y="767757"/>
                  </a:lnTo>
                  <a:lnTo>
                    <a:pt x="1012879" y="773468"/>
                  </a:lnTo>
                  <a:lnTo>
                    <a:pt x="1013590" y="779758"/>
                  </a:lnTo>
                  <a:lnTo>
                    <a:pt x="1007150" y="781704"/>
                  </a:lnTo>
                  <a:lnTo>
                    <a:pt x="1006214" y="785344"/>
                  </a:lnTo>
                  <a:lnTo>
                    <a:pt x="1011662" y="789650"/>
                  </a:lnTo>
                  <a:lnTo>
                    <a:pt x="1009862" y="793793"/>
                  </a:lnTo>
                  <a:lnTo>
                    <a:pt x="1011509" y="796445"/>
                  </a:lnTo>
                  <a:lnTo>
                    <a:pt x="1010455" y="805311"/>
                  </a:lnTo>
                  <a:lnTo>
                    <a:pt x="1011962" y="814236"/>
                  </a:lnTo>
                  <a:lnTo>
                    <a:pt x="1017291" y="824292"/>
                  </a:lnTo>
                  <a:lnTo>
                    <a:pt x="1018040" y="829016"/>
                  </a:lnTo>
                  <a:lnTo>
                    <a:pt x="1021411" y="831182"/>
                  </a:lnTo>
                  <a:lnTo>
                    <a:pt x="1023814" y="838557"/>
                  </a:lnTo>
                  <a:lnTo>
                    <a:pt x="1029324" y="840770"/>
                  </a:lnTo>
                  <a:lnTo>
                    <a:pt x="1034756" y="846640"/>
                  </a:lnTo>
                  <a:lnTo>
                    <a:pt x="1038187" y="846190"/>
                  </a:lnTo>
                  <a:lnTo>
                    <a:pt x="1047887" y="852671"/>
                  </a:lnTo>
                  <a:lnTo>
                    <a:pt x="1051779" y="850660"/>
                  </a:lnTo>
                  <a:lnTo>
                    <a:pt x="1059923" y="849781"/>
                  </a:lnTo>
                  <a:lnTo>
                    <a:pt x="1067150" y="852019"/>
                  </a:lnTo>
                  <a:lnTo>
                    <a:pt x="1070925" y="855755"/>
                  </a:lnTo>
                  <a:lnTo>
                    <a:pt x="1071708" y="859432"/>
                  </a:lnTo>
                  <a:lnTo>
                    <a:pt x="1075201" y="855840"/>
                  </a:lnTo>
                  <a:lnTo>
                    <a:pt x="1085057" y="854985"/>
                  </a:lnTo>
                  <a:lnTo>
                    <a:pt x="1087275" y="850844"/>
                  </a:lnTo>
                  <a:lnTo>
                    <a:pt x="1090686" y="851432"/>
                  </a:lnTo>
                  <a:lnTo>
                    <a:pt x="1092445" y="848850"/>
                  </a:lnTo>
                  <a:lnTo>
                    <a:pt x="1098848" y="849493"/>
                  </a:lnTo>
                  <a:lnTo>
                    <a:pt x="1103484" y="853240"/>
                  </a:lnTo>
                  <a:lnTo>
                    <a:pt x="1111598" y="853910"/>
                  </a:lnTo>
                  <a:lnTo>
                    <a:pt x="1113375" y="850281"/>
                  </a:lnTo>
                  <a:lnTo>
                    <a:pt x="1113506" y="842962"/>
                  </a:lnTo>
                  <a:lnTo>
                    <a:pt x="1126510" y="832732"/>
                  </a:lnTo>
                  <a:lnTo>
                    <a:pt x="1134556" y="837055"/>
                  </a:lnTo>
                  <a:lnTo>
                    <a:pt x="1132348" y="841201"/>
                  </a:lnTo>
                  <a:lnTo>
                    <a:pt x="1133994" y="844890"/>
                  </a:lnTo>
                  <a:lnTo>
                    <a:pt x="1130458" y="851628"/>
                  </a:lnTo>
                  <a:lnTo>
                    <a:pt x="1135179" y="850663"/>
                  </a:lnTo>
                  <a:lnTo>
                    <a:pt x="1135919" y="857474"/>
                  </a:lnTo>
                  <a:lnTo>
                    <a:pt x="1132863" y="861083"/>
                  </a:lnTo>
                  <a:lnTo>
                    <a:pt x="1140858" y="869064"/>
                  </a:lnTo>
                  <a:lnTo>
                    <a:pt x="1142037" y="875360"/>
                  </a:lnTo>
                  <a:lnTo>
                    <a:pt x="1138177" y="875818"/>
                  </a:lnTo>
                  <a:lnTo>
                    <a:pt x="1137135" y="886785"/>
                  </a:lnTo>
                  <a:lnTo>
                    <a:pt x="1134512" y="889879"/>
                  </a:lnTo>
                  <a:lnTo>
                    <a:pt x="1125446" y="893907"/>
                  </a:lnTo>
                  <a:lnTo>
                    <a:pt x="1119131" y="887520"/>
                  </a:lnTo>
                  <a:lnTo>
                    <a:pt x="1113545" y="888466"/>
                  </a:lnTo>
                  <a:lnTo>
                    <a:pt x="1105418" y="887796"/>
                  </a:lnTo>
                  <a:lnTo>
                    <a:pt x="1103628" y="891948"/>
                  </a:lnTo>
                  <a:lnTo>
                    <a:pt x="1099774" y="891877"/>
                  </a:lnTo>
                  <a:lnTo>
                    <a:pt x="1097135" y="895489"/>
                  </a:lnTo>
                  <a:lnTo>
                    <a:pt x="1091536" y="896954"/>
                  </a:lnTo>
                  <a:lnTo>
                    <a:pt x="1078317" y="893561"/>
                  </a:lnTo>
                  <a:lnTo>
                    <a:pt x="1073502" y="898698"/>
                  </a:lnTo>
                  <a:lnTo>
                    <a:pt x="1063177" y="900585"/>
                  </a:lnTo>
                  <a:lnTo>
                    <a:pt x="1060363" y="912560"/>
                  </a:lnTo>
                  <a:lnTo>
                    <a:pt x="1064063" y="920482"/>
                  </a:lnTo>
                  <a:lnTo>
                    <a:pt x="1068342" y="921090"/>
                  </a:lnTo>
                  <a:lnTo>
                    <a:pt x="1067390" y="925780"/>
                  </a:lnTo>
                  <a:lnTo>
                    <a:pt x="1072037" y="929534"/>
                  </a:lnTo>
                  <a:lnTo>
                    <a:pt x="1064649" y="934095"/>
                  </a:lnTo>
                  <a:lnTo>
                    <a:pt x="1054779" y="933896"/>
                  </a:lnTo>
                  <a:lnTo>
                    <a:pt x="1049994" y="936936"/>
                  </a:lnTo>
                  <a:lnTo>
                    <a:pt x="1057109" y="945976"/>
                  </a:lnTo>
                  <a:lnTo>
                    <a:pt x="1057034" y="949637"/>
                  </a:lnTo>
                  <a:lnTo>
                    <a:pt x="1067769" y="949853"/>
                  </a:lnTo>
                  <a:lnTo>
                    <a:pt x="1073393" y="947872"/>
                  </a:lnTo>
                  <a:lnTo>
                    <a:pt x="1075008" y="953135"/>
                  </a:lnTo>
                  <a:lnTo>
                    <a:pt x="1082259" y="955892"/>
                  </a:lnTo>
                  <a:lnTo>
                    <a:pt x="1087604" y="968551"/>
                  </a:lnTo>
                  <a:lnTo>
                    <a:pt x="1088226" y="981120"/>
                  </a:lnTo>
                  <a:lnTo>
                    <a:pt x="1086356" y="988932"/>
                  </a:lnTo>
                  <a:lnTo>
                    <a:pt x="1082925" y="988344"/>
                  </a:lnTo>
                  <a:lnTo>
                    <a:pt x="1082404" y="993043"/>
                  </a:lnTo>
                  <a:lnTo>
                    <a:pt x="1078881" y="997161"/>
                  </a:lnTo>
                  <a:lnTo>
                    <a:pt x="1073236" y="999667"/>
                  </a:lnTo>
                  <a:lnTo>
                    <a:pt x="1066014" y="994815"/>
                  </a:lnTo>
                  <a:lnTo>
                    <a:pt x="1067000" y="988556"/>
                  </a:lnTo>
                  <a:lnTo>
                    <a:pt x="1063632" y="984826"/>
                  </a:lnTo>
                  <a:lnTo>
                    <a:pt x="1060117" y="988418"/>
                  </a:lnTo>
                  <a:lnTo>
                    <a:pt x="1060170" y="985802"/>
                  </a:lnTo>
                  <a:lnTo>
                    <a:pt x="1056342" y="983632"/>
                  </a:lnTo>
                  <a:lnTo>
                    <a:pt x="1051547" y="986673"/>
                  </a:lnTo>
                  <a:lnTo>
                    <a:pt x="1056904" y="998294"/>
                  </a:lnTo>
                  <a:lnTo>
                    <a:pt x="1054140" y="1007133"/>
                  </a:lnTo>
                  <a:lnTo>
                    <a:pt x="1056564" y="1015032"/>
                  </a:lnTo>
                  <a:lnTo>
                    <a:pt x="1053959" y="1016025"/>
                  </a:lnTo>
                  <a:lnTo>
                    <a:pt x="1054692" y="1022319"/>
                  </a:lnTo>
                  <a:lnTo>
                    <a:pt x="1057969" y="1030758"/>
                  </a:lnTo>
                  <a:lnTo>
                    <a:pt x="1065938" y="1041908"/>
                  </a:lnTo>
                  <a:lnTo>
                    <a:pt x="1069777" y="1044077"/>
                  </a:lnTo>
                  <a:lnTo>
                    <a:pt x="1064971" y="1047121"/>
                  </a:lnTo>
                  <a:lnTo>
                    <a:pt x="1062195" y="1056485"/>
                  </a:lnTo>
                  <a:lnTo>
                    <a:pt x="1055745" y="1055308"/>
                  </a:lnTo>
                  <a:lnTo>
                    <a:pt x="1052251" y="1057330"/>
                  </a:lnTo>
                  <a:lnTo>
                    <a:pt x="1046642" y="1057215"/>
                  </a:lnTo>
                  <a:lnTo>
                    <a:pt x="1041209" y="1048728"/>
                  </a:lnTo>
                  <a:lnTo>
                    <a:pt x="1035989" y="1050711"/>
                  </a:lnTo>
                  <a:lnTo>
                    <a:pt x="1029643" y="1044820"/>
                  </a:lnTo>
                  <a:lnTo>
                    <a:pt x="1034155" y="1035497"/>
                  </a:lnTo>
                  <a:lnTo>
                    <a:pt x="1032554" y="1029706"/>
                  </a:lnTo>
                  <a:lnTo>
                    <a:pt x="1030786" y="1031762"/>
                  </a:lnTo>
                  <a:lnTo>
                    <a:pt x="1020850" y="1032593"/>
                  </a:lnTo>
                  <a:lnTo>
                    <a:pt x="1020771" y="1036254"/>
                  </a:lnTo>
                  <a:lnTo>
                    <a:pt x="1013303" y="1042370"/>
                  </a:lnTo>
                  <a:lnTo>
                    <a:pt x="1015786" y="1047134"/>
                  </a:lnTo>
                  <a:lnTo>
                    <a:pt x="1011427" y="1049131"/>
                  </a:lnTo>
                  <a:lnTo>
                    <a:pt x="1005820" y="1049005"/>
                  </a:lnTo>
                  <a:lnTo>
                    <a:pt x="1005076" y="1043755"/>
                  </a:lnTo>
                  <a:lnTo>
                    <a:pt x="999602" y="1037875"/>
                  </a:lnTo>
                  <a:lnTo>
                    <a:pt x="996955" y="1040431"/>
                  </a:lnTo>
                  <a:lnTo>
                    <a:pt x="993124" y="1038249"/>
                  </a:lnTo>
                  <a:lnTo>
                    <a:pt x="991314" y="1041871"/>
                  </a:lnTo>
                  <a:lnTo>
                    <a:pt x="984132" y="1035423"/>
                  </a:lnTo>
                  <a:lnTo>
                    <a:pt x="978578" y="1033199"/>
                  </a:lnTo>
                  <a:lnTo>
                    <a:pt x="972469" y="1036193"/>
                  </a:lnTo>
                  <a:lnTo>
                    <a:pt x="970657" y="1039813"/>
                  </a:lnTo>
                  <a:lnTo>
                    <a:pt x="966827" y="1037627"/>
                  </a:lnTo>
                  <a:lnTo>
                    <a:pt x="961198" y="1038536"/>
                  </a:lnTo>
                  <a:lnTo>
                    <a:pt x="958907" y="1026443"/>
                  </a:lnTo>
                  <a:lnTo>
                    <a:pt x="960708" y="1023348"/>
                  </a:lnTo>
                  <a:lnTo>
                    <a:pt x="958213" y="1019623"/>
                  </a:lnTo>
                  <a:lnTo>
                    <a:pt x="955055" y="1025302"/>
                  </a:lnTo>
                  <a:lnTo>
                    <a:pt x="951543" y="1027831"/>
                  </a:lnTo>
                  <a:lnTo>
                    <a:pt x="953098" y="1034673"/>
                  </a:lnTo>
                  <a:lnTo>
                    <a:pt x="947769" y="1040820"/>
                  </a:lnTo>
                  <a:lnTo>
                    <a:pt x="949336" y="1047140"/>
                  </a:lnTo>
                  <a:lnTo>
                    <a:pt x="949009" y="1060216"/>
                  </a:lnTo>
                  <a:lnTo>
                    <a:pt x="935984" y="1063027"/>
                  </a:lnTo>
                  <a:lnTo>
                    <a:pt x="933287" y="1067145"/>
                  </a:lnTo>
                  <a:lnTo>
                    <a:pt x="923237" y="1071595"/>
                  </a:lnTo>
                  <a:lnTo>
                    <a:pt x="923114" y="1076302"/>
                  </a:lnTo>
                  <a:lnTo>
                    <a:pt x="925609" y="1080031"/>
                  </a:lnTo>
                  <a:lnTo>
                    <a:pt x="924541" y="1087854"/>
                  </a:lnTo>
                  <a:lnTo>
                    <a:pt x="917937" y="1092392"/>
                  </a:lnTo>
                  <a:lnTo>
                    <a:pt x="910508" y="1095335"/>
                  </a:lnTo>
                  <a:lnTo>
                    <a:pt x="907971" y="1093174"/>
                  </a:lnTo>
                  <a:lnTo>
                    <a:pt x="893078" y="1100099"/>
                  </a:lnTo>
                  <a:lnTo>
                    <a:pt x="892357" y="1094844"/>
                  </a:lnTo>
                  <a:lnTo>
                    <a:pt x="888554" y="1091599"/>
                  </a:lnTo>
                  <a:lnTo>
                    <a:pt x="884233" y="1091479"/>
                  </a:lnTo>
                  <a:lnTo>
                    <a:pt x="883252" y="1095640"/>
                  </a:lnTo>
                  <a:lnTo>
                    <a:pt x="887502" y="1098375"/>
                  </a:lnTo>
                  <a:lnTo>
                    <a:pt x="886420" y="1106196"/>
                  </a:lnTo>
                  <a:lnTo>
                    <a:pt x="882097" y="1106076"/>
                  </a:lnTo>
                  <a:lnTo>
                    <a:pt x="882786" y="1112377"/>
                  </a:lnTo>
                  <a:lnTo>
                    <a:pt x="881416" y="1114956"/>
                  </a:lnTo>
                  <a:lnTo>
                    <a:pt x="876402" y="1108534"/>
                  </a:lnTo>
                  <a:lnTo>
                    <a:pt x="866442" y="1108775"/>
                  </a:lnTo>
                  <a:lnTo>
                    <a:pt x="862700" y="1103433"/>
                  </a:lnTo>
                  <a:lnTo>
                    <a:pt x="865786" y="1101428"/>
                  </a:lnTo>
                  <a:lnTo>
                    <a:pt x="862866" y="1097680"/>
                  </a:lnTo>
                  <a:lnTo>
                    <a:pt x="847629" y="1086245"/>
                  </a:lnTo>
                  <a:lnTo>
                    <a:pt x="849633" y="1076882"/>
                  </a:lnTo>
                  <a:lnTo>
                    <a:pt x="853611" y="1073858"/>
                  </a:lnTo>
                  <a:lnTo>
                    <a:pt x="857308" y="1065590"/>
                  </a:lnTo>
                  <a:lnTo>
                    <a:pt x="865358" y="1071057"/>
                  </a:lnTo>
                  <a:lnTo>
                    <a:pt x="865269" y="1074195"/>
                  </a:lnTo>
                  <a:lnTo>
                    <a:pt x="874768" y="1074465"/>
                  </a:lnTo>
                  <a:lnTo>
                    <a:pt x="880110" y="1068857"/>
                  </a:lnTo>
                  <a:lnTo>
                    <a:pt x="882627" y="1071545"/>
                  </a:lnTo>
                  <a:lnTo>
                    <a:pt x="883689" y="1079949"/>
                  </a:lnTo>
                  <a:lnTo>
                    <a:pt x="888023" y="1079546"/>
                  </a:lnTo>
                  <a:lnTo>
                    <a:pt x="889865" y="1075409"/>
                  </a:lnTo>
                  <a:lnTo>
                    <a:pt x="892873" y="1076016"/>
                  </a:lnTo>
                  <a:lnTo>
                    <a:pt x="896528" y="1068788"/>
                  </a:lnTo>
                  <a:lnTo>
                    <a:pt x="896656" y="1064081"/>
                  </a:lnTo>
                  <a:lnTo>
                    <a:pt x="904049" y="1062188"/>
                  </a:lnTo>
                  <a:lnTo>
                    <a:pt x="905082" y="1055935"/>
                  </a:lnTo>
                  <a:lnTo>
                    <a:pt x="898596" y="1056283"/>
                  </a:lnTo>
                  <a:lnTo>
                    <a:pt x="896136" y="1051505"/>
                  </a:lnTo>
                  <a:lnTo>
                    <a:pt x="891823" y="1051387"/>
                  </a:lnTo>
                  <a:lnTo>
                    <a:pt x="896536" y="1036861"/>
                  </a:lnTo>
                  <a:lnTo>
                    <a:pt x="903963" y="1033399"/>
                  </a:lnTo>
                  <a:lnTo>
                    <a:pt x="902367" y="1028646"/>
                  </a:lnTo>
                  <a:lnTo>
                    <a:pt x="902508" y="1023416"/>
                  </a:lnTo>
                  <a:lnTo>
                    <a:pt x="900856" y="1020754"/>
                  </a:lnTo>
                  <a:lnTo>
                    <a:pt x="895228" y="1021647"/>
                  </a:lnTo>
                  <a:lnTo>
                    <a:pt x="891538" y="1014742"/>
                  </a:lnTo>
                  <a:lnTo>
                    <a:pt x="892587" y="1007967"/>
                  </a:lnTo>
                  <a:lnTo>
                    <a:pt x="890090" y="1004758"/>
                  </a:lnTo>
                  <a:lnTo>
                    <a:pt x="894840" y="1004366"/>
                  </a:lnTo>
                  <a:lnTo>
                    <a:pt x="894926" y="1001228"/>
                  </a:lnTo>
                  <a:lnTo>
                    <a:pt x="900318" y="993002"/>
                  </a:lnTo>
                  <a:lnTo>
                    <a:pt x="904134" y="995199"/>
                  </a:lnTo>
                  <a:lnTo>
                    <a:pt x="903174" y="998836"/>
                  </a:lnTo>
                  <a:lnTo>
                    <a:pt x="908656" y="1003171"/>
                  </a:lnTo>
                  <a:lnTo>
                    <a:pt x="916945" y="999205"/>
                  </a:lnTo>
                  <a:lnTo>
                    <a:pt x="917999" y="991906"/>
                  </a:lnTo>
                  <a:lnTo>
                    <a:pt x="917652" y="988757"/>
                  </a:lnTo>
                  <a:lnTo>
                    <a:pt x="919954" y="983062"/>
                  </a:lnTo>
                  <a:lnTo>
                    <a:pt x="917859" y="980913"/>
                  </a:lnTo>
                  <a:lnTo>
                    <a:pt x="919246" y="977286"/>
                  </a:lnTo>
                  <a:lnTo>
                    <a:pt x="914572" y="975069"/>
                  </a:lnTo>
                  <a:lnTo>
                    <a:pt x="912965" y="970840"/>
                  </a:lnTo>
                  <a:lnTo>
                    <a:pt x="908321" y="967576"/>
                  </a:lnTo>
                  <a:lnTo>
                    <a:pt x="909391" y="959755"/>
                  </a:lnTo>
                  <a:lnTo>
                    <a:pt x="906800" y="960209"/>
                  </a:lnTo>
                  <a:lnTo>
                    <a:pt x="908814" y="949274"/>
                  </a:lnTo>
                  <a:lnTo>
                    <a:pt x="900797" y="943824"/>
                  </a:lnTo>
                  <a:lnTo>
                    <a:pt x="894787" y="943660"/>
                  </a:lnTo>
                  <a:lnTo>
                    <a:pt x="885182" y="949149"/>
                  </a:lnTo>
                  <a:lnTo>
                    <a:pt x="881614" y="953759"/>
                  </a:lnTo>
                  <a:lnTo>
                    <a:pt x="875113" y="955669"/>
                  </a:lnTo>
                  <a:lnTo>
                    <a:pt x="870982" y="949795"/>
                  </a:lnTo>
                  <a:lnTo>
                    <a:pt x="866213" y="951228"/>
                  </a:lnTo>
                  <a:lnTo>
                    <a:pt x="862808" y="950083"/>
                  </a:lnTo>
                  <a:lnTo>
                    <a:pt x="856260" y="953556"/>
                  </a:lnTo>
                  <a:lnTo>
                    <a:pt x="848943" y="953865"/>
                  </a:lnTo>
                  <a:lnTo>
                    <a:pt x="838714" y="950944"/>
                  </a:lnTo>
                  <a:lnTo>
                    <a:pt x="837043" y="949324"/>
                  </a:lnTo>
                  <a:lnTo>
                    <a:pt x="827198" y="947979"/>
                  </a:lnTo>
                  <a:lnTo>
                    <a:pt x="824670" y="946332"/>
                  </a:lnTo>
                  <a:lnTo>
                    <a:pt x="817371" y="946107"/>
                  </a:lnTo>
                  <a:lnTo>
                    <a:pt x="813653" y="941282"/>
                  </a:lnTo>
                  <a:lnTo>
                    <a:pt x="813784" y="937099"/>
                  </a:lnTo>
                  <a:lnTo>
                    <a:pt x="817840" y="930945"/>
                  </a:lnTo>
                  <a:lnTo>
                    <a:pt x="823053" y="929013"/>
                  </a:lnTo>
                  <a:lnTo>
                    <a:pt x="815606" y="919887"/>
                  </a:lnTo>
                  <a:lnTo>
                    <a:pt x="816594" y="915731"/>
                  </a:lnTo>
                  <a:lnTo>
                    <a:pt x="818212" y="918921"/>
                  </a:lnTo>
                  <a:lnTo>
                    <a:pt x="821707" y="916935"/>
                  </a:lnTo>
                  <a:lnTo>
                    <a:pt x="822452" y="920621"/>
                  </a:lnTo>
                  <a:lnTo>
                    <a:pt x="818892" y="924698"/>
                  </a:lnTo>
                  <a:lnTo>
                    <a:pt x="827026" y="925471"/>
                  </a:lnTo>
                  <a:lnTo>
                    <a:pt x="829393" y="932346"/>
                  </a:lnTo>
                  <a:lnTo>
                    <a:pt x="847234" y="924509"/>
                  </a:lnTo>
                  <a:lnTo>
                    <a:pt x="848231" y="919829"/>
                  </a:lnTo>
                  <a:lnTo>
                    <a:pt x="840878" y="921703"/>
                  </a:lnTo>
                  <a:lnTo>
                    <a:pt x="833634" y="919916"/>
                  </a:lnTo>
                  <a:lnTo>
                    <a:pt x="828822" y="922909"/>
                  </a:lnTo>
                  <a:lnTo>
                    <a:pt x="823835" y="917524"/>
                  </a:lnTo>
                  <a:lnTo>
                    <a:pt x="829092" y="914022"/>
                  </a:lnTo>
                  <a:lnTo>
                    <a:pt x="825870" y="907121"/>
                  </a:lnTo>
                  <a:lnTo>
                    <a:pt x="826807" y="904533"/>
                  </a:lnTo>
                  <a:lnTo>
                    <a:pt x="830902" y="910937"/>
                  </a:lnTo>
                  <a:lnTo>
                    <a:pt x="831982" y="917772"/>
                  </a:lnTo>
                  <a:lnTo>
                    <a:pt x="835681" y="908989"/>
                  </a:lnTo>
                  <a:lnTo>
                    <a:pt x="833394" y="899501"/>
                  </a:lnTo>
                  <a:lnTo>
                    <a:pt x="838645" y="895996"/>
                  </a:lnTo>
                  <a:lnTo>
                    <a:pt x="836170" y="892782"/>
                  </a:lnTo>
                  <a:lnTo>
                    <a:pt x="824573" y="893476"/>
                  </a:lnTo>
                  <a:lnTo>
                    <a:pt x="817307" y="892729"/>
                  </a:lnTo>
                  <a:lnTo>
                    <a:pt x="812660" y="890491"/>
                  </a:lnTo>
                  <a:lnTo>
                    <a:pt x="809943" y="895116"/>
                  </a:lnTo>
                  <a:lnTo>
                    <a:pt x="811543" y="898828"/>
                  </a:lnTo>
                  <a:lnTo>
                    <a:pt x="807967" y="903426"/>
                  </a:lnTo>
                  <a:lnTo>
                    <a:pt x="804094" y="903827"/>
                  </a:lnTo>
                  <a:lnTo>
                    <a:pt x="803615" y="918988"/>
                  </a:lnTo>
                  <a:lnTo>
                    <a:pt x="797183" y="918784"/>
                  </a:lnTo>
                  <a:lnTo>
                    <a:pt x="790582" y="923806"/>
                  </a:lnTo>
                  <a:lnTo>
                    <a:pt x="788076" y="921632"/>
                  </a:lnTo>
                  <a:lnTo>
                    <a:pt x="778263" y="919743"/>
                  </a:lnTo>
                  <a:lnTo>
                    <a:pt x="772809" y="915901"/>
                  </a:lnTo>
                  <a:lnTo>
                    <a:pt x="772947" y="911719"/>
                  </a:lnTo>
                  <a:lnTo>
                    <a:pt x="768798" y="907396"/>
                  </a:lnTo>
                  <a:lnTo>
                    <a:pt x="766586" y="909416"/>
                  </a:lnTo>
                  <a:lnTo>
                    <a:pt x="765097" y="902563"/>
                  </a:lnTo>
                  <a:lnTo>
                    <a:pt x="761617" y="904017"/>
                  </a:lnTo>
                  <a:lnTo>
                    <a:pt x="760602" y="908693"/>
                  </a:lnTo>
                  <a:lnTo>
                    <a:pt x="760375" y="915488"/>
                  </a:lnTo>
                  <a:lnTo>
                    <a:pt x="762055" y="916591"/>
                  </a:lnTo>
                  <a:lnTo>
                    <a:pt x="765189" y="925593"/>
                  </a:lnTo>
                  <a:lnTo>
                    <a:pt x="764998" y="931343"/>
                  </a:lnTo>
                  <a:lnTo>
                    <a:pt x="773871" y="935823"/>
                  </a:lnTo>
                  <a:lnTo>
                    <a:pt x="774798" y="933760"/>
                  </a:lnTo>
                  <a:lnTo>
                    <a:pt x="781201" y="935016"/>
                  </a:lnTo>
                  <a:lnTo>
                    <a:pt x="786814" y="934151"/>
                  </a:lnTo>
                  <a:lnTo>
                    <a:pt x="788260" y="942572"/>
                  </a:lnTo>
                  <a:lnTo>
                    <a:pt x="784860" y="941415"/>
                  </a:lnTo>
                  <a:lnTo>
                    <a:pt x="784589" y="949780"/>
                  </a:lnTo>
                  <a:lnTo>
                    <a:pt x="779832" y="950672"/>
                  </a:lnTo>
                  <a:lnTo>
                    <a:pt x="777944" y="955845"/>
                  </a:lnTo>
                  <a:lnTo>
                    <a:pt x="773150" y="957781"/>
                  </a:lnTo>
                  <a:lnTo>
                    <a:pt x="765917" y="955449"/>
                  </a:lnTo>
                  <a:lnTo>
                    <a:pt x="755917" y="933133"/>
                  </a:lnTo>
                  <a:lnTo>
                    <a:pt x="756530" y="940481"/>
                  </a:lnTo>
                  <a:lnTo>
                    <a:pt x="753025" y="942456"/>
                  </a:lnTo>
                  <a:lnTo>
                    <a:pt x="753761" y="946145"/>
                  </a:lnTo>
                  <a:lnTo>
                    <a:pt x="751849" y="951837"/>
                  </a:lnTo>
                  <a:lnTo>
                    <a:pt x="757002" y="952011"/>
                  </a:lnTo>
                  <a:lnTo>
                    <a:pt x="756914" y="954625"/>
                  </a:lnTo>
                  <a:lnTo>
                    <a:pt x="752408" y="960754"/>
                  </a:lnTo>
                  <a:lnTo>
                    <a:pt x="753126" y="964966"/>
                  </a:lnTo>
                  <a:lnTo>
                    <a:pt x="746573" y="967884"/>
                  </a:lnTo>
                  <a:lnTo>
                    <a:pt x="748168" y="971602"/>
                  </a:lnTo>
                  <a:lnTo>
                    <a:pt x="747096" y="977847"/>
                  </a:lnTo>
                  <a:lnTo>
                    <a:pt x="743656" y="977730"/>
                  </a:lnTo>
                  <a:lnTo>
                    <a:pt x="741345" y="982362"/>
                  </a:lnTo>
                  <a:lnTo>
                    <a:pt x="751525" y="986896"/>
                  </a:lnTo>
                  <a:lnTo>
                    <a:pt x="756722" y="986024"/>
                  </a:lnTo>
                  <a:lnTo>
                    <a:pt x="756564" y="990729"/>
                  </a:lnTo>
                  <a:lnTo>
                    <a:pt x="762964" y="992513"/>
                  </a:lnTo>
                  <a:lnTo>
                    <a:pt x="756265" y="999618"/>
                  </a:lnTo>
                  <a:lnTo>
                    <a:pt x="750801" y="1008333"/>
                  </a:lnTo>
                  <a:lnTo>
                    <a:pt x="750554" y="1015653"/>
                  </a:lnTo>
                  <a:lnTo>
                    <a:pt x="746554" y="1019182"/>
                  </a:lnTo>
                  <a:lnTo>
                    <a:pt x="746447" y="1022319"/>
                  </a:lnTo>
                  <a:lnTo>
                    <a:pt x="746447" y="1022319"/>
                  </a:lnTo>
                  <a:lnTo>
                    <a:pt x="748153" y="1022900"/>
                  </a:lnTo>
                  <a:lnTo>
                    <a:pt x="748153" y="1022900"/>
                  </a:lnTo>
                  <a:lnTo>
                    <a:pt x="755494" y="1022624"/>
                  </a:lnTo>
                  <a:lnTo>
                    <a:pt x="761042" y="1024380"/>
                  </a:lnTo>
                  <a:lnTo>
                    <a:pt x="763696" y="1022374"/>
                  </a:lnTo>
                  <a:lnTo>
                    <a:pt x="768228" y="1028806"/>
                  </a:lnTo>
                  <a:lnTo>
                    <a:pt x="764608" y="1033921"/>
                  </a:lnTo>
                  <a:lnTo>
                    <a:pt x="766952" y="1041327"/>
                  </a:lnTo>
                  <a:lnTo>
                    <a:pt x="771178" y="1044083"/>
                  </a:lnTo>
                  <a:lnTo>
                    <a:pt x="772266" y="1050401"/>
                  </a:lnTo>
                  <a:lnTo>
                    <a:pt x="775631" y="1053128"/>
                  </a:lnTo>
                  <a:lnTo>
                    <a:pt x="779953" y="1066356"/>
                  </a:lnTo>
                  <a:lnTo>
                    <a:pt x="776710" y="1073056"/>
                  </a:lnTo>
                  <a:lnTo>
                    <a:pt x="769062" y="1082229"/>
                  </a:lnTo>
                  <a:lnTo>
                    <a:pt x="766142" y="1092079"/>
                  </a:lnTo>
                  <a:lnTo>
                    <a:pt x="767664" y="1098412"/>
                  </a:lnTo>
                  <a:lnTo>
                    <a:pt x="766576" y="1105182"/>
                  </a:lnTo>
                  <a:lnTo>
                    <a:pt x="770331" y="1109493"/>
                  </a:lnTo>
                  <a:lnTo>
                    <a:pt x="770956" y="1116843"/>
                  </a:lnTo>
                  <a:lnTo>
                    <a:pt x="767842" y="1119358"/>
                  </a:lnTo>
                  <a:lnTo>
                    <a:pt x="767704" y="1123542"/>
                  </a:lnTo>
                  <a:lnTo>
                    <a:pt x="765039" y="1125548"/>
                  </a:lnTo>
                  <a:lnTo>
                    <a:pt x="767550" y="1128249"/>
                  </a:lnTo>
                  <a:lnTo>
                    <a:pt x="769491" y="1135118"/>
                  </a:lnTo>
                  <a:lnTo>
                    <a:pt x="762010" y="1138537"/>
                  </a:lnTo>
                  <a:lnTo>
                    <a:pt x="756085" y="1147240"/>
                  </a:lnTo>
                  <a:lnTo>
                    <a:pt x="748599" y="1150654"/>
                  </a:lnTo>
                  <a:lnTo>
                    <a:pt x="747803" y="1148533"/>
                  </a:lnTo>
                  <a:lnTo>
                    <a:pt x="738421" y="1156592"/>
                  </a:lnTo>
                  <a:lnTo>
                    <a:pt x="733690" y="1155383"/>
                  </a:lnTo>
                  <a:lnTo>
                    <a:pt x="726071" y="1162451"/>
                  </a:lnTo>
                  <a:lnTo>
                    <a:pt x="720436" y="1162255"/>
                  </a:lnTo>
                  <a:lnTo>
                    <a:pt x="717635" y="1167916"/>
                  </a:lnTo>
                  <a:lnTo>
                    <a:pt x="714111" y="1169364"/>
                  </a:lnTo>
                  <a:lnTo>
                    <a:pt x="713854" y="1176685"/>
                  </a:lnTo>
                  <a:lnTo>
                    <a:pt x="709877" y="1178639"/>
                  </a:lnTo>
                  <a:lnTo>
                    <a:pt x="707034" y="1185345"/>
                  </a:lnTo>
                  <a:lnTo>
                    <a:pt x="709397" y="1192235"/>
                  </a:lnTo>
                  <a:lnTo>
                    <a:pt x="713395" y="1189758"/>
                  </a:lnTo>
                  <a:lnTo>
                    <a:pt x="715039" y="1192433"/>
                  </a:lnTo>
                  <a:lnTo>
                    <a:pt x="719813" y="1192600"/>
                  </a:lnTo>
                  <a:lnTo>
                    <a:pt x="723990" y="1197458"/>
                  </a:lnTo>
                  <a:lnTo>
                    <a:pt x="727987" y="1194978"/>
                  </a:lnTo>
                  <a:lnTo>
                    <a:pt x="732310" y="1195650"/>
                  </a:lnTo>
                  <a:lnTo>
                    <a:pt x="735169" y="1200984"/>
                  </a:lnTo>
                  <a:lnTo>
                    <a:pt x="731190" y="1202941"/>
                  </a:lnTo>
                  <a:lnTo>
                    <a:pt x="735461" y="1205182"/>
                  </a:lnTo>
                  <a:lnTo>
                    <a:pt x="739440" y="1203223"/>
                  </a:lnTo>
                  <a:lnTo>
                    <a:pt x="738482" y="1205809"/>
                  </a:lnTo>
                  <a:lnTo>
                    <a:pt x="733580" y="1209306"/>
                  </a:lnTo>
                  <a:lnTo>
                    <a:pt x="727120" y="1207514"/>
                  </a:lnTo>
                  <a:lnTo>
                    <a:pt x="717653" y="1217133"/>
                  </a:lnTo>
                  <a:lnTo>
                    <a:pt x="708456" y="1218904"/>
                  </a:lnTo>
                  <a:lnTo>
                    <a:pt x="706532" y="1224072"/>
                  </a:lnTo>
                  <a:lnTo>
                    <a:pt x="702982" y="1226041"/>
                  </a:lnTo>
                  <a:lnTo>
                    <a:pt x="696443" y="1226331"/>
                  </a:lnTo>
                  <a:lnTo>
                    <a:pt x="690925" y="1222468"/>
                  </a:lnTo>
                  <a:lnTo>
                    <a:pt x="685314" y="1221218"/>
                  </a:lnTo>
                  <a:lnTo>
                    <a:pt x="678093" y="1228285"/>
                  </a:lnTo>
                  <a:lnTo>
                    <a:pt x="674142" y="1229187"/>
                  </a:lnTo>
                  <a:lnTo>
                    <a:pt x="674142" y="1229187"/>
                  </a:lnTo>
                  <a:lnTo>
                    <a:pt x="669535" y="1224305"/>
                  </a:lnTo>
                  <a:lnTo>
                    <a:pt x="670143" y="1219615"/>
                  </a:lnTo>
                  <a:lnTo>
                    <a:pt x="666543" y="1211104"/>
                  </a:lnTo>
                  <a:lnTo>
                    <a:pt x="664073" y="1207346"/>
                  </a:lnTo>
                  <a:lnTo>
                    <a:pt x="658447" y="1206613"/>
                  </a:lnTo>
                  <a:lnTo>
                    <a:pt x="654717" y="1213280"/>
                  </a:lnTo>
                  <a:lnTo>
                    <a:pt x="649959" y="1212576"/>
                  </a:lnTo>
                  <a:lnTo>
                    <a:pt x="646208" y="1208245"/>
                  </a:lnTo>
                  <a:lnTo>
                    <a:pt x="647829" y="1199928"/>
                  </a:lnTo>
                  <a:lnTo>
                    <a:pt x="648107" y="1192608"/>
                  </a:lnTo>
                  <a:lnTo>
                    <a:pt x="643493" y="1188243"/>
                  </a:lnTo>
                  <a:lnTo>
                    <a:pt x="635248" y="1187927"/>
                  </a:lnTo>
                  <a:lnTo>
                    <a:pt x="632040" y="1180996"/>
                  </a:lnTo>
                  <a:lnTo>
                    <a:pt x="632040" y="1180996"/>
                  </a:lnTo>
                  <a:lnTo>
                    <a:pt x="629023" y="1180355"/>
                  </a:lnTo>
                  <a:lnTo>
                    <a:pt x="629023" y="1180355"/>
                  </a:lnTo>
                  <a:lnTo>
                    <a:pt x="626461" y="1179209"/>
                  </a:lnTo>
                  <a:lnTo>
                    <a:pt x="622823" y="1172259"/>
                  </a:lnTo>
                  <a:lnTo>
                    <a:pt x="619088" y="1178920"/>
                  </a:lnTo>
                  <a:lnTo>
                    <a:pt x="612540" y="1179710"/>
                  </a:lnTo>
                  <a:lnTo>
                    <a:pt x="608618" y="1169081"/>
                  </a:lnTo>
                  <a:lnTo>
                    <a:pt x="603316" y="1160491"/>
                  </a:lnTo>
                  <a:lnTo>
                    <a:pt x="596731" y="1162321"/>
                  </a:lnTo>
                  <a:lnTo>
                    <a:pt x="593432" y="1157999"/>
                  </a:lnTo>
                  <a:lnTo>
                    <a:pt x="588368" y="1165126"/>
                  </a:lnTo>
                  <a:lnTo>
                    <a:pt x="585177" y="1158188"/>
                  </a:lnTo>
                  <a:lnTo>
                    <a:pt x="582166" y="1157541"/>
                  </a:lnTo>
                  <a:lnTo>
                    <a:pt x="577682" y="1161023"/>
                  </a:lnTo>
                  <a:lnTo>
                    <a:pt x="574734" y="1158807"/>
                  </a:lnTo>
                  <a:lnTo>
                    <a:pt x="576378" y="1150496"/>
                  </a:lnTo>
                  <a:lnTo>
                    <a:pt x="579107" y="1147466"/>
                  </a:lnTo>
                  <a:lnTo>
                    <a:pt x="575316" y="1144691"/>
                  </a:lnTo>
                  <a:lnTo>
                    <a:pt x="578040" y="1131187"/>
                  </a:lnTo>
                  <a:lnTo>
                    <a:pt x="579879" y="1128644"/>
                  </a:lnTo>
                  <a:lnTo>
                    <a:pt x="573582" y="1123672"/>
                  </a:lnTo>
                  <a:lnTo>
                    <a:pt x="567113" y="1122880"/>
                  </a:lnTo>
                  <a:lnTo>
                    <a:pt x="560316" y="1129928"/>
                  </a:lnTo>
                  <a:lnTo>
                    <a:pt x="556142" y="1126087"/>
                  </a:lnTo>
                  <a:lnTo>
                    <a:pt x="558334" y="1115181"/>
                  </a:lnTo>
                  <a:lnTo>
                    <a:pt x="553664" y="1112889"/>
                  </a:lnTo>
                  <a:lnTo>
                    <a:pt x="552932" y="1109716"/>
                  </a:lnTo>
                  <a:lnTo>
                    <a:pt x="545095" y="1100481"/>
                  </a:lnTo>
                  <a:lnTo>
                    <a:pt x="542546" y="1099324"/>
                  </a:lnTo>
                  <a:lnTo>
                    <a:pt x="538953" y="1102313"/>
                  </a:lnTo>
                  <a:lnTo>
                    <a:pt x="537016" y="1096993"/>
                  </a:lnTo>
                  <a:lnTo>
                    <a:pt x="539014" y="1090794"/>
                  </a:lnTo>
                  <a:lnTo>
                    <a:pt x="536557" y="1087546"/>
                  </a:lnTo>
                  <a:lnTo>
                    <a:pt x="542665" y="1076286"/>
                  </a:lnTo>
                  <a:lnTo>
                    <a:pt x="546253" y="1073297"/>
                  </a:lnTo>
                  <a:lnTo>
                    <a:pt x="547406" y="1066538"/>
                  </a:lnTo>
                  <a:lnTo>
                    <a:pt x="545858" y="1062283"/>
                  </a:lnTo>
                  <a:lnTo>
                    <a:pt x="546237" y="1053396"/>
                  </a:lnTo>
                  <a:lnTo>
                    <a:pt x="540013" y="1047369"/>
                  </a:lnTo>
                  <a:lnTo>
                    <a:pt x="541190" y="1040088"/>
                  </a:lnTo>
                  <a:lnTo>
                    <a:pt x="535064" y="1041920"/>
                  </a:lnTo>
                  <a:lnTo>
                    <a:pt x="533817" y="1050768"/>
                  </a:lnTo>
                  <a:lnTo>
                    <a:pt x="527098" y="1056238"/>
                  </a:lnTo>
                  <a:lnTo>
                    <a:pt x="520489" y="1059092"/>
                  </a:lnTo>
                  <a:lnTo>
                    <a:pt x="514316" y="1052012"/>
                  </a:lnTo>
                  <a:lnTo>
                    <a:pt x="518542" y="1044342"/>
                  </a:lnTo>
                  <a:lnTo>
                    <a:pt x="511304" y="1041929"/>
                  </a:lnTo>
                  <a:lnTo>
                    <a:pt x="506701" y="1038583"/>
                  </a:lnTo>
                  <a:lnTo>
                    <a:pt x="499747" y="1029893"/>
                  </a:lnTo>
                  <a:lnTo>
                    <a:pt x="498163" y="1026680"/>
                  </a:lnTo>
                  <a:lnTo>
                    <a:pt x="504301" y="1014909"/>
                  </a:lnTo>
                  <a:lnTo>
                    <a:pt x="507885" y="1011926"/>
                  </a:lnTo>
                  <a:lnTo>
                    <a:pt x="509839" y="1006776"/>
                  </a:lnTo>
                  <a:lnTo>
                    <a:pt x="514552" y="1007508"/>
                  </a:lnTo>
                  <a:lnTo>
                    <a:pt x="516550" y="1001312"/>
                  </a:lnTo>
                  <a:lnTo>
                    <a:pt x="518610" y="1003498"/>
                  </a:lnTo>
                  <a:lnTo>
                    <a:pt x="522282" y="998422"/>
                  </a:lnTo>
                  <a:lnTo>
                    <a:pt x="518932" y="996180"/>
                  </a:lnTo>
                  <a:lnTo>
                    <a:pt x="513153" y="1000115"/>
                  </a:lnTo>
                  <a:lnTo>
                    <a:pt x="507651" y="997776"/>
                  </a:lnTo>
                  <a:lnTo>
                    <a:pt x="504395" y="993442"/>
                  </a:lnTo>
                  <a:lnTo>
                    <a:pt x="500593" y="991701"/>
                  </a:lnTo>
                  <a:lnTo>
                    <a:pt x="504698" y="986648"/>
                  </a:lnTo>
                  <a:lnTo>
                    <a:pt x="503015" y="976099"/>
                  </a:lnTo>
                  <a:lnTo>
                    <a:pt x="496808" y="980010"/>
                  </a:lnTo>
                  <a:lnTo>
                    <a:pt x="492079" y="979797"/>
                  </a:lnTo>
                  <a:lnTo>
                    <a:pt x="490500" y="976584"/>
                  </a:lnTo>
                  <a:lnTo>
                    <a:pt x="485534" y="981595"/>
                  </a:lnTo>
                  <a:lnTo>
                    <a:pt x="487017" y="986899"/>
                  </a:lnTo>
                  <a:lnTo>
                    <a:pt x="482501" y="991407"/>
                  </a:lnTo>
                  <a:lnTo>
                    <a:pt x="486613" y="995784"/>
                  </a:lnTo>
                  <a:lnTo>
                    <a:pt x="476382" y="1002649"/>
                  </a:lnTo>
                  <a:lnTo>
                    <a:pt x="473130" y="998310"/>
                  </a:lnTo>
                  <a:lnTo>
                    <a:pt x="468518" y="995479"/>
                  </a:lnTo>
                  <a:lnTo>
                    <a:pt x="450373" y="996205"/>
                  </a:lnTo>
                  <a:lnTo>
                    <a:pt x="445788" y="992847"/>
                  </a:lnTo>
                  <a:lnTo>
                    <a:pt x="442716" y="984846"/>
                  </a:lnTo>
                  <a:lnTo>
                    <a:pt x="443038" y="978052"/>
                  </a:lnTo>
                  <a:lnTo>
                    <a:pt x="438284" y="978351"/>
                  </a:lnTo>
                  <a:lnTo>
                    <a:pt x="426826" y="974660"/>
                  </a:lnTo>
                  <a:lnTo>
                    <a:pt x="421515" y="968643"/>
                  </a:lnTo>
                  <a:lnTo>
                    <a:pt x="417799" y="974225"/>
                  </a:lnTo>
                  <a:lnTo>
                    <a:pt x="416053" y="983568"/>
                  </a:lnTo>
                  <a:lnTo>
                    <a:pt x="412485" y="986013"/>
                  </a:lnTo>
                  <a:lnTo>
                    <a:pt x="409070" y="985323"/>
                  </a:lnTo>
                  <a:lnTo>
                    <a:pt x="409223" y="982188"/>
                  </a:lnTo>
                  <a:lnTo>
                    <a:pt x="405660" y="975728"/>
                  </a:lnTo>
                  <a:lnTo>
                    <a:pt x="407660" y="970065"/>
                  </a:lnTo>
                  <a:lnTo>
                    <a:pt x="403465" y="967764"/>
                  </a:lnTo>
                  <a:lnTo>
                    <a:pt x="398661" y="969099"/>
                  </a:lnTo>
                  <a:lnTo>
                    <a:pt x="394828" y="959482"/>
                  </a:lnTo>
                  <a:lnTo>
                    <a:pt x="384843" y="961081"/>
                  </a:lnTo>
                  <a:lnTo>
                    <a:pt x="381888" y="959885"/>
                  </a:lnTo>
                  <a:lnTo>
                    <a:pt x="379599" y="954009"/>
                  </a:lnTo>
                  <a:lnTo>
                    <a:pt x="383218" y="950524"/>
                  </a:lnTo>
                  <a:lnTo>
                    <a:pt x="388670" y="953415"/>
                  </a:lnTo>
                  <a:lnTo>
                    <a:pt x="393043" y="952061"/>
                  </a:lnTo>
                  <a:lnTo>
                    <a:pt x="394512" y="948467"/>
                  </a:lnTo>
                  <a:lnTo>
                    <a:pt x="388878" y="949235"/>
                  </a:lnTo>
                  <a:lnTo>
                    <a:pt x="379107" y="946652"/>
                  </a:lnTo>
                  <a:lnTo>
                    <a:pt x="376207" y="944411"/>
                  </a:lnTo>
                  <a:lnTo>
                    <a:pt x="369556" y="948265"/>
                  </a:lnTo>
                  <a:lnTo>
                    <a:pt x="364616" y="943824"/>
                  </a:lnTo>
                  <a:lnTo>
                    <a:pt x="360725" y="944150"/>
                  </a:lnTo>
                  <a:lnTo>
                    <a:pt x="355761" y="940229"/>
                  </a:lnTo>
                  <a:lnTo>
                    <a:pt x="356163" y="932393"/>
                  </a:lnTo>
                  <a:lnTo>
                    <a:pt x="350665" y="930539"/>
                  </a:lnTo>
                  <a:lnTo>
                    <a:pt x="342269" y="934819"/>
                  </a:lnTo>
                  <a:lnTo>
                    <a:pt x="342053" y="938998"/>
                  </a:lnTo>
                  <a:lnTo>
                    <a:pt x="334511" y="943321"/>
                  </a:lnTo>
                  <a:lnTo>
                    <a:pt x="330437" y="938917"/>
                  </a:lnTo>
                  <a:lnTo>
                    <a:pt x="332263" y="936917"/>
                  </a:lnTo>
                  <a:lnTo>
                    <a:pt x="324191" y="934922"/>
                  </a:lnTo>
                  <a:lnTo>
                    <a:pt x="321439" y="946302"/>
                  </a:lnTo>
                  <a:lnTo>
                    <a:pt x="315539" y="943894"/>
                  </a:lnTo>
                  <a:lnTo>
                    <a:pt x="315788" y="939193"/>
                  </a:lnTo>
                  <a:lnTo>
                    <a:pt x="313034" y="934332"/>
                  </a:lnTo>
                  <a:lnTo>
                    <a:pt x="305571" y="937077"/>
                  </a:lnTo>
                  <a:lnTo>
                    <a:pt x="301280" y="936847"/>
                  </a:lnTo>
                  <a:lnTo>
                    <a:pt x="292928" y="940065"/>
                  </a:lnTo>
                  <a:lnTo>
                    <a:pt x="286858" y="932925"/>
                  </a:lnTo>
                  <a:lnTo>
                    <a:pt x="274930" y="930703"/>
                  </a:lnTo>
                  <a:lnTo>
                    <a:pt x="268007" y="931370"/>
                  </a:lnTo>
                  <a:lnTo>
                    <a:pt x="252065" y="939392"/>
                  </a:lnTo>
                  <a:lnTo>
                    <a:pt x="249119" y="938179"/>
                  </a:lnTo>
                  <a:lnTo>
                    <a:pt x="248524" y="933431"/>
                  </a:lnTo>
                  <a:lnTo>
                    <a:pt x="241911" y="936203"/>
                  </a:lnTo>
                  <a:lnTo>
                    <a:pt x="239042" y="941281"/>
                  </a:lnTo>
                  <a:lnTo>
                    <a:pt x="220573" y="932896"/>
                  </a:lnTo>
                  <a:lnTo>
                    <a:pt x="211465" y="926609"/>
                  </a:lnTo>
                  <a:lnTo>
                    <a:pt x="211465" y="926609"/>
                  </a:lnTo>
                  <a:lnTo>
                    <a:pt x="206619" y="921090"/>
                  </a:lnTo>
                  <a:lnTo>
                    <a:pt x="206034" y="916340"/>
                  </a:lnTo>
                  <a:lnTo>
                    <a:pt x="198615" y="895999"/>
                  </a:lnTo>
                  <a:lnTo>
                    <a:pt x="191516" y="885105"/>
                  </a:lnTo>
                  <a:lnTo>
                    <a:pt x="189132" y="874487"/>
                  </a:lnTo>
                  <a:lnTo>
                    <a:pt x="187241" y="862849"/>
                  </a:lnTo>
                  <a:lnTo>
                    <a:pt x="185263" y="845444"/>
                  </a:lnTo>
                  <a:lnTo>
                    <a:pt x="173707" y="830614"/>
                  </a:lnTo>
                  <a:lnTo>
                    <a:pt x="166977" y="821306"/>
                  </a:lnTo>
                  <a:lnTo>
                    <a:pt x="164916" y="812801"/>
                  </a:lnTo>
                  <a:lnTo>
                    <a:pt x="155335" y="801223"/>
                  </a:lnTo>
                  <a:lnTo>
                    <a:pt x="158822" y="778909"/>
                  </a:lnTo>
                  <a:lnTo>
                    <a:pt x="157638" y="777266"/>
                  </a:lnTo>
                  <a:lnTo>
                    <a:pt x="159483" y="753808"/>
                  </a:lnTo>
                  <a:lnTo>
                    <a:pt x="157733" y="747417"/>
                  </a:lnTo>
                  <a:lnTo>
                    <a:pt x="155243" y="746219"/>
                  </a:lnTo>
                  <a:lnTo>
                    <a:pt x="148860" y="745831"/>
                  </a:lnTo>
                  <a:lnTo>
                    <a:pt x="138784" y="749929"/>
                  </a:lnTo>
                  <a:lnTo>
                    <a:pt x="128994" y="749327"/>
                  </a:lnTo>
                  <a:lnTo>
                    <a:pt x="117798" y="750728"/>
                  </a:lnTo>
                  <a:lnTo>
                    <a:pt x="101200" y="742878"/>
                  </a:lnTo>
                  <a:lnTo>
                    <a:pt x="99042" y="736457"/>
                  </a:lnTo>
                  <a:lnTo>
                    <a:pt x="91689" y="724468"/>
                  </a:lnTo>
                  <a:lnTo>
                    <a:pt x="88028" y="721616"/>
                  </a:lnTo>
                  <a:lnTo>
                    <a:pt x="85777" y="716758"/>
                  </a:lnTo>
                  <a:lnTo>
                    <a:pt x="78572" y="702680"/>
                  </a:lnTo>
                  <a:lnTo>
                    <a:pt x="78548" y="676492"/>
                  </a:lnTo>
                  <a:lnTo>
                    <a:pt x="88355" y="662981"/>
                  </a:lnTo>
                  <a:lnTo>
                    <a:pt x="93392" y="650735"/>
                  </a:lnTo>
                  <a:lnTo>
                    <a:pt x="92328" y="640719"/>
                  </a:lnTo>
                  <a:lnTo>
                    <a:pt x="95533" y="630452"/>
                  </a:lnTo>
                  <a:lnTo>
                    <a:pt x="95349" y="619970"/>
                  </a:lnTo>
                  <a:lnTo>
                    <a:pt x="96792" y="610638"/>
                  </a:lnTo>
                  <a:lnTo>
                    <a:pt x="96776" y="597551"/>
                  </a:lnTo>
                  <a:lnTo>
                    <a:pt x="85829" y="589524"/>
                  </a:lnTo>
                  <a:lnTo>
                    <a:pt x="81248" y="588182"/>
                  </a:lnTo>
                  <a:lnTo>
                    <a:pt x="59070" y="589885"/>
                  </a:lnTo>
                  <a:lnTo>
                    <a:pt x="53576" y="589525"/>
                  </a:lnTo>
                  <a:lnTo>
                    <a:pt x="44028" y="586280"/>
                  </a:lnTo>
                  <a:lnTo>
                    <a:pt x="34442" y="577269"/>
                  </a:lnTo>
                  <a:lnTo>
                    <a:pt x="19796" y="567915"/>
                  </a:lnTo>
                  <a:lnTo>
                    <a:pt x="3440" y="558958"/>
                  </a:lnTo>
                  <a:lnTo>
                    <a:pt x="0" y="547208"/>
                  </a:lnTo>
                  <a:lnTo>
                    <a:pt x="2432" y="536381"/>
                  </a:lnTo>
                  <a:lnTo>
                    <a:pt x="6589" y="512589"/>
                  </a:lnTo>
                  <a:lnTo>
                    <a:pt x="19121" y="483611"/>
                  </a:lnTo>
                  <a:lnTo>
                    <a:pt x="27566" y="477378"/>
                  </a:lnTo>
                  <a:lnTo>
                    <a:pt x="38456" y="466074"/>
                  </a:lnTo>
                  <a:lnTo>
                    <a:pt x="45981" y="460821"/>
                  </a:lnTo>
                  <a:lnTo>
                    <a:pt x="50492" y="456412"/>
                  </a:lnTo>
                  <a:lnTo>
                    <a:pt x="59725" y="450744"/>
                  </a:lnTo>
                  <a:lnTo>
                    <a:pt x="65594" y="444853"/>
                  </a:lnTo>
                  <a:lnTo>
                    <a:pt x="73580" y="432302"/>
                  </a:lnTo>
                  <a:lnTo>
                    <a:pt x="87781" y="421197"/>
                  </a:lnTo>
                  <a:lnTo>
                    <a:pt x="104603" y="382026"/>
                  </a:lnTo>
                  <a:lnTo>
                    <a:pt x="114056" y="372177"/>
                  </a:lnTo>
                  <a:lnTo>
                    <a:pt x="118604" y="366717"/>
                  </a:lnTo>
                  <a:lnTo>
                    <a:pt x="129037" y="361105"/>
                  </a:lnTo>
                  <a:lnTo>
                    <a:pt x="141143" y="348801"/>
                  </a:lnTo>
                  <a:lnTo>
                    <a:pt x="150854" y="347837"/>
                  </a:lnTo>
                  <a:lnTo>
                    <a:pt x="158957" y="345725"/>
                  </a:lnTo>
                  <a:lnTo>
                    <a:pt x="165196" y="346630"/>
                  </a:lnTo>
                  <a:lnTo>
                    <a:pt x="172080" y="350707"/>
                  </a:lnTo>
                  <a:lnTo>
                    <a:pt x="173562" y="353932"/>
                  </a:lnTo>
                  <a:lnTo>
                    <a:pt x="183712" y="366563"/>
                  </a:lnTo>
                  <a:lnTo>
                    <a:pt x="183701" y="380668"/>
                  </a:lnTo>
                  <a:lnTo>
                    <a:pt x="190719" y="396766"/>
                  </a:lnTo>
                  <a:lnTo>
                    <a:pt x="193821" y="401132"/>
                  </a:lnTo>
                  <a:lnTo>
                    <a:pt x="201659" y="403690"/>
                  </a:lnTo>
                  <a:lnTo>
                    <a:pt x="214171" y="405475"/>
                  </a:lnTo>
                  <a:lnTo>
                    <a:pt x="236211" y="395267"/>
                  </a:lnTo>
                  <a:lnTo>
                    <a:pt x="258978" y="386648"/>
                  </a:lnTo>
                  <a:lnTo>
                    <a:pt x="267949" y="384022"/>
                  </a:lnTo>
                  <a:lnTo>
                    <a:pt x="288279" y="380983"/>
                  </a:lnTo>
                  <a:lnTo>
                    <a:pt x="304998" y="382429"/>
                  </a:lnTo>
                  <a:lnTo>
                    <a:pt x="313428" y="381845"/>
                  </a:lnTo>
                  <a:lnTo>
                    <a:pt x="323867" y="382933"/>
                  </a:lnTo>
                  <a:lnTo>
                    <a:pt x="339329" y="376451"/>
                  </a:lnTo>
                  <a:lnTo>
                    <a:pt x="358994" y="369658"/>
                  </a:lnTo>
                  <a:lnTo>
                    <a:pt x="361877" y="354667"/>
                  </a:lnTo>
                  <a:lnTo>
                    <a:pt x="365120" y="340741"/>
                  </a:lnTo>
                  <a:lnTo>
                    <a:pt x="375460" y="327185"/>
                  </a:lnTo>
                  <a:lnTo>
                    <a:pt x="395076" y="312014"/>
                  </a:lnTo>
                  <a:lnTo>
                    <a:pt x="406219" y="298491"/>
                  </a:lnTo>
                  <a:lnTo>
                    <a:pt x="423774" y="248252"/>
                  </a:lnTo>
                  <a:lnTo>
                    <a:pt x="429467" y="242799"/>
                  </a:lnTo>
                  <a:lnTo>
                    <a:pt x="435702" y="234764"/>
                  </a:lnTo>
                  <a:lnTo>
                    <a:pt x="453208" y="226235"/>
                  </a:lnTo>
                  <a:lnTo>
                    <a:pt x="478526" y="210769"/>
                  </a:lnTo>
                  <a:lnTo>
                    <a:pt x="494701" y="203191"/>
                  </a:lnTo>
                  <a:lnTo>
                    <a:pt x="517187" y="193807"/>
                  </a:lnTo>
                  <a:lnTo>
                    <a:pt x="525117" y="174891"/>
                  </a:lnTo>
                  <a:lnTo>
                    <a:pt x="538695" y="159355"/>
                  </a:lnTo>
                  <a:lnTo>
                    <a:pt x="553129" y="133439"/>
                  </a:lnTo>
                  <a:lnTo>
                    <a:pt x="560850" y="118161"/>
                  </a:lnTo>
                  <a:lnTo>
                    <a:pt x="568470" y="104960"/>
                  </a:lnTo>
                  <a:lnTo>
                    <a:pt x="578562" y="72616"/>
                  </a:lnTo>
                  <a:lnTo>
                    <a:pt x="582512" y="57700"/>
                  </a:lnTo>
                  <a:lnTo>
                    <a:pt x="587782" y="40763"/>
                  </a:lnTo>
                  <a:lnTo>
                    <a:pt x="593273" y="37877"/>
                  </a:lnTo>
                  <a:lnTo>
                    <a:pt x="619691" y="28065"/>
                  </a:lnTo>
                  <a:lnTo>
                    <a:pt x="646392" y="20834"/>
                  </a:lnTo>
                  <a:lnTo>
                    <a:pt x="648122" y="18824"/>
                  </a:lnTo>
                  <a:lnTo>
                    <a:pt x="660536" y="7363"/>
                  </a:lnTo>
                  <a:lnTo>
                    <a:pt x="671542" y="0"/>
                  </a:lnTo>
                  <a:lnTo>
                    <a:pt x="671542" y="0"/>
                  </a:lnTo>
                  <a:lnTo>
                    <a:pt x="670253" y="11902"/>
                  </a:lnTo>
                  <a:lnTo>
                    <a:pt x="665419" y="19509"/>
                  </a:lnTo>
                  <a:lnTo>
                    <a:pt x="659820" y="25527"/>
                  </a:lnTo>
                  <a:lnTo>
                    <a:pt x="657844" y="33766"/>
                  </a:lnTo>
                  <a:lnTo>
                    <a:pt x="659308" y="38503"/>
                  </a:lnTo>
                  <a:lnTo>
                    <a:pt x="684040" y="39465"/>
                  </a:lnTo>
                  <a:lnTo>
                    <a:pt x="685669" y="40047"/>
                  </a:lnTo>
                  <a:close/>
                </a:path>
              </a:pathLst>
            </a:custGeom>
            <a:solidFill>
              <a:srgbClr val="B4C6E7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sp>
          <p:nvSpPr>
            <p:cNvPr id="37" name="M29">
              <a:extLst>
                <a:ext uri="{FF2B5EF4-FFF2-40B4-BE49-F238E27FC236}">
                  <a16:creationId xmlns:a16="http://schemas.microsoft.com/office/drawing/2014/main" xmlns="" id="{EE88454B-E0DF-4EFB-A11F-66128E139F77}"/>
                </a:ext>
              </a:extLst>
            </p:cNvPr>
            <p:cNvSpPr/>
            <p:nvPr/>
          </p:nvSpPr>
          <p:spPr>
            <a:xfrm>
              <a:off x="2917372" y="1498010"/>
              <a:ext cx="130632" cy="181697"/>
            </a:xfrm>
            <a:custGeom>
              <a:avLst/>
              <a:gdLst/>
              <a:ahLst/>
              <a:cxnLst/>
              <a:rect l="0" t="0" r="0" b="0"/>
              <a:pathLst>
                <a:path w="130632" h="181697">
                  <a:moveTo>
                    <a:pt x="107600" y="168172"/>
                  </a:moveTo>
                  <a:lnTo>
                    <a:pt x="103869" y="169429"/>
                  </a:lnTo>
                  <a:lnTo>
                    <a:pt x="101921" y="164833"/>
                  </a:lnTo>
                  <a:lnTo>
                    <a:pt x="97564" y="162464"/>
                  </a:lnTo>
                  <a:lnTo>
                    <a:pt x="93952" y="165804"/>
                  </a:lnTo>
                  <a:lnTo>
                    <a:pt x="88246" y="161941"/>
                  </a:lnTo>
                  <a:lnTo>
                    <a:pt x="79379" y="161911"/>
                  </a:lnTo>
                  <a:lnTo>
                    <a:pt x="74051" y="164820"/>
                  </a:lnTo>
                  <a:lnTo>
                    <a:pt x="76357" y="168352"/>
                  </a:lnTo>
                  <a:lnTo>
                    <a:pt x="66624" y="175685"/>
                  </a:lnTo>
                  <a:lnTo>
                    <a:pt x="65168" y="179948"/>
                  </a:lnTo>
                  <a:lnTo>
                    <a:pt x="61884" y="181696"/>
                  </a:lnTo>
                  <a:lnTo>
                    <a:pt x="55423" y="179433"/>
                  </a:lnTo>
                  <a:lnTo>
                    <a:pt x="52053" y="179616"/>
                  </a:lnTo>
                  <a:lnTo>
                    <a:pt x="39923" y="173996"/>
                  </a:lnTo>
                  <a:lnTo>
                    <a:pt x="32875" y="176464"/>
                  </a:lnTo>
                  <a:lnTo>
                    <a:pt x="25604" y="174760"/>
                  </a:lnTo>
                  <a:lnTo>
                    <a:pt x="22456" y="179108"/>
                  </a:lnTo>
                  <a:lnTo>
                    <a:pt x="11177" y="173428"/>
                  </a:lnTo>
                  <a:lnTo>
                    <a:pt x="7603" y="161593"/>
                  </a:lnTo>
                  <a:lnTo>
                    <a:pt x="0" y="161465"/>
                  </a:lnTo>
                  <a:lnTo>
                    <a:pt x="0" y="161465"/>
                  </a:lnTo>
                  <a:lnTo>
                    <a:pt x="2254" y="156122"/>
                  </a:lnTo>
                  <a:lnTo>
                    <a:pt x="3449" y="146652"/>
                  </a:lnTo>
                  <a:lnTo>
                    <a:pt x="5985" y="138680"/>
                  </a:lnTo>
                  <a:lnTo>
                    <a:pt x="2798" y="134143"/>
                  </a:lnTo>
                  <a:lnTo>
                    <a:pt x="2920" y="128388"/>
                  </a:lnTo>
                  <a:lnTo>
                    <a:pt x="6118" y="125086"/>
                  </a:lnTo>
                  <a:lnTo>
                    <a:pt x="5900" y="120917"/>
                  </a:lnTo>
                  <a:lnTo>
                    <a:pt x="2159" y="113797"/>
                  </a:lnTo>
                  <a:lnTo>
                    <a:pt x="6572" y="101550"/>
                  </a:lnTo>
                  <a:lnTo>
                    <a:pt x="5570" y="98467"/>
                  </a:lnTo>
                  <a:lnTo>
                    <a:pt x="10725" y="92450"/>
                  </a:lnTo>
                  <a:lnTo>
                    <a:pt x="12101" y="86631"/>
                  </a:lnTo>
                  <a:lnTo>
                    <a:pt x="16021" y="81201"/>
                  </a:lnTo>
                  <a:lnTo>
                    <a:pt x="15945" y="71802"/>
                  </a:lnTo>
                  <a:lnTo>
                    <a:pt x="19134" y="68499"/>
                  </a:lnTo>
                  <a:lnTo>
                    <a:pt x="21261" y="61074"/>
                  </a:lnTo>
                  <a:lnTo>
                    <a:pt x="17689" y="57085"/>
                  </a:lnTo>
                  <a:lnTo>
                    <a:pt x="20847" y="53262"/>
                  </a:lnTo>
                  <a:lnTo>
                    <a:pt x="18979" y="49705"/>
                  </a:lnTo>
                  <a:lnTo>
                    <a:pt x="12615" y="48474"/>
                  </a:lnTo>
                  <a:lnTo>
                    <a:pt x="9300" y="41338"/>
                  </a:lnTo>
                  <a:lnTo>
                    <a:pt x="11763" y="32331"/>
                  </a:lnTo>
                  <a:lnTo>
                    <a:pt x="17369" y="35168"/>
                  </a:lnTo>
                  <a:lnTo>
                    <a:pt x="20716" y="34990"/>
                  </a:lnTo>
                  <a:lnTo>
                    <a:pt x="21360" y="31301"/>
                  </a:lnTo>
                  <a:lnTo>
                    <a:pt x="25098" y="30580"/>
                  </a:lnTo>
                  <a:lnTo>
                    <a:pt x="26966" y="34135"/>
                  </a:lnTo>
                  <a:lnTo>
                    <a:pt x="32211" y="30199"/>
                  </a:lnTo>
                  <a:lnTo>
                    <a:pt x="42474" y="25991"/>
                  </a:lnTo>
                  <a:lnTo>
                    <a:pt x="48025" y="27779"/>
                  </a:lnTo>
                  <a:lnTo>
                    <a:pt x="53987" y="21710"/>
                  </a:lnTo>
                  <a:lnTo>
                    <a:pt x="58085" y="19919"/>
                  </a:lnTo>
                  <a:lnTo>
                    <a:pt x="62008" y="15004"/>
                  </a:lnTo>
                  <a:lnTo>
                    <a:pt x="67141" y="16810"/>
                  </a:lnTo>
                  <a:lnTo>
                    <a:pt x="69563" y="15109"/>
                  </a:lnTo>
                  <a:lnTo>
                    <a:pt x="70832" y="7729"/>
                  </a:lnTo>
                  <a:lnTo>
                    <a:pt x="79493" y="5158"/>
                  </a:lnTo>
                  <a:lnTo>
                    <a:pt x="78367" y="0"/>
                  </a:lnTo>
                  <a:lnTo>
                    <a:pt x="87697" y="9398"/>
                  </a:lnTo>
                  <a:lnTo>
                    <a:pt x="88504" y="8831"/>
                  </a:lnTo>
                  <a:lnTo>
                    <a:pt x="99401" y="8737"/>
                  </a:lnTo>
                  <a:lnTo>
                    <a:pt x="111283" y="18505"/>
                  </a:lnTo>
                  <a:lnTo>
                    <a:pt x="112328" y="22101"/>
                  </a:lnTo>
                  <a:lnTo>
                    <a:pt x="112924" y="32513"/>
                  </a:lnTo>
                  <a:lnTo>
                    <a:pt x="115883" y="32866"/>
                  </a:lnTo>
                  <a:lnTo>
                    <a:pt x="118693" y="37928"/>
                  </a:lnTo>
                  <a:lnTo>
                    <a:pt x="119262" y="47820"/>
                  </a:lnTo>
                  <a:lnTo>
                    <a:pt x="116181" y="52699"/>
                  </a:lnTo>
                  <a:lnTo>
                    <a:pt x="115672" y="58475"/>
                  </a:lnTo>
                  <a:lnTo>
                    <a:pt x="117736" y="65148"/>
                  </a:lnTo>
                  <a:lnTo>
                    <a:pt x="115131" y="71045"/>
                  </a:lnTo>
                  <a:lnTo>
                    <a:pt x="116328" y="77247"/>
                  </a:lnTo>
                  <a:lnTo>
                    <a:pt x="111533" y="81701"/>
                  </a:lnTo>
                  <a:lnTo>
                    <a:pt x="111111" y="89041"/>
                  </a:lnTo>
                  <a:lnTo>
                    <a:pt x="106012" y="95602"/>
                  </a:lnTo>
                  <a:lnTo>
                    <a:pt x="108916" y="102231"/>
                  </a:lnTo>
                  <a:lnTo>
                    <a:pt x="108639" y="112177"/>
                  </a:lnTo>
                  <a:lnTo>
                    <a:pt x="113072" y="123423"/>
                  </a:lnTo>
                  <a:lnTo>
                    <a:pt x="117513" y="127351"/>
                  </a:lnTo>
                  <a:lnTo>
                    <a:pt x="119524" y="125668"/>
                  </a:lnTo>
                  <a:lnTo>
                    <a:pt x="123936" y="129074"/>
                  </a:lnTo>
                  <a:lnTo>
                    <a:pt x="125917" y="134187"/>
                  </a:lnTo>
                  <a:lnTo>
                    <a:pt x="130631" y="135484"/>
                  </a:lnTo>
                  <a:lnTo>
                    <a:pt x="128590" y="143967"/>
                  </a:lnTo>
                  <a:lnTo>
                    <a:pt x="124143" y="147360"/>
                  </a:lnTo>
                  <a:lnTo>
                    <a:pt x="117804" y="147200"/>
                  </a:lnTo>
                  <a:lnTo>
                    <a:pt x="113747" y="150046"/>
                  </a:lnTo>
                  <a:lnTo>
                    <a:pt x="112267" y="161110"/>
                  </a:lnTo>
                  <a:lnTo>
                    <a:pt x="108958" y="162343"/>
                  </a:lnTo>
                  <a:close/>
                </a:path>
              </a:pathLst>
            </a:custGeom>
            <a:solidFill>
              <a:srgbClr val="B4C6E7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grpSp>
          <p:nvGrpSpPr>
            <p:cNvPr id="38" name="M30">
              <a:extLst>
                <a:ext uri="{FF2B5EF4-FFF2-40B4-BE49-F238E27FC236}">
                  <a16:creationId xmlns:a16="http://schemas.microsoft.com/office/drawing/2014/main" xmlns="" id="{420ADE79-A273-4F1E-9BE4-A83CC5B1DF49}"/>
                </a:ext>
              </a:extLst>
            </p:cNvPr>
            <p:cNvGrpSpPr/>
            <p:nvPr/>
          </p:nvGrpSpPr>
          <p:grpSpPr>
            <a:xfrm>
              <a:off x="1145932" y="4036903"/>
              <a:ext cx="665963" cy="922692"/>
              <a:chOff x="1145920" y="4036903"/>
              <a:chExt cx="663234" cy="922692"/>
            </a:xfrm>
          </p:grpSpPr>
          <p:sp>
            <p:nvSpPr>
              <p:cNvPr id="150" name="ID_222">
                <a:extLst>
                  <a:ext uri="{FF2B5EF4-FFF2-40B4-BE49-F238E27FC236}">
                    <a16:creationId xmlns:a16="http://schemas.microsoft.com/office/drawing/2014/main" xmlns="" id="{AB3D237E-BE1C-41CC-8DCC-A7365C749A44}"/>
                  </a:ext>
                </a:extLst>
              </p:cNvPr>
              <p:cNvSpPr/>
              <p:nvPr/>
            </p:nvSpPr>
            <p:spPr>
              <a:xfrm>
                <a:off x="1624143" y="4753754"/>
                <a:ext cx="32064" cy="24491"/>
              </a:xfrm>
              <a:custGeom>
                <a:avLst/>
                <a:gdLst/>
                <a:ahLst/>
                <a:cxnLst/>
                <a:rect l="0" t="0" r="0" b="0"/>
                <a:pathLst>
                  <a:path w="32064" h="24491">
                    <a:moveTo>
                      <a:pt x="19184" y="5096"/>
                    </a:moveTo>
                    <a:lnTo>
                      <a:pt x="17732" y="8144"/>
                    </a:lnTo>
                    <a:lnTo>
                      <a:pt x="21067" y="13250"/>
                    </a:lnTo>
                    <a:lnTo>
                      <a:pt x="32063" y="22458"/>
                    </a:lnTo>
                    <a:lnTo>
                      <a:pt x="31095" y="24490"/>
                    </a:lnTo>
                    <a:lnTo>
                      <a:pt x="21053" y="16304"/>
                    </a:lnTo>
                    <a:lnTo>
                      <a:pt x="9086" y="11159"/>
                    </a:lnTo>
                    <a:lnTo>
                      <a:pt x="1893" y="11124"/>
                    </a:lnTo>
                    <a:lnTo>
                      <a:pt x="0" y="6023"/>
                    </a:lnTo>
                    <a:lnTo>
                      <a:pt x="9110" y="6068"/>
                    </a:lnTo>
                    <a:lnTo>
                      <a:pt x="14889" y="494"/>
                    </a:lnTo>
                    <a:lnTo>
                      <a:pt x="18247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51" name="ID_223">
                <a:extLst>
                  <a:ext uri="{FF2B5EF4-FFF2-40B4-BE49-F238E27FC236}">
                    <a16:creationId xmlns:a16="http://schemas.microsoft.com/office/drawing/2014/main" xmlns="" id="{46CF32ED-AA5C-4B98-BA45-1F172374E45D}"/>
                  </a:ext>
                </a:extLst>
              </p:cNvPr>
              <p:cNvSpPr/>
              <p:nvPr/>
            </p:nvSpPr>
            <p:spPr>
              <a:xfrm>
                <a:off x="1716866" y="4319663"/>
                <a:ext cx="4241" cy="6169"/>
              </a:xfrm>
              <a:custGeom>
                <a:avLst/>
                <a:gdLst/>
                <a:ahLst/>
                <a:cxnLst/>
                <a:rect l="0" t="0" r="0" b="0"/>
                <a:pathLst>
                  <a:path w="4241" h="6169">
                    <a:moveTo>
                      <a:pt x="2821" y="4114"/>
                    </a:moveTo>
                    <a:lnTo>
                      <a:pt x="2819" y="6168"/>
                    </a:lnTo>
                    <a:lnTo>
                      <a:pt x="2819" y="6168"/>
                    </a:lnTo>
                    <a:lnTo>
                      <a:pt x="1878" y="4626"/>
                    </a:lnTo>
                    <a:lnTo>
                      <a:pt x="1878" y="4626"/>
                    </a:lnTo>
                    <a:lnTo>
                      <a:pt x="1879" y="4112"/>
                    </a:lnTo>
                    <a:lnTo>
                      <a:pt x="1879" y="4112"/>
                    </a:lnTo>
                    <a:lnTo>
                      <a:pt x="936" y="4111"/>
                    </a:lnTo>
                    <a:lnTo>
                      <a:pt x="936" y="4111"/>
                    </a:lnTo>
                    <a:lnTo>
                      <a:pt x="0" y="0"/>
                    </a:lnTo>
                    <a:lnTo>
                      <a:pt x="4240" y="51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52" name="ID_224">
                <a:extLst>
                  <a:ext uri="{FF2B5EF4-FFF2-40B4-BE49-F238E27FC236}">
                    <a16:creationId xmlns:a16="http://schemas.microsoft.com/office/drawing/2014/main" xmlns="" id="{BAB51DC7-903A-44E1-9B3A-3B8D046A41CA}"/>
                  </a:ext>
                </a:extLst>
              </p:cNvPr>
              <p:cNvSpPr/>
              <p:nvPr/>
            </p:nvSpPr>
            <p:spPr>
              <a:xfrm>
                <a:off x="1728895" y="4076666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53" name="ID_225">
                <a:extLst>
                  <a:ext uri="{FF2B5EF4-FFF2-40B4-BE49-F238E27FC236}">
                    <a16:creationId xmlns:a16="http://schemas.microsoft.com/office/drawing/2014/main" xmlns="" id="{BE3ADD1C-0A16-4E93-9B14-FBFFFB8FB52E}"/>
                  </a:ext>
                </a:extLst>
              </p:cNvPr>
              <p:cNvSpPr/>
              <p:nvPr/>
            </p:nvSpPr>
            <p:spPr>
              <a:xfrm>
                <a:off x="1145920" y="4036903"/>
                <a:ext cx="663234" cy="922692"/>
              </a:xfrm>
              <a:custGeom>
                <a:avLst/>
                <a:gdLst/>
                <a:ahLst/>
                <a:cxnLst/>
                <a:rect l="0" t="0" r="0" b="0"/>
                <a:pathLst>
                  <a:path w="663234" h="922692">
                    <a:moveTo>
                      <a:pt x="561048" y="284798"/>
                    </a:moveTo>
                    <a:lnTo>
                      <a:pt x="561042" y="287880"/>
                    </a:lnTo>
                    <a:lnTo>
                      <a:pt x="561042" y="287880"/>
                    </a:lnTo>
                    <a:lnTo>
                      <a:pt x="567167" y="288918"/>
                    </a:lnTo>
                    <a:lnTo>
                      <a:pt x="570939" y="287383"/>
                    </a:lnTo>
                    <a:lnTo>
                      <a:pt x="569990" y="291491"/>
                    </a:lnTo>
                    <a:lnTo>
                      <a:pt x="571873" y="293549"/>
                    </a:lnTo>
                    <a:lnTo>
                      <a:pt x="571873" y="293549"/>
                    </a:lnTo>
                    <a:lnTo>
                      <a:pt x="571873" y="293549"/>
                    </a:lnTo>
                    <a:lnTo>
                      <a:pt x="571873" y="293549"/>
                    </a:lnTo>
                    <a:lnTo>
                      <a:pt x="571873" y="293549"/>
                    </a:lnTo>
                    <a:lnTo>
                      <a:pt x="571873" y="293549"/>
                    </a:lnTo>
                    <a:lnTo>
                      <a:pt x="571873" y="293549"/>
                    </a:lnTo>
                    <a:lnTo>
                      <a:pt x="571873" y="293549"/>
                    </a:lnTo>
                    <a:lnTo>
                      <a:pt x="576118" y="290986"/>
                    </a:lnTo>
                    <a:lnTo>
                      <a:pt x="576118" y="290986"/>
                    </a:lnTo>
                    <a:lnTo>
                      <a:pt x="576117" y="291500"/>
                    </a:lnTo>
                    <a:lnTo>
                      <a:pt x="576117" y="291500"/>
                    </a:lnTo>
                    <a:lnTo>
                      <a:pt x="577058" y="293556"/>
                    </a:lnTo>
                    <a:lnTo>
                      <a:pt x="577058" y="293556"/>
                    </a:lnTo>
                    <a:lnTo>
                      <a:pt x="577056" y="294583"/>
                    </a:lnTo>
                    <a:lnTo>
                      <a:pt x="577056" y="294583"/>
                    </a:lnTo>
                    <a:lnTo>
                      <a:pt x="577056" y="294583"/>
                    </a:lnTo>
                    <a:lnTo>
                      <a:pt x="577056" y="294583"/>
                    </a:lnTo>
                    <a:lnTo>
                      <a:pt x="576115" y="293555"/>
                    </a:lnTo>
                    <a:lnTo>
                      <a:pt x="576115" y="293555"/>
                    </a:lnTo>
                    <a:lnTo>
                      <a:pt x="575173" y="293553"/>
                    </a:lnTo>
                    <a:lnTo>
                      <a:pt x="575173" y="293553"/>
                    </a:lnTo>
                    <a:lnTo>
                      <a:pt x="575171" y="294581"/>
                    </a:lnTo>
                    <a:lnTo>
                      <a:pt x="575171" y="294581"/>
                    </a:lnTo>
                    <a:lnTo>
                      <a:pt x="575171" y="294581"/>
                    </a:lnTo>
                    <a:lnTo>
                      <a:pt x="575171" y="294581"/>
                    </a:lnTo>
                    <a:lnTo>
                      <a:pt x="575171" y="294581"/>
                    </a:lnTo>
                    <a:lnTo>
                      <a:pt x="575171" y="294581"/>
                    </a:lnTo>
                    <a:lnTo>
                      <a:pt x="571870" y="295603"/>
                    </a:lnTo>
                    <a:lnTo>
                      <a:pt x="571870" y="295603"/>
                    </a:lnTo>
                    <a:lnTo>
                      <a:pt x="569984" y="295600"/>
                    </a:lnTo>
                    <a:lnTo>
                      <a:pt x="569984" y="295600"/>
                    </a:lnTo>
                    <a:lnTo>
                      <a:pt x="564802" y="293537"/>
                    </a:lnTo>
                    <a:lnTo>
                      <a:pt x="564795" y="297646"/>
                    </a:lnTo>
                    <a:lnTo>
                      <a:pt x="564795" y="297646"/>
                    </a:lnTo>
                    <a:lnTo>
                      <a:pt x="565737" y="298162"/>
                    </a:lnTo>
                    <a:lnTo>
                      <a:pt x="565737" y="298162"/>
                    </a:lnTo>
                    <a:lnTo>
                      <a:pt x="564794" y="298160"/>
                    </a:lnTo>
                    <a:lnTo>
                      <a:pt x="564794" y="298160"/>
                    </a:lnTo>
                    <a:lnTo>
                      <a:pt x="563851" y="298158"/>
                    </a:lnTo>
                    <a:lnTo>
                      <a:pt x="563851" y="298158"/>
                    </a:lnTo>
                    <a:lnTo>
                      <a:pt x="563848" y="300213"/>
                    </a:lnTo>
                    <a:lnTo>
                      <a:pt x="563848" y="300213"/>
                    </a:lnTo>
                    <a:lnTo>
                      <a:pt x="562904" y="300211"/>
                    </a:lnTo>
                    <a:lnTo>
                      <a:pt x="562904" y="300211"/>
                    </a:lnTo>
                    <a:lnTo>
                      <a:pt x="562900" y="302265"/>
                    </a:lnTo>
                    <a:lnTo>
                      <a:pt x="569028" y="303817"/>
                    </a:lnTo>
                    <a:lnTo>
                      <a:pt x="575161" y="302285"/>
                    </a:lnTo>
                    <a:lnTo>
                      <a:pt x="575161" y="302285"/>
                    </a:lnTo>
                    <a:lnTo>
                      <a:pt x="575155" y="306907"/>
                    </a:lnTo>
                    <a:lnTo>
                      <a:pt x="570890" y="320250"/>
                    </a:lnTo>
                    <a:lnTo>
                      <a:pt x="568985" y="331028"/>
                    </a:lnTo>
                    <a:lnTo>
                      <a:pt x="569910" y="343860"/>
                    </a:lnTo>
                    <a:lnTo>
                      <a:pt x="577915" y="363881"/>
                    </a:lnTo>
                    <a:lnTo>
                      <a:pt x="579793" y="374654"/>
                    </a:lnTo>
                    <a:lnTo>
                      <a:pt x="582630" y="375170"/>
                    </a:lnTo>
                    <a:lnTo>
                      <a:pt x="581671" y="387476"/>
                    </a:lnTo>
                    <a:lnTo>
                      <a:pt x="583559" y="392605"/>
                    </a:lnTo>
                    <a:lnTo>
                      <a:pt x="584963" y="409522"/>
                    </a:lnTo>
                    <a:lnTo>
                      <a:pt x="584946" y="426945"/>
                    </a:lnTo>
                    <a:lnTo>
                      <a:pt x="583989" y="436678"/>
                    </a:lnTo>
                    <a:lnTo>
                      <a:pt x="583989" y="436678"/>
                    </a:lnTo>
                    <a:lnTo>
                      <a:pt x="578777" y="434623"/>
                    </a:lnTo>
                    <a:lnTo>
                      <a:pt x="575928" y="438205"/>
                    </a:lnTo>
                    <a:lnTo>
                      <a:pt x="568822" y="434609"/>
                    </a:lnTo>
                    <a:lnTo>
                      <a:pt x="568822" y="434609"/>
                    </a:lnTo>
                    <a:lnTo>
                      <a:pt x="567875" y="434096"/>
                    </a:lnTo>
                    <a:lnTo>
                      <a:pt x="567875" y="434096"/>
                    </a:lnTo>
                    <a:lnTo>
                      <a:pt x="567395" y="437168"/>
                    </a:lnTo>
                    <a:lnTo>
                      <a:pt x="567395" y="437168"/>
                    </a:lnTo>
                    <a:lnTo>
                      <a:pt x="568816" y="438195"/>
                    </a:lnTo>
                    <a:lnTo>
                      <a:pt x="568816" y="438195"/>
                    </a:lnTo>
                    <a:lnTo>
                      <a:pt x="569760" y="440758"/>
                    </a:lnTo>
                    <a:lnTo>
                      <a:pt x="569760" y="440758"/>
                    </a:lnTo>
                    <a:lnTo>
                      <a:pt x="569758" y="442294"/>
                    </a:lnTo>
                    <a:lnTo>
                      <a:pt x="569758" y="442294"/>
                    </a:lnTo>
                    <a:lnTo>
                      <a:pt x="564546" y="440237"/>
                    </a:lnTo>
                    <a:lnTo>
                      <a:pt x="564546" y="440237"/>
                    </a:lnTo>
                    <a:lnTo>
                      <a:pt x="562649" y="440233"/>
                    </a:lnTo>
                    <a:lnTo>
                      <a:pt x="562649" y="440233"/>
                    </a:lnTo>
                    <a:lnTo>
                      <a:pt x="564539" y="444334"/>
                    </a:lnTo>
                    <a:lnTo>
                      <a:pt x="564539" y="444334"/>
                    </a:lnTo>
                    <a:lnTo>
                      <a:pt x="563590" y="444845"/>
                    </a:lnTo>
                    <a:lnTo>
                      <a:pt x="563590" y="444845"/>
                    </a:lnTo>
                    <a:lnTo>
                      <a:pt x="563586" y="446893"/>
                    </a:lnTo>
                    <a:lnTo>
                      <a:pt x="563586" y="446893"/>
                    </a:lnTo>
                    <a:lnTo>
                      <a:pt x="565956" y="447410"/>
                    </a:lnTo>
                    <a:lnTo>
                      <a:pt x="565956" y="447410"/>
                    </a:lnTo>
                    <a:lnTo>
                      <a:pt x="565480" y="448433"/>
                    </a:lnTo>
                    <a:lnTo>
                      <a:pt x="565480" y="448433"/>
                    </a:lnTo>
                    <a:lnTo>
                      <a:pt x="566902" y="449460"/>
                    </a:lnTo>
                    <a:lnTo>
                      <a:pt x="566902" y="449460"/>
                    </a:lnTo>
                    <a:lnTo>
                      <a:pt x="568799" y="449463"/>
                    </a:lnTo>
                    <a:lnTo>
                      <a:pt x="568799" y="449463"/>
                    </a:lnTo>
                    <a:lnTo>
                      <a:pt x="568794" y="452535"/>
                    </a:lnTo>
                    <a:lnTo>
                      <a:pt x="574488" y="451008"/>
                    </a:lnTo>
                    <a:lnTo>
                      <a:pt x="574958" y="454593"/>
                    </a:lnTo>
                    <a:lnTo>
                      <a:pt x="579698" y="458183"/>
                    </a:lnTo>
                    <a:lnTo>
                      <a:pt x="577799" y="459205"/>
                    </a:lnTo>
                    <a:lnTo>
                      <a:pt x="580641" y="463816"/>
                    </a:lnTo>
                    <a:lnTo>
                      <a:pt x="583963" y="464331"/>
                    </a:lnTo>
                    <a:lnTo>
                      <a:pt x="583963" y="464331"/>
                    </a:lnTo>
                    <a:lnTo>
                      <a:pt x="583945" y="482758"/>
                    </a:lnTo>
                    <a:lnTo>
                      <a:pt x="584887" y="490947"/>
                    </a:lnTo>
                    <a:lnTo>
                      <a:pt x="584867" y="511922"/>
                    </a:lnTo>
                    <a:lnTo>
                      <a:pt x="585808" y="523174"/>
                    </a:lnTo>
                    <a:lnTo>
                      <a:pt x="586744" y="541580"/>
                    </a:lnTo>
                    <a:lnTo>
                      <a:pt x="588637" y="555891"/>
                    </a:lnTo>
                    <a:lnTo>
                      <a:pt x="574821" y="557921"/>
                    </a:lnTo>
                    <a:lnTo>
                      <a:pt x="572445" y="553829"/>
                    </a:lnTo>
                    <a:lnTo>
                      <a:pt x="565307" y="549730"/>
                    </a:lnTo>
                    <a:lnTo>
                      <a:pt x="563399" y="551771"/>
                    </a:lnTo>
                    <a:lnTo>
                      <a:pt x="549599" y="546632"/>
                    </a:lnTo>
                    <a:lnTo>
                      <a:pt x="545306" y="549688"/>
                    </a:lnTo>
                    <a:lnTo>
                      <a:pt x="555302" y="551755"/>
                    </a:lnTo>
                    <a:lnTo>
                      <a:pt x="563393" y="554837"/>
                    </a:lnTo>
                    <a:lnTo>
                      <a:pt x="567207" y="552799"/>
                    </a:lnTo>
                    <a:lnTo>
                      <a:pt x="571489" y="555872"/>
                    </a:lnTo>
                    <a:lnTo>
                      <a:pt x="569581" y="557913"/>
                    </a:lnTo>
                    <a:lnTo>
                      <a:pt x="551486" y="554813"/>
                    </a:lnTo>
                    <a:lnTo>
                      <a:pt x="539586" y="551717"/>
                    </a:lnTo>
                    <a:lnTo>
                      <a:pt x="534347" y="551702"/>
                    </a:lnTo>
                    <a:lnTo>
                      <a:pt x="536264" y="547619"/>
                    </a:lnTo>
                    <a:lnTo>
                      <a:pt x="544357" y="548152"/>
                    </a:lnTo>
                    <a:lnTo>
                      <a:pt x="544364" y="545597"/>
                    </a:lnTo>
                    <a:lnTo>
                      <a:pt x="538651" y="545581"/>
                    </a:lnTo>
                    <a:lnTo>
                      <a:pt x="531515" y="543516"/>
                    </a:lnTo>
                    <a:lnTo>
                      <a:pt x="532451" y="548630"/>
                    </a:lnTo>
                    <a:lnTo>
                      <a:pt x="527206" y="550658"/>
                    </a:lnTo>
                    <a:lnTo>
                      <a:pt x="521019" y="549615"/>
                    </a:lnTo>
                    <a:lnTo>
                      <a:pt x="508161" y="549567"/>
                    </a:lnTo>
                    <a:lnTo>
                      <a:pt x="502902" y="554656"/>
                    </a:lnTo>
                    <a:lnTo>
                      <a:pt x="490003" y="562775"/>
                    </a:lnTo>
                    <a:lnTo>
                      <a:pt x="489977" y="568395"/>
                    </a:lnTo>
                    <a:lnTo>
                      <a:pt x="483751" y="574495"/>
                    </a:lnTo>
                    <a:lnTo>
                      <a:pt x="482777" y="578576"/>
                    </a:lnTo>
                    <a:lnTo>
                      <a:pt x="481777" y="587764"/>
                    </a:lnTo>
                    <a:lnTo>
                      <a:pt x="487934" y="596985"/>
                    </a:lnTo>
                    <a:lnTo>
                      <a:pt x="482666" y="601044"/>
                    </a:lnTo>
                    <a:lnTo>
                      <a:pt x="477851" y="609187"/>
                    </a:lnTo>
                    <a:lnTo>
                      <a:pt x="470661" y="614763"/>
                    </a:lnTo>
                    <a:lnTo>
                      <a:pt x="469686" y="618330"/>
                    </a:lnTo>
                    <a:lnTo>
                      <a:pt x="465368" y="621878"/>
                    </a:lnTo>
                    <a:lnTo>
                      <a:pt x="464379" y="627996"/>
                    </a:lnTo>
                    <a:lnTo>
                      <a:pt x="458610" y="634084"/>
                    </a:lnTo>
                    <a:lnTo>
                      <a:pt x="456190" y="639171"/>
                    </a:lnTo>
                    <a:lnTo>
                      <a:pt x="450908" y="643219"/>
                    </a:lnTo>
                    <a:lnTo>
                      <a:pt x="443207" y="651331"/>
                    </a:lnTo>
                    <a:lnTo>
                      <a:pt x="438828" y="662520"/>
                    </a:lnTo>
                    <a:lnTo>
                      <a:pt x="431564" y="675214"/>
                    </a:lnTo>
                    <a:lnTo>
                      <a:pt x="430521" y="687438"/>
                    </a:lnTo>
                    <a:lnTo>
                      <a:pt x="427633" y="689456"/>
                    </a:lnTo>
                    <a:lnTo>
                      <a:pt x="427597" y="694551"/>
                    </a:lnTo>
                    <a:lnTo>
                      <a:pt x="440424" y="710430"/>
                    </a:lnTo>
                    <a:lnTo>
                      <a:pt x="452816" y="721713"/>
                    </a:lnTo>
                    <a:lnTo>
                      <a:pt x="460962" y="722780"/>
                    </a:lnTo>
                    <a:lnTo>
                      <a:pt x="463841" y="722287"/>
                    </a:lnTo>
                    <a:lnTo>
                      <a:pt x="474866" y="722857"/>
                    </a:lnTo>
                    <a:lnTo>
                      <a:pt x="457575" y="727851"/>
                    </a:lnTo>
                    <a:lnTo>
                      <a:pt x="441768" y="724697"/>
                    </a:lnTo>
                    <a:lnTo>
                      <a:pt x="434569" y="725668"/>
                    </a:lnTo>
                    <a:lnTo>
                      <a:pt x="429265" y="729703"/>
                    </a:lnTo>
                    <a:lnTo>
                      <a:pt x="423524" y="727626"/>
                    </a:lnTo>
                    <a:lnTo>
                      <a:pt x="401878" y="735604"/>
                    </a:lnTo>
                    <a:lnTo>
                      <a:pt x="398006" y="739644"/>
                    </a:lnTo>
                    <a:lnTo>
                      <a:pt x="389858" y="738557"/>
                    </a:lnTo>
                    <a:lnTo>
                      <a:pt x="385513" y="741574"/>
                    </a:lnTo>
                    <a:lnTo>
                      <a:pt x="386446" y="744635"/>
                    </a:lnTo>
                    <a:lnTo>
                      <a:pt x="378278" y="745580"/>
                    </a:lnTo>
                    <a:lnTo>
                      <a:pt x="374402" y="749616"/>
                    </a:lnTo>
                    <a:lnTo>
                      <a:pt x="366261" y="747504"/>
                    </a:lnTo>
                    <a:lnTo>
                      <a:pt x="350872" y="750406"/>
                    </a:lnTo>
                    <a:lnTo>
                      <a:pt x="345080" y="753400"/>
                    </a:lnTo>
                    <a:lnTo>
                      <a:pt x="324267" y="768437"/>
                    </a:lnTo>
                    <a:lnTo>
                      <a:pt x="323283" y="770461"/>
                    </a:lnTo>
                    <a:lnTo>
                      <a:pt x="315052" y="775962"/>
                    </a:lnTo>
                    <a:lnTo>
                      <a:pt x="307676" y="790113"/>
                    </a:lnTo>
                    <a:lnTo>
                      <a:pt x="306474" y="810430"/>
                    </a:lnTo>
                    <a:lnTo>
                      <a:pt x="312740" y="809487"/>
                    </a:lnTo>
                    <a:lnTo>
                      <a:pt x="305463" y="814483"/>
                    </a:lnTo>
                    <a:lnTo>
                      <a:pt x="301528" y="821549"/>
                    </a:lnTo>
                    <a:lnTo>
                      <a:pt x="299485" y="831175"/>
                    </a:lnTo>
                    <a:lnTo>
                      <a:pt x="302289" y="838320"/>
                    </a:lnTo>
                    <a:lnTo>
                      <a:pt x="299264" y="849454"/>
                    </a:lnTo>
                    <a:lnTo>
                      <a:pt x="300154" y="855557"/>
                    </a:lnTo>
                    <a:lnTo>
                      <a:pt x="288922" y="867092"/>
                    </a:lnTo>
                    <a:lnTo>
                      <a:pt x="288820" y="875210"/>
                    </a:lnTo>
                    <a:lnTo>
                      <a:pt x="273312" y="880591"/>
                    </a:lnTo>
                    <a:lnTo>
                      <a:pt x="270356" y="885118"/>
                    </a:lnTo>
                    <a:lnTo>
                      <a:pt x="263077" y="888064"/>
                    </a:lnTo>
                    <a:lnTo>
                      <a:pt x="259643" y="892075"/>
                    </a:lnTo>
                    <a:lnTo>
                      <a:pt x="248499" y="894964"/>
                    </a:lnTo>
                    <a:lnTo>
                      <a:pt x="242165" y="898931"/>
                    </a:lnTo>
                    <a:lnTo>
                      <a:pt x="242106" y="902986"/>
                    </a:lnTo>
                    <a:lnTo>
                      <a:pt x="233823" y="907937"/>
                    </a:lnTo>
                    <a:lnTo>
                      <a:pt x="223650" y="909813"/>
                    </a:lnTo>
                    <a:lnTo>
                      <a:pt x="220752" y="909769"/>
                    </a:lnTo>
                    <a:lnTo>
                      <a:pt x="209595" y="912639"/>
                    </a:lnTo>
                    <a:lnTo>
                      <a:pt x="206166" y="915627"/>
                    </a:lnTo>
                    <a:lnTo>
                      <a:pt x="204121" y="922691"/>
                    </a:lnTo>
                    <a:lnTo>
                      <a:pt x="194939" y="922544"/>
                    </a:lnTo>
                    <a:lnTo>
                      <a:pt x="176643" y="918187"/>
                    </a:lnTo>
                    <a:lnTo>
                      <a:pt x="172347" y="915073"/>
                    </a:lnTo>
                    <a:lnTo>
                      <a:pt x="164617" y="914940"/>
                    </a:lnTo>
                    <a:lnTo>
                      <a:pt x="162272" y="910843"/>
                    </a:lnTo>
                    <a:lnTo>
                      <a:pt x="154132" y="906644"/>
                    </a:lnTo>
                    <a:lnTo>
                      <a:pt x="150341" y="902520"/>
                    </a:lnTo>
                    <a:lnTo>
                      <a:pt x="146515" y="900423"/>
                    </a:lnTo>
                    <a:lnTo>
                      <a:pt x="140349" y="894225"/>
                    </a:lnTo>
                    <a:lnTo>
                      <a:pt x="136043" y="892117"/>
                    </a:lnTo>
                    <a:lnTo>
                      <a:pt x="129399" y="885907"/>
                    </a:lnTo>
                    <a:lnTo>
                      <a:pt x="129399" y="885907"/>
                    </a:lnTo>
                    <a:lnTo>
                      <a:pt x="130402" y="883896"/>
                    </a:lnTo>
                    <a:lnTo>
                      <a:pt x="137734" y="878959"/>
                    </a:lnTo>
                    <a:lnTo>
                      <a:pt x="142521" y="881076"/>
                    </a:lnTo>
                    <a:lnTo>
                      <a:pt x="138857" y="870354"/>
                    </a:lnTo>
                    <a:lnTo>
                      <a:pt x="141751" y="870407"/>
                    </a:lnTo>
                    <a:lnTo>
                      <a:pt x="151133" y="858396"/>
                    </a:lnTo>
                    <a:lnTo>
                      <a:pt x="147404" y="851222"/>
                    </a:lnTo>
                    <a:lnTo>
                      <a:pt x="149369" y="849227"/>
                    </a:lnTo>
                    <a:lnTo>
                      <a:pt x="153170" y="852341"/>
                    </a:lnTo>
                    <a:lnTo>
                      <a:pt x="157543" y="850388"/>
                    </a:lnTo>
                    <a:lnTo>
                      <a:pt x="160541" y="844348"/>
                    </a:lnTo>
                    <a:lnTo>
                      <a:pt x="158722" y="838222"/>
                    </a:lnTo>
                    <a:lnTo>
                      <a:pt x="147919" y="822791"/>
                    </a:lnTo>
                    <a:lnTo>
                      <a:pt x="147075" y="816171"/>
                    </a:lnTo>
                    <a:lnTo>
                      <a:pt x="142856" y="809996"/>
                    </a:lnTo>
                    <a:lnTo>
                      <a:pt x="146686" y="811082"/>
                    </a:lnTo>
                    <a:lnTo>
                      <a:pt x="147260" y="806011"/>
                    </a:lnTo>
                    <a:lnTo>
                      <a:pt x="153078" y="803574"/>
                    </a:lnTo>
                    <a:lnTo>
                      <a:pt x="158522" y="795030"/>
                    </a:lnTo>
                    <a:lnTo>
                      <a:pt x="157668" y="788914"/>
                    </a:lnTo>
                    <a:lnTo>
                      <a:pt x="151510" y="783720"/>
                    </a:lnTo>
                    <a:lnTo>
                      <a:pt x="151583" y="779653"/>
                    </a:lnTo>
                    <a:lnTo>
                      <a:pt x="147702" y="781617"/>
                    </a:lnTo>
                    <a:lnTo>
                      <a:pt x="147812" y="775516"/>
                    </a:lnTo>
                    <a:lnTo>
                      <a:pt x="144504" y="772405"/>
                    </a:lnTo>
                    <a:lnTo>
                      <a:pt x="139860" y="763672"/>
                    </a:lnTo>
                    <a:lnTo>
                      <a:pt x="142806" y="760165"/>
                    </a:lnTo>
                    <a:lnTo>
                      <a:pt x="148098" y="759753"/>
                    </a:lnTo>
                    <a:lnTo>
                      <a:pt x="150165" y="751649"/>
                    </a:lnTo>
                    <a:lnTo>
                      <a:pt x="156976" y="746682"/>
                    </a:lnTo>
                    <a:lnTo>
                      <a:pt x="159448" y="742654"/>
                    </a:lnTo>
                    <a:lnTo>
                      <a:pt x="159556" y="736548"/>
                    </a:lnTo>
                    <a:lnTo>
                      <a:pt x="157637" y="736514"/>
                    </a:lnTo>
                    <a:lnTo>
                      <a:pt x="161582" y="730475"/>
                    </a:lnTo>
                    <a:lnTo>
                      <a:pt x="162774" y="717257"/>
                    </a:lnTo>
                    <a:lnTo>
                      <a:pt x="165695" y="714762"/>
                    </a:lnTo>
                    <a:lnTo>
                      <a:pt x="165757" y="711198"/>
                    </a:lnTo>
                    <a:lnTo>
                      <a:pt x="170071" y="711273"/>
                    </a:lnTo>
                    <a:lnTo>
                      <a:pt x="172067" y="706723"/>
                    </a:lnTo>
                    <a:lnTo>
                      <a:pt x="172206" y="698575"/>
                    </a:lnTo>
                    <a:lnTo>
                      <a:pt x="176160" y="691510"/>
                    </a:lnTo>
                    <a:lnTo>
                      <a:pt x="179496" y="692585"/>
                    </a:lnTo>
                    <a:lnTo>
                      <a:pt x="182421" y="689577"/>
                    </a:lnTo>
                    <a:lnTo>
                      <a:pt x="182574" y="680407"/>
                    </a:lnTo>
                    <a:lnTo>
                      <a:pt x="180643" y="681393"/>
                    </a:lnTo>
                    <a:lnTo>
                      <a:pt x="176865" y="678272"/>
                    </a:lnTo>
                    <a:lnTo>
                      <a:pt x="175621" y="667035"/>
                    </a:lnTo>
                    <a:lnTo>
                      <a:pt x="172663" y="672083"/>
                    </a:lnTo>
                    <a:lnTo>
                      <a:pt x="169880" y="666937"/>
                    </a:lnTo>
                    <a:lnTo>
                      <a:pt x="161656" y="671891"/>
                    </a:lnTo>
                    <a:lnTo>
                      <a:pt x="156429" y="669759"/>
                    </a:lnTo>
                    <a:lnTo>
                      <a:pt x="149823" y="664542"/>
                    </a:lnTo>
                    <a:lnTo>
                      <a:pt x="145499" y="665483"/>
                    </a:lnTo>
                    <a:lnTo>
                      <a:pt x="146613" y="656835"/>
                    </a:lnTo>
                    <a:lnTo>
                      <a:pt x="151507" y="650804"/>
                    </a:lnTo>
                    <a:lnTo>
                      <a:pt x="151121" y="645697"/>
                    </a:lnTo>
                    <a:lnTo>
                      <a:pt x="154007" y="644729"/>
                    </a:lnTo>
                    <a:lnTo>
                      <a:pt x="156028" y="638644"/>
                    </a:lnTo>
                    <a:lnTo>
                      <a:pt x="154172" y="635549"/>
                    </a:lnTo>
                    <a:lnTo>
                      <a:pt x="158031" y="633578"/>
                    </a:lnTo>
                    <a:lnTo>
                      <a:pt x="154282" y="629429"/>
                    </a:lnTo>
                    <a:lnTo>
                      <a:pt x="157257" y="623359"/>
                    </a:lnTo>
                    <a:lnTo>
                      <a:pt x="152518" y="621233"/>
                    </a:lnTo>
                    <a:lnTo>
                      <a:pt x="153574" y="615638"/>
                    </a:lnTo>
                    <a:lnTo>
                      <a:pt x="158494" y="607559"/>
                    </a:lnTo>
                    <a:lnTo>
                      <a:pt x="163808" y="604079"/>
                    </a:lnTo>
                    <a:lnTo>
                      <a:pt x="160108" y="597377"/>
                    </a:lnTo>
                    <a:lnTo>
                      <a:pt x="159721" y="592264"/>
                    </a:lnTo>
                    <a:lnTo>
                      <a:pt x="152218" y="584980"/>
                    </a:lnTo>
                    <a:lnTo>
                      <a:pt x="153264" y="579891"/>
                    </a:lnTo>
                    <a:lnTo>
                      <a:pt x="158069" y="577934"/>
                    </a:lnTo>
                    <a:lnTo>
                      <a:pt x="163313" y="578027"/>
                    </a:lnTo>
                    <a:lnTo>
                      <a:pt x="164446" y="567830"/>
                    </a:lnTo>
                    <a:lnTo>
                      <a:pt x="167377" y="563794"/>
                    </a:lnTo>
                    <a:lnTo>
                      <a:pt x="166478" y="560712"/>
                    </a:lnTo>
                    <a:lnTo>
                      <a:pt x="161704" y="561139"/>
                    </a:lnTo>
                    <a:lnTo>
                      <a:pt x="162757" y="555536"/>
                    </a:lnTo>
                    <a:lnTo>
                      <a:pt x="156729" y="546230"/>
                    </a:lnTo>
                    <a:lnTo>
                      <a:pt x="157782" y="540625"/>
                    </a:lnTo>
                    <a:lnTo>
                      <a:pt x="147804" y="539423"/>
                    </a:lnTo>
                    <a:lnTo>
                      <a:pt x="143921" y="543441"/>
                    </a:lnTo>
                    <a:lnTo>
                      <a:pt x="136722" y="546374"/>
                    </a:lnTo>
                    <a:lnTo>
                      <a:pt x="126615" y="551805"/>
                    </a:lnTo>
                    <a:lnTo>
                      <a:pt x="127489" y="555910"/>
                    </a:lnTo>
                    <a:lnTo>
                      <a:pt x="124136" y="556868"/>
                    </a:lnTo>
                    <a:lnTo>
                      <a:pt x="116871" y="562860"/>
                    </a:lnTo>
                    <a:lnTo>
                      <a:pt x="109328" y="558623"/>
                    </a:lnTo>
                    <a:lnTo>
                      <a:pt x="106926" y="559598"/>
                    </a:lnTo>
                    <a:lnTo>
                      <a:pt x="102275" y="553883"/>
                    </a:lnTo>
                    <a:lnTo>
                      <a:pt x="98982" y="551773"/>
                    </a:lnTo>
                    <a:lnTo>
                      <a:pt x="99521" y="548717"/>
                    </a:lnTo>
                    <a:lnTo>
                      <a:pt x="95193" y="550674"/>
                    </a:lnTo>
                    <a:lnTo>
                      <a:pt x="92409" y="547039"/>
                    </a:lnTo>
                    <a:lnTo>
                      <a:pt x="95484" y="536366"/>
                    </a:lnTo>
                    <a:lnTo>
                      <a:pt x="91761" y="532200"/>
                    </a:lnTo>
                    <a:lnTo>
                      <a:pt x="90438" y="527060"/>
                    </a:lnTo>
                    <a:lnTo>
                      <a:pt x="92425" y="523009"/>
                    </a:lnTo>
                    <a:lnTo>
                      <a:pt x="93110" y="512794"/>
                    </a:lnTo>
                    <a:lnTo>
                      <a:pt x="95096" y="508742"/>
                    </a:lnTo>
                    <a:lnTo>
                      <a:pt x="93424" y="497453"/>
                    </a:lnTo>
                    <a:lnTo>
                      <a:pt x="91534" y="496902"/>
                    </a:lnTo>
                    <a:lnTo>
                      <a:pt x="90224" y="491247"/>
                    </a:lnTo>
                    <a:lnTo>
                      <a:pt x="102113" y="490977"/>
                    </a:lnTo>
                    <a:lnTo>
                      <a:pt x="100811" y="484810"/>
                    </a:lnTo>
                    <a:lnTo>
                      <a:pt x="99407" y="483757"/>
                    </a:lnTo>
                    <a:lnTo>
                      <a:pt x="105848" y="470578"/>
                    </a:lnTo>
                    <a:lnTo>
                      <a:pt x="105062" y="462371"/>
                    </a:lnTo>
                    <a:lnTo>
                      <a:pt x="97026" y="460672"/>
                    </a:lnTo>
                    <a:lnTo>
                      <a:pt x="98027" y="458132"/>
                    </a:lnTo>
                    <a:lnTo>
                      <a:pt x="94357" y="451912"/>
                    </a:lnTo>
                    <a:lnTo>
                      <a:pt x="86367" y="448162"/>
                    </a:lnTo>
                    <a:lnTo>
                      <a:pt x="79275" y="446989"/>
                    </a:lnTo>
                    <a:lnTo>
                      <a:pt x="70329" y="443726"/>
                    </a:lnTo>
                    <a:lnTo>
                      <a:pt x="67065" y="441094"/>
                    </a:lnTo>
                    <a:lnTo>
                      <a:pt x="67683" y="434448"/>
                    </a:lnTo>
                    <a:lnTo>
                      <a:pt x="71607" y="428384"/>
                    </a:lnTo>
                    <a:lnTo>
                      <a:pt x="76950" y="422348"/>
                    </a:lnTo>
                    <a:lnTo>
                      <a:pt x="84015" y="424547"/>
                    </a:lnTo>
                    <a:lnTo>
                      <a:pt x="80848" y="417306"/>
                    </a:lnTo>
                    <a:lnTo>
                      <a:pt x="81064" y="407060"/>
                    </a:lnTo>
                    <a:lnTo>
                      <a:pt x="73124" y="401765"/>
                    </a:lnTo>
                    <a:lnTo>
                      <a:pt x="78429" y="397264"/>
                    </a:lnTo>
                    <a:lnTo>
                      <a:pt x="79462" y="393184"/>
                    </a:lnTo>
                    <a:lnTo>
                      <a:pt x="75290" y="388994"/>
                    </a:lnTo>
                    <a:lnTo>
                      <a:pt x="62336" y="396918"/>
                    </a:lnTo>
                    <a:lnTo>
                      <a:pt x="58121" y="394775"/>
                    </a:lnTo>
                    <a:lnTo>
                      <a:pt x="49094" y="396113"/>
                    </a:lnTo>
                    <a:lnTo>
                      <a:pt x="43484" y="392911"/>
                    </a:lnTo>
                    <a:lnTo>
                      <a:pt x="37296" y="394309"/>
                    </a:lnTo>
                    <a:lnTo>
                      <a:pt x="35345" y="396828"/>
                    </a:lnTo>
                    <a:lnTo>
                      <a:pt x="32552" y="394713"/>
                    </a:lnTo>
                    <a:lnTo>
                      <a:pt x="34598" y="388094"/>
                    </a:lnTo>
                    <a:lnTo>
                      <a:pt x="45596" y="383215"/>
                    </a:lnTo>
                    <a:lnTo>
                      <a:pt x="49495" y="378174"/>
                    </a:lnTo>
                    <a:lnTo>
                      <a:pt x="49724" y="367920"/>
                    </a:lnTo>
                    <a:lnTo>
                      <a:pt x="44973" y="368839"/>
                    </a:lnTo>
                    <a:lnTo>
                      <a:pt x="45031" y="366276"/>
                    </a:lnTo>
                    <a:lnTo>
                      <a:pt x="35185" y="362461"/>
                    </a:lnTo>
                    <a:lnTo>
                      <a:pt x="30057" y="359264"/>
                    </a:lnTo>
                    <a:lnTo>
                      <a:pt x="29243" y="353601"/>
                    </a:lnTo>
                    <a:lnTo>
                      <a:pt x="25899" y="355063"/>
                    </a:lnTo>
                    <a:lnTo>
                      <a:pt x="17055" y="349211"/>
                    </a:lnTo>
                    <a:lnTo>
                      <a:pt x="15104" y="351730"/>
                    </a:lnTo>
                    <a:lnTo>
                      <a:pt x="8140" y="346432"/>
                    </a:lnTo>
                    <a:lnTo>
                      <a:pt x="1465" y="348837"/>
                    </a:lnTo>
                    <a:lnTo>
                      <a:pt x="2571" y="342192"/>
                    </a:lnTo>
                    <a:lnTo>
                      <a:pt x="0" y="331350"/>
                    </a:lnTo>
                    <a:lnTo>
                      <a:pt x="6733" y="326379"/>
                    </a:lnTo>
                    <a:lnTo>
                      <a:pt x="11802" y="331634"/>
                    </a:lnTo>
                    <a:lnTo>
                      <a:pt x="16149" y="327631"/>
                    </a:lnTo>
                    <a:lnTo>
                      <a:pt x="17516" y="329717"/>
                    </a:lnTo>
                    <a:lnTo>
                      <a:pt x="22781" y="326760"/>
                    </a:lnTo>
                    <a:lnTo>
                      <a:pt x="25260" y="321684"/>
                    </a:lnTo>
                    <a:lnTo>
                      <a:pt x="31867" y="321838"/>
                    </a:lnTo>
                    <a:lnTo>
                      <a:pt x="34274" y="319839"/>
                    </a:lnTo>
                    <a:lnTo>
                      <a:pt x="32010" y="315679"/>
                    </a:lnTo>
                    <a:lnTo>
                      <a:pt x="32010" y="315679"/>
                    </a:lnTo>
                    <a:lnTo>
                      <a:pt x="36244" y="316290"/>
                    </a:lnTo>
                    <a:lnTo>
                      <a:pt x="40123" y="311757"/>
                    </a:lnTo>
                    <a:lnTo>
                      <a:pt x="45359" y="309821"/>
                    </a:lnTo>
                    <a:lnTo>
                      <a:pt x="50007" y="313007"/>
                    </a:lnTo>
                    <a:lnTo>
                      <a:pt x="53058" y="324371"/>
                    </a:lnTo>
                    <a:lnTo>
                      <a:pt x="61980" y="326622"/>
                    </a:lnTo>
                    <a:lnTo>
                      <a:pt x="84668" y="325568"/>
                    </a:lnTo>
                    <a:lnTo>
                      <a:pt x="97831" y="328407"/>
                    </a:lnTo>
                    <a:lnTo>
                      <a:pt x="98712" y="331506"/>
                    </a:lnTo>
                    <a:lnTo>
                      <a:pt x="100705" y="326412"/>
                    </a:lnTo>
                    <a:lnTo>
                      <a:pt x="97055" y="320177"/>
                    </a:lnTo>
                    <a:lnTo>
                      <a:pt x="101982" y="310007"/>
                    </a:lnTo>
                    <a:lnTo>
                      <a:pt x="106310" y="305986"/>
                    </a:lnTo>
                    <a:lnTo>
                      <a:pt x="107398" y="298817"/>
                    </a:lnTo>
                    <a:lnTo>
                      <a:pt x="109325" y="296801"/>
                    </a:lnTo>
                    <a:lnTo>
                      <a:pt x="116396" y="296942"/>
                    </a:lnTo>
                    <a:lnTo>
                      <a:pt x="119174" y="299565"/>
                    </a:lnTo>
                    <a:lnTo>
                      <a:pt x="121181" y="293440"/>
                    </a:lnTo>
                    <a:lnTo>
                      <a:pt x="126376" y="293027"/>
                    </a:lnTo>
                    <a:lnTo>
                      <a:pt x="136177" y="298351"/>
                    </a:lnTo>
                    <a:lnTo>
                      <a:pt x="134233" y="301397"/>
                    </a:lnTo>
                    <a:lnTo>
                      <a:pt x="137928" y="305575"/>
                    </a:lnTo>
                    <a:lnTo>
                      <a:pt x="143058" y="308753"/>
                    </a:lnTo>
                    <a:lnTo>
                      <a:pt x="142278" y="300007"/>
                    </a:lnTo>
                    <a:lnTo>
                      <a:pt x="147492" y="298563"/>
                    </a:lnTo>
                    <a:lnTo>
                      <a:pt x="164039" y="296295"/>
                    </a:lnTo>
                    <a:lnTo>
                      <a:pt x="165028" y="293744"/>
                    </a:lnTo>
                    <a:lnTo>
                      <a:pt x="170177" y="295890"/>
                    </a:lnTo>
                    <a:lnTo>
                      <a:pt x="172090" y="294383"/>
                    </a:lnTo>
                    <a:lnTo>
                      <a:pt x="178103" y="301164"/>
                    </a:lnTo>
                    <a:lnTo>
                      <a:pt x="183342" y="298172"/>
                    </a:lnTo>
                    <a:lnTo>
                      <a:pt x="187105" y="298750"/>
                    </a:lnTo>
                    <a:lnTo>
                      <a:pt x="193166" y="302960"/>
                    </a:lnTo>
                    <a:lnTo>
                      <a:pt x="197048" y="296348"/>
                    </a:lnTo>
                    <a:lnTo>
                      <a:pt x="199540" y="288169"/>
                    </a:lnTo>
                    <a:lnTo>
                      <a:pt x="199212" y="279430"/>
                    </a:lnTo>
                    <a:lnTo>
                      <a:pt x="203410" y="282067"/>
                    </a:lnTo>
                    <a:lnTo>
                      <a:pt x="204511" y="272322"/>
                    </a:lnTo>
                    <a:lnTo>
                      <a:pt x="210601" y="274476"/>
                    </a:lnTo>
                    <a:lnTo>
                      <a:pt x="214385" y="273508"/>
                    </a:lnTo>
                    <a:lnTo>
                      <a:pt x="219087" y="274096"/>
                    </a:lnTo>
                    <a:lnTo>
                      <a:pt x="230446" y="270674"/>
                    </a:lnTo>
                    <a:lnTo>
                      <a:pt x="233256" y="271744"/>
                    </a:lnTo>
                    <a:lnTo>
                      <a:pt x="237678" y="259475"/>
                    </a:lnTo>
                    <a:lnTo>
                      <a:pt x="242491" y="252350"/>
                    </a:lnTo>
                    <a:lnTo>
                      <a:pt x="246764" y="249842"/>
                    </a:lnTo>
                    <a:lnTo>
                      <a:pt x="250617" y="243728"/>
                    </a:lnTo>
                    <a:lnTo>
                      <a:pt x="245972" y="239548"/>
                    </a:lnTo>
                    <a:lnTo>
                      <a:pt x="243719" y="232830"/>
                    </a:lnTo>
                    <a:lnTo>
                      <a:pt x="231077" y="229042"/>
                    </a:lnTo>
                    <a:lnTo>
                      <a:pt x="223101" y="227891"/>
                    </a:lnTo>
                    <a:lnTo>
                      <a:pt x="209434" y="229732"/>
                    </a:lnTo>
                    <a:lnTo>
                      <a:pt x="202432" y="226533"/>
                    </a:lnTo>
                    <a:lnTo>
                      <a:pt x="202600" y="216249"/>
                    </a:lnTo>
                    <a:lnTo>
                      <a:pt x="211074" y="215357"/>
                    </a:lnTo>
                    <a:lnTo>
                      <a:pt x="217248" y="211339"/>
                    </a:lnTo>
                    <a:lnTo>
                      <a:pt x="218738" y="206218"/>
                    </a:lnTo>
                    <a:lnTo>
                      <a:pt x="225409" y="200147"/>
                    </a:lnTo>
                    <a:lnTo>
                      <a:pt x="228057" y="180632"/>
                    </a:lnTo>
                    <a:lnTo>
                      <a:pt x="223802" y="182625"/>
                    </a:lnTo>
                    <a:lnTo>
                      <a:pt x="220525" y="182059"/>
                    </a:lnTo>
                    <a:lnTo>
                      <a:pt x="225774" y="176479"/>
                    </a:lnTo>
                    <a:lnTo>
                      <a:pt x="221090" y="175891"/>
                    </a:lnTo>
                    <a:lnTo>
                      <a:pt x="219359" y="166597"/>
                    </a:lnTo>
                    <a:lnTo>
                      <a:pt x="222301" y="158405"/>
                    </a:lnTo>
                    <a:lnTo>
                      <a:pt x="224216" y="155860"/>
                    </a:lnTo>
                    <a:lnTo>
                      <a:pt x="223375" y="149667"/>
                    </a:lnTo>
                    <a:lnTo>
                      <a:pt x="233255" y="147244"/>
                    </a:lnTo>
                    <a:lnTo>
                      <a:pt x="236067" y="147286"/>
                    </a:lnTo>
                    <a:lnTo>
                      <a:pt x="236005" y="151405"/>
                    </a:lnTo>
                    <a:lnTo>
                      <a:pt x="241184" y="149938"/>
                    </a:lnTo>
                    <a:lnTo>
                      <a:pt x="241222" y="147363"/>
                    </a:lnTo>
                    <a:lnTo>
                      <a:pt x="246346" y="149498"/>
                    </a:lnTo>
                    <a:lnTo>
                      <a:pt x="246421" y="144349"/>
                    </a:lnTo>
                    <a:lnTo>
                      <a:pt x="249218" y="145420"/>
                    </a:lnTo>
                    <a:lnTo>
                      <a:pt x="251166" y="140297"/>
                    </a:lnTo>
                    <a:lnTo>
                      <a:pt x="250267" y="137709"/>
                    </a:lnTo>
                    <a:lnTo>
                      <a:pt x="254987" y="135201"/>
                    </a:lnTo>
                    <a:lnTo>
                      <a:pt x="252207" y="133101"/>
                    </a:lnTo>
                    <a:lnTo>
                      <a:pt x="257431" y="128024"/>
                    </a:lnTo>
                    <a:lnTo>
                      <a:pt x="257505" y="122873"/>
                    </a:lnTo>
                    <a:lnTo>
                      <a:pt x="255179" y="121809"/>
                    </a:lnTo>
                    <a:lnTo>
                      <a:pt x="261344" y="116228"/>
                    </a:lnTo>
                    <a:lnTo>
                      <a:pt x="270236" y="116351"/>
                    </a:lnTo>
                    <a:lnTo>
                      <a:pt x="277305" y="112840"/>
                    </a:lnTo>
                    <a:lnTo>
                      <a:pt x="279129" y="116471"/>
                    </a:lnTo>
                    <a:lnTo>
                      <a:pt x="275294" y="123118"/>
                    </a:lnTo>
                    <a:lnTo>
                      <a:pt x="279019" y="124714"/>
                    </a:lnTo>
                    <a:lnTo>
                      <a:pt x="280051" y="117514"/>
                    </a:lnTo>
                    <a:lnTo>
                      <a:pt x="285132" y="122733"/>
                    </a:lnTo>
                    <a:lnTo>
                      <a:pt x="286008" y="127382"/>
                    </a:lnTo>
                    <a:lnTo>
                      <a:pt x="290704" y="126412"/>
                    </a:lnTo>
                    <a:lnTo>
                      <a:pt x="287921" y="124315"/>
                    </a:lnTo>
                    <a:lnTo>
                      <a:pt x="293136" y="119230"/>
                    </a:lnTo>
                    <a:lnTo>
                      <a:pt x="297811" y="119804"/>
                    </a:lnTo>
                    <a:lnTo>
                      <a:pt x="302878" y="126565"/>
                    </a:lnTo>
                    <a:lnTo>
                      <a:pt x="308003" y="128688"/>
                    </a:lnTo>
                    <a:lnTo>
                      <a:pt x="308902" y="131790"/>
                    </a:lnTo>
                    <a:lnTo>
                      <a:pt x="324795" y="134553"/>
                    </a:lnTo>
                    <a:lnTo>
                      <a:pt x="324795" y="134553"/>
                    </a:lnTo>
                    <a:lnTo>
                      <a:pt x="325655" y="141259"/>
                    </a:lnTo>
                    <a:lnTo>
                      <a:pt x="319505" y="146339"/>
                    </a:lnTo>
                    <a:lnTo>
                      <a:pt x="325573" y="148469"/>
                    </a:lnTo>
                    <a:lnTo>
                      <a:pt x="325609" y="145379"/>
                    </a:lnTo>
                    <a:lnTo>
                      <a:pt x="331237" y="144927"/>
                    </a:lnTo>
                    <a:lnTo>
                      <a:pt x="335380" y="151668"/>
                    </a:lnTo>
                    <a:lnTo>
                      <a:pt x="339119" y="152739"/>
                    </a:lnTo>
                    <a:lnTo>
                      <a:pt x="347959" y="159013"/>
                    </a:lnTo>
                    <a:lnTo>
                      <a:pt x="362977" y="157621"/>
                    </a:lnTo>
                    <a:lnTo>
                      <a:pt x="363044" y="150928"/>
                    </a:lnTo>
                    <a:lnTo>
                      <a:pt x="369167" y="147897"/>
                    </a:lnTo>
                    <a:lnTo>
                      <a:pt x="367317" y="145305"/>
                    </a:lnTo>
                    <a:lnTo>
                      <a:pt x="370163" y="141727"/>
                    </a:lnTo>
                    <a:lnTo>
                      <a:pt x="377142" y="146943"/>
                    </a:lnTo>
                    <a:lnTo>
                      <a:pt x="378147" y="139742"/>
                    </a:lnTo>
                    <a:lnTo>
                      <a:pt x="377238" y="136643"/>
                    </a:lnTo>
                    <a:lnTo>
                      <a:pt x="382897" y="132574"/>
                    </a:lnTo>
                    <a:lnTo>
                      <a:pt x="384877" y="120743"/>
                    </a:lnTo>
                    <a:lnTo>
                      <a:pt x="390144" y="107392"/>
                    </a:lnTo>
                    <a:lnTo>
                      <a:pt x="393419" y="107421"/>
                    </a:lnTo>
                    <a:lnTo>
                      <a:pt x="388365" y="97068"/>
                    </a:lnTo>
                    <a:lnTo>
                      <a:pt x="394030" y="90933"/>
                    </a:lnTo>
                    <a:lnTo>
                      <a:pt x="401026" y="93054"/>
                    </a:lnTo>
                    <a:lnTo>
                      <a:pt x="402506" y="83787"/>
                    </a:lnTo>
                    <a:lnTo>
                      <a:pt x="410439" y="85398"/>
                    </a:lnTo>
                    <a:lnTo>
                      <a:pt x="414187" y="84397"/>
                    </a:lnTo>
                    <a:lnTo>
                      <a:pt x="417958" y="80302"/>
                    </a:lnTo>
                    <a:lnTo>
                      <a:pt x="427764" y="81407"/>
                    </a:lnTo>
                    <a:lnTo>
                      <a:pt x="431051" y="79368"/>
                    </a:lnTo>
                    <a:lnTo>
                      <a:pt x="430974" y="90194"/>
                    </a:lnTo>
                    <a:lnTo>
                      <a:pt x="438925" y="89734"/>
                    </a:lnTo>
                    <a:lnTo>
                      <a:pt x="432862" y="87630"/>
                    </a:lnTo>
                    <a:lnTo>
                      <a:pt x="436641" y="81986"/>
                    </a:lnTo>
                    <a:lnTo>
                      <a:pt x="443648" y="82549"/>
                    </a:lnTo>
                    <a:lnTo>
                      <a:pt x="446933" y="80508"/>
                    </a:lnTo>
                    <a:lnTo>
                      <a:pt x="449717" y="83620"/>
                    </a:lnTo>
                    <a:lnTo>
                      <a:pt x="458577" y="87284"/>
                    </a:lnTo>
                    <a:lnTo>
                      <a:pt x="461357" y="91424"/>
                    </a:lnTo>
                    <a:lnTo>
                      <a:pt x="466512" y="89392"/>
                    </a:lnTo>
                    <a:lnTo>
                      <a:pt x="474443" y="92529"/>
                    </a:lnTo>
                    <a:lnTo>
                      <a:pt x="478194" y="90488"/>
                    </a:lnTo>
                    <a:lnTo>
                      <a:pt x="477289" y="84812"/>
                    </a:lnTo>
                    <a:lnTo>
                      <a:pt x="480591" y="79158"/>
                    </a:lnTo>
                    <a:lnTo>
                      <a:pt x="484339" y="77115"/>
                    </a:lnTo>
                    <a:lnTo>
                      <a:pt x="485307" y="70416"/>
                    </a:lnTo>
                    <a:lnTo>
                      <a:pt x="488100" y="72493"/>
                    </a:lnTo>
                    <a:lnTo>
                      <a:pt x="489989" y="68377"/>
                    </a:lnTo>
                    <a:lnTo>
                      <a:pt x="494169" y="73553"/>
                    </a:lnTo>
                    <a:lnTo>
                      <a:pt x="506321" y="72575"/>
                    </a:lnTo>
                    <a:lnTo>
                      <a:pt x="505879" y="66385"/>
                    </a:lnTo>
                    <a:lnTo>
                      <a:pt x="508211" y="67426"/>
                    </a:lnTo>
                    <a:lnTo>
                      <a:pt x="511967" y="62284"/>
                    </a:lnTo>
                    <a:lnTo>
                      <a:pt x="517104" y="62303"/>
                    </a:lnTo>
                    <a:lnTo>
                      <a:pt x="515275" y="51981"/>
                    </a:lnTo>
                    <a:lnTo>
                      <a:pt x="518099" y="45801"/>
                    </a:lnTo>
                    <a:lnTo>
                      <a:pt x="510180" y="42160"/>
                    </a:lnTo>
                    <a:lnTo>
                      <a:pt x="519058" y="38582"/>
                    </a:lnTo>
                    <a:lnTo>
                      <a:pt x="535848" y="40701"/>
                    </a:lnTo>
                    <a:lnTo>
                      <a:pt x="536765" y="46378"/>
                    </a:lnTo>
                    <a:lnTo>
                      <a:pt x="542817" y="52070"/>
                    </a:lnTo>
                    <a:lnTo>
                      <a:pt x="547494" y="48471"/>
                    </a:lnTo>
                    <a:lnTo>
                      <a:pt x="550757" y="50026"/>
                    </a:lnTo>
                    <a:lnTo>
                      <a:pt x="552631" y="46935"/>
                    </a:lnTo>
                    <a:lnTo>
                      <a:pt x="559626" y="50045"/>
                    </a:lnTo>
                    <a:lnTo>
                      <a:pt x="557750" y="54168"/>
                    </a:lnTo>
                    <a:lnTo>
                      <a:pt x="560553" y="53142"/>
                    </a:lnTo>
                    <a:lnTo>
                      <a:pt x="562409" y="59335"/>
                    </a:lnTo>
                    <a:lnTo>
                      <a:pt x="565217" y="56245"/>
                    </a:lnTo>
                    <a:lnTo>
                      <a:pt x="569412" y="60378"/>
                    </a:lnTo>
                    <a:lnTo>
                      <a:pt x="575490" y="54714"/>
                    </a:lnTo>
                    <a:lnTo>
                      <a:pt x="569425" y="52126"/>
                    </a:lnTo>
                    <a:lnTo>
                      <a:pt x="565231" y="47992"/>
                    </a:lnTo>
                    <a:lnTo>
                      <a:pt x="568499" y="46966"/>
                    </a:lnTo>
                    <a:lnTo>
                      <a:pt x="571307" y="42327"/>
                    </a:lnTo>
                    <a:lnTo>
                      <a:pt x="575035" y="45944"/>
                    </a:lnTo>
                    <a:lnTo>
                      <a:pt x="578306" y="41821"/>
                    </a:lnTo>
                    <a:lnTo>
                      <a:pt x="586239" y="42345"/>
                    </a:lnTo>
                    <a:lnTo>
                      <a:pt x="595107" y="37708"/>
                    </a:lnTo>
                    <a:lnTo>
                      <a:pt x="597907" y="36678"/>
                    </a:lnTo>
                    <a:lnTo>
                      <a:pt x="602107" y="31520"/>
                    </a:lnTo>
                    <a:lnTo>
                      <a:pt x="599777" y="24811"/>
                    </a:lnTo>
                    <a:lnTo>
                      <a:pt x="603974" y="22748"/>
                    </a:lnTo>
                    <a:lnTo>
                      <a:pt x="603975" y="17070"/>
                    </a:lnTo>
                    <a:lnTo>
                      <a:pt x="606772" y="13458"/>
                    </a:lnTo>
                    <a:lnTo>
                      <a:pt x="610966" y="10877"/>
                    </a:lnTo>
                    <a:lnTo>
                      <a:pt x="615627" y="11393"/>
                    </a:lnTo>
                    <a:lnTo>
                      <a:pt x="615626" y="8295"/>
                    </a:lnTo>
                    <a:lnTo>
                      <a:pt x="608636" y="7264"/>
                    </a:lnTo>
                    <a:lnTo>
                      <a:pt x="610966" y="3135"/>
                    </a:lnTo>
                    <a:lnTo>
                      <a:pt x="617489" y="5198"/>
                    </a:lnTo>
                    <a:lnTo>
                      <a:pt x="620749" y="2615"/>
                    </a:lnTo>
                    <a:lnTo>
                      <a:pt x="620754" y="12423"/>
                    </a:lnTo>
                    <a:lnTo>
                      <a:pt x="625414" y="12420"/>
                    </a:lnTo>
                    <a:lnTo>
                      <a:pt x="626345" y="9323"/>
                    </a:lnTo>
                    <a:lnTo>
                      <a:pt x="631473" y="12415"/>
                    </a:lnTo>
                    <a:lnTo>
                      <a:pt x="644526" y="14464"/>
                    </a:lnTo>
                    <a:lnTo>
                      <a:pt x="646394" y="16526"/>
                    </a:lnTo>
                    <a:lnTo>
                      <a:pt x="651026" y="0"/>
                    </a:lnTo>
                    <a:lnTo>
                      <a:pt x="651026" y="0"/>
                    </a:lnTo>
                    <a:lnTo>
                      <a:pt x="656180" y="15476"/>
                    </a:lnTo>
                    <a:lnTo>
                      <a:pt x="658984" y="18567"/>
                    </a:lnTo>
                    <a:lnTo>
                      <a:pt x="658058" y="22182"/>
                    </a:lnTo>
                    <a:lnTo>
                      <a:pt x="653394" y="21159"/>
                    </a:lnTo>
                    <a:lnTo>
                      <a:pt x="654338" y="27349"/>
                    </a:lnTo>
                    <a:lnTo>
                      <a:pt x="660408" y="30949"/>
                    </a:lnTo>
                    <a:lnTo>
                      <a:pt x="660387" y="21145"/>
                    </a:lnTo>
                    <a:lnTo>
                      <a:pt x="663233" y="42810"/>
                    </a:lnTo>
                    <a:lnTo>
                      <a:pt x="661391" y="54162"/>
                    </a:lnTo>
                    <a:lnTo>
                      <a:pt x="655363" y="75834"/>
                    </a:lnTo>
                    <a:lnTo>
                      <a:pt x="657238" y="78924"/>
                    </a:lnTo>
                    <a:lnTo>
                      <a:pt x="654443" y="83570"/>
                    </a:lnTo>
                    <a:lnTo>
                      <a:pt x="648417" y="114505"/>
                    </a:lnTo>
                    <a:lnTo>
                      <a:pt x="647508" y="131508"/>
                    </a:lnTo>
                    <a:lnTo>
                      <a:pt x="649386" y="134596"/>
                    </a:lnTo>
                    <a:lnTo>
                      <a:pt x="641453" y="156753"/>
                    </a:lnTo>
                    <a:lnTo>
                      <a:pt x="636784" y="172719"/>
                    </a:lnTo>
                    <a:lnTo>
                      <a:pt x="634443" y="177869"/>
                    </a:lnTo>
                    <a:lnTo>
                      <a:pt x="634452" y="186104"/>
                    </a:lnTo>
                    <a:lnTo>
                      <a:pt x="628823" y="189711"/>
                    </a:lnTo>
                    <a:lnTo>
                      <a:pt x="630703" y="192283"/>
                    </a:lnTo>
                    <a:lnTo>
                      <a:pt x="618973" y="206698"/>
                    </a:lnTo>
                    <a:lnTo>
                      <a:pt x="608639" y="222646"/>
                    </a:lnTo>
                    <a:lnTo>
                      <a:pt x="606758" y="227274"/>
                    </a:lnTo>
                    <a:lnTo>
                      <a:pt x="590757" y="251948"/>
                    </a:lnTo>
                    <a:lnTo>
                      <a:pt x="587928" y="258114"/>
                    </a:lnTo>
                    <a:lnTo>
                      <a:pt x="587928" y="258114"/>
                    </a:lnTo>
                    <a:lnTo>
                      <a:pt x="583691" y="259138"/>
                    </a:lnTo>
                    <a:lnTo>
                      <a:pt x="583691" y="259138"/>
                    </a:lnTo>
                    <a:lnTo>
                      <a:pt x="582749" y="260165"/>
                    </a:lnTo>
                    <a:lnTo>
                      <a:pt x="582749" y="260165"/>
                    </a:lnTo>
                    <a:lnTo>
                      <a:pt x="582744" y="264276"/>
                    </a:lnTo>
                    <a:lnTo>
                      <a:pt x="585098" y="264793"/>
                    </a:lnTo>
                    <a:lnTo>
                      <a:pt x="585098" y="264793"/>
                    </a:lnTo>
                    <a:lnTo>
                      <a:pt x="582735" y="273526"/>
                    </a:lnTo>
                    <a:lnTo>
                      <a:pt x="582735" y="273526"/>
                    </a:lnTo>
                    <a:lnTo>
                      <a:pt x="577086" y="270437"/>
                    </a:lnTo>
                    <a:lnTo>
                      <a:pt x="577086" y="270437"/>
                    </a:lnTo>
                    <a:lnTo>
                      <a:pt x="577084" y="272492"/>
                    </a:lnTo>
                    <a:lnTo>
                      <a:pt x="577084" y="272492"/>
                    </a:lnTo>
                    <a:lnTo>
                      <a:pt x="570015" y="275051"/>
                    </a:lnTo>
                    <a:lnTo>
                      <a:pt x="568126" y="278645"/>
                    </a:lnTo>
                    <a:lnTo>
                      <a:pt x="567664" y="272479"/>
                    </a:lnTo>
                    <a:lnTo>
                      <a:pt x="564841" y="270932"/>
                    </a:lnTo>
                    <a:lnTo>
                      <a:pt x="570969" y="267345"/>
                    </a:lnTo>
                    <a:lnTo>
                      <a:pt x="568149" y="264257"/>
                    </a:lnTo>
                    <a:lnTo>
                      <a:pt x="562966" y="266818"/>
                    </a:lnTo>
                    <a:lnTo>
                      <a:pt x="561094" y="260133"/>
                    </a:lnTo>
                    <a:lnTo>
                      <a:pt x="554024" y="264230"/>
                    </a:lnTo>
                    <a:lnTo>
                      <a:pt x="553076" y="267312"/>
                    </a:lnTo>
                    <a:lnTo>
                      <a:pt x="562021" y="268358"/>
                    </a:lnTo>
                    <a:lnTo>
                      <a:pt x="562015" y="271441"/>
                    </a:lnTo>
                    <a:lnTo>
                      <a:pt x="558712" y="274518"/>
                    </a:lnTo>
                    <a:lnTo>
                      <a:pt x="562949" y="275554"/>
                    </a:lnTo>
                    <a:lnTo>
                      <a:pt x="566236" y="281724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</p:grpSp>
        <p:sp>
          <p:nvSpPr>
            <p:cNvPr id="39" name="M31">
              <a:extLst>
                <a:ext uri="{FF2B5EF4-FFF2-40B4-BE49-F238E27FC236}">
                  <a16:creationId xmlns:a16="http://schemas.microsoft.com/office/drawing/2014/main" xmlns="" id="{170311EB-9EF2-45D2-90CD-2CE416AC48F4}"/>
                </a:ext>
              </a:extLst>
            </p:cNvPr>
            <p:cNvSpPr/>
            <p:nvPr/>
          </p:nvSpPr>
          <p:spPr>
            <a:xfrm>
              <a:off x="1323244" y="2946639"/>
              <a:ext cx="712426" cy="701253"/>
            </a:xfrm>
            <a:custGeom>
              <a:avLst/>
              <a:gdLst/>
              <a:ahLst/>
              <a:cxnLst/>
              <a:rect l="0" t="0" r="0" b="0"/>
              <a:pathLst>
                <a:path w="709704" h="701253">
                  <a:moveTo>
                    <a:pt x="473071" y="207017"/>
                  </a:moveTo>
                  <a:lnTo>
                    <a:pt x="478025" y="213789"/>
                  </a:lnTo>
                  <a:lnTo>
                    <a:pt x="481191" y="223693"/>
                  </a:lnTo>
                  <a:lnTo>
                    <a:pt x="483900" y="229425"/>
                  </a:lnTo>
                  <a:lnTo>
                    <a:pt x="488388" y="226285"/>
                  </a:lnTo>
                  <a:lnTo>
                    <a:pt x="490641" y="228366"/>
                  </a:lnTo>
                  <a:lnTo>
                    <a:pt x="500963" y="222600"/>
                  </a:lnTo>
                  <a:lnTo>
                    <a:pt x="506354" y="222063"/>
                  </a:lnTo>
                  <a:lnTo>
                    <a:pt x="511307" y="224654"/>
                  </a:lnTo>
                  <a:lnTo>
                    <a:pt x="514020" y="229339"/>
                  </a:lnTo>
                  <a:lnTo>
                    <a:pt x="523936" y="236083"/>
                  </a:lnTo>
                  <a:lnTo>
                    <a:pt x="530260" y="242837"/>
                  </a:lnTo>
                  <a:lnTo>
                    <a:pt x="532538" y="249607"/>
                  </a:lnTo>
                  <a:lnTo>
                    <a:pt x="539308" y="254270"/>
                  </a:lnTo>
                  <a:lnTo>
                    <a:pt x="537975" y="257926"/>
                  </a:lnTo>
                  <a:lnTo>
                    <a:pt x="542037" y="260515"/>
                  </a:lnTo>
                  <a:lnTo>
                    <a:pt x="542054" y="264165"/>
                  </a:lnTo>
                  <a:lnTo>
                    <a:pt x="546615" y="276135"/>
                  </a:lnTo>
                  <a:lnTo>
                    <a:pt x="546628" y="278742"/>
                  </a:lnTo>
                  <a:lnTo>
                    <a:pt x="553431" y="287571"/>
                  </a:lnTo>
                  <a:lnTo>
                    <a:pt x="544893" y="292826"/>
                  </a:lnTo>
                  <a:lnTo>
                    <a:pt x="544930" y="300645"/>
                  </a:lnTo>
                  <a:lnTo>
                    <a:pt x="555303" y="301115"/>
                  </a:lnTo>
                  <a:lnTo>
                    <a:pt x="558443" y="297970"/>
                  </a:lnTo>
                  <a:lnTo>
                    <a:pt x="558402" y="290151"/>
                  </a:lnTo>
                  <a:lnTo>
                    <a:pt x="564720" y="291681"/>
                  </a:lnTo>
                  <a:lnTo>
                    <a:pt x="566093" y="295322"/>
                  </a:lnTo>
                  <a:lnTo>
                    <a:pt x="562940" y="295861"/>
                  </a:lnTo>
                  <a:lnTo>
                    <a:pt x="562969" y="301074"/>
                  </a:lnTo>
                  <a:lnTo>
                    <a:pt x="565255" y="306795"/>
                  </a:lnTo>
                  <a:lnTo>
                    <a:pt x="570668" y="306763"/>
                  </a:lnTo>
                  <a:lnTo>
                    <a:pt x="579202" y="300978"/>
                  </a:lnTo>
                  <a:lnTo>
                    <a:pt x="582374" y="303565"/>
                  </a:lnTo>
                  <a:lnTo>
                    <a:pt x="578345" y="308281"/>
                  </a:lnTo>
                  <a:lnTo>
                    <a:pt x="577490" y="316104"/>
                  </a:lnTo>
                  <a:lnTo>
                    <a:pt x="581594" y="322854"/>
                  </a:lnTo>
                  <a:lnTo>
                    <a:pt x="580250" y="324426"/>
                  </a:lnTo>
                  <a:lnTo>
                    <a:pt x="584429" y="342639"/>
                  </a:lnTo>
                  <a:lnTo>
                    <a:pt x="585343" y="344196"/>
                  </a:lnTo>
                  <a:lnTo>
                    <a:pt x="587235" y="357210"/>
                  </a:lnTo>
                  <a:lnTo>
                    <a:pt x="591358" y="365518"/>
                  </a:lnTo>
                  <a:lnTo>
                    <a:pt x="598596" y="365989"/>
                  </a:lnTo>
                  <a:lnTo>
                    <a:pt x="600827" y="361806"/>
                  </a:lnTo>
                  <a:lnTo>
                    <a:pt x="611169" y="354436"/>
                  </a:lnTo>
                  <a:lnTo>
                    <a:pt x="616604" y="355957"/>
                  </a:lnTo>
                  <a:lnTo>
                    <a:pt x="625690" y="361616"/>
                  </a:lnTo>
                  <a:lnTo>
                    <a:pt x="646493" y="362480"/>
                  </a:lnTo>
                  <a:lnTo>
                    <a:pt x="646493" y="362480"/>
                  </a:lnTo>
                  <a:lnTo>
                    <a:pt x="649658" y="362451"/>
                  </a:lnTo>
                  <a:lnTo>
                    <a:pt x="658212" y="358724"/>
                  </a:lnTo>
                  <a:lnTo>
                    <a:pt x="660960" y="362345"/>
                  </a:lnTo>
                  <a:lnTo>
                    <a:pt x="672240" y="360150"/>
                  </a:lnTo>
                  <a:lnTo>
                    <a:pt x="674931" y="358039"/>
                  </a:lnTo>
                  <a:lnTo>
                    <a:pt x="680828" y="360062"/>
                  </a:lnTo>
                  <a:lnTo>
                    <a:pt x="685762" y="356363"/>
                  </a:lnTo>
                  <a:lnTo>
                    <a:pt x="689304" y="349551"/>
                  </a:lnTo>
                  <a:lnTo>
                    <a:pt x="693359" y="348465"/>
                  </a:lnTo>
                  <a:lnTo>
                    <a:pt x="695213" y="352613"/>
                  </a:lnTo>
                  <a:lnTo>
                    <a:pt x="703738" y="347307"/>
                  </a:lnTo>
                  <a:lnTo>
                    <a:pt x="703738" y="347307"/>
                  </a:lnTo>
                  <a:lnTo>
                    <a:pt x="707847" y="350907"/>
                  </a:lnTo>
                  <a:lnTo>
                    <a:pt x="709703" y="355054"/>
                  </a:lnTo>
                  <a:lnTo>
                    <a:pt x="702971" y="359300"/>
                  </a:lnTo>
                  <a:lnTo>
                    <a:pt x="698909" y="359866"/>
                  </a:lnTo>
                  <a:lnTo>
                    <a:pt x="692666" y="367750"/>
                  </a:lnTo>
                  <a:lnTo>
                    <a:pt x="683640" y="369410"/>
                  </a:lnTo>
                  <a:lnTo>
                    <a:pt x="675574" y="376787"/>
                  </a:lnTo>
                  <a:lnTo>
                    <a:pt x="675628" y="381996"/>
                  </a:lnTo>
                  <a:lnTo>
                    <a:pt x="665395" y="399807"/>
                  </a:lnTo>
                  <a:lnTo>
                    <a:pt x="668137" y="402384"/>
                  </a:lnTo>
                  <a:lnTo>
                    <a:pt x="664128" y="409193"/>
                  </a:lnTo>
                  <a:lnTo>
                    <a:pt x="664255" y="422210"/>
                  </a:lnTo>
                  <a:lnTo>
                    <a:pt x="655761" y="434788"/>
                  </a:lnTo>
                  <a:lnTo>
                    <a:pt x="652167" y="438465"/>
                  </a:lnTo>
                  <a:lnTo>
                    <a:pt x="647192" y="440072"/>
                  </a:lnTo>
                  <a:lnTo>
                    <a:pt x="641727" y="437518"/>
                  </a:lnTo>
                  <a:lnTo>
                    <a:pt x="637610" y="433389"/>
                  </a:lnTo>
                  <a:lnTo>
                    <a:pt x="634040" y="440187"/>
                  </a:lnTo>
                  <a:lnTo>
                    <a:pt x="629098" y="445955"/>
                  </a:lnTo>
                  <a:lnTo>
                    <a:pt x="617291" y="444488"/>
                  </a:lnTo>
                  <a:lnTo>
                    <a:pt x="613694" y="448680"/>
                  </a:lnTo>
                  <a:lnTo>
                    <a:pt x="615577" y="457514"/>
                  </a:lnTo>
                  <a:lnTo>
                    <a:pt x="612881" y="461179"/>
                  </a:lnTo>
                  <a:lnTo>
                    <a:pt x="606084" y="462790"/>
                  </a:lnTo>
                  <a:lnTo>
                    <a:pt x="591602" y="469658"/>
                  </a:lnTo>
                  <a:lnTo>
                    <a:pt x="585248" y="470220"/>
                  </a:lnTo>
                  <a:lnTo>
                    <a:pt x="574776" y="465601"/>
                  </a:lnTo>
                  <a:lnTo>
                    <a:pt x="572512" y="466655"/>
                  </a:lnTo>
                  <a:lnTo>
                    <a:pt x="574356" y="471328"/>
                  </a:lnTo>
                  <a:lnTo>
                    <a:pt x="572573" y="477063"/>
                  </a:lnTo>
                  <a:lnTo>
                    <a:pt x="567574" y="476572"/>
                  </a:lnTo>
                  <a:lnTo>
                    <a:pt x="564880" y="482311"/>
                  </a:lnTo>
                  <a:lnTo>
                    <a:pt x="566258" y="484905"/>
                  </a:lnTo>
                  <a:lnTo>
                    <a:pt x="564944" y="493758"/>
                  </a:lnTo>
                  <a:lnTo>
                    <a:pt x="561327" y="497420"/>
                  </a:lnTo>
                  <a:lnTo>
                    <a:pt x="560404" y="494824"/>
                  </a:lnTo>
                  <a:lnTo>
                    <a:pt x="550850" y="493312"/>
                  </a:lnTo>
                  <a:lnTo>
                    <a:pt x="544929" y="490740"/>
                  </a:lnTo>
                  <a:lnTo>
                    <a:pt x="538107" y="489730"/>
                  </a:lnTo>
                  <a:lnTo>
                    <a:pt x="534480" y="491827"/>
                  </a:lnTo>
                  <a:lnTo>
                    <a:pt x="530387" y="491324"/>
                  </a:lnTo>
                  <a:lnTo>
                    <a:pt x="534458" y="486624"/>
                  </a:lnTo>
                  <a:lnTo>
                    <a:pt x="530351" y="482479"/>
                  </a:lnTo>
                  <a:lnTo>
                    <a:pt x="518977" y="478360"/>
                  </a:lnTo>
                  <a:lnTo>
                    <a:pt x="513088" y="483064"/>
                  </a:lnTo>
                  <a:lnTo>
                    <a:pt x="509453" y="483076"/>
                  </a:lnTo>
                  <a:lnTo>
                    <a:pt x="507664" y="491928"/>
                  </a:lnTo>
                  <a:lnTo>
                    <a:pt x="502673" y="495065"/>
                  </a:lnTo>
                  <a:lnTo>
                    <a:pt x="501776" y="499230"/>
                  </a:lnTo>
                  <a:lnTo>
                    <a:pt x="497680" y="497681"/>
                  </a:lnTo>
                  <a:lnTo>
                    <a:pt x="493110" y="488328"/>
                  </a:lnTo>
                  <a:lnTo>
                    <a:pt x="489029" y="491980"/>
                  </a:lnTo>
                  <a:lnTo>
                    <a:pt x="492233" y="500817"/>
                  </a:lnTo>
                  <a:lnTo>
                    <a:pt x="488155" y="506550"/>
                  </a:lnTo>
                  <a:lnTo>
                    <a:pt x="500903" y="511719"/>
                  </a:lnTo>
                  <a:lnTo>
                    <a:pt x="507740" y="515859"/>
                  </a:lnTo>
                  <a:lnTo>
                    <a:pt x="508633" y="510654"/>
                  </a:lnTo>
                  <a:lnTo>
                    <a:pt x="513189" y="512720"/>
                  </a:lnTo>
                  <a:lnTo>
                    <a:pt x="515001" y="510633"/>
                  </a:lnTo>
                  <a:lnTo>
                    <a:pt x="522748" y="514246"/>
                  </a:lnTo>
                  <a:lnTo>
                    <a:pt x="523692" y="523085"/>
                  </a:lnTo>
                  <a:lnTo>
                    <a:pt x="520053" y="523619"/>
                  </a:lnTo>
                  <a:lnTo>
                    <a:pt x="519179" y="533504"/>
                  </a:lnTo>
                  <a:lnTo>
                    <a:pt x="526024" y="537639"/>
                  </a:lnTo>
                  <a:lnTo>
                    <a:pt x="520120" y="541822"/>
                  </a:lnTo>
                  <a:lnTo>
                    <a:pt x="511463" y="540812"/>
                  </a:lnTo>
                  <a:lnTo>
                    <a:pt x="503711" y="537717"/>
                  </a:lnTo>
                  <a:lnTo>
                    <a:pt x="502788" y="533559"/>
                  </a:lnTo>
                  <a:lnTo>
                    <a:pt x="494121" y="527342"/>
                  </a:lnTo>
                  <a:lnTo>
                    <a:pt x="494130" y="530983"/>
                  </a:lnTo>
                  <a:lnTo>
                    <a:pt x="490496" y="534112"/>
                  </a:lnTo>
                  <a:lnTo>
                    <a:pt x="488203" y="526837"/>
                  </a:lnTo>
                  <a:lnTo>
                    <a:pt x="481823" y="523730"/>
                  </a:lnTo>
                  <a:lnTo>
                    <a:pt x="478609" y="509172"/>
                  </a:lnTo>
                  <a:lnTo>
                    <a:pt x="472680" y="499818"/>
                  </a:lnTo>
                  <a:lnTo>
                    <a:pt x="469046" y="501906"/>
                  </a:lnTo>
                  <a:lnTo>
                    <a:pt x="466312" y="498268"/>
                  </a:lnTo>
                  <a:lnTo>
                    <a:pt x="462222" y="499314"/>
                  </a:lnTo>
                  <a:lnTo>
                    <a:pt x="460397" y="494113"/>
                  </a:lnTo>
                  <a:lnTo>
                    <a:pt x="452679" y="504007"/>
                  </a:lnTo>
                  <a:lnTo>
                    <a:pt x="445857" y="504012"/>
                  </a:lnTo>
                  <a:lnTo>
                    <a:pt x="444950" y="508174"/>
                  </a:lnTo>
                  <a:lnTo>
                    <a:pt x="439038" y="507657"/>
                  </a:lnTo>
                  <a:lnTo>
                    <a:pt x="438129" y="512859"/>
                  </a:lnTo>
                  <a:lnTo>
                    <a:pt x="433580" y="517542"/>
                  </a:lnTo>
                  <a:lnTo>
                    <a:pt x="430395" y="525344"/>
                  </a:lnTo>
                  <a:lnTo>
                    <a:pt x="437223" y="526904"/>
                  </a:lnTo>
                  <a:lnTo>
                    <a:pt x="439045" y="531584"/>
                  </a:lnTo>
                  <a:lnTo>
                    <a:pt x="443143" y="533663"/>
                  </a:lnTo>
                  <a:lnTo>
                    <a:pt x="439961" y="545105"/>
                  </a:lnTo>
                  <a:lnTo>
                    <a:pt x="430395" y="554467"/>
                  </a:lnTo>
                  <a:lnTo>
                    <a:pt x="427660" y="560186"/>
                  </a:lnTo>
                  <a:lnTo>
                    <a:pt x="423100" y="564864"/>
                  </a:lnTo>
                  <a:lnTo>
                    <a:pt x="417174" y="564342"/>
                  </a:lnTo>
                  <a:lnTo>
                    <a:pt x="410345" y="553418"/>
                  </a:lnTo>
                  <a:lnTo>
                    <a:pt x="402596" y="554970"/>
                  </a:lnTo>
                  <a:lnTo>
                    <a:pt x="398504" y="548725"/>
                  </a:lnTo>
                  <a:lnTo>
                    <a:pt x="393034" y="550277"/>
                  </a:lnTo>
                  <a:lnTo>
                    <a:pt x="388927" y="554430"/>
                  </a:lnTo>
                  <a:lnTo>
                    <a:pt x="383001" y="554939"/>
                  </a:lnTo>
                  <a:lnTo>
                    <a:pt x="377521" y="560127"/>
                  </a:lnTo>
                  <a:lnTo>
                    <a:pt x="369773" y="560109"/>
                  </a:lnTo>
                  <a:lnTo>
                    <a:pt x="363836" y="564252"/>
                  </a:lnTo>
                  <a:lnTo>
                    <a:pt x="355629" y="564228"/>
                  </a:lnTo>
                  <a:lnTo>
                    <a:pt x="346494" y="569396"/>
                  </a:lnTo>
                  <a:lnTo>
                    <a:pt x="345575" y="571473"/>
                  </a:lnTo>
                  <a:lnTo>
                    <a:pt x="338727" y="573527"/>
                  </a:lnTo>
                  <a:lnTo>
                    <a:pt x="330061" y="573492"/>
                  </a:lnTo>
                  <a:lnTo>
                    <a:pt x="317733" y="576557"/>
                  </a:lnTo>
                  <a:lnTo>
                    <a:pt x="311768" y="583806"/>
                  </a:lnTo>
                  <a:lnTo>
                    <a:pt x="310832" y="588479"/>
                  </a:lnTo>
                  <a:lnTo>
                    <a:pt x="312629" y="594205"/>
                  </a:lnTo>
                  <a:lnTo>
                    <a:pt x="309869" y="598349"/>
                  </a:lnTo>
                  <a:lnTo>
                    <a:pt x="308894" y="610817"/>
                  </a:lnTo>
                  <a:lnTo>
                    <a:pt x="311613" y="614987"/>
                  </a:lnTo>
                  <a:lnTo>
                    <a:pt x="310625" y="630050"/>
                  </a:lnTo>
                  <a:lnTo>
                    <a:pt x="302823" y="635725"/>
                  </a:lnTo>
                  <a:lnTo>
                    <a:pt x="296442" y="632053"/>
                  </a:lnTo>
                  <a:lnTo>
                    <a:pt x="286385" y="631995"/>
                  </a:lnTo>
                  <a:lnTo>
                    <a:pt x="280909" y="630404"/>
                  </a:lnTo>
                  <a:lnTo>
                    <a:pt x="261186" y="639624"/>
                  </a:lnTo>
                  <a:lnTo>
                    <a:pt x="261154" y="644299"/>
                  </a:lnTo>
                  <a:lnTo>
                    <a:pt x="263405" y="649509"/>
                  </a:lnTo>
                  <a:lnTo>
                    <a:pt x="260155" y="656238"/>
                  </a:lnTo>
                  <a:lnTo>
                    <a:pt x="255598" y="653609"/>
                  </a:lnTo>
                  <a:lnTo>
                    <a:pt x="253371" y="645282"/>
                  </a:lnTo>
                  <a:lnTo>
                    <a:pt x="248789" y="646287"/>
                  </a:lnTo>
                  <a:lnTo>
                    <a:pt x="250552" y="655130"/>
                  </a:lnTo>
                  <a:lnTo>
                    <a:pt x="247755" y="661861"/>
                  </a:lnTo>
                  <a:lnTo>
                    <a:pt x="239921" y="668551"/>
                  </a:lnTo>
                  <a:lnTo>
                    <a:pt x="230306" y="668473"/>
                  </a:lnTo>
                  <a:lnTo>
                    <a:pt x="223487" y="662703"/>
                  </a:lnTo>
                  <a:lnTo>
                    <a:pt x="218507" y="656428"/>
                  </a:lnTo>
                  <a:lnTo>
                    <a:pt x="213020" y="655860"/>
                  </a:lnTo>
                  <a:lnTo>
                    <a:pt x="207934" y="661526"/>
                  </a:lnTo>
                  <a:lnTo>
                    <a:pt x="201984" y="661471"/>
                  </a:lnTo>
                  <a:lnTo>
                    <a:pt x="184622" y="658184"/>
                  </a:lnTo>
                  <a:lnTo>
                    <a:pt x="172215" y="662729"/>
                  </a:lnTo>
                  <a:lnTo>
                    <a:pt x="168051" y="666839"/>
                  </a:lnTo>
                  <a:lnTo>
                    <a:pt x="160273" y="666234"/>
                  </a:lnTo>
                  <a:lnTo>
                    <a:pt x="157509" y="667761"/>
                  </a:lnTo>
                  <a:lnTo>
                    <a:pt x="159306" y="670897"/>
                  </a:lnTo>
                  <a:lnTo>
                    <a:pt x="155489" y="684354"/>
                  </a:lnTo>
                  <a:lnTo>
                    <a:pt x="146729" y="688926"/>
                  </a:lnTo>
                  <a:lnTo>
                    <a:pt x="144334" y="697723"/>
                  </a:lnTo>
                  <a:lnTo>
                    <a:pt x="137916" y="697646"/>
                  </a:lnTo>
                  <a:lnTo>
                    <a:pt x="135580" y="701252"/>
                  </a:lnTo>
                  <a:lnTo>
                    <a:pt x="128283" y="698047"/>
                  </a:lnTo>
                  <a:lnTo>
                    <a:pt x="124216" y="693324"/>
                  </a:lnTo>
                  <a:lnTo>
                    <a:pt x="124275" y="688652"/>
                  </a:lnTo>
                  <a:lnTo>
                    <a:pt x="120603" y="689124"/>
                  </a:lnTo>
                  <a:lnTo>
                    <a:pt x="118232" y="695324"/>
                  </a:lnTo>
                  <a:lnTo>
                    <a:pt x="113682" y="692669"/>
                  </a:lnTo>
                  <a:lnTo>
                    <a:pt x="106807" y="692578"/>
                  </a:lnTo>
                  <a:lnTo>
                    <a:pt x="100899" y="688864"/>
                  </a:lnTo>
                  <a:lnTo>
                    <a:pt x="95350" y="692422"/>
                  </a:lnTo>
                  <a:lnTo>
                    <a:pt x="85245" y="693838"/>
                  </a:lnTo>
                  <a:lnTo>
                    <a:pt x="73840" y="690038"/>
                  </a:lnTo>
                  <a:lnTo>
                    <a:pt x="68302" y="692552"/>
                  </a:lnTo>
                  <a:lnTo>
                    <a:pt x="61452" y="690891"/>
                  </a:lnTo>
                  <a:lnTo>
                    <a:pt x="56483" y="686142"/>
                  </a:lnTo>
                  <a:lnTo>
                    <a:pt x="53717" y="687137"/>
                  </a:lnTo>
                  <a:lnTo>
                    <a:pt x="40938" y="683820"/>
                  </a:lnTo>
                  <a:lnTo>
                    <a:pt x="40938" y="683820"/>
                  </a:lnTo>
                  <a:lnTo>
                    <a:pt x="41971" y="676567"/>
                  </a:lnTo>
                  <a:lnTo>
                    <a:pt x="41155" y="670322"/>
                  </a:lnTo>
                  <a:lnTo>
                    <a:pt x="38475" y="666124"/>
                  </a:lnTo>
                  <a:lnTo>
                    <a:pt x="40441" y="657846"/>
                  </a:lnTo>
                  <a:lnTo>
                    <a:pt x="38627" y="656777"/>
                  </a:lnTo>
                  <a:lnTo>
                    <a:pt x="41439" y="652668"/>
                  </a:lnTo>
                  <a:lnTo>
                    <a:pt x="37813" y="650531"/>
                  </a:lnTo>
                  <a:lnTo>
                    <a:pt x="37922" y="643780"/>
                  </a:lnTo>
                  <a:lnTo>
                    <a:pt x="39844" y="638096"/>
                  </a:lnTo>
                  <a:lnTo>
                    <a:pt x="38184" y="627678"/>
                  </a:lnTo>
                  <a:lnTo>
                    <a:pt x="40968" y="625126"/>
                  </a:lnTo>
                  <a:lnTo>
                    <a:pt x="45979" y="626245"/>
                  </a:lnTo>
                  <a:lnTo>
                    <a:pt x="46959" y="622104"/>
                  </a:lnTo>
                  <a:lnTo>
                    <a:pt x="50656" y="619564"/>
                  </a:lnTo>
                  <a:lnTo>
                    <a:pt x="54728" y="622226"/>
                  </a:lnTo>
                  <a:lnTo>
                    <a:pt x="54873" y="612875"/>
                  </a:lnTo>
                  <a:lnTo>
                    <a:pt x="48943" y="612262"/>
                  </a:lnTo>
                  <a:lnTo>
                    <a:pt x="43545" y="606979"/>
                  </a:lnTo>
                  <a:lnTo>
                    <a:pt x="40365" y="605888"/>
                  </a:lnTo>
                  <a:lnTo>
                    <a:pt x="30766" y="606251"/>
                  </a:lnTo>
                  <a:lnTo>
                    <a:pt x="27078" y="608268"/>
                  </a:lnTo>
                  <a:lnTo>
                    <a:pt x="21194" y="605051"/>
                  </a:lnTo>
                  <a:lnTo>
                    <a:pt x="17988" y="605516"/>
                  </a:lnTo>
                  <a:lnTo>
                    <a:pt x="8462" y="601713"/>
                  </a:lnTo>
                  <a:lnTo>
                    <a:pt x="3587" y="593311"/>
                  </a:lnTo>
                  <a:lnTo>
                    <a:pt x="0" y="589609"/>
                  </a:lnTo>
                  <a:lnTo>
                    <a:pt x="7768" y="589226"/>
                  </a:lnTo>
                  <a:lnTo>
                    <a:pt x="9657" y="585621"/>
                  </a:lnTo>
                  <a:lnTo>
                    <a:pt x="13718" y="588290"/>
                  </a:lnTo>
                  <a:lnTo>
                    <a:pt x="20581" y="587368"/>
                  </a:lnTo>
                  <a:lnTo>
                    <a:pt x="22485" y="582722"/>
                  </a:lnTo>
                  <a:lnTo>
                    <a:pt x="28434" y="581782"/>
                  </a:lnTo>
                  <a:lnTo>
                    <a:pt x="28512" y="577104"/>
                  </a:lnTo>
                  <a:lnTo>
                    <a:pt x="24468" y="573398"/>
                  </a:lnTo>
                  <a:lnTo>
                    <a:pt x="29485" y="573481"/>
                  </a:lnTo>
                  <a:lnTo>
                    <a:pt x="35464" y="570461"/>
                  </a:lnTo>
                  <a:lnTo>
                    <a:pt x="34199" y="564201"/>
                  </a:lnTo>
                  <a:lnTo>
                    <a:pt x="37458" y="560094"/>
                  </a:lnTo>
                  <a:lnTo>
                    <a:pt x="31507" y="561557"/>
                  </a:lnTo>
                  <a:lnTo>
                    <a:pt x="28850" y="556832"/>
                  </a:lnTo>
                  <a:lnTo>
                    <a:pt x="36640" y="554361"/>
                  </a:lnTo>
                  <a:lnTo>
                    <a:pt x="37181" y="549169"/>
                  </a:lnTo>
                  <a:lnTo>
                    <a:pt x="29900" y="548529"/>
                  </a:lnTo>
                  <a:lnTo>
                    <a:pt x="31929" y="536081"/>
                  </a:lnTo>
                  <a:lnTo>
                    <a:pt x="37831" y="537218"/>
                  </a:lnTo>
                  <a:lnTo>
                    <a:pt x="35683" y="529381"/>
                  </a:lnTo>
                  <a:lnTo>
                    <a:pt x="35003" y="515324"/>
                  </a:lnTo>
                  <a:lnTo>
                    <a:pt x="37303" y="513801"/>
                  </a:lnTo>
                  <a:lnTo>
                    <a:pt x="36496" y="507545"/>
                  </a:lnTo>
                  <a:lnTo>
                    <a:pt x="39335" y="500828"/>
                  </a:lnTo>
                  <a:lnTo>
                    <a:pt x="42114" y="497751"/>
                  </a:lnTo>
                  <a:lnTo>
                    <a:pt x="39572" y="486262"/>
                  </a:lnTo>
                  <a:lnTo>
                    <a:pt x="34677" y="479936"/>
                  </a:lnTo>
                  <a:lnTo>
                    <a:pt x="31051" y="479356"/>
                  </a:lnTo>
                  <a:lnTo>
                    <a:pt x="23399" y="475064"/>
                  </a:lnTo>
                  <a:lnTo>
                    <a:pt x="21653" y="470870"/>
                  </a:lnTo>
                  <a:lnTo>
                    <a:pt x="22632" y="466723"/>
                  </a:lnTo>
                  <a:lnTo>
                    <a:pt x="27242" y="462637"/>
                  </a:lnTo>
                  <a:lnTo>
                    <a:pt x="24545" y="461030"/>
                  </a:lnTo>
                  <a:lnTo>
                    <a:pt x="30481" y="459047"/>
                  </a:lnTo>
                  <a:lnTo>
                    <a:pt x="31441" y="455940"/>
                  </a:lnTo>
                  <a:lnTo>
                    <a:pt x="36048" y="451852"/>
                  </a:lnTo>
                  <a:lnTo>
                    <a:pt x="33351" y="450246"/>
                  </a:lnTo>
                  <a:lnTo>
                    <a:pt x="37152" y="439896"/>
                  </a:lnTo>
                  <a:lnTo>
                    <a:pt x="36313" y="435717"/>
                  </a:lnTo>
                  <a:lnTo>
                    <a:pt x="40394" y="435784"/>
                  </a:lnTo>
                  <a:lnTo>
                    <a:pt x="41259" y="438401"/>
                  </a:lnTo>
                  <a:lnTo>
                    <a:pt x="47163" y="437975"/>
                  </a:lnTo>
                  <a:lnTo>
                    <a:pt x="49101" y="430196"/>
                  </a:lnTo>
                  <a:lnTo>
                    <a:pt x="45046" y="428569"/>
                  </a:lnTo>
                  <a:lnTo>
                    <a:pt x="49200" y="423949"/>
                  </a:lnTo>
                  <a:lnTo>
                    <a:pt x="54615" y="425597"/>
                  </a:lnTo>
                  <a:lnTo>
                    <a:pt x="55133" y="421440"/>
                  </a:lnTo>
                  <a:lnTo>
                    <a:pt x="58726" y="423579"/>
                  </a:lnTo>
                  <a:lnTo>
                    <a:pt x="60612" y="418921"/>
                  </a:lnTo>
                  <a:lnTo>
                    <a:pt x="66526" y="417450"/>
                  </a:lnTo>
                  <a:lnTo>
                    <a:pt x="72393" y="419101"/>
                  </a:lnTo>
                  <a:lnTo>
                    <a:pt x="72479" y="413373"/>
                  </a:lnTo>
                  <a:lnTo>
                    <a:pt x="68441" y="410709"/>
                  </a:lnTo>
                  <a:lnTo>
                    <a:pt x="62552" y="410619"/>
                  </a:lnTo>
                  <a:lnTo>
                    <a:pt x="58063" y="407946"/>
                  </a:lnTo>
                  <a:lnTo>
                    <a:pt x="58112" y="404822"/>
                  </a:lnTo>
                  <a:lnTo>
                    <a:pt x="51310" y="405235"/>
                  </a:lnTo>
                  <a:lnTo>
                    <a:pt x="48660" y="401027"/>
                  </a:lnTo>
                  <a:lnTo>
                    <a:pt x="44492" y="406689"/>
                  </a:lnTo>
                  <a:lnTo>
                    <a:pt x="42748" y="402494"/>
                  </a:lnTo>
                  <a:lnTo>
                    <a:pt x="35102" y="399244"/>
                  </a:lnTo>
                  <a:lnTo>
                    <a:pt x="37050" y="390942"/>
                  </a:lnTo>
                  <a:lnTo>
                    <a:pt x="36308" y="381033"/>
                  </a:lnTo>
                  <a:lnTo>
                    <a:pt x="54560" y="371429"/>
                  </a:lnTo>
                  <a:lnTo>
                    <a:pt x="52792" y="368796"/>
                  </a:lnTo>
                  <a:lnTo>
                    <a:pt x="45164" y="365027"/>
                  </a:lnTo>
                  <a:lnTo>
                    <a:pt x="48856" y="360397"/>
                  </a:lnTo>
                  <a:lnTo>
                    <a:pt x="52037" y="359406"/>
                  </a:lnTo>
                  <a:lnTo>
                    <a:pt x="55800" y="350086"/>
                  </a:lnTo>
                  <a:lnTo>
                    <a:pt x="59866" y="350149"/>
                  </a:lnTo>
                  <a:lnTo>
                    <a:pt x="58157" y="343870"/>
                  </a:lnTo>
                  <a:lnTo>
                    <a:pt x="62666" y="344461"/>
                  </a:lnTo>
                  <a:lnTo>
                    <a:pt x="62754" y="338730"/>
                  </a:lnTo>
                  <a:lnTo>
                    <a:pt x="67746" y="337243"/>
                  </a:lnTo>
                  <a:lnTo>
                    <a:pt x="68752" y="330483"/>
                  </a:lnTo>
                  <a:lnTo>
                    <a:pt x="62060" y="325169"/>
                  </a:lnTo>
                  <a:lnTo>
                    <a:pt x="59336" y="326169"/>
                  </a:lnTo>
                  <a:lnTo>
                    <a:pt x="52681" y="318767"/>
                  </a:lnTo>
                  <a:lnTo>
                    <a:pt x="55454" y="314641"/>
                  </a:lnTo>
                  <a:lnTo>
                    <a:pt x="60433" y="313677"/>
                  </a:lnTo>
                  <a:lnTo>
                    <a:pt x="59717" y="301676"/>
                  </a:lnTo>
                  <a:lnTo>
                    <a:pt x="55757" y="295358"/>
                  </a:lnTo>
                  <a:lnTo>
                    <a:pt x="58978" y="291238"/>
                  </a:lnTo>
                  <a:lnTo>
                    <a:pt x="56790" y="287033"/>
                  </a:lnTo>
                  <a:lnTo>
                    <a:pt x="61852" y="280334"/>
                  </a:lnTo>
                  <a:lnTo>
                    <a:pt x="53325" y="278115"/>
                  </a:lnTo>
                  <a:lnTo>
                    <a:pt x="53325" y="278115"/>
                  </a:lnTo>
                  <a:lnTo>
                    <a:pt x="56978" y="275044"/>
                  </a:lnTo>
                  <a:lnTo>
                    <a:pt x="54342" y="270831"/>
                  </a:lnTo>
                  <a:lnTo>
                    <a:pt x="50755" y="269731"/>
                  </a:lnTo>
                  <a:lnTo>
                    <a:pt x="49930" y="265025"/>
                  </a:lnTo>
                  <a:lnTo>
                    <a:pt x="53590" y="261433"/>
                  </a:lnTo>
                  <a:lnTo>
                    <a:pt x="54564" y="256755"/>
                  </a:lnTo>
                  <a:lnTo>
                    <a:pt x="50538" y="255126"/>
                  </a:lnTo>
                  <a:lnTo>
                    <a:pt x="51030" y="252527"/>
                  </a:lnTo>
                  <a:lnTo>
                    <a:pt x="55522" y="253120"/>
                  </a:lnTo>
                  <a:lnTo>
                    <a:pt x="59620" y="250055"/>
                  </a:lnTo>
                  <a:lnTo>
                    <a:pt x="53780" y="249441"/>
                  </a:lnTo>
                  <a:lnTo>
                    <a:pt x="58802" y="244826"/>
                  </a:lnTo>
                  <a:lnTo>
                    <a:pt x="62369" y="246968"/>
                  </a:lnTo>
                  <a:lnTo>
                    <a:pt x="59767" y="240669"/>
                  </a:lnTo>
                  <a:lnTo>
                    <a:pt x="61663" y="234440"/>
                  </a:lnTo>
                  <a:lnTo>
                    <a:pt x="70222" y="233528"/>
                  </a:lnTo>
                  <a:lnTo>
                    <a:pt x="71058" y="237713"/>
                  </a:lnTo>
                  <a:lnTo>
                    <a:pt x="79664" y="233669"/>
                  </a:lnTo>
                  <a:lnTo>
                    <a:pt x="83262" y="233722"/>
                  </a:lnTo>
                  <a:lnTo>
                    <a:pt x="84709" y="226962"/>
                  </a:lnTo>
                  <a:lnTo>
                    <a:pt x="82592" y="218064"/>
                  </a:lnTo>
                  <a:lnTo>
                    <a:pt x="82668" y="212848"/>
                  </a:lnTo>
                  <a:lnTo>
                    <a:pt x="87693" y="207182"/>
                  </a:lnTo>
                  <a:lnTo>
                    <a:pt x="91226" y="211407"/>
                  </a:lnTo>
                  <a:lnTo>
                    <a:pt x="93554" y="205702"/>
                  </a:lnTo>
                  <a:lnTo>
                    <a:pt x="99169" y="189607"/>
                  </a:lnTo>
                  <a:lnTo>
                    <a:pt x="109982" y="186625"/>
                  </a:lnTo>
                  <a:lnTo>
                    <a:pt x="115346" y="188262"/>
                  </a:lnTo>
                  <a:lnTo>
                    <a:pt x="116299" y="184101"/>
                  </a:lnTo>
                  <a:lnTo>
                    <a:pt x="109170" y="180352"/>
                  </a:lnTo>
                  <a:lnTo>
                    <a:pt x="106129" y="173005"/>
                  </a:lnTo>
                  <a:lnTo>
                    <a:pt x="100314" y="171882"/>
                  </a:lnTo>
                  <a:lnTo>
                    <a:pt x="102650" y="165130"/>
                  </a:lnTo>
                  <a:lnTo>
                    <a:pt x="95917" y="165558"/>
                  </a:lnTo>
                  <a:lnTo>
                    <a:pt x="96888" y="160353"/>
                  </a:lnTo>
                  <a:lnTo>
                    <a:pt x="89268" y="160244"/>
                  </a:lnTo>
                  <a:lnTo>
                    <a:pt x="87595" y="151870"/>
                  </a:lnTo>
                  <a:lnTo>
                    <a:pt x="88575" y="146143"/>
                  </a:lnTo>
                  <a:lnTo>
                    <a:pt x="93480" y="147779"/>
                  </a:lnTo>
                  <a:lnTo>
                    <a:pt x="94495" y="139442"/>
                  </a:lnTo>
                  <a:lnTo>
                    <a:pt x="98937" y="142115"/>
                  </a:lnTo>
                  <a:lnTo>
                    <a:pt x="101624" y="142152"/>
                  </a:lnTo>
                  <a:lnTo>
                    <a:pt x="99949" y="133777"/>
                  </a:lnTo>
                  <a:lnTo>
                    <a:pt x="103192" y="125992"/>
                  </a:lnTo>
                  <a:lnTo>
                    <a:pt x="101423" y="124402"/>
                  </a:lnTo>
                  <a:lnTo>
                    <a:pt x="105162" y="112969"/>
                  </a:lnTo>
                  <a:lnTo>
                    <a:pt x="110082" y="113036"/>
                  </a:lnTo>
                  <a:lnTo>
                    <a:pt x="110579" y="109389"/>
                  </a:lnTo>
                  <a:lnTo>
                    <a:pt x="104339" y="107737"/>
                  </a:lnTo>
                  <a:lnTo>
                    <a:pt x="104375" y="105127"/>
                  </a:lnTo>
                  <a:lnTo>
                    <a:pt x="113822" y="101079"/>
                  </a:lnTo>
                  <a:lnTo>
                    <a:pt x="116547" y="97983"/>
                  </a:lnTo>
                  <a:lnTo>
                    <a:pt x="123178" y="103813"/>
                  </a:lnTo>
                  <a:lnTo>
                    <a:pt x="128063" y="106487"/>
                  </a:lnTo>
                  <a:lnTo>
                    <a:pt x="133358" y="112296"/>
                  </a:lnTo>
                  <a:lnTo>
                    <a:pt x="134200" y="116483"/>
                  </a:lnTo>
                  <a:lnTo>
                    <a:pt x="138266" y="113402"/>
                  </a:lnTo>
                  <a:lnTo>
                    <a:pt x="144958" y="115050"/>
                  </a:lnTo>
                  <a:lnTo>
                    <a:pt x="148506" y="117703"/>
                  </a:lnTo>
                  <a:lnTo>
                    <a:pt x="154353" y="115161"/>
                  </a:lnTo>
                  <a:lnTo>
                    <a:pt x="153525" y="109409"/>
                  </a:lnTo>
                  <a:lnTo>
                    <a:pt x="155418" y="100556"/>
                  </a:lnTo>
                  <a:lnTo>
                    <a:pt x="152778" y="96871"/>
                  </a:lnTo>
                  <a:lnTo>
                    <a:pt x="154652" y="89583"/>
                  </a:lnTo>
                  <a:lnTo>
                    <a:pt x="160086" y="83380"/>
                  </a:lnTo>
                  <a:lnTo>
                    <a:pt x="163208" y="83938"/>
                  </a:lnTo>
                  <a:lnTo>
                    <a:pt x="167282" y="79285"/>
                  </a:lnTo>
                  <a:lnTo>
                    <a:pt x="172642" y="79344"/>
                  </a:lnTo>
                  <a:lnTo>
                    <a:pt x="173582" y="75177"/>
                  </a:lnTo>
                  <a:lnTo>
                    <a:pt x="171841" y="70980"/>
                  </a:lnTo>
                  <a:lnTo>
                    <a:pt x="171051" y="61572"/>
                  </a:lnTo>
                  <a:lnTo>
                    <a:pt x="173763" y="58469"/>
                  </a:lnTo>
                  <a:lnTo>
                    <a:pt x="173809" y="54291"/>
                  </a:lnTo>
                  <a:lnTo>
                    <a:pt x="170343" y="44853"/>
                  </a:lnTo>
                  <a:lnTo>
                    <a:pt x="167672" y="44301"/>
                  </a:lnTo>
                  <a:lnTo>
                    <a:pt x="170406" y="39108"/>
                  </a:lnTo>
                  <a:lnTo>
                    <a:pt x="174866" y="39157"/>
                  </a:lnTo>
                  <a:lnTo>
                    <a:pt x="178924" y="35022"/>
                  </a:lnTo>
                  <a:lnTo>
                    <a:pt x="182612" y="23571"/>
                  </a:lnTo>
                  <a:lnTo>
                    <a:pt x="181765" y="19383"/>
                  </a:lnTo>
                  <a:lnTo>
                    <a:pt x="178212" y="18301"/>
                  </a:lnTo>
                  <a:lnTo>
                    <a:pt x="178257" y="14122"/>
                  </a:lnTo>
                  <a:lnTo>
                    <a:pt x="171603" y="11438"/>
                  </a:lnTo>
                  <a:lnTo>
                    <a:pt x="174395" y="499"/>
                  </a:lnTo>
                  <a:lnTo>
                    <a:pt x="176626" y="0"/>
                  </a:lnTo>
                  <a:lnTo>
                    <a:pt x="176130" y="4696"/>
                  </a:lnTo>
                  <a:lnTo>
                    <a:pt x="185020" y="6358"/>
                  </a:lnTo>
                  <a:lnTo>
                    <a:pt x="186296" y="12118"/>
                  </a:lnTo>
                  <a:lnTo>
                    <a:pt x="192045" y="16355"/>
                  </a:lnTo>
                  <a:lnTo>
                    <a:pt x="199609" y="17476"/>
                  </a:lnTo>
                  <a:lnTo>
                    <a:pt x="201796" y="21676"/>
                  </a:lnTo>
                  <a:lnTo>
                    <a:pt x="207193" y="16504"/>
                  </a:lnTo>
                  <a:lnTo>
                    <a:pt x="215639" y="18672"/>
                  </a:lnTo>
                  <a:lnTo>
                    <a:pt x="216539" y="17636"/>
                  </a:lnTo>
                  <a:lnTo>
                    <a:pt x="233427" y="23007"/>
                  </a:lnTo>
                  <a:lnTo>
                    <a:pt x="235629" y="26159"/>
                  </a:lnTo>
                  <a:lnTo>
                    <a:pt x="239212" y="24099"/>
                  </a:lnTo>
                  <a:lnTo>
                    <a:pt x="246788" y="24160"/>
                  </a:lnTo>
                  <a:lnTo>
                    <a:pt x="249434" y="27836"/>
                  </a:lnTo>
                  <a:lnTo>
                    <a:pt x="255229" y="27880"/>
                  </a:lnTo>
                  <a:lnTo>
                    <a:pt x="258703" y="40441"/>
                  </a:lnTo>
                  <a:lnTo>
                    <a:pt x="257773" y="45657"/>
                  </a:lnTo>
                  <a:lnTo>
                    <a:pt x="266259" y="44151"/>
                  </a:lnTo>
                  <a:lnTo>
                    <a:pt x="272058" y="44190"/>
                  </a:lnTo>
                  <a:lnTo>
                    <a:pt x="274717" y="46819"/>
                  </a:lnTo>
                  <a:lnTo>
                    <a:pt x="272894" y="52552"/>
                  </a:lnTo>
                  <a:lnTo>
                    <a:pt x="275973" y="59361"/>
                  </a:lnTo>
                  <a:lnTo>
                    <a:pt x="271042" y="62461"/>
                  </a:lnTo>
                  <a:lnTo>
                    <a:pt x="274603" y="64052"/>
                  </a:lnTo>
                  <a:lnTo>
                    <a:pt x="278634" y="61989"/>
                  </a:lnTo>
                  <a:lnTo>
                    <a:pt x="282182" y="65667"/>
                  </a:lnTo>
                  <a:lnTo>
                    <a:pt x="287096" y="65176"/>
                  </a:lnTo>
                  <a:lnTo>
                    <a:pt x="288866" y="67797"/>
                  </a:lnTo>
                  <a:lnTo>
                    <a:pt x="294670" y="67831"/>
                  </a:lnTo>
                  <a:lnTo>
                    <a:pt x="294656" y="70442"/>
                  </a:lnTo>
                  <a:lnTo>
                    <a:pt x="300449" y="72564"/>
                  </a:lnTo>
                  <a:lnTo>
                    <a:pt x="304884" y="78331"/>
                  </a:lnTo>
                  <a:lnTo>
                    <a:pt x="307553" y="80434"/>
                  </a:lnTo>
                  <a:lnTo>
                    <a:pt x="313372" y="78375"/>
                  </a:lnTo>
                  <a:lnTo>
                    <a:pt x="310721" y="72618"/>
                  </a:lnTo>
                  <a:lnTo>
                    <a:pt x="314309" y="69503"/>
                  </a:lnTo>
                  <a:lnTo>
                    <a:pt x="317482" y="59597"/>
                  </a:lnTo>
                  <a:lnTo>
                    <a:pt x="315278" y="53842"/>
                  </a:lnTo>
                  <a:lnTo>
                    <a:pt x="318405" y="53335"/>
                  </a:lnTo>
                  <a:lnTo>
                    <a:pt x="325975" y="57025"/>
                  </a:lnTo>
                  <a:lnTo>
                    <a:pt x="327746" y="60166"/>
                  </a:lnTo>
                  <a:lnTo>
                    <a:pt x="335334" y="60198"/>
                  </a:lnTo>
                  <a:lnTo>
                    <a:pt x="335325" y="62287"/>
                  </a:lnTo>
                  <a:lnTo>
                    <a:pt x="342004" y="67013"/>
                  </a:lnTo>
                  <a:lnTo>
                    <a:pt x="346468" y="67029"/>
                  </a:lnTo>
                  <a:lnTo>
                    <a:pt x="350465" y="73309"/>
                  </a:lnTo>
                  <a:lnTo>
                    <a:pt x="357176" y="69676"/>
                  </a:lnTo>
                  <a:lnTo>
                    <a:pt x="358082" y="65502"/>
                  </a:lnTo>
                  <a:lnTo>
                    <a:pt x="361656" y="64468"/>
                  </a:lnTo>
                  <a:lnTo>
                    <a:pt x="363427" y="69695"/>
                  </a:lnTo>
                  <a:lnTo>
                    <a:pt x="370118" y="72324"/>
                  </a:lnTo>
                  <a:lnTo>
                    <a:pt x="372822" y="62409"/>
                  </a:lnTo>
                  <a:lnTo>
                    <a:pt x="376846" y="59808"/>
                  </a:lnTo>
                  <a:lnTo>
                    <a:pt x="387114" y="58785"/>
                  </a:lnTo>
                  <a:lnTo>
                    <a:pt x="392475" y="55661"/>
                  </a:lnTo>
                  <a:lnTo>
                    <a:pt x="399167" y="57238"/>
                  </a:lnTo>
                  <a:lnTo>
                    <a:pt x="403180" y="59853"/>
                  </a:lnTo>
                  <a:lnTo>
                    <a:pt x="405851" y="66645"/>
                  </a:lnTo>
                  <a:lnTo>
                    <a:pt x="411651" y="72394"/>
                  </a:lnTo>
                  <a:lnTo>
                    <a:pt x="418349" y="73965"/>
                  </a:lnTo>
                  <a:lnTo>
                    <a:pt x="423259" y="79711"/>
                  </a:lnTo>
                  <a:lnTo>
                    <a:pt x="423259" y="82844"/>
                  </a:lnTo>
                  <a:lnTo>
                    <a:pt x="427725" y="89632"/>
                  </a:lnTo>
                  <a:lnTo>
                    <a:pt x="425041" y="101639"/>
                  </a:lnTo>
                  <a:lnTo>
                    <a:pt x="425934" y="107382"/>
                  </a:lnTo>
                  <a:lnTo>
                    <a:pt x="424145" y="108947"/>
                  </a:lnTo>
                  <a:lnTo>
                    <a:pt x="419219" y="119908"/>
                  </a:lnTo>
                  <a:lnTo>
                    <a:pt x="422796" y="128261"/>
                  </a:lnTo>
                  <a:lnTo>
                    <a:pt x="417420" y="134521"/>
                  </a:lnTo>
                  <a:lnTo>
                    <a:pt x="410700" y="138692"/>
                  </a:lnTo>
                  <a:lnTo>
                    <a:pt x="410689" y="152783"/>
                  </a:lnTo>
                  <a:lnTo>
                    <a:pt x="417412" y="150178"/>
                  </a:lnTo>
                  <a:lnTo>
                    <a:pt x="421891" y="153312"/>
                  </a:lnTo>
                  <a:lnTo>
                    <a:pt x="420991" y="163226"/>
                  </a:lnTo>
                  <a:lnTo>
                    <a:pt x="422782" y="169489"/>
                  </a:lnTo>
                  <a:lnTo>
                    <a:pt x="422776" y="183577"/>
                  </a:lnTo>
                  <a:lnTo>
                    <a:pt x="420083" y="186706"/>
                  </a:lnTo>
                  <a:lnTo>
                    <a:pt x="415595" y="187747"/>
                  </a:lnTo>
                  <a:lnTo>
                    <a:pt x="420977" y="195576"/>
                  </a:lnTo>
                  <a:lnTo>
                    <a:pt x="433546" y="198708"/>
                  </a:lnTo>
                  <a:lnTo>
                    <a:pt x="438937" y="207053"/>
                  </a:lnTo>
                  <a:lnTo>
                    <a:pt x="444777" y="209659"/>
                  </a:lnTo>
                  <a:lnTo>
                    <a:pt x="448374" y="213830"/>
                  </a:lnTo>
                  <a:lnTo>
                    <a:pt x="456457" y="211214"/>
                  </a:lnTo>
                  <a:lnTo>
                    <a:pt x="459156" y="214341"/>
                  </a:lnTo>
                  <a:lnTo>
                    <a:pt x="463644" y="210162"/>
                  </a:lnTo>
                  <a:lnTo>
                    <a:pt x="469483" y="210154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sp>
          <p:nvSpPr>
            <p:cNvPr id="40" name="M32">
              <a:extLst>
                <a:ext uri="{FF2B5EF4-FFF2-40B4-BE49-F238E27FC236}">
                  <a16:creationId xmlns:a16="http://schemas.microsoft.com/office/drawing/2014/main" xmlns="" id="{64AD7BFD-4BBB-447E-802F-5A706E728536}"/>
                </a:ext>
              </a:extLst>
            </p:cNvPr>
            <p:cNvSpPr/>
            <p:nvPr/>
          </p:nvSpPr>
          <p:spPr>
            <a:xfrm>
              <a:off x="3412456" y="2083079"/>
              <a:ext cx="173712" cy="278079"/>
            </a:xfrm>
            <a:custGeom>
              <a:avLst/>
              <a:gdLst/>
              <a:ahLst/>
              <a:cxnLst/>
              <a:rect l="0" t="0" r="0" b="0"/>
              <a:pathLst>
                <a:path w="170991" h="278079">
                  <a:moveTo>
                    <a:pt x="148322" y="3494"/>
                  </a:moveTo>
                  <a:lnTo>
                    <a:pt x="149883" y="12291"/>
                  </a:lnTo>
                  <a:lnTo>
                    <a:pt x="153053" y="14139"/>
                  </a:lnTo>
                  <a:lnTo>
                    <a:pt x="155779" y="21269"/>
                  </a:lnTo>
                  <a:lnTo>
                    <a:pt x="155723" y="25997"/>
                  </a:lnTo>
                  <a:lnTo>
                    <a:pt x="149174" y="46985"/>
                  </a:lnTo>
                  <a:lnTo>
                    <a:pt x="161596" y="45473"/>
                  </a:lnTo>
                  <a:lnTo>
                    <a:pt x="161596" y="45473"/>
                  </a:lnTo>
                  <a:lnTo>
                    <a:pt x="162053" y="51210"/>
                  </a:lnTo>
                  <a:lnTo>
                    <a:pt x="166560" y="53475"/>
                  </a:lnTo>
                  <a:lnTo>
                    <a:pt x="168699" y="74823"/>
                  </a:lnTo>
                  <a:lnTo>
                    <a:pt x="167144" y="77047"/>
                  </a:lnTo>
                  <a:lnTo>
                    <a:pt x="167809" y="85392"/>
                  </a:lnTo>
                  <a:lnTo>
                    <a:pt x="169948" y="90470"/>
                  </a:lnTo>
                  <a:lnTo>
                    <a:pt x="167614" y="93806"/>
                  </a:lnTo>
                  <a:lnTo>
                    <a:pt x="168030" y="99021"/>
                  </a:lnTo>
                  <a:lnTo>
                    <a:pt x="170990" y="103509"/>
                  </a:lnTo>
                  <a:lnTo>
                    <a:pt x="169933" y="111992"/>
                  </a:lnTo>
                  <a:lnTo>
                    <a:pt x="165192" y="112370"/>
                  </a:lnTo>
                  <a:lnTo>
                    <a:pt x="163675" y="115115"/>
                  </a:lnTo>
                  <a:lnTo>
                    <a:pt x="165856" y="120715"/>
                  </a:lnTo>
                  <a:lnTo>
                    <a:pt x="161975" y="121023"/>
                  </a:lnTo>
                  <a:lnTo>
                    <a:pt x="164513" y="136568"/>
                  </a:lnTo>
                  <a:lnTo>
                    <a:pt x="164513" y="136568"/>
                  </a:lnTo>
                  <a:lnTo>
                    <a:pt x="162356" y="136740"/>
                  </a:lnTo>
                  <a:lnTo>
                    <a:pt x="159771" y="147967"/>
                  </a:lnTo>
                  <a:lnTo>
                    <a:pt x="157695" y="149181"/>
                  </a:lnTo>
                  <a:lnTo>
                    <a:pt x="155699" y="140416"/>
                  </a:lnTo>
                  <a:lnTo>
                    <a:pt x="151774" y="140202"/>
                  </a:lnTo>
                  <a:lnTo>
                    <a:pt x="150500" y="135054"/>
                  </a:lnTo>
                  <a:lnTo>
                    <a:pt x="146308" y="136959"/>
                  </a:lnTo>
                  <a:lnTo>
                    <a:pt x="143739" y="142934"/>
                  </a:lnTo>
                  <a:lnTo>
                    <a:pt x="138373" y="146504"/>
                  </a:lnTo>
                  <a:lnTo>
                    <a:pt x="137095" y="152377"/>
                  </a:lnTo>
                  <a:lnTo>
                    <a:pt x="129633" y="151385"/>
                  </a:lnTo>
                  <a:lnTo>
                    <a:pt x="126327" y="147969"/>
                  </a:lnTo>
                  <a:lnTo>
                    <a:pt x="122104" y="138326"/>
                  </a:lnTo>
                  <a:lnTo>
                    <a:pt x="118692" y="139115"/>
                  </a:lnTo>
                  <a:lnTo>
                    <a:pt x="119096" y="144332"/>
                  </a:lnTo>
                  <a:lnTo>
                    <a:pt x="116668" y="146619"/>
                  </a:lnTo>
                  <a:lnTo>
                    <a:pt x="118218" y="155421"/>
                  </a:lnTo>
                  <a:lnTo>
                    <a:pt x="120350" y="160504"/>
                  </a:lnTo>
                  <a:lnTo>
                    <a:pt x="119728" y="163701"/>
                  </a:lnTo>
                  <a:lnTo>
                    <a:pt x="124641" y="182214"/>
                  </a:lnTo>
                  <a:lnTo>
                    <a:pt x="120398" y="183592"/>
                  </a:lnTo>
                  <a:lnTo>
                    <a:pt x="120883" y="189852"/>
                  </a:lnTo>
                  <a:lnTo>
                    <a:pt x="113098" y="190454"/>
                  </a:lnTo>
                  <a:lnTo>
                    <a:pt x="106619" y="196725"/>
                  </a:lnTo>
                  <a:lnTo>
                    <a:pt x="104309" y="206348"/>
                  </a:lnTo>
                  <a:lnTo>
                    <a:pt x="98769" y="213594"/>
                  </a:lnTo>
                  <a:lnTo>
                    <a:pt x="97435" y="218943"/>
                  </a:lnTo>
                  <a:lnTo>
                    <a:pt x="101029" y="231789"/>
                  </a:lnTo>
                  <a:lnTo>
                    <a:pt x="103082" y="235830"/>
                  </a:lnTo>
                  <a:lnTo>
                    <a:pt x="106721" y="249196"/>
                  </a:lnTo>
                  <a:lnTo>
                    <a:pt x="108849" y="248508"/>
                  </a:lnTo>
                  <a:lnTo>
                    <a:pt x="105385" y="254546"/>
                  </a:lnTo>
                  <a:lnTo>
                    <a:pt x="101403" y="253801"/>
                  </a:lnTo>
                  <a:lnTo>
                    <a:pt x="102234" y="258985"/>
                  </a:lnTo>
                  <a:lnTo>
                    <a:pt x="91708" y="269757"/>
                  </a:lnTo>
                  <a:lnTo>
                    <a:pt x="90761" y="268779"/>
                  </a:lnTo>
                  <a:lnTo>
                    <a:pt x="81094" y="273708"/>
                  </a:lnTo>
                  <a:lnTo>
                    <a:pt x="78803" y="278078"/>
                  </a:lnTo>
                  <a:lnTo>
                    <a:pt x="74466" y="272632"/>
                  </a:lnTo>
                  <a:lnTo>
                    <a:pt x="72808" y="273806"/>
                  </a:lnTo>
                  <a:lnTo>
                    <a:pt x="67720" y="269990"/>
                  </a:lnTo>
                  <a:lnTo>
                    <a:pt x="65204" y="259684"/>
                  </a:lnTo>
                  <a:lnTo>
                    <a:pt x="61823" y="249442"/>
                  </a:lnTo>
                  <a:lnTo>
                    <a:pt x="61511" y="245267"/>
                  </a:lnTo>
                  <a:lnTo>
                    <a:pt x="57454" y="243471"/>
                  </a:lnTo>
                  <a:lnTo>
                    <a:pt x="54866" y="232120"/>
                  </a:lnTo>
                  <a:lnTo>
                    <a:pt x="50896" y="225594"/>
                  </a:lnTo>
                  <a:lnTo>
                    <a:pt x="44794" y="225522"/>
                  </a:lnTo>
                  <a:lnTo>
                    <a:pt x="40924" y="232104"/>
                  </a:lnTo>
                  <a:lnTo>
                    <a:pt x="40596" y="239473"/>
                  </a:lnTo>
                  <a:lnTo>
                    <a:pt x="45653" y="254840"/>
                  </a:lnTo>
                  <a:lnTo>
                    <a:pt x="47659" y="258365"/>
                  </a:lnTo>
                  <a:lnTo>
                    <a:pt x="45605" y="260091"/>
                  </a:lnTo>
                  <a:lnTo>
                    <a:pt x="40246" y="258387"/>
                  </a:lnTo>
                  <a:lnTo>
                    <a:pt x="37375" y="254926"/>
                  </a:lnTo>
                  <a:lnTo>
                    <a:pt x="32591" y="243210"/>
                  </a:lnTo>
                  <a:lnTo>
                    <a:pt x="31978" y="234860"/>
                  </a:lnTo>
                  <a:lnTo>
                    <a:pt x="27441" y="220502"/>
                  </a:lnTo>
                  <a:lnTo>
                    <a:pt x="28982" y="217766"/>
                  </a:lnTo>
                  <a:lnTo>
                    <a:pt x="25875" y="216945"/>
                  </a:lnTo>
                  <a:lnTo>
                    <a:pt x="26792" y="211631"/>
                  </a:lnTo>
                  <a:lnTo>
                    <a:pt x="23418" y="207156"/>
                  </a:lnTo>
                  <a:lnTo>
                    <a:pt x="22999" y="201415"/>
                  </a:lnTo>
                  <a:lnTo>
                    <a:pt x="19081" y="195406"/>
                  </a:lnTo>
                  <a:lnTo>
                    <a:pt x="17250" y="188194"/>
                  </a:lnTo>
                  <a:lnTo>
                    <a:pt x="9952" y="183478"/>
                  </a:lnTo>
                  <a:lnTo>
                    <a:pt x="11379" y="179178"/>
                  </a:lnTo>
                  <a:lnTo>
                    <a:pt x="8709" y="178322"/>
                  </a:lnTo>
                  <a:lnTo>
                    <a:pt x="5549" y="170682"/>
                  </a:lnTo>
                  <a:lnTo>
                    <a:pt x="2448" y="169857"/>
                  </a:lnTo>
                  <a:lnTo>
                    <a:pt x="2520" y="158835"/>
                  </a:lnTo>
                  <a:lnTo>
                    <a:pt x="8400" y="162081"/>
                  </a:lnTo>
                  <a:lnTo>
                    <a:pt x="7832" y="154253"/>
                  </a:lnTo>
                  <a:lnTo>
                    <a:pt x="490" y="154785"/>
                  </a:lnTo>
                  <a:lnTo>
                    <a:pt x="0" y="148001"/>
                  </a:lnTo>
                  <a:lnTo>
                    <a:pt x="1501" y="144744"/>
                  </a:lnTo>
                  <a:lnTo>
                    <a:pt x="6173" y="143357"/>
                  </a:lnTo>
                  <a:lnTo>
                    <a:pt x="9777" y="145194"/>
                  </a:lnTo>
                  <a:lnTo>
                    <a:pt x="10071" y="137303"/>
                  </a:lnTo>
                  <a:lnTo>
                    <a:pt x="13232" y="127105"/>
                  </a:lnTo>
                  <a:lnTo>
                    <a:pt x="9250" y="120050"/>
                  </a:lnTo>
                  <a:lnTo>
                    <a:pt x="10443" y="112619"/>
                  </a:lnTo>
                  <a:lnTo>
                    <a:pt x="15615" y="112242"/>
                  </a:lnTo>
                  <a:lnTo>
                    <a:pt x="13662" y="109237"/>
                  </a:lnTo>
                  <a:lnTo>
                    <a:pt x="15043" y="104414"/>
                  </a:lnTo>
                  <a:lnTo>
                    <a:pt x="18136" y="105237"/>
                  </a:lnTo>
                  <a:lnTo>
                    <a:pt x="19591" y="101459"/>
                  </a:lnTo>
                  <a:lnTo>
                    <a:pt x="30554" y="103276"/>
                  </a:lnTo>
                  <a:lnTo>
                    <a:pt x="29385" y="99165"/>
                  </a:lnTo>
                  <a:lnTo>
                    <a:pt x="32998" y="89455"/>
                  </a:lnTo>
                  <a:lnTo>
                    <a:pt x="29246" y="85535"/>
                  </a:lnTo>
                  <a:lnTo>
                    <a:pt x="28899" y="80839"/>
                  </a:lnTo>
                  <a:lnTo>
                    <a:pt x="35318" y="79840"/>
                  </a:lnTo>
                  <a:lnTo>
                    <a:pt x="47680" y="83119"/>
                  </a:lnTo>
                  <a:lnTo>
                    <a:pt x="54254" y="84202"/>
                  </a:lnTo>
                  <a:lnTo>
                    <a:pt x="61924" y="82577"/>
                  </a:lnTo>
                  <a:lnTo>
                    <a:pt x="67086" y="76417"/>
                  </a:lnTo>
                  <a:lnTo>
                    <a:pt x="65833" y="71265"/>
                  </a:lnTo>
                  <a:lnTo>
                    <a:pt x="68723" y="63701"/>
                  </a:lnTo>
                  <a:lnTo>
                    <a:pt x="67468" y="58549"/>
                  </a:lnTo>
                  <a:lnTo>
                    <a:pt x="70088" y="58876"/>
                  </a:lnTo>
                  <a:lnTo>
                    <a:pt x="73731" y="66995"/>
                  </a:lnTo>
                  <a:lnTo>
                    <a:pt x="83981" y="70939"/>
                  </a:lnTo>
                  <a:lnTo>
                    <a:pt x="84763" y="69830"/>
                  </a:lnTo>
                  <a:lnTo>
                    <a:pt x="80871" y="52811"/>
                  </a:lnTo>
                  <a:lnTo>
                    <a:pt x="88538" y="56949"/>
                  </a:lnTo>
                  <a:lnTo>
                    <a:pt x="96707" y="56323"/>
                  </a:lnTo>
                  <a:lnTo>
                    <a:pt x="96518" y="59486"/>
                  </a:lnTo>
                  <a:lnTo>
                    <a:pt x="104282" y="70433"/>
                  </a:lnTo>
                  <a:lnTo>
                    <a:pt x="106743" y="68669"/>
                  </a:lnTo>
                  <a:lnTo>
                    <a:pt x="107079" y="61821"/>
                  </a:lnTo>
                  <a:lnTo>
                    <a:pt x="109698" y="45351"/>
                  </a:lnTo>
                  <a:lnTo>
                    <a:pt x="105844" y="34630"/>
                  </a:lnTo>
                  <a:lnTo>
                    <a:pt x="111185" y="31068"/>
                  </a:lnTo>
                  <a:lnTo>
                    <a:pt x="114086" y="35041"/>
                  </a:lnTo>
                  <a:lnTo>
                    <a:pt x="117441" y="33731"/>
                  </a:lnTo>
                  <a:lnTo>
                    <a:pt x="112538" y="26241"/>
                  </a:lnTo>
                  <a:lnTo>
                    <a:pt x="116711" y="24342"/>
                  </a:lnTo>
                  <a:lnTo>
                    <a:pt x="121637" y="26582"/>
                  </a:lnTo>
                  <a:lnTo>
                    <a:pt x="129837" y="26466"/>
                  </a:lnTo>
                  <a:lnTo>
                    <a:pt x="134477" y="25052"/>
                  </a:lnTo>
                  <a:lnTo>
                    <a:pt x="137297" y="16959"/>
                  </a:lnTo>
                  <a:lnTo>
                    <a:pt x="140813" y="17732"/>
                  </a:lnTo>
                  <a:lnTo>
                    <a:pt x="136577" y="2322"/>
                  </a:lnTo>
                  <a:lnTo>
                    <a:pt x="139414" y="0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grpSp>
          <p:nvGrpSpPr>
            <p:cNvPr id="41" name="M33">
              <a:extLst>
                <a:ext uri="{FF2B5EF4-FFF2-40B4-BE49-F238E27FC236}">
                  <a16:creationId xmlns:a16="http://schemas.microsoft.com/office/drawing/2014/main" xmlns="" id="{E724DB46-4C89-4087-9685-D7FF67AE5506}"/>
                </a:ext>
              </a:extLst>
            </p:cNvPr>
            <p:cNvGrpSpPr/>
            <p:nvPr/>
          </p:nvGrpSpPr>
          <p:grpSpPr>
            <a:xfrm>
              <a:off x="1336384" y="1139170"/>
              <a:ext cx="1087450" cy="1122666"/>
              <a:chOff x="1343107" y="1139170"/>
              <a:chExt cx="1087450" cy="1122666"/>
            </a:xfrm>
          </p:grpSpPr>
          <p:sp>
            <p:nvSpPr>
              <p:cNvPr id="146" name="ID_228">
                <a:extLst>
                  <a:ext uri="{FF2B5EF4-FFF2-40B4-BE49-F238E27FC236}">
                    <a16:creationId xmlns:a16="http://schemas.microsoft.com/office/drawing/2014/main" xmlns="" id="{85F6A717-16E0-4CF5-B45C-7E50EA6471AC}"/>
                  </a:ext>
                </a:extLst>
              </p:cNvPr>
              <p:cNvSpPr/>
              <p:nvPr/>
            </p:nvSpPr>
            <p:spPr>
              <a:xfrm>
                <a:off x="1820976" y="2070787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FFF0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47" name="ID_229">
                <a:extLst>
                  <a:ext uri="{FF2B5EF4-FFF2-40B4-BE49-F238E27FC236}">
                    <a16:creationId xmlns:a16="http://schemas.microsoft.com/office/drawing/2014/main" xmlns="" id="{D6BB01AB-5574-46C8-B29C-24426A0E8802}"/>
                  </a:ext>
                </a:extLst>
              </p:cNvPr>
              <p:cNvSpPr/>
              <p:nvPr/>
            </p:nvSpPr>
            <p:spPr>
              <a:xfrm>
                <a:off x="1659447" y="2046634"/>
                <a:ext cx="10242" cy="19373"/>
              </a:xfrm>
              <a:custGeom>
                <a:avLst/>
                <a:gdLst/>
                <a:ahLst/>
                <a:cxnLst/>
                <a:rect l="0" t="0" r="0" b="0"/>
                <a:pathLst>
                  <a:path w="10242" h="19373">
                    <a:moveTo>
                      <a:pt x="6372" y="19372"/>
                    </a:moveTo>
                    <a:lnTo>
                      <a:pt x="807" y="17780"/>
                    </a:lnTo>
                    <a:lnTo>
                      <a:pt x="824" y="13596"/>
                    </a:lnTo>
                    <a:lnTo>
                      <a:pt x="3823" y="13608"/>
                    </a:lnTo>
                    <a:lnTo>
                      <a:pt x="3847" y="7856"/>
                    </a:lnTo>
                    <a:lnTo>
                      <a:pt x="0" y="5748"/>
                    </a:lnTo>
                    <a:lnTo>
                      <a:pt x="1309" y="0"/>
                    </a:lnTo>
                    <a:lnTo>
                      <a:pt x="5552" y="9954"/>
                    </a:lnTo>
                    <a:lnTo>
                      <a:pt x="10241" y="16248"/>
                    </a:lnTo>
                    <a:close/>
                  </a:path>
                </a:pathLst>
              </a:custGeom>
              <a:solidFill>
                <a:srgbClr val="FFFF0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48" name="ID_230">
                <a:extLst>
                  <a:ext uri="{FF2B5EF4-FFF2-40B4-BE49-F238E27FC236}">
                    <a16:creationId xmlns:a16="http://schemas.microsoft.com/office/drawing/2014/main" xmlns="" id="{30C12D77-F635-4852-A8CF-4BBD2CB58B97}"/>
                  </a:ext>
                </a:extLst>
              </p:cNvPr>
              <p:cNvSpPr/>
              <p:nvPr/>
            </p:nvSpPr>
            <p:spPr>
              <a:xfrm>
                <a:off x="1661640" y="2039839"/>
                <a:ext cx="1" cy="1"/>
              </a:xfrm>
              <a:custGeom>
                <a:avLst/>
                <a:gdLst/>
                <a:ahLst/>
                <a:cxnLst/>
                <a:rect l="0" t="0" r="0" b="0"/>
                <a:pathLst>
                  <a:path w="1" h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FFF0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49" name="ID_231">
                <a:extLst>
                  <a:ext uri="{FF2B5EF4-FFF2-40B4-BE49-F238E27FC236}">
                    <a16:creationId xmlns:a16="http://schemas.microsoft.com/office/drawing/2014/main" xmlns="" id="{381102BD-3856-435A-AEB3-797530893968}"/>
                  </a:ext>
                </a:extLst>
              </p:cNvPr>
              <p:cNvSpPr/>
              <p:nvPr/>
            </p:nvSpPr>
            <p:spPr>
              <a:xfrm>
                <a:off x="1343107" y="1139170"/>
                <a:ext cx="1087450" cy="1122666"/>
              </a:xfrm>
              <a:custGeom>
                <a:avLst/>
                <a:gdLst/>
                <a:ahLst/>
                <a:cxnLst/>
                <a:rect l="0" t="0" r="0" b="0"/>
                <a:pathLst>
                  <a:path w="1087450" h="1122666">
                    <a:moveTo>
                      <a:pt x="84527" y="5264"/>
                    </a:moveTo>
                    <a:lnTo>
                      <a:pt x="84527" y="5264"/>
                    </a:lnTo>
                    <a:lnTo>
                      <a:pt x="84527" y="5264"/>
                    </a:lnTo>
                    <a:lnTo>
                      <a:pt x="91395" y="13672"/>
                    </a:lnTo>
                    <a:lnTo>
                      <a:pt x="112222" y="24870"/>
                    </a:lnTo>
                    <a:lnTo>
                      <a:pt x="121638" y="28632"/>
                    </a:lnTo>
                    <a:lnTo>
                      <a:pt x="116560" y="38949"/>
                    </a:lnTo>
                    <a:lnTo>
                      <a:pt x="109408" y="49758"/>
                    </a:lnTo>
                    <a:lnTo>
                      <a:pt x="103140" y="55903"/>
                    </a:lnTo>
                    <a:lnTo>
                      <a:pt x="101521" y="53802"/>
                    </a:lnTo>
                    <a:lnTo>
                      <a:pt x="96854" y="63085"/>
                    </a:lnTo>
                    <a:lnTo>
                      <a:pt x="98451" y="66745"/>
                    </a:lnTo>
                    <a:lnTo>
                      <a:pt x="92580" y="73414"/>
                    </a:lnTo>
                    <a:lnTo>
                      <a:pt x="94177" y="77074"/>
                    </a:lnTo>
                    <a:lnTo>
                      <a:pt x="90395" y="81695"/>
                    </a:lnTo>
                    <a:lnTo>
                      <a:pt x="92405" y="85362"/>
                    </a:lnTo>
                    <a:lnTo>
                      <a:pt x="87758" y="92569"/>
                    </a:lnTo>
                    <a:lnTo>
                      <a:pt x="92253" y="95753"/>
                    </a:lnTo>
                    <a:lnTo>
                      <a:pt x="93792" y="103571"/>
                    </a:lnTo>
                    <a:lnTo>
                      <a:pt x="97028" y="108296"/>
                    </a:lnTo>
                    <a:lnTo>
                      <a:pt x="95211" y="119706"/>
                    </a:lnTo>
                    <a:lnTo>
                      <a:pt x="101367" y="122913"/>
                    </a:lnTo>
                    <a:lnTo>
                      <a:pt x="100502" y="125500"/>
                    </a:lnTo>
                    <a:lnTo>
                      <a:pt x="106683" y="127147"/>
                    </a:lnTo>
                    <a:lnTo>
                      <a:pt x="112527" y="123068"/>
                    </a:lnTo>
                    <a:lnTo>
                      <a:pt x="115421" y="123108"/>
                    </a:lnTo>
                    <a:lnTo>
                      <a:pt x="118770" y="120033"/>
                    </a:lnTo>
                    <a:lnTo>
                      <a:pt x="123296" y="121653"/>
                    </a:lnTo>
                    <a:lnTo>
                      <a:pt x="121608" y="124230"/>
                    </a:lnTo>
                    <a:lnTo>
                      <a:pt x="121608" y="124230"/>
                    </a:lnTo>
                    <a:lnTo>
                      <a:pt x="121608" y="124230"/>
                    </a:lnTo>
                    <a:lnTo>
                      <a:pt x="121608" y="124230"/>
                    </a:lnTo>
                    <a:lnTo>
                      <a:pt x="125702" y="127403"/>
                    </a:lnTo>
                    <a:lnTo>
                      <a:pt x="126393" y="137811"/>
                    </a:lnTo>
                    <a:lnTo>
                      <a:pt x="122670" y="137762"/>
                    </a:lnTo>
                    <a:lnTo>
                      <a:pt x="122622" y="141401"/>
                    </a:lnTo>
                    <a:lnTo>
                      <a:pt x="122622" y="141401"/>
                    </a:lnTo>
                    <a:lnTo>
                      <a:pt x="122622" y="141401"/>
                    </a:lnTo>
                    <a:lnTo>
                      <a:pt x="122622" y="141401"/>
                    </a:lnTo>
                    <a:lnTo>
                      <a:pt x="127166" y="141980"/>
                    </a:lnTo>
                    <a:lnTo>
                      <a:pt x="126271" y="147169"/>
                    </a:lnTo>
                    <a:lnTo>
                      <a:pt x="134955" y="147800"/>
                    </a:lnTo>
                    <a:lnTo>
                      <a:pt x="135868" y="141052"/>
                    </a:lnTo>
                    <a:lnTo>
                      <a:pt x="140432" y="140069"/>
                    </a:lnTo>
                    <a:lnTo>
                      <a:pt x="142137" y="135930"/>
                    </a:lnTo>
                    <a:lnTo>
                      <a:pt x="148410" y="130287"/>
                    </a:lnTo>
                    <a:lnTo>
                      <a:pt x="149268" y="127698"/>
                    </a:lnTo>
                    <a:lnTo>
                      <a:pt x="153002" y="126703"/>
                    </a:lnTo>
                    <a:lnTo>
                      <a:pt x="157197" y="121553"/>
                    </a:lnTo>
                    <a:lnTo>
                      <a:pt x="160935" y="120037"/>
                    </a:lnTo>
                    <a:lnTo>
                      <a:pt x="162558" y="122655"/>
                    </a:lnTo>
                    <a:lnTo>
                      <a:pt x="172995" y="113414"/>
                    </a:lnTo>
                    <a:lnTo>
                      <a:pt x="176786" y="106698"/>
                    </a:lnTo>
                    <a:lnTo>
                      <a:pt x="184586" y="111458"/>
                    </a:lnTo>
                    <a:lnTo>
                      <a:pt x="198588" y="116277"/>
                    </a:lnTo>
                    <a:lnTo>
                      <a:pt x="201022" y="120979"/>
                    </a:lnTo>
                    <a:lnTo>
                      <a:pt x="201740" y="132422"/>
                    </a:lnTo>
                    <a:lnTo>
                      <a:pt x="208683" y="141846"/>
                    </a:lnTo>
                    <a:lnTo>
                      <a:pt x="214838" y="147622"/>
                    </a:lnTo>
                    <a:lnTo>
                      <a:pt x="219786" y="149746"/>
                    </a:lnTo>
                    <a:lnTo>
                      <a:pt x="227593" y="156573"/>
                    </a:lnTo>
                    <a:lnTo>
                      <a:pt x="232147" y="156611"/>
                    </a:lnTo>
                    <a:lnTo>
                      <a:pt x="240797" y="162400"/>
                    </a:lnTo>
                    <a:lnTo>
                      <a:pt x="254026" y="165620"/>
                    </a:lnTo>
                    <a:lnTo>
                      <a:pt x="259414" y="165138"/>
                    </a:lnTo>
                    <a:lnTo>
                      <a:pt x="256497" y="167718"/>
                    </a:lnTo>
                    <a:lnTo>
                      <a:pt x="254795" y="173947"/>
                    </a:lnTo>
                    <a:lnTo>
                      <a:pt x="247697" y="181178"/>
                    </a:lnTo>
                    <a:lnTo>
                      <a:pt x="244397" y="179072"/>
                    </a:lnTo>
                    <a:lnTo>
                      <a:pt x="241456" y="184251"/>
                    </a:lnTo>
                    <a:lnTo>
                      <a:pt x="236482" y="184212"/>
                    </a:lnTo>
                    <a:lnTo>
                      <a:pt x="231896" y="187297"/>
                    </a:lnTo>
                    <a:lnTo>
                      <a:pt x="231041" y="190411"/>
                    </a:lnTo>
                    <a:lnTo>
                      <a:pt x="237236" y="193583"/>
                    </a:lnTo>
                    <a:lnTo>
                      <a:pt x="244646" y="200924"/>
                    </a:lnTo>
                    <a:lnTo>
                      <a:pt x="249224" y="198877"/>
                    </a:lnTo>
                    <a:lnTo>
                      <a:pt x="256203" y="209334"/>
                    </a:lnTo>
                    <a:lnTo>
                      <a:pt x="256985" y="216104"/>
                    </a:lnTo>
                    <a:lnTo>
                      <a:pt x="262365" y="218743"/>
                    </a:lnTo>
                    <a:lnTo>
                      <a:pt x="265706" y="215643"/>
                    </a:lnTo>
                    <a:lnTo>
                      <a:pt x="271050" y="224005"/>
                    </a:lnTo>
                    <a:lnTo>
                      <a:pt x="274800" y="221947"/>
                    </a:lnTo>
                    <a:lnTo>
                      <a:pt x="271901" y="220888"/>
                    </a:lnTo>
                    <a:lnTo>
                      <a:pt x="275676" y="214667"/>
                    </a:lnTo>
                    <a:lnTo>
                      <a:pt x="283527" y="220958"/>
                    </a:lnTo>
                    <a:lnTo>
                      <a:pt x="288919" y="222030"/>
                    </a:lnTo>
                    <a:lnTo>
                      <a:pt x="291388" y="226207"/>
                    </a:lnTo>
                    <a:lnTo>
                      <a:pt x="290107" y="232445"/>
                    </a:lnTo>
                    <a:lnTo>
                      <a:pt x="293827" y="236109"/>
                    </a:lnTo>
                    <a:lnTo>
                      <a:pt x="292143" y="240264"/>
                    </a:lnTo>
                    <a:lnTo>
                      <a:pt x="294625" y="242359"/>
                    </a:lnTo>
                    <a:lnTo>
                      <a:pt x="299213" y="239260"/>
                    </a:lnTo>
                    <a:lnTo>
                      <a:pt x="304595" y="243451"/>
                    </a:lnTo>
                    <a:lnTo>
                      <a:pt x="312452" y="252338"/>
                    </a:lnTo>
                    <a:lnTo>
                      <a:pt x="321185" y="252375"/>
                    </a:lnTo>
                    <a:lnTo>
                      <a:pt x="327824" y="256045"/>
                    </a:lnTo>
                    <a:lnTo>
                      <a:pt x="326958" y="264893"/>
                    </a:lnTo>
                    <a:lnTo>
                      <a:pt x="328191" y="269063"/>
                    </a:lnTo>
                    <a:lnTo>
                      <a:pt x="343593" y="267553"/>
                    </a:lnTo>
                    <a:lnTo>
                      <a:pt x="346519" y="262876"/>
                    </a:lnTo>
                    <a:lnTo>
                      <a:pt x="349007" y="266007"/>
                    </a:lnTo>
                    <a:lnTo>
                      <a:pt x="348992" y="271214"/>
                    </a:lnTo>
                    <a:lnTo>
                      <a:pt x="357742" y="267072"/>
                    </a:lnTo>
                    <a:lnTo>
                      <a:pt x="363143" y="270729"/>
                    </a:lnTo>
                    <a:lnTo>
                      <a:pt x="371057" y="267100"/>
                    </a:lnTo>
                    <a:lnTo>
                      <a:pt x="371893" y="265019"/>
                    </a:lnTo>
                    <a:lnTo>
                      <a:pt x="380632" y="263471"/>
                    </a:lnTo>
                    <a:lnTo>
                      <a:pt x="384373" y="266599"/>
                    </a:lnTo>
                    <a:lnTo>
                      <a:pt x="384364" y="273368"/>
                    </a:lnTo>
                    <a:lnTo>
                      <a:pt x="381860" y="278572"/>
                    </a:lnTo>
                    <a:lnTo>
                      <a:pt x="386025" y="277015"/>
                    </a:lnTo>
                    <a:lnTo>
                      <a:pt x="388529" y="270770"/>
                    </a:lnTo>
                    <a:lnTo>
                      <a:pt x="392275" y="271294"/>
                    </a:lnTo>
                    <a:lnTo>
                      <a:pt x="394768" y="275982"/>
                    </a:lnTo>
                    <a:lnTo>
                      <a:pt x="390606" y="275458"/>
                    </a:lnTo>
                    <a:lnTo>
                      <a:pt x="391435" y="279104"/>
                    </a:lnTo>
                    <a:lnTo>
                      <a:pt x="398513" y="278588"/>
                    </a:lnTo>
                    <a:lnTo>
                      <a:pt x="396846" y="281712"/>
                    </a:lnTo>
                    <a:lnTo>
                      <a:pt x="400175" y="284838"/>
                    </a:lnTo>
                    <a:lnTo>
                      <a:pt x="401838" y="291088"/>
                    </a:lnTo>
                    <a:lnTo>
                      <a:pt x="408086" y="293694"/>
                    </a:lnTo>
                    <a:lnTo>
                      <a:pt x="413085" y="291611"/>
                    </a:lnTo>
                    <a:lnTo>
                      <a:pt x="418497" y="281715"/>
                    </a:lnTo>
                    <a:lnTo>
                      <a:pt x="415998" y="279112"/>
                    </a:lnTo>
                    <a:lnTo>
                      <a:pt x="420991" y="272862"/>
                    </a:lnTo>
                    <a:lnTo>
                      <a:pt x="420991" y="272862"/>
                    </a:lnTo>
                    <a:lnTo>
                      <a:pt x="427651" y="273378"/>
                    </a:lnTo>
                    <a:lnTo>
                      <a:pt x="438902" y="283782"/>
                    </a:lnTo>
                    <a:lnTo>
                      <a:pt x="446816" y="285333"/>
                    </a:lnTo>
                    <a:lnTo>
                      <a:pt x="449318" y="287412"/>
                    </a:lnTo>
                    <a:lnTo>
                      <a:pt x="450996" y="293658"/>
                    </a:lnTo>
                    <a:lnTo>
                      <a:pt x="456415" y="295210"/>
                    </a:lnTo>
                    <a:lnTo>
                      <a:pt x="458512" y="301456"/>
                    </a:lnTo>
                    <a:lnTo>
                      <a:pt x="464359" y="306651"/>
                    </a:lnTo>
                    <a:lnTo>
                      <a:pt x="473526" y="305585"/>
                    </a:lnTo>
                    <a:lnTo>
                      <a:pt x="477703" y="308698"/>
                    </a:lnTo>
                    <a:lnTo>
                      <a:pt x="478555" y="314426"/>
                    </a:lnTo>
                    <a:lnTo>
                      <a:pt x="485662" y="319612"/>
                    </a:lnTo>
                    <a:lnTo>
                      <a:pt x="483099" y="301389"/>
                    </a:lnTo>
                    <a:lnTo>
                      <a:pt x="487253" y="297209"/>
                    </a:lnTo>
                    <a:lnTo>
                      <a:pt x="491836" y="297192"/>
                    </a:lnTo>
                    <a:lnTo>
                      <a:pt x="495177" y="299263"/>
                    </a:lnTo>
                    <a:lnTo>
                      <a:pt x="496031" y="304468"/>
                    </a:lnTo>
                    <a:lnTo>
                      <a:pt x="500622" y="306013"/>
                    </a:lnTo>
                    <a:lnTo>
                      <a:pt x="506872" y="305466"/>
                    </a:lnTo>
                    <a:lnTo>
                      <a:pt x="510249" y="314827"/>
                    </a:lnTo>
                    <a:lnTo>
                      <a:pt x="513180" y="317419"/>
                    </a:lnTo>
                    <a:lnTo>
                      <a:pt x="521106" y="317902"/>
                    </a:lnTo>
                    <a:lnTo>
                      <a:pt x="523646" y="325182"/>
                    </a:lnTo>
                    <a:lnTo>
                      <a:pt x="528241" y="326200"/>
                    </a:lnTo>
                    <a:lnTo>
                      <a:pt x="530764" y="329834"/>
                    </a:lnTo>
                    <a:lnTo>
                      <a:pt x="534928" y="328248"/>
                    </a:lnTo>
                    <a:lnTo>
                      <a:pt x="540361" y="329780"/>
                    </a:lnTo>
                    <a:lnTo>
                      <a:pt x="539563" y="336037"/>
                    </a:lnTo>
                    <a:lnTo>
                      <a:pt x="549183" y="339105"/>
                    </a:lnTo>
                    <a:lnTo>
                      <a:pt x="549189" y="340147"/>
                    </a:lnTo>
                    <a:lnTo>
                      <a:pt x="556272" y="338017"/>
                    </a:lnTo>
                    <a:lnTo>
                      <a:pt x="559219" y="341645"/>
                    </a:lnTo>
                    <a:lnTo>
                      <a:pt x="557149" y="344264"/>
                    </a:lnTo>
                    <a:lnTo>
                      <a:pt x="561749" y="345276"/>
                    </a:lnTo>
                    <a:lnTo>
                      <a:pt x="566372" y="349413"/>
                    </a:lnTo>
                    <a:lnTo>
                      <a:pt x="583946" y="353451"/>
                    </a:lnTo>
                    <a:lnTo>
                      <a:pt x="588165" y="358629"/>
                    </a:lnTo>
                    <a:lnTo>
                      <a:pt x="587383" y="365411"/>
                    </a:lnTo>
                    <a:lnTo>
                      <a:pt x="596256" y="376805"/>
                    </a:lnTo>
                    <a:lnTo>
                      <a:pt x="600046" y="379901"/>
                    </a:lnTo>
                    <a:lnTo>
                      <a:pt x="600950" y="387713"/>
                    </a:lnTo>
                    <a:lnTo>
                      <a:pt x="600144" y="391369"/>
                    </a:lnTo>
                    <a:lnTo>
                      <a:pt x="608081" y="389736"/>
                    </a:lnTo>
                    <a:lnTo>
                      <a:pt x="608039" y="385044"/>
                    </a:lnTo>
                    <a:lnTo>
                      <a:pt x="616834" y="386007"/>
                    </a:lnTo>
                    <a:lnTo>
                      <a:pt x="620240" y="392231"/>
                    </a:lnTo>
                    <a:lnTo>
                      <a:pt x="623198" y="395331"/>
                    </a:lnTo>
                    <a:lnTo>
                      <a:pt x="623249" y="400544"/>
                    </a:lnTo>
                    <a:lnTo>
                      <a:pt x="649790" y="415916"/>
                    </a:lnTo>
                    <a:lnTo>
                      <a:pt x="654398" y="415866"/>
                    </a:lnTo>
                    <a:lnTo>
                      <a:pt x="669655" y="430817"/>
                    </a:lnTo>
                    <a:lnTo>
                      <a:pt x="673853" y="431289"/>
                    </a:lnTo>
                    <a:lnTo>
                      <a:pt x="681907" y="438494"/>
                    </a:lnTo>
                    <a:lnTo>
                      <a:pt x="687352" y="437905"/>
                    </a:lnTo>
                    <a:lnTo>
                      <a:pt x="687313" y="434777"/>
                    </a:lnTo>
                    <a:lnTo>
                      <a:pt x="693489" y="425833"/>
                    </a:lnTo>
                    <a:lnTo>
                      <a:pt x="708590" y="426678"/>
                    </a:lnTo>
                    <a:lnTo>
                      <a:pt x="715852" y="436489"/>
                    </a:lnTo>
                    <a:lnTo>
                      <a:pt x="720045" y="436431"/>
                    </a:lnTo>
                    <a:lnTo>
                      <a:pt x="728063" y="439969"/>
                    </a:lnTo>
                    <a:lnTo>
                      <a:pt x="736130" y="446633"/>
                    </a:lnTo>
                    <a:lnTo>
                      <a:pt x="739129" y="450762"/>
                    </a:lnTo>
                    <a:lnTo>
                      <a:pt x="749713" y="456863"/>
                    </a:lnTo>
                    <a:lnTo>
                      <a:pt x="753990" y="462015"/>
                    </a:lnTo>
                    <a:lnTo>
                      <a:pt x="765013" y="468624"/>
                    </a:lnTo>
                    <a:lnTo>
                      <a:pt x="769607" y="466985"/>
                    </a:lnTo>
                    <a:lnTo>
                      <a:pt x="778424" y="466841"/>
                    </a:lnTo>
                    <a:lnTo>
                      <a:pt x="784687" y="464650"/>
                    </a:lnTo>
                    <a:lnTo>
                      <a:pt x="793432" y="460327"/>
                    </a:lnTo>
                    <a:lnTo>
                      <a:pt x="800549" y="459160"/>
                    </a:lnTo>
                    <a:lnTo>
                      <a:pt x="801590" y="470620"/>
                    </a:lnTo>
                    <a:lnTo>
                      <a:pt x="805033" y="475255"/>
                    </a:lnTo>
                    <a:lnTo>
                      <a:pt x="804249" y="478400"/>
                    </a:lnTo>
                    <a:lnTo>
                      <a:pt x="807282" y="483564"/>
                    </a:lnTo>
                    <a:lnTo>
                      <a:pt x="805301" y="490383"/>
                    </a:lnTo>
                    <a:lnTo>
                      <a:pt x="805431" y="497687"/>
                    </a:lnTo>
                    <a:lnTo>
                      <a:pt x="817222" y="498519"/>
                    </a:lnTo>
                    <a:lnTo>
                      <a:pt x="831499" y="497210"/>
                    </a:lnTo>
                    <a:lnTo>
                      <a:pt x="835803" y="502347"/>
                    </a:lnTo>
                    <a:lnTo>
                      <a:pt x="851025" y="506226"/>
                    </a:lnTo>
                    <a:lnTo>
                      <a:pt x="866135" y="504357"/>
                    </a:lnTo>
                    <a:lnTo>
                      <a:pt x="869521" y="505331"/>
                    </a:lnTo>
                    <a:lnTo>
                      <a:pt x="875130" y="512000"/>
                    </a:lnTo>
                    <a:lnTo>
                      <a:pt x="882404" y="517589"/>
                    </a:lnTo>
                    <a:lnTo>
                      <a:pt x="881651" y="521781"/>
                    </a:lnTo>
                    <a:lnTo>
                      <a:pt x="888054" y="525821"/>
                    </a:lnTo>
                    <a:lnTo>
                      <a:pt x="895575" y="523049"/>
                    </a:lnTo>
                    <a:lnTo>
                      <a:pt x="899260" y="518270"/>
                    </a:lnTo>
                    <a:lnTo>
                      <a:pt x="901636" y="511432"/>
                    </a:lnTo>
                    <a:lnTo>
                      <a:pt x="899055" y="508879"/>
                    </a:lnTo>
                    <a:lnTo>
                      <a:pt x="901486" y="504650"/>
                    </a:lnTo>
                    <a:lnTo>
                      <a:pt x="900554" y="500495"/>
                    </a:lnTo>
                    <a:lnTo>
                      <a:pt x="917806" y="500630"/>
                    </a:lnTo>
                    <a:lnTo>
                      <a:pt x="930001" y="500349"/>
                    </a:lnTo>
                    <a:lnTo>
                      <a:pt x="941924" y="506332"/>
                    </a:lnTo>
                    <a:lnTo>
                      <a:pt x="949609" y="510845"/>
                    </a:lnTo>
                    <a:lnTo>
                      <a:pt x="957692" y="514302"/>
                    </a:lnTo>
                    <a:lnTo>
                      <a:pt x="967973" y="521356"/>
                    </a:lnTo>
                    <a:lnTo>
                      <a:pt x="967973" y="521356"/>
                    </a:lnTo>
                    <a:lnTo>
                      <a:pt x="964302" y="526146"/>
                    </a:lnTo>
                    <a:lnTo>
                      <a:pt x="967288" y="527638"/>
                    </a:lnTo>
                    <a:lnTo>
                      <a:pt x="973524" y="524349"/>
                    </a:lnTo>
                    <a:lnTo>
                      <a:pt x="976905" y="524786"/>
                    </a:lnTo>
                    <a:lnTo>
                      <a:pt x="977840" y="528416"/>
                    </a:lnTo>
                    <a:lnTo>
                      <a:pt x="973734" y="532697"/>
                    </a:lnTo>
                    <a:lnTo>
                      <a:pt x="975565" y="538394"/>
                    </a:lnTo>
                    <a:lnTo>
                      <a:pt x="982779" y="540299"/>
                    </a:lnTo>
                    <a:lnTo>
                      <a:pt x="987234" y="549583"/>
                    </a:lnTo>
                    <a:lnTo>
                      <a:pt x="982351" y="556498"/>
                    </a:lnTo>
                    <a:lnTo>
                      <a:pt x="980877" y="564891"/>
                    </a:lnTo>
                    <a:lnTo>
                      <a:pt x="983435" y="565870"/>
                    </a:lnTo>
                    <a:lnTo>
                      <a:pt x="991367" y="562532"/>
                    </a:lnTo>
                    <a:lnTo>
                      <a:pt x="992250" y="564075"/>
                    </a:lnTo>
                    <a:lnTo>
                      <a:pt x="989026" y="569904"/>
                    </a:lnTo>
                    <a:lnTo>
                      <a:pt x="995856" y="572859"/>
                    </a:lnTo>
                    <a:lnTo>
                      <a:pt x="994305" y="578123"/>
                    </a:lnTo>
                    <a:lnTo>
                      <a:pt x="997355" y="581699"/>
                    </a:lnTo>
                    <a:lnTo>
                      <a:pt x="996648" y="586941"/>
                    </a:lnTo>
                    <a:lnTo>
                      <a:pt x="993747" y="589106"/>
                    </a:lnTo>
                    <a:lnTo>
                      <a:pt x="996785" y="592161"/>
                    </a:lnTo>
                    <a:lnTo>
                      <a:pt x="998230" y="598913"/>
                    </a:lnTo>
                    <a:lnTo>
                      <a:pt x="1003790" y="601379"/>
                    </a:lnTo>
                    <a:lnTo>
                      <a:pt x="1004974" y="598213"/>
                    </a:lnTo>
                    <a:lnTo>
                      <a:pt x="1010915" y="599099"/>
                    </a:lnTo>
                    <a:lnTo>
                      <a:pt x="1009379" y="604887"/>
                    </a:lnTo>
                    <a:lnTo>
                      <a:pt x="1014970" y="608393"/>
                    </a:lnTo>
                    <a:lnTo>
                      <a:pt x="1015730" y="605238"/>
                    </a:lnTo>
                    <a:lnTo>
                      <a:pt x="1022813" y="601388"/>
                    </a:lnTo>
                    <a:lnTo>
                      <a:pt x="1026264" y="603906"/>
                    </a:lnTo>
                    <a:lnTo>
                      <a:pt x="1027339" y="612235"/>
                    </a:lnTo>
                    <a:lnTo>
                      <a:pt x="1023370" y="621748"/>
                    </a:lnTo>
                    <a:lnTo>
                      <a:pt x="1026882" y="626354"/>
                    </a:lnTo>
                    <a:lnTo>
                      <a:pt x="1031418" y="622049"/>
                    </a:lnTo>
                    <a:lnTo>
                      <a:pt x="1033955" y="621978"/>
                    </a:lnTo>
                    <a:lnTo>
                      <a:pt x="1038082" y="633358"/>
                    </a:lnTo>
                    <a:lnTo>
                      <a:pt x="1049577" y="635646"/>
                    </a:lnTo>
                    <a:lnTo>
                      <a:pt x="1051479" y="642907"/>
                    </a:lnTo>
                    <a:lnTo>
                      <a:pt x="1045613" y="645164"/>
                    </a:lnTo>
                    <a:lnTo>
                      <a:pt x="1035441" y="644927"/>
                    </a:lnTo>
                    <a:lnTo>
                      <a:pt x="1031295" y="648178"/>
                    </a:lnTo>
                    <a:lnTo>
                      <a:pt x="1020598" y="644291"/>
                    </a:lnTo>
                    <a:lnTo>
                      <a:pt x="1012966" y="643975"/>
                    </a:lnTo>
                    <a:lnTo>
                      <a:pt x="1013757" y="641864"/>
                    </a:lnTo>
                    <a:lnTo>
                      <a:pt x="1006167" y="643112"/>
                    </a:lnTo>
                    <a:lnTo>
                      <a:pt x="1003177" y="642146"/>
                    </a:lnTo>
                    <a:lnTo>
                      <a:pt x="1004162" y="647345"/>
                    </a:lnTo>
                    <a:lnTo>
                      <a:pt x="1000093" y="653723"/>
                    </a:lnTo>
                    <a:lnTo>
                      <a:pt x="998551" y="659512"/>
                    </a:lnTo>
                    <a:lnTo>
                      <a:pt x="992265" y="662289"/>
                    </a:lnTo>
                    <a:lnTo>
                      <a:pt x="987579" y="661364"/>
                    </a:lnTo>
                    <a:lnTo>
                      <a:pt x="986826" y="665042"/>
                    </a:lnTo>
                    <a:lnTo>
                      <a:pt x="982947" y="662528"/>
                    </a:lnTo>
                    <a:lnTo>
                      <a:pt x="977891" y="663702"/>
                    </a:lnTo>
                    <a:lnTo>
                      <a:pt x="978194" y="675714"/>
                    </a:lnTo>
                    <a:lnTo>
                      <a:pt x="989705" y="678033"/>
                    </a:lnTo>
                    <a:lnTo>
                      <a:pt x="994299" y="675301"/>
                    </a:lnTo>
                    <a:lnTo>
                      <a:pt x="994380" y="678434"/>
                    </a:lnTo>
                    <a:lnTo>
                      <a:pt x="1002641" y="686058"/>
                    </a:lnTo>
                    <a:lnTo>
                      <a:pt x="1004323" y="685491"/>
                    </a:lnTo>
                    <a:lnTo>
                      <a:pt x="1017114" y="687762"/>
                    </a:lnTo>
                    <a:lnTo>
                      <a:pt x="1017269" y="693507"/>
                    </a:lnTo>
                    <a:lnTo>
                      <a:pt x="1019065" y="697118"/>
                    </a:lnTo>
                    <a:lnTo>
                      <a:pt x="1017438" y="699775"/>
                    </a:lnTo>
                    <a:lnTo>
                      <a:pt x="1017608" y="706043"/>
                    </a:lnTo>
                    <a:lnTo>
                      <a:pt x="1015584" y="709757"/>
                    </a:lnTo>
                    <a:lnTo>
                      <a:pt x="1009572" y="707304"/>
                    </a:lnTo>
                    <a:lnTo>
                      <a:pt x="1009656" y="710438"/>
                    </a:lnTo>
                    <a:lnTo>
                      <a:pt x="1005083" y="714219"/>
                    </a:lnTo>
                    <a:lnTo>
                      <a:pt x="994387" y="711363"/>
                    </a:lnTo>
                    <a:lnTo>
                      <a:pt x="997017" y="714431"/>
                    </a:lnTo>
                    <a:lnTo>
                      <a:pt x="993810" y="721832"/>
                    </a:lnTo>
                    <a:lnTo>
                      <a:pt x="997276" y="724356"/>
                    </a:lnTo>
                    <a:lnTo>
                      <a:pt x="996521" y="728035"/>
                    </a:lnTo>
                    <a:lnTo>
                      <a:pt x="999974" y="730036"/>
                    </a:lnTo>
                    <a:lnTo>
                      <a:pt x="1001386" y="735227"/>
                    </a:lnTo>
                    <a:lnTo>
                      <a:pt x="1007363" y="736115"/>
                    </a:lnTo>
                    <a:lnTo>
                      <a:pt x="1013961" y="744304"/>
                    </a:lnTo>
                    <a:lnTo>
                      <a:pt x="1018722" y="747313"/>
                    </a:lnTo>
                    <a:lnTo>
                      <a:pt x="1019700" y="751992"/>
                    </a:lnTo>
                    <a:lnTo>
                      <a:pt x="1023528" y="751888"/>
                    </a:lnTo>
                    <a:lnTo>
                      <a:pt x="1036063" y="758863"/>
                    </a:lnTo>
                    <a:lnTo>
                      <a:pt x="1039935" y="760324"/>
                    </a:lnTo>
                    <a:lnTo>
                      <a:pt x="1045832" y="758067"/>
                    </a:lnTo>
                    <a:lnTo>
                      <a:pt x="1054049" y="762540"/>
                    </a:lnTo>
                    <a:lnTo>
                      <a:pt x="1056370" y="769271"/>
                    </a:lnTo>
                    <a:lnTo>
                      <a:pt x="1065749" y="769523"/>
                    </a:lnTo>
                    <a:lnTo>
                      <a:pt x="1068819" y="772571"/>
                    </a:lnTo>
                    <a:lnTo>
                      <a:pt x="1071342" y="771452"/>
                    </a:lnTo>
                    <a:lnTo>
                      <a:pt x="1071557" y="778767"/>
                    </a:lnTo>
                    <a:lnTo>
                      <a:pt x="1076241" y="778629"/>
                    </a:lnTo>
                    <a:lnTo>
                      <a:pt x="1084518" y="784659"/>
                    </a:lnTo>
                    <a:lnTo>
                      <a:pt x="1085510" y="789336"/>
                    </a:lnTo>
                    <a:lnTo>
                      <a:pt x="1083016" y="791502"/>
                    </a:lnTo>
                    <a:lnTo>
                      <a:pt x="1087449" y="797123"/>
                    </a:lnTo>
                    <a:lnTo>
                      <a:pt x="1082274" y="795185"/>
                    </a:lnTo>
                    <a:lnTo>
                      <a:pt x="1076750" y="795872"/>
                    </a:lnTo>
                    <a:lnTo>
                      <a:pt x="1076159" y="804781"/>
                    </a:lnTo>
                    <a:lnTo>
                      <a:pt x="1067238" y="806088"/>
                    </a:lnTo>
                    <a:lnTo>
                      <a:pt x="1063356" y="804632"/>
                    </a:lnTo>
                    <a:lnTo>
                      <a:pt x="1061531" y="800500"/>
                    </a:lnTo>
                    <a:lnTo>
                      <a:pt x="1054345" y="802798"/>
                    </a:lnTo>
                    <a:lnTo>
                      <a:pt x="1054271" y="800185"/>
                    </a:lnTo>
                    <a:lnTo>
                      <a:pt x="1046878" y="795165"/>
                    </a:lnTo>
                    <a:lnTo>
                      <a:pt x="1042647" y="796330"/>
                    </a:lnTo>
                    <a:lnTo>
                      <a:pt x="1042543" y="807839"/>
                    </a:lnTo>
                    <a:lnTo>
                      <a:pt x="1036559" y="807482"/>
                    </a:lnTo>
                    <a:lnTo>
                      <a:pt x="1038323" y="809526"/>
                    </a:lnTo>
                    <a:lnTo>
                      <a:pt x="1027664" y="809819"/>
                    </a:lnTo>
                    <a:lnTo>
                      <a:pt x="1024637" y="808333"/>
                    </a:lnTo>
                    <a:lnTo>
                      <a:pt x="1023642" y="803130"/>
                    </a:lnTo>
                    <a:lnTo>
                      <a:pt x="1017109" y="798077"/>
                    </a:lnTo>
                    <a:lnTo>
                      <a:pt x="1009067" y="800384"/>
                    </a:lnTo>
                    <a:lnTo>
                      <a:pt x="1005768" y="804655"/>
                    </a:lnTo>
                    <a:lnTo>
                      <a:pt x="1006883" y="814562"/>
                    </a:lnTo>
                    <a:lnTo>
                      <a:pt x="999701" y="817365"/>
                    </a:lnTo>
                    <a:lnTo>
                      <a:pt x="990106" y="825981"/>
                    </a:lnTo>
                    <a:lnTo>
                      <a:pt x="983773" y="828758"/>
                    </a:lnTo>
                    <a:lnTo>
                      <a:pt x="981344" y="834049"/>
                    </a:lnTo>
                    <a:lnTo>
                      <a:pt x="977555" y="836237"/>
                    </a:lnTo>
                    <a:lnTo>
                      <a:pt x="977621" y="838850"/>
                    </a:lnTo>
                    <a:lnTo>
                      <a:pt x="972667" y="845773"/>
                    </a:lnTo>
                    <a:lnTo>
                      <a:pt x="972719" y="847864"/>
                    </a:lnTo>
                    <a:lnTo>
                      <a:pt x="966402" y="851682"/>
                    </a:lnTo>
                    <a:lnTo>
                      <a:pt x="968150" y="853208"/>
                    </a:lnTo>
                    <a:lnTo>
                      <a:pt x="964835" y="857473"/>
                    </a:lnTo>
                    <a:lnTo>
                      <a:pt x="952871" y="857763"/>
                    </a:lnTo>
                    <a:lnTo>
                      <a:pt x="950433" y="863052"/>
                    </a:lnTo>
                    <a:lnTo>
                      <a:pt x="945719" y="862641"/>
                    </a:lnTo>
                    <a:lnTo>
                      <a:pt x="945806" y="866300"/>
                    </a:lnTo>
                    <a:lnTo>
                      <a:pt x="928876" y="874017"/>
                    </a:lnTo>
                    <a:lnTo>
                      <a:pt x="925954" y="877222"/>
                    </a:lnTo>
                    <a:lnTo>
                      <a:pt x="921690" y="877842"/>
                    </a:lnTo>
                    <a:lnTo>
                      <a:pt x="918398" y="883670"/>
                    </a:lnTo>
                    <a:lnTo>
                      <a:pt x="915368" y="882168"/>
                    </a:lnTo>
                    <a:lnTo>
                      <a:pt x="911554" y="883822"/>
                    </a:lnTo>
                    <a:lnTo>
                      <a:pt x="907448" y="891759"/>
                    </a:lnTo>
                    <a:lnTo>
                      <a:pt x="902336" y="892916"/>
                    </a:lnTo>
                    <a:lnTo>
                      <a:pt x="903950" y="908051"/>
                    </a:lnTo>
                    <a:lnTo>
                      <a:pt x="901797" y="907575"/>
                    </a:lnTo>
                    <a:lnTo>
                      <a:pt x="901471" y="912290"/>
                    </a:lnTo>
                    <a:lnTo>
                      <a:pt x="898213" y="920207"/>
                    </a:lnTo>
                    <a:lnTo>
                      <a:pt x="898303" y="924390"/>
                    </a:lnTo>
                    <a:lnTo>
                      <a:pt x="902611" y="925343"/>
                    </a:lnTo>
                    <a:lnTo>
                      <a:pt x="901935" y="933728"/>
                    </a:lnTo>
                    <a:lnTo>
                      <a:pt x="904958" y="934709"/>
                    </a:lnTo>
                    <a:lnTo>
                      <a:pt x="906112" y="948286"/>
                    </a:lnTo>
                    <a:lnTo>
                      <a:pt x="904860" y="949883"/>
                    </a:lnTo>
                    <a:lnTo>
                      <a:pt x="909693" y="955009"/>
                    </a:lnTo>
                    <a:lnTo>
                      <a:pt x="909900" y="964422"/>
                    </a:lnTo>
                    <a:lnTo>
                      <a:pt x="913358" y="965392"/>
                    </a:lnTo>
                    <a:lnTo>
                      <a:pt x="919532" y="972580"/>
                    </a:lnTo>
                    <a:lnTo>
                      <a:pt x="923826" y="972483"/>
                    </a:lnTo>
                    <a:lnTo>
                      <a:pt x="923932" y="977190"/>
                    </a:lnTo>
                    <a:lnTo>
                      <a:pt x="928764" y="981789"/>
                    </a:lnTo>
                    <a:lnTo>
                      <a:pt x="926734" y="987068"/>
                    </a:lnTo>
                    <a:lnTo>
                      <a:pt x="933276" y="991105"/>
                    </a:lnTo>
                    <a:lnTo>
                      <a:pt x="929062" y="994864"/>
                    </a:lnTo>
                    <a:lnTo>
                      <a:pt x="930925" y="1001100"/>
                    </a:lnTo>
                    <a:lnTo>
                      <a:pt x="926289" y="1005392"/>
                    </a:lnTo>
                    <a:lnTo>
                      <a:pt x="927221" y="1008510"/>
                    </a:lnTo>
                    <a:lnTo>
                      <a:pt x="927221" y="1008510"/>
                    </a:lnTo>
                    <a:lnTo>
                      <a:pt x="912666" y="1011975"/>
                    </a:lnTo>
                    <a:lnTo>
                      <a:pt x="910291" y="1021446"/>
                    </a:lnTo>
                    <a:lnTo>
                      <a:pt x="912931" y="1024005"/>
                    </a:lnTo>
                    <a:lnTo>
                      <a:pt x="913035" y="1028712"/>
                    </a:lnTo>
                    <a:lnTo>
                      <a:pt x="916921" y="1029149"/>
                    </a:lnTo>
                    <a:lnTo>
                      <a:pt x="920959" y="1036385"/>
                    </a:lnTo>
                    <a:lnTo>
                      <a:pt x="917177" y="1040656"/>
                    </a:lnTo>
                    <a:lnTo>
                      <a:pt x="914592" y="1040713"/>
                    </a:lnTo>
                    <a:lnTo>
                      <a:pt x="909957" y="1045525"/>
                    </a:lnTo>
                    <a:lnTo>
                      <a:pt x="913042" y="1048597"/>
                    </a:lnTo>
                    <a:lnTo>
                      <a:pt x="914008" y="1053285"/>
                    </a:lnTo>
                    <a:lnTo>
                      <a:pt x="910243" y="1058601"/>
                    </a:lnTo>
                    <a:lnTo>
                      <a:pt x="910381" y="1064878"/>
                    </a:lnTo>
                    <a:lnTo>
                      <a:pt x="905955" y="1079627"/>
                    </a:lnTo>
                    <a:lnTo>
                      <a:pt x="902571" y="1082840"/>
                    </a:lnTo>
                    <a:lnTo>
                      <a:pt x="902571" y="1082840"/>
                    </a:lnTo>
                    <a:lnTo>
                      <a:pt x="898334" y="1086594"/>
                    </a:lnTo>
                    <a:lnTo>
                      <a:pt x="896376" y="1096056"/>
                    </a:lnTo>
                    <a:lnTo>
                      <a:pt x="891217" y="1097212"/>
                    </a:lnTo>
                    <a:lnTo>
                      <a:pt x="886598" y="1103588"/>
                    </a:lnTo>
                    <a:lnTo>
                      <a:pt x="886663" y="1106727"/>
                    </a:lnTo>
                    <a:lnTo>
                      <a:pt x="882052" y="1113626"/>
                    </a:lnTo>
                    <a:lnTo>
                      <a:pt x="874823" y="1119530"/>
                    </a:lnTo>
                    <a:lnTo>
                      <a:pt x="864923" y="1121822"/>
                    </a:lnTo>
                    <a:lnTo>
                      <a:pt x="859716" y="1120878"/>
                    </a:lnTo>
                    <a:lnTo>
                      <a:pt x="848507" y="1122665"/>
                    </a:lnTo>
                    <a:lnTo>
                      <a:pt x="834942" y="1114024"/>
                    </a:lnTo>
                    <a:lnTo>
                      <a:pt x="833578" y="1110386"/>
                    </a:lnTo>
                    <a:lnTo>
                      <a:pt x="827472" y="1107358"/>
                    </a:lnTo>
                    <a:lnTo>
                      <a:pt x="827472" y="1107358"/>
                    </a:lnTo>
                    <a:lnTo>
                      <a:pt x="826609" y="1107374"/>
                    </a:lnTo>
                    <a:lnTo>
                      <a:pt x="826609" y="1107374"/>
                    </a:lnTo>
                    <a:lnTo>
                      <a:pt x="825180" y="1100074"/>
                    </a:lnTo>
                    <a:lnTo>
                      <a:pt x="817820" y="1099159"/>
                    </a:lnTo>
                    <a:lnTo>
                      <a:pt x="819453" y="1093897"/>
                    </a:lnTo>
                    <a:lnTo>
                      <a:pt x="818928" y="1088674"/>
                    </a:lnTo>
                    <a:lnTo>
                      <a:pt x="811554" y="1086711"/>
                    </a:lnTo>
                    <a:lnTo>
                      <a:pt x="804972" y="1080546"/>
                    </a:lnTo>
                    <a:lnTo>
                      <a:pt x="805744" y="1075300"/>
                    </a:lnTo>
                    <a:lnTo>
                      <a:pt x="813978" y="1077249"/>
                    </a:lnTo>
                    <a:lnTo>
                      <a:pt x="815619" y="1072511"/>
                    </a:lnTo>
                    <a:lnTo>
                      <a:pt x="814599" y="1063633"/>
                    </a:lnTo>
                    <a:lnTo>
                      <a:pt x="817562" y="1060441"/>
                    </a:lnTo>
                    <a:lnTo>
                      <a:pt x="817469" y="1055210"/>
                    </a:lnTo>
                    <a:lnTo>
                      <a:pt x="819979" y="1050979"/>
                    </a:lnTo>
                    <a:lnTo>
                      <a:pt x="819811" y="1041564"/>
                    </a:lnTo>
                    <a:lnTo>
                      <a:pt x="817985" y="1035840"/>
                    </a:lnTo>
                    <a:lnTo>
                      <a:pt x="812414" y="1037509"/>
                    </a:lnTo>
                    <a:lnTo>
                      <a:pt x="810637" y="1034401"/>
                    </a:lnTo>
                    <a:lnTo>
                      <a:pt x="813100" y="1027555"/>
                    </a:lnTo>
                    <a:lnTo>
                      <a:pt x="814599" y="1014972"/>
                    </a:lnTo>
                    <a:lnTo>
                      <a:pt x="811982" y="1012925"/>
                    </a:lnTo>
                    <a:lnTo>
                      <a:pt x="810992" y="1005617"/>
                    </a:lnTo>
                    <a:lnTo>
                      <a:pt x="815293" y="1005541"/>
                    </a:lnTo>
                    <a:lnTo>
                      <a:pt x="816639" y="1008657"/>
                    </a:lnTo>
                    <a:lnTo>
                      <a:pt x="824343" y="1006425"/>
                    </a:lnTo>
                    <a:lnTo>
                      <a:pt x="823322" y="997549"/>
                    </a:lnTo>
                    <a:lnTo>
                      <a:pt x="818994" y="996058"/>
                    </a:lnTo>
                    <a:lnTo>
                      <a:pt x="818022" y="989797"/>
                    </a:lnTo>
                    <a:lnTo>
                      <a:pt x="808577" y="990487"/>
                    </a:lnTo>
                    <a:lnTo>
                      <a:pt x="808476" y="984734"/>
                    </a:lnTo>
                    <a:lnTo>
                      <a:pt x="802389" y="980654"/>
                    </a:lnTo>
                    <a:lnTo>
                      <a:pt x="799426" y="983321"/>
                    </a:lnTo>
                    <a:lnTo>
                      <a:pt x="792587" y="985529"/>
                    </a:lnTo>
                    <a:lnTo>
                      <a:pt x="790474" y="987657"/>
                    </a:lnTo>
                    <a:lnTo>
                      <a:pt x="784054" y="989333"/>
                    </a:lnTo>
                    <a:lnTo>
                      <a:pt x="782266" y="985177"/>
                    </a:lnTo>
                    <a:lnTo>
                      <a:pt x="772384" y="985336"/>
                    </a:lnTo>
                    <a:lnTo>
                      <a:pt x="769724" y="980146"/>
                    </a:lnTo>
                    <a:lnTo>
                      <a:pt x="765063" y="984405"/>
                    </a:lnTo>
                    <a:lnTo>
                      <a:pt x="766847" y="988562"/>
                    </a:lnTo>
                    <a:lnTo>
                      <a:pt x="765201" y="993296"/>
                    </a:lnTo>
                    <a:lnTo>
                      <a:pt x="766151" y="999037"/>
                    </a:lnTo>
                    <a:lnTo>
                      <a:pt x="759694" y="998613"/>
                    </a:lnTo>
                    <a:lnTo>
                      <a:pt x="757067" y="995514"/>
                    </a:lnTo>
                    <a:lnTo>
                      <a:pt x="749774" y="996670"/>
                    </a:lnTo>
                    <a:lnTo>
                      <a:pt x="749666" y="989348"/>
                    </a:lnTo>
                    <a:lnTo>
                      <a:pt x="747025" y="985201"/>
                    </a:lnTo>
                    <a:lnTo>
                      <a:pt x="743197" y="987874"/>
                    </a:lnTo>
                    <a:lnTo>
                      <a:pt x="739698" y="983739"/>
                    </a:lnTo>
                    <a:lnTo>
                      <a:pt x="742245" y="981610"/>
                    </a:lnTo>
                    <a:lnTo>
                      <a:pt x="741257" y="972731"/>
                    </a:lnTo>
                    <a:lnTo>
                      <a:pt x="737791" y="970688"/>
                    </a:lnTo>
                    <a:lnTo>
                      <a:pt x="733979" y="974404"/>
                    </a:lnTo>
                    <a:lnTo>
                      <a:pt x="733890" y="968128"/>
                    </a:lnTo>
                    <a:lnTo>
                      <a:pt x="736857" y="965470"/>
                    </a:lnTo>
                    <a:lnTo>
                      <a:pt x="724844" y="966163"/>
                    </a:lnTo>
                    <a:lnTo>
                      <a:pt x="717483" y="961555"/>
                    </a:lnTo>
                    <a:lnTo>
                      <a:pt x="706684" y="956467"/>
                    </a:lnTo>
                    <a:lnTo>
                      <a:pt x="699435" y="960222"/>
                    </a:lnTo>
                    <a:lnTo>
                      <a:pt x="694655" y="955574"/>
                    </a:lnTo>
                    <a:lnTo>
                      <a:pt x="695487" y="953471"/>
                    </a:lnTo>
                    <a:lnTo>
                      <a:pt x="690287" y="949351"/>
                    </a:lnTo>
                    <a:lnTo>
                      <a:pt x="692803" y="944612"/>
                    </a:lnTo>
                    <a:lnTo>
                      <a:pt x="690062" y="931046"/>
                    </a:lnTo>
                    <a:lnTo>
                      <a:pt x="682762" y="930089"/>
                    </a:lnTo>
                    <a:lnTo>
                      <a:pt x="680594" y="928022"/>
                    </a:lnTo>
                    <a:lnTo>
                      <a:pt x="675041" y="929657"/>
                    </a:lnTo>
                    <a:lnTo>
                      <a:pt x="663381" y="921944"/>
                    </a:lnTo>
                    <a:lnTo>
                      <a:pt x="663410" y="924559"/>
                    </a:lnTo>
                    <a:lnTo>
                      <a:pt x="659119" y="924083"/>
                    </a:lnTo>
                    <a:lnTo>
                      <a:pt x="655194" y="917849"/>
                    </a:lnTo>
                    <a:lnTo>
                      <a:pt x="651801" y="921024"/>
                    </a:lnTo>
                    <a:lnTo>
                      <a:pt x="647950" y="921587"/>
                    </a:lnTo>
                    <a:lnTo>
                      <a:pt x="646198" y="917944"/>
                    </a:lnTo>
                    <a:lnTo>
                      <a:pt x="651723" y="913702"/>
                    </a:lnTo>
                    <a:lnTo>
                      <a:pt x="649120" y="910592"/>
                    </a:lnTo>
                    <a:lnTo>
                      <a:pt x="647017" y="914275"/>
                    </a:lnTo>
                    <a:lnTo>
                      <a:pt x="645260" y="910109"/>
                    </a:lnTo>
                    <a:lnTo>
                      <a:pt x="649043" y="903270"/>
                    </a:lnTo>
                    <a:lnTo>
                      <a:pt x="643478" y="903328"/>
                    </a:lnTo>
                    <a:lnTo>
                      <a:pt x="645152" y="899650"/>
                    </a:lnTo>
                    <a:lnTo>
                      <a:pt x="633167" y="899771"/>
                    </a:lnTo>
                    <a:lnTo>
                      <a:pt x="636199" y="903402"/>
                    </a:lnTo>
                    <a:lnTo>
                      <a:pt x="635385" y="907594"/>
                    </a:lnTo>
                    <a:lnTo>
                      <a:pt x="631510" y="905540"/>
                    </a:lnTo>
                    <a:lnTo>
                      <a:pt x="628115" y="908711"/>
                    </a:lnTo>
                    <a:lnTo>
                      <a:pt x="630725" y="912869"/>
                    </a:lnTo>
                    <a:lnTo>
                      <a:pt x="629924" y="918630"/>
                    </a:lnTo>
                    <a:lnTo>
                      <a:pt x="626043" y="916052"/>
                    </a:lnTo>
                    <a:lnTo>
                      <a:pt x="617457" y="914040"/>
                    </a:lnTo>
                    <a:lnTo>
                      <a:pt x="622578" y="911901"/>
                    </a:lnTo>
                    <a:lnTo>
                      <a:pt x="621692" y="908771"/>
                    </a:lnTo>
                    <a:lnTo>
                      <a:pt x="618285" y="910895"/>
                    </a:lnTo>
                    <a:lnTo>
                      <a:pt x="611838" y="908338"/>
                    </a:lnTo>
                    <a:lnTo>
                      <a:pt x="610084" y="903646"/>
                    </a:lnTo>
                    <a:lnTo>
                      <a:pt x="607073" y="902103"/>
                    </a:lnTo>
                    <a:lnTo>
                      <a:pt x="598096" y="903748"/>
                    </a:lnTo>
                    <a:lnTo>
                      <a:pt x="596537" y="922589"/>
                    </a:lnTo>
                    <a:lnTo>
                      <a:pt x="591033" y="931002"/>
                    </a:lnTo>
                    <a:lnTo>
                      <a:pt x="588466" y="931545"/>
                    </a:lnTo>
                    <a:lnTo>
                      <a:pt x="590213" y="935716"/>
                    </a:lnTo>
                    <a:lnTo>
                      <a:pt x="588568" y="944620"/>
                    </a:lnTo>
                    <a:lnTo>
                      <a:pt x="582948" y="938910"/>
                    </a:lnTo>
                    <a:lnTo>
                      <a:pt x="578730" y="948357"/>
                    </a:lnTo>
                    <a:lnTo>
                      <a:pt x="578749" y="950972"/>
                    </a:lnTo>
                    <a:lnTo>
                      <a:pt x="572273" y="945265"/>
                    </a:lnTo>
                    <a:lnTo>
                      <a:pt x="570953" y="940567"/>
                    </a:lnTo>
                    <a:lnTo>
                      <a:pt x="562802" y="940100"/>
                    </a:lnTo>
                    <a:lnTo>
                      <a:pt x="561115" y="944295"/>
                    </a:lnTo>
                    <a:lnTo>
                      <a:pt x="554242" y="942771"/>
                    </a:lnTo>
                    <a:lnTo>
                      <a:pt x="552111" y="944876"/>
                    </a:lnTo>
                    <a:lnTo>
                      <a:pt x="549489" y="937047"/>
                    </a:lnTo>
                    <a:lnTo>
                      <a:pt x="540518" y="942853"/>
                    </a:lnTo>
                    <a:lnTo>
                      <a:pt x="531944" y="943423"/>
                    </a:lnTo>
                    <a:lnTo>
                      <a:pt x="527622" y="937170"/>
                    </a:lnTo>
                    <a:lnTo>
                      <a:pt x="532339" y="937145"/>
                    </a:lnTo>
                    <a:lnTo>
                      <a:pt x="536598" y="931891"/>
                    </a:lnTo>
                    <a:lnTo>
                      <a:pt x="534000" y="927198"/>
                    </a:lnTo>
                    <a:lnTo>
                      <a:pt x="539965" y="920889"/>
                    </a:lnTo>
                    <a:lnTo>
                      <a:pt x="538623" y="910960"/>
                    </a:lnTo>
                    <a:lnTo>
                      <a:pt x="544579" y="904127"/>
                    </a:lnTo>
                    <a:lnTo>
                      <a:pt x="541124" y="898917"/>
                    </a:lnTo>
                    <a:lnTo>
                      <a:pt x="534712" y="900522"/>
                    </a:lnTo>
                    <a:lnTo>
                      <a:pt x="534766" y="910458"/>
                    </a:lnTo>
                    <a:lnTo>
                      <a:pt x="533070" y="913605"/>
                    </a:lnTo>
                    <a:lnTo>
                      <a:pt x="529183" y="907350"/>
                    </a:lnTo>
                    <a:lnTo>
                      <a:pt x="518475" y="906880"/>
                    </a:lnTo>
                    <a:lnTo>
                      <a:pt x="518516" y="915771"/>
                    </a:lnTo>
                    <a:lnTo>
                      <a:pt x="525810" y="917827"/>
                    </a:lnTo>
                    <a:lnTo>
                      <a:pt x="525831" y="922011"/>
                    </a:lnTo>
                    <a:lnTo>
                      <a:pt x="518541" y="921001"/>
                    </a:lnTo>
                    <a:lnTo>
                      <a:pt x="511267" y="923126"/>
                    </a:lnTo>
                    <a:lnTo>
                      <a:pt x="512105" y="918938"/>
                    </a:lnTo>
                    <a:lnTo>
                      <a:pt x="508682" y="919999"/>
                    </a:lnTo>
                    <a:lnTo>
                      <a:pt x="507815" y="917388"/>
                    </a:lnTo>
                    <a:lnTo>
                      <a:pt x="500521" y="914803"/>
                    </a:lnTo>
                    <a:lnTo>
                      <a:pt x="503079" y="911655"/>
                    </a:lnTo>
                    <a:lnTo>
                      <a:pt x="499632" y="906439"/>
                    </a:lnTo>
                    <a:lnTo>
                      <a:pt x="498820" y="917948"/>
                    </a:lnTo>
                    <a:lnTo>
                      <a:pt x="494106" y="917442"/>
                    </a:lnTo>
                    <a:lnTo>
                      <a:pt x="491548" y="921113"/>
                    </a:lnTo>
                    <a:lnTo>
                      <a:pt x="485958" y="914856"/>
                    </a:lnTo>
                    <a:lnTo>
                      <a:pt x="481247" y="915394"/>
                    </a:lnTo>
                    <a:lnTo>
                      <a:pt x="485115" y="919043"/>
                    </a:lnTo>
                    <a:lnTo>
                      <a:pt x="484705" y="924797"/>
                    </a:lnTo>
                    <a:lnTo>
                      <a:pt x="491141" y="926867"/>
                    </a:lnTo>
                    <a:lnTo>
                      <a:pt x="491586" y="931573"/>
                    </a:lnTo>
                    <a:lnTo>
                      <a:pt x="485154" y="931072"/>
                    </a:lnTo>
                    <a:lnTo>
                      <a:pt x="481313" y="936314"/>
                    </a:lnTo>
                    <a:lnTo>
                      <a:pt x="478737" y="935276"/>
                    </a:lnTo>
                    <a:lnTo>
                      <a:pt x="476138" y="925869"/>
                    </a:lnTo>
                    <a:lnTo>
                      <a:pt x="481283" y="926900"/>
                    </a:lnTo>
                    <a:lnTo>
                      <a:pt x="476975" y="919068"/>
                    </a:lnTo>
                    <a:lnTo>
                      <a:pt x="471414" y="922221"/>
                    </a:lnTo>
                    <a:lnTo>
                      <a:pt x="465845" y="922758"/>
                    </a:lnTo>
                    <a:lnTo>
                      <a:pt x="465858" y="928511"/>
                    </a:lnTo>
                    <a:lnTo>
                      <a:pt x="461573" y="929044"/>
                    </a:lnTo>
                    <a:lnTo>
                      <a:pt x="460294" y="932185"/>
                    </a:lnTo>
                    <a:lnTo>
                      <a:pt x="451284" y="927496"/>
                    </a:lnTo>
                    <a:lnTo>
                      <a:pt x="453417" y="922262"/>
                    </a:lnTo>
                    <a:lnTo>
                      <a:pt x="456850" y="924870"/>
                    </a:lnTo>
                    <a:lnTo>
                      <a:pt x="462417" y="922766"/>
                    </a:lnTo>
                    <a:lnTo>
                      <a:pt x="462404" y="917013"/>
                    </a:lnTo>
                    <a:lnTo>
                      <a:pt x="465820" y="912821"/>
                    </a:lnTo>
                    <a:lnTo>
                      <a:pt x="463242" y="908644"/>
                    </a:lnTo>
                    <a:lnTo>
                      <a:pt x="467943" y="904971"/>
                    </a:lnTo>
                    <a:lnTo>
                      <a:pt x="473079" y="904435"/>
                    </a:lnTo>
                    <a:lnTo>
                      <a:pt x="473927" y="901295"/>
                    </a:lnTo>
                    <a:lnTo>
                      <a:pt x="471344" y="896072"/>
                    </a:lnTo>
                    <a:lnTo>
                      <a:pt x="470474" y="890845"/>
                    </a:lnTo>
                    <a:lnTo>
                      <a:pt x="467054" y="891900"/>
                    </a:lnTo>
                    <a:lnTo>
                      <a:pt x="462331" y="884590"/>
                    </a:lnTo>
                    <a:lnTo>
                      <a:pt x="456766" y="883033"/>
                    </a:lnTo>
                    <a:lnTo>
                      <a:pt x="457605" y="875187"/>
                    </a:lnTo>
                    <a:lnTo>
                      <a:pt x="456744" y="872051"/>
                    </a:lnTo>
                    <a:lnTo>
                      <a:pt x="457585" y="865252"/>
                    </a:lnTo>
                    <a:lnTo>
                      <a:pt x="452447" y="860033"/>
                    </a:lnTo>
                    <a:lnTo>
                      <a:pt x="449454" y="858992"/>
                    </a:lnTo>
                    <a:lnTo>
                      <a:pt x="447752" y="863178"/>
                    </a:lnTo>
                    <a:lnTo>
                      <a:pt x="440483" y="861097"/>
                    </a:lnTo>
                    <a:lnTo>
                      <a:pt x="438782" y="867374"/>
                    </a:lnTo>
                    <a:lnTo>
                      <a:pt x="430666" y="874181"/>
                    </a:lnTo>
                    <a:lnTo>
                      <a:pt x="424251" y="871570"/>
                    </a:lnTo>
                    <a:lnTo>
                      <a:pt x="422543" y="873663"/>
                    </a:lnTo>
                    <a:lnTo>
                      <a:pt x="415274" y="873666"/>
                    </a:lnTo>
                    <a:lnTo>
                      <a:pt x="413564" y="880987"/>
                    </a:lnTo>
                    <a:lnTo>
                      <a:pt x="410570" y="883601"/>
                    </a:lnTo>
                    <a:lnTo>
                      <a:pt x="411425" y="886739"/>
                    </a:lnTo>
                    <a:lnTo>
                      <a:pt x="405009" y="887261"/>
                    </a:lnTo>
                    <a:lnTo>
                      <a:pt x="399016" y="892488"/>
                    </a:lnTo>
                    <a:lnTo>
                      <a:pt x="393456" y="889347"/>
                    </a:lnTo>
                    <a:lnTo>
                      <a:pt x="389175" y="891958"/>
                    </a:lnTo>
                    <a:lnTo>
                      <a:pt x="391739" y="895098"/>
                    </a:lnTo>
                    <a:lnTo>
                      <a:pt x="390024" y="898234"/>
                    </a:lnTo>
                    <a:lnTo>
                      <a:pt x="391733" y="902419"/>
                    </a:lnTo>
                    <a:lnTo>
                      <a:pt x="389154" y="912877"/>
                    </a:lnTo>
                    <a:lnTo>
                      <a:pt x="390865" y="916016"/>
                    </a:lnTo>
                    <a:lnTo>
                      <a:pt x="378020" y="911294"/>
                    </a:lnTo>
                    <a:lnTo>
                      <a:pt x="374170" y="908673"/>
                    </a:lnTo>
                    <a:lnTo>
                      <a:pt x="371599" y="909715"/>
                    </a:lnTo>
                    <a:lnTo>
                      <a:pt x="364748" y="909179"/>
                    </a:lnTo>
                    <a:lnTo>
                      <a:pt x="358321" y="910734"/>
                    </a:lnTo>
                    <a:lnTo>
                      <a:pt x="352762" y="907582"/>
                    </a:lnTo>
                    <a:lnTo>
                      <a:pt x="347210" y="902337"/>
                    </a:lnTo>
                    <a:lnTo>
                      <a:pt x="341187" y="911733"/>
                    </a:lnTo>
                    <a:lnTo>
                      <a:pt x="341604" y="915395"/>
                    </a:lnTo>
                    <a:lnTo>
                      <a:pt x="337309" y="919043"/>
                    </a:lnTo>
                    <a:lnTo>
                      <a:pt x="333032" y="916936"/>
                    </a:lnTo>
                    <a:lnTo>
                      <a:pt x="334766" y="910667"/>
                    </a:lnTo>
                    <a:lnTo>
                      <a:pt x="328327" y="914828"/>
                    </a:lnTo>
                    <a:lnTo>
                      <a:pt x="328348" y="909075"/>
                    </a:lnTo>
                    <a:lnTo>
                      <a:pt x="324478" y="913244"/>
                    </a:lnTo>
                    <a:lnTo>
                      <a:pt x="322767" y="912715"/>
                    </a:lnTo>
                    <a:lnTo>
                      <a:pt x="321948" y="903298"/>
                    </a:lnTo>
                    <a:lnTo>
                      <a:pt x="325824" y="897037"/>
                    </a:lnTo>
                    <a:lnTo>
                      <a:pt x="329244" y="898096"/>
                    </a:lnTo>
                    <a:lnTo>
                      <a:pt x="328404" y="893909"/>
                    </a:lnTo>
                    <a:lnTo>
                      <a:pt x="333136" y="886605"/>
                    </a:lnTo>
                    <a:lnTo>
                      <a:pt x="337413" y="887142"/>
                    </a:lnTo>
                    <a:lnTo>
                      <a:pt x="331862" y="883986"/>
                    </a:lnTo>
                    <a:lnTo>
                      <a:pt x="328425" y="888157"/>
                    </a:lnTo>
                    <a:lnTo>
                      <a:pt x="324576" y="887619"/>
                    </a:lnTo>
                    <a:lnTo>
                      <a:pt x="324588" y="884482"/>
                    </a:lnTo>
                    <a:lnTo>
                      <a:pt x="319464" y="882370"/>
                    </a:lnTo>
                    <a:lnTo>
                      <a:pt x="317731" y="887592"/>
                    </a:lnTo>
                    <a:lnTo>
                      <a:pt x="317323" y="882884"/>
                    </a:lnTo>
                    <a:lnTo>
                      <a:pt x="313903" y="882347"/>
                    </a:lnTo>
                    <a:lnTo>
                      <a:pt x="316498" y="875560"/>
                    </a:lnTo>
                    <a:lnTo>
                      <a:pt x="309235" y="873959"/>
                    </a:lnTo>
                    <a:lnTo>
                      <a:pt x="304080" y="879165"/>
                    </a:lnTo>
                    <a:lnTo>
                      <a:pt x="303195" y="885436"/>
                    </a:lnTo>
                    <a:lnTo>
                      <a:pt x="305754" y="887017"/>
                    </a:lnTo>
                    <a:lnTo>
                      <a:pt x="307484" y="882841"/>
                    </a:lnTo>
                    <a:lnTo>
                      <a:pt x="310460" y="887038"/>
                    </a:lnTo>
                    <a:lnTo>
                      <a:pt x="316450" y="887064"/>
                    </a:lnTo>
                    <a:lnTo>
                      <a:pt x="316413" y="895954"/>
                    </a:lnTo>
                    <a:lnTo>
                      <a:pt x="314692" y="898039"/>
                    </a:lnTo>
                    <a:lnTo>
                      <a:pt x="307451" y="890162"/>
                    </a:lnTo>
                    <a:lnTo>
                      <a:pt x="306557" y="898525"/>
                    </a:lnTo>
                    <a:lnTo>
                      <a:pt x="311231" y="906391"/>
                    </a:lnTo>
                    <a:lnTo>
                      <a:pt x="310356" y="910571"/>
                    </a:lnTo>
                    <a:lnTo>
                      <a:pt x="303070" y="911584"/>
                    </a:lnTo>
                    <a:lnTo>
                      <a:pt x="302675" y="904783"/>
                    </a:lnTo>
                    <a:lnTo>
                      <a:pt x="296667" y="907368"/>
                    </a:lnTo>
                    <a:lnTo>
                      <a:pt x="300944" y="908435"/>
                    </a:lnTo>
                    <a:lnTo>
                      <a:pt x="300924" y="912619"/>
                    </a:lnTo>
                    <a:lnTo>
                      <a:pt x="295781" y="913117"/>
                    </a:lnTo>
                    <a:lnTo>
                      <a:pt x="292816" y="906825"/>
                    </a:lnTo>
                    <a:lnTo>
                      <a:pt x="290238" y="908381"/>
                    </a:lnTo>
                    <a:lnTo>
                      <a:pt x="291930" y="912574"/>
                    </a:lnTo>
                    <a:lnTo>
                      <a:pt x="288497" y="913601"/>
                    </a:lnTo>
                    <a:lnTo>
                      <a:pt x="281246" y="908331"/>
                    </a:lnTo>
                    <a:lnTo>
                      <a:pt x="282980" y="904680"/>
                    </a:lnTo>
                    <a:lnTo>
                      <a:pt x="278713" y="902040"/>
                    </a:lnTo>
                    <a:lnTo>
                      <a:pt x="278298" y="899946"/>
                    </a:lnTo>
                    <a:lnTo>
                      <a:pt x="272250" y="908801"/>
                    </a:lnTo>
                    <a:lnTo>
                      <a:pt x="268399" y="908254"/>
                    </a:lnTo>
                    <a:lnTo>
                      <a:pt x="270576" y="902514"/>
                    </a:lnTo>
                    <a:lnTo>
                      <a:pt x="269305" y="900415"/>
                    </a:lnTo>
                    <a:lnTo>
                      <a:pt x="274055" y="893645"/>
                    </a:lnTo>
                    <a:lnTo>
                      <a:pt x="267659" y="889945"/>
                    </a:lnTo>
                    <a:lnTo>
                      <a:pt x="267685" y="885761"/>
                    </a:lnTo>
                    <a:lnTo>
                      <a:pt x="263411" y="885211"/>
                    </a:lnTo>
                    <a:lnTo>
                      <a:pt x="261238" y="890426"/>
                    </a:lnTo>
                    <a:lnTo>
                      <a:pt x="265078" y="892020"/>
                    </a:lnTo>
                    <a:lnTo>
                      <a:pt x="264179" y="898813"/>
                    </a:lnTo>
                    <a:lnTo>
                      <a:pt x="261207" y="895133"/>
                    </a:lnTo>
                    <a:lnTo>
                      <a:pt x="254351" y="896132"/>
                    </a:lnTo>
                    <a:lnTo>
                      <a:pt x="247872" y="904454"/>
                    </a:lnTo>
                    <a:lnTo>
                      <a:pt x="246193" y="899735"/>
                    </a:lnTo>
                    <a:lnTo>
                      <a:pt x="247921" y="897656"/>
                    </a:lnTo>
                    <a:lnTo>
                      <a:pt x="246246" y="892414"/>
                    </a:lnTo>
                    <a:lnTo>
                      <a:pt x="247560" y="888240"/>
                    </a:lnTo>
                    <a:lnTo>
                      <a:pt x="249685" y="890347"/>
                    </a:lnTo>
                    <a:lnTo>
                      <a:pt x="252289" y="885136"/>
                    </a:lnTo>
                    <a:lnTo>
                      <a:pt x="256125" y="887254"/>
                    </a:lnTo>
                    <a:lnTo>
                      <a:pt x="261290" y="882582"/>
                    </a:lnTo>
                    <a:lnTo>
                      <a:pt x="258755" y="877859"/>
                    </a:lnTo>
                    <a:lnTo>
                      <a:pt x="259645" y="872635"/>
                    </a:lnTo>
                    <a:lnTo>
                      <a:pt x="255779" y="875224"/>
                    </a:lnTo>
                    <a:lnTo>
                      <a:pt x="248101" y="872555"/>
                    </a:lnTo>
                    <a:lnTo>
                      <a:pt x="245074" y="877240"/>
                    </a:lnTo>
                    <a:lnTo>
                      <a:pt x="245884" y="883521"/>
                    </a:lnTo>
                    <a:lnTo>
                      <a:pt x="242391" y="892908"/>
                    </a:lnTo>
                    <a:lnTo>
                      <a:pt x="236885" y="885545"/>
                    </a:lnTo>
                    <a:lnTo>
                      <a:pt x="238196" y="881895"/>
                    </a:lnTo>
                    <a:lnTo>
                      <a:pt x="234355" y="880819"/>
                    </a:lnTo>
                    <a:lnTo>
                      <a:pt x="238220" y="878757"/>
                    </a:lnTo>
                    <a:lnTo>
                      <a:pt x="243387" y="874090"/>
                    </a:lnTo>
                    <a:lnTo>
                      <a:pt x="241688" y="872508"/>
                    </a:lnTo>
                    <a:lnTo>
                      <a:pt x="245147" y="867305"/>
                    </a:lnTo>
                    <a:lnTo>
                      <a:pt x="255858" y="863720"/>
                    </a:lnTo>
                    <a:lnTo>
                      <a:pt x="258850" y="863741"/>
                    </a:lnTo>
                    <a:lnTo>
                      <a:pt x="255833" y="867381"/>
                    </a:lnTo>
                    <a:lnTo>
                      <a:pt x="250707" y="866822"/>
                    </a:lnTo>
                    <a:lnTo>
                      <a:pt x="249838" y="868907"/>
                    </a:lnTo>
                    <a:lnTo>
                      <a:pt x="255373" y="872084"/>
                    </a:lnTo>
                    <a:lnTo>
                      <a:pt x="257960" y="868964"/>
                    </a:lnTo>
                    <a:lnTo>
                      <a:pt x="262238" y="868469"/>
                    </a:lnTo>
                    <a:lnTo>
                      <a:pt x="261438" y="860098"/>
                    </a:lnTo>
                    <a:lnTo>
                      <a:pt x="259746" y="857472"/>
                    </a:lnTo>
                    <a:lnTo>
                      <a:pt x="255894" y="858492"/>
                    </a:lnTo>
                    <a:lnTo>
                      <a:pt x="251644" y="855325"/>
                    </a:lnTo>
                    <a:lnTo>
                      <a:pt x="255941" y="851694"/>
                    </a:lnTo>
                    <a:lnTo>
                      <a:pt x="256397" y="847514"/>
                    </a:lnTo>
                    <a:lnTo>
                      <a:pt x="253437" y="843311"/>
                    </a:lnTo>
                    <a:lnTo>
                      <a:pt x="258162" y="839161"/>
                    </a:lnTo>
                    <a:lnTo>
                      <a:pt x="256049" y="836009"/>
                    </a:lnTo>
                    <a:lnTo>
                      <a:pt x="246646" y="837511"/>
                    </a:lnTo>
                    <a:lnTo>
                      <a:pt x="247890" y="842749"/>
                    </a:lnTo>
                    <a:lnTo>
                      <a:pt x="241908" y="843227"/>
                    </a:lnTo>
                    <a:lnTo>
                      <a:pt x="244388" y="854226"/>
                    </a:lnTo>
                    <a:lnTo>
                      <a:pt x="241798" y="857867"/>
                    </a:lnTo>
                    <a:lnTo>
                      <a:pt x="238399" y="855227"/>
                    </a:lnTo>
                    <a:lnTo>
                      <a:pt x="243534" y="854220"/>
                    </a:lnTo>
                    <a:lnTo>
                      <a:pt x="235458" y="848930"/>
                    </a:lnTo>
                    <a:lnTo>
                      <a:pt x="230316" y="850981"/>
                    </a:lnTo>
                    <a:lnTo>
                      <a:pt x="227373" y="845205"/>
                    </a:lnTo>
                    <a:lnTo>
                      <a:pt x="225600" y="853034"/>
                    </a:lnTo>
                    <a:lnTo>
                      <a:pt x="229835" y="857775"/>
                    </a:lnTo>
                    <a:lnTo>
                      <a:pt x="236255" y="856256"/>
                    </a:lnTo>
                    <a:lnTo>
                      <a:pt x="238375" y="858364"/>
                    </a:lnTo>
                    <a:lnTo>
                      <a:pt x="229818" y="859866"/>
                    </a:lnTo>
                    <a:lnTo>
                      <a:pt x="228079" y="863512"/>
                    </a:lnTo>
                    <a:lnTo>
                      <a:pt x="231871" y="870341"/>
                    </a:lnTo>
                    <a:lnTo>
                      <a:pt x="223313" y="871317"/>
                    </a:lnTo>
                    <a:lnTo>
                      <a:pt x="223348" y="867134"/>
                    </a:lnTo>
                    <a:lnTo>
                      <a:pt x="215676" y="864454"/>
                    </a:lnTo>
                    <a:lnTo>
                      <a:pt x="222139" y="858234"/>
                    </a:lnTo>
                    <a:lnTo>
                      <a:pt x="211894" y="857101"/>
                    </a:lnTo>
                    <a:lnTo>
                      <a:pt x="212712" y="861291"/>
                    </a:lnTo>
                    <a:lnTo>
                      <a:pt x="207594" y="860200"/>
                    </a:lnTo>
                    <a:lnTo>
                      <a:pt x="206278" y="863848"/>
                    </a:lnTo>
                    <a:lnTo>
                      <a:pt x="202009" y="863286"/>
                    </a:lnTo>
                    <a:lnTo>
                      <a:pt x="203642" y="871668"/>
                    </a:lnTo>
                    <a:lnTo>
                      <a:pt x="201072" y="872167"/>
                    </a:lnTo>
                    <a:lnTo>
                      <a:pt x="196399" y="868986"/>
                    </a:lnTo>
                    <a:lnTo>
                      <a:pt x="198900" y="875808"/>
                    </a:lnTo>
                    <a:lnTo>
                      <a:pt x="192873" y="879934"/>
                    </a:lnTo>
                    <a:lnTo>
                      <a:pt x="191198" y="876257"/>
                    </a:lnTo>
                    <a:lnTo>
                      <a:pt x="187298" y="881448"/>
                    </a:lnTo>
                    <a:lnTo>
                      <a:pt x="183897" y="879322"/>
                    </a:lnTo>
                    <a:lnTo>
                      <a:pt x="181716" y="883484"/>
                    </a:lnTo>
                    <a:lnTo>
                      <a:pt x="184690" y="885606"/>
                    </a:lnTo>
                    <a:lnTo>
                      <a:pt x="191147" y="881486"/>
                    </a:lnTo>
                    <a:lnTo>
                      <a:pt x="196270" y="882581"/>
                    </a:lnTo>
                    <a:lnTo>
                      <a:pt x="201796" y="886294"/>
                    </a:lnTo>
                    <a:lnTo>
                      <a:pt x="201734" y="893092"/>
                    </a:lnTo>
                    <a:lnTo>
                      <a:pt x="205899" y="905682"/>
                    </a:lnTo>
                    <a:lnTo>
                      <a:pt x="206670" y="915102"/>
                    </a:lnTo>
                    <a:lnTo>
                      <a:pt x="209659" y="916175"/>
                    </a:lnTo>
                    <a:lnTo>
                      <a:pt x="213041" y="921435"/>
                    </a:lnTo>
                    <a:lnTo>
                      <a:pt x="211207" y="935018"/>
                    </a:lnTo>
                    <a:lnTo>
                      <a:pt x="210317" y="938672"/>
                    </a:lnTo>
                    <a:lnTo>
                      <a:pt x="214578" y="941847"/>
                    </a:lnTo>
                    <a:lnTo>
                      <a:pt x="216660" y="949188"/>
                    </a:lnTo>
                    <a:lnTo>
                      <a:pt x="230758" y="956627"/>
                    </a:lnTo>
                    <a:lnTo>
                      <a:pt x="232846" y="963967"/>
                    </a:lnTo>
                    <a:lnTo>
                      <a:pt x="230671" y="967611"/>
                    </a:lnTo>
                    <a:lnTo>
                      <a:pt x="231835" y="983314"/>
                    </a:lnTo>
                    <a:lnTo>
                      <a:pt x="227062" y="989030"/>
                    </a:lnTo>
                    <a:lnTo>
                      <a:pt x="227830" y="1000545"/>
                    </a:lnTo>
                    <a:lnTo>
                      <a:pt x="231682" y="1002668"/>
                    </a:lnTo>
                    <a:lnTo>
                      <a:pt x="243331" y="997526"/>
                    </a:lnTo>
                    <a:lnTo>
                      <a:pt x="245511" y="993357"/>
                    </a:lnTo>
                    <a:lnTo>
                      <a:pt x="247223" y="994415"/>
                    </a:lnTo>
                    <a:lnTo>
                      <a:pt x="251459" y="1003339"/>
                    </a:lnTo>
                    <a:lnTo>
                      <a:pt x="257007" y="1009654"/>
                    </a:lnTo>
                    <a:lnTo>
                      <a:pt x="256950" y="1018024"/>
                    </a:lnTo>
                    <a:lnTo>
                      <a:pt x="259525" y="1019088"/>
                    </a:lnTo>
                    <a:lnTo>
                      <a:pt x="253486" y="1021140"/>
                    </a:lnTo>
                    <a:lnTo>
                      <a:pt x="252216" y="1017992"/>
                    </a:lnTo>
                    <a:lnTo>
                      <a:pt x="251312" y="1024263"/>
                    </a:lnTo>
                    <a:lnTo>
                      <a:pt x="256018" y="1028481"/>
                    </a:lnTo>
                    <a:lnTo>
                      <a:pt x="261614" y="1028519"/>
                    </a:lnTo>
                    <a:lnTo>
                      <a:pt x="259354" y="1044722"/>
                    </a:lnTo>
                    <a:lnTo>
                      <a:pt x="251110" y="1053037"/>
                    </a:lnTo>
                    <a:lnTo>
                      <a:pt x="251077" y="1057745"/>
                    </a:lnTo>
                    <a:lnTo>
                      <a:pt x="246744" y="1060853"/>
                    </a:lnTo>
                    <a:lnTo>
                      <a:pt x="246710" y="1065562"/>
                    </a:lnTo>
                    <a:lnTo>
                      <a:pt x="243669" y="1068679"/>
                    </a:lnTo>
                    <a:lnTo>
                      <a:pt x="236338" y="1068624"/>
                    </a:lnTo>
                    <a:lnTo>
                      <a:pt x="233709" y="1073836"/>
                    </a:lnTo>
                    <a:lnTo>
                      <a:pt x="229471" y="1064384"/>
                    </a:lnTo>
                    <a:lnTo>
                      <a:pt x="224758" y="1060684"/>
                    </a:lnTo>
                    <a:lnTo>
                      <a:pt x="219985" y="1064307"/>
                    </a:lnTo>
                    <a:lnTo>
                      <a:pt x="215692" y="1062178"/>
                    </a:lnTo>
                    <a:lnTo>
                      <a:pt x="209317" y="1051658"/>
                    </a:lnTo>
                    <a:lnTo>
                      <a:pt x="205884" y="1050058"/>
                    </a:lnTo>
                    <a:lnTo>
                      <a:pt x="202073" y="1042699"/>
                    </a:lnTo>
                    <a:lnTo>
                      <a:pt x="198631" y="1042144"/>
                    </a:lnTo>
                    <a:lnTo>
                      <a:pt x="191364" y="1036320"/>
                    </a:lnTo>
                    <a:lnTo>
                      <a:pt x="187442" y="1040990"/>
                    </a:lnTo>
                    <a:lnTo>
                      <a:pt x="186540" y="1045167"/>
                    </a:lnTo>
                    <a:lnTo>
                      <a:pt x="182200" y="1048263"/>
                    </a:lnTo>
                    <a:lnTo>
                      <a:pt x="181291" y="1052962"/>
                    </a:lnTo>
                    <a:lnTo>
                      <a:pt x="177375" y="1056585"/>
                    </a:lnTo>
                    <a:lnTo>
                      <a:pt x="173059" y="1057064"/>
                    </a:lnTo>
                    <a:lnTo>
                      <a:pt x="167517" y="1051250"/>
                    </a:lnTo>
                    <a:lnTo>
                      <a:pt x="164988" y="1045991"/>
                    </a:lnTo>
                    <a:lnTo>
                      <a:pt x="170235" y="1038722"/>
                    </a:lnTo>
                    <a:lnTo>
                      <a:pt x="166410" y="1033973"/>
                    </a:lnTo>
                    <a:lnTo>
                      <a:pt x="155739" y="1025484"/>
                    </a:lnTo>
                    <a:lnTo>
                      <a:pt x="156647" y="1021309"/>
                    </a:lnTo>
                    <a:lnTo>
                      <a:pt x="152361" y="1019691"/>
                    </a:lnTo>
                    <a:lnTo>
                      <a:pt x="152409" y="1015507"/>
                    </a:lnTo>
                    <a:lnTo>
                      <a:pt x="149845" y="1013908"/>
                    </a:lnTo>
                    <a:lnTo>
                      <a:pt x="150741" y="1010779"/>
                    </a:lnTo>
                    <a:lnTo>
                      <a:pt x="155067" y="1008736"/>
                    </a:lnTo>
                    <a:lnTo>
                      <a:pt x="157340" y="997775"/>
                    </a:lnTo>
                    <a:lnTo>
                      <a:pt x="155255" y="991997"/>
                    </a:lnTo>
                    <a:lnTo>
                      <a:pt x="157004" y="989401"/>
                    </a:lnTo>
                    <a:lnTo>
                      <a:pt x="154502" y="982572"/>
                    </a:lnTo>
                    <a:lnTo>
                      <a:pt x="150296" y="974677"/>
                    </a:lnTo>
                    <a:lnTo>
                      <a:pt x="151202" y="970503"/>
                    </a:lnTo>
                    <a:lnTo>
                      <a:pt x="146613" y="958941"/>
                    </a:lnTo>
                    <a:lnTo>
                      <a:pt x="142763" y="957850"/>
                    </a:lnTo>
                    <a:lnTo>
                      <a:pt x="143272" y="951056"/>
                    </a:lnTo>
                    <a:lnTo>
                      <a:pt x="147581" y="949537"/>
                    </a:lnTo>
                    <a:lnTo>
                      <a:pt x="149333" y="946419"/>
                    </a:lnTo>
                    <a:lnTo>
                      <a:pt x="161447" y="937140"/>
                    </a:lnTo>
                    <a:lnTo>
                      <a:pt x="167077" y="931971"/>
                    </a:lnTo>
                    <a:lnTo>
                      <a:pt x="167985" y="927273"/>
                    </a:lnTo>
                    <a:lnTo>
                      <a:pt x="166350" y="919933"/>
                    </a:lnTo>
                    <a:lnTo>
                      <a:pt x="167680" y="915763"/>
                    </a:lnTo>
                    <a:lnTo>
                      <a:pt x="174127" y="913740"/>
                    </a:lnTo>
                    <a:lnTo>
                      <a:pt x="178026" y="909596"/>
                    </a:lnTo>
                    <a:lnTo>
                      <a:pt x="184021" y="909657"/>
                    </a:lnTo>
                    <a:lnTo>
                      <a:pt x="180616" y="907530"/>
                    </a:lnTo>
                    <a:lnTo>
                      <a:pt x="184094" y="902335"/>
                    </a:lnTo>
                    <a:lnTo>
                      <a:pt x="179813" y="902292"/>
                    </a:lnTo>
                    <a:lnTo>
                      <a:pt x="175586" y="897019"/>
                    </a:lnTo>
                    <a:lnTo>
                      <a:pt x="177326" y="894422"/>
                    </a:lnTo>
                    <a:lnTo>
                      <a:pt x="170967" y="888602"/>
                    </a:lnTo>
                    <a:lnTo>
                      <a:pt x="171851" y="885997"/>
                    </a:lnTo>
                    <a:lnTo>
                      <a:pt x="170201" y="880227"/>
                    </a:lnTo>
                    <a:lnTo>
                      <a:pt x="164664" y="878075"/>
                    </a:lnTo>
                    <a:lnTo>
                      <a:pt x="167685" y="875493"/>
                    </a:lnTo>
                    <a:lnTo>
                      <a:pt x="166459" y="870251"/>
                    </a:lnTo>
                    <a:lnTo>
                      <a:pt x="162207" y="868112"/>
                    </a:lnTo>
                    <a:lnTo>
                      <a:pt x="168247" y="862949"/>
                    </a:lnTo>
                    <a:lnTo>
                      <a:pt x="168736" y="857202"/>
                    </a:lnTo>
                    <a:lnTo>
                      <a:pt x="171345" y="853046"/>
                    </a:lnTo>
                    <a:lnTo>
                      <a:pt x="176465" y="853623"/>
                    </a:lnTo>
                    <a:lnTo>
                      <a:pt x="176925" y="850491"/>
                    </a:lnTo>
                    <a:lnTo>
                      <a:pt x="181207" y="849489"/>
                    </a:lnTo>
                    <a:lnTo>
                      <a:pt x="179595" y="840060"/>
                    </a:lnTo>
                    <a:lnTo>
                      <a:pt x="182209" y="834858"/>
                    </a:lnTo>
                    <a:lnTo>
                      <a:pt x="186030" y="836988"/>
                    </a:lnTo>
                    <a:lnTo>
                      <a:pt x="190350" y="831802"/>
                    </a:lnTo>
                    <a:lnTo>
                      <a:pt x="198434" y="834494"/>
                    </a:lnTo>
                    <a:lnTo>
                      <a:pt x="204832" y="835076"/>
                    </a:lnTo>
                    <a:lnTo>
                      <a:pt x="208715" y="830406"/>
                    </a:lnTo>
                    <a:lnTo>
                      <a:pt x="215080" y="834645"/>
                    </a:lnTo>
                    <a:lnTo>
                      <a:pt x="218535" y="829969"/>
                    </a:lnTo>
                    <a:lnTo>
                      <a:pt x="226656" y="828468"/>
                    </a:lnTo>
                    <a:lnTo>
                      <a:pt x="237351" y="824893"/>
                    </a:lnTo>
                    <a:lnTo>
                      <a:pt x="238277" y="815490"/>
                    </a:lnTo>
                    <a:lnTo>
                      <a:pt x="235763" y="809719"/>
                    </a:lnTo>
                    <a:lnTo>
                      <a:pt x="229405" y="804964"/>
                    </a:lnTo>
                    <a:lnTo>
                      <a:pt x="233271" y="801335"/>
                    </a:lnTo>
                    <a:lnTo>
                      <a:pt x="236733" y="794566"/>
                    </a:lnTo>
                    <a:lnTo>
                      <a:pt x="240583" y="792505"/>
                    </a:lnTo>
                    <a:lnTo>
                      <a:pt x="238473" y="789875"/>
                    </a:lnTo>
                    <a:lnTo>
                      <a:pt x="243151" y="790956"/>
                    </a:lnTo>
                    <a:lnTo>
                      <a:pt x="246532" y="794640"/>
                    </a:lnTo>
                    <a:lnTo>
                      <a:pt x="247001" y="788893"/>
                    </a:lnTo>
                    <a:lnTo>
                      <a:pt x="244026" y="787826"/>
                    </a:lnTo>
                    <a:lnTo>
                      <a:pt x="244053" y="784167"/>
                    </a:lnTo>
                    <a:lnTo>
                      <a:pt x="249601" y="782639"/>
                    </a:lnTo>
                    <a:lnTo>
                      <a:pt x="248806" y="774793"/>
                    </a:lnTo>
                    <a:lnTo>
                      <a:pt x="256090" y="768049"/>
                    </a:lnTo>
                    <a:lnTo>
                      <a:pt x="256129" y="762300"/>
                    </a:lnTo>
                    <a:lnTo>
                      <a:pt x="258686" y="761794"/>
                    </a:lnTo>
                    <a:lnTo>
                      <a:pt x="258739" y="753955"/>
                    </a:lnTo>
                    <a:lnTo>
                      <a:pt x="267730" y="744606"/>
                    </a:lnTo>
                    <a:lnTo>
                      <a:pt x="262224" y="741435"/>
                    </a:lnTo>
                    <a:lnTo>
                      <a:pt x="262238" y="739344"/>
                    </a:lnTo>
                    <a:lnTo>
                      <a:pt x="258009" y="736180"/>
                    </a:lnTo>
                    <a:lnTo>
                      <a:pt x="261426" y="733590"/>
                    </a:lnTo>
                    <a:lnTo>
                      <a:pt x="266950" y="733627"/>
                    </a:lnTo>
                    <a:lnTo>
                      <a:pt x="266967" y="731014"/>
                    </a:lnTo>
                    <a:lnTo>
                      <a:pt x="263596" y="726811"/>
                    </a:lnTo>
                    <a:lnTo>
                      <a:pt x="268696" y="726321"/>
                    </a:lnTo>
                    <a:lnTo>
                      <a:pt x="269575" y="721624"/>
                    </a:lnTo>
                    <a:lnTo>
                      <a:pt x="264496" y="718978"/>
                    </a:lnTo>
                    <a:lnTo>
                      <a:pt x="268756" y="716916"/>
                    </a:lnTo>
                    <a:lnTo>
                      <a:pt x="271705" y="720592"/>
                    </a:lnTo>
                    <a:lnTo>
                      <a:pt x="275968" y="718005"/>
                    </a:lnTo>
                    <a:lnTo>
                      <a:pt x="272594" y="714327"/>
                    </a:lnTo>
                    <a:lnTo>
                      <a:pt x="278134" y="710703"/>
                    </a:lnTo>
                    <a:lnTo>
                      <a:pt x="281557" y="706020"/>
                    </a:lnTo>
                    <a:lnTo>
                      <a:pt x="284952" y="706039"/>
                    </a:lnTo>
                    <a:lnTo>
                      <a:pt x="286255" y="700822"/>
                    </a:lnTo>
                    <a:lnTo>
                      <a:pt x="277788" y="697638"/>
                    </a:lnTo>
                    <a:lnTo>
                      <a:pt x="279921" y="695560"/>
                    </a:lnTo>
                    <a:lnTo>
                      <a:pt x="279100" y="690853"/>
                    </a:lnTo>
                    <a:lnTo>
                      <a:pt x="284201" y="688793"/>
                    </a:lnTo>
                    <a:lnTo>
                      <a:pt x="285927" y="683578"/>
                    </a:lnTo>
                    <a:lnTo>
                      <a:pt x="280851" y="681459"/>
                    </a:lnTo>
                    <a:lnTo>
                      <a:pt x="279137" y="684584"/>
                    </a:lnTo>
                    <a:lnTo>
                      <a:pt x="273648" y="680894"/>
                    </a:lnTo>
                    <a:lnTo>
                      <a:pt x="276217" y="676730"/>
                    </a:lnTo>
                    <a:lnTo>
                      <a:pt x="269931" y="665198"/>
                    </a:lnTo>
                    <a:lnTo>
                      <a:pt x="267386" y="665704"/>
                    </a:lnTo>
                    <a:lnTo>
                      <a:pt x="264045" y="658369"/>
                    </a:lnTo>
                    <a:lnTo>
                      <a:pt x="268297" y="655785"/>
                    </a:lnTo>
                    <a:lnTo>
                      <a:pt x="265796" y="649500"/>
                    </a:lnTo>
                    <a:lnTo>
                      <a:pt x="267523" y="644288"/>
                    </a:lnTo>
                    <a:lnTo>
                      <a:pt x="263724" y="642696"/>
                    </a:lnTo>
                    <a:lnTo>
                      <a:pt x="257778" y="645791"/>
                    </a:lnTo>
                    <a:lnTo>
                      <a:pt x="260356" y="640062"/>
                    </a:lnTo>
                    <a:lnTo>
                      <a:pt x="253178" y="637924"/>
                    </a:lnTo>
                    <a:lnTo>
                      <a:pt x="248093" y="638932"/>
                    </a:lnTo>
                    <a:lnTo>
                      <a:pt x="240133" y="628426"/>
                    </a:lnTo>
                    <a:lnTo>
                      <a:pt x="233790" y="628377"/>
                    </a:lnTo>
                    <a:lnTo>
                      <a:pt x="230021" y="623646"/>
                    </a:lnTo>
                    <a:lnTo>
                      <a:pt x="227467" y="625715"/>
                    </a:lnTo>
                    <a:lnTo>
                      <a:pt x="226651" y="622052"/>
                    </a:lnTo>
                    <a:lnTo>
                      <a:pt x="220291" y="624088"/>
                    </a:lnTo>
                    <a:lnTo>
                      <a:pt x="219419" y="627214"/>
                    </a:lnTo>
                    <a:lnTo>
                      <a:pt x="212239" y="626107"/>
                    </a:lnTo>
                    <a:lnTo>
                      <a:pt x="209669" y="629740"/>
                    </a:lnTo>
                    <a:lnTo>
                      <a:pt x="205862" y="629705"/>
                    </a:lnTo>
                    <a:lnTo>
                      <a:pt x="197025" y="624922"/>
                    </a:lnTo>
                    <a:lnTo>
                      <a:pt x="188166" y="622746"/>
                    </a:lnTo>
                    <a:lnTo>
                      <a:pt x="184424" y="616441"/>
                    </a:lnTo>
                    <a:lnTo>
                      <a:pt x="179341" y="617434"/>
                    </a:lnTo>
                    <a:lnTo>
                      <a:pt x="175619" y="609561"/>
                    </a:lnTo>
                    <a:lnTo>
                      <a:pt x="166745" y="609466"/>
                    </a:lnTo>
                    <a:lnTo>
                      <a:pt x="163347" y="610995"/>
                    </a:lnTo>
                    <a:lnTo>
                      <a:pt x="160307" y="618273"/>
                    </a:lnTo>
                    <a:lnTo>
                      <a:pt x="153157" y="615058"/>
                    </a:lnTo>
                    <a:lnTo>
                      <a:pt x="153157" y="615058"/>
                    </a:lnTo>
                    <a:lnTo>
                      <a:pt x="150712" y="607196"/>
                    </a:lnTo>
                    <a:lnTo>
                      <a:pt x="156205" y="607259"/>
                    </a:lnTo>
                    <a:lnTo>
                      <a:pt x="159626" y="603642"/>
                    </a:lnTo>
                    <a:lnTo>
                      <a:pt x="161368" y="598962"/>
                    </a:lnTo>
                    <a:lnTo>
                      <a:pt x="157150" y="598392"/>
                    </a:lnTo>
                    <a:lnTo>
                      <a:pt x="154658" y="594708"/>
                    </a:lnTo>
                    <a:lnTo>
                      <a:pt x="153361" y="597304"/>
                    </a:lnTo>
                    <a:lnTo>
                      <a:pt x="143685" y="594057"/>
                    </a:lnTo>
                    <a:lnTo>
                      <a:pt x="139456" y="594529"/>
                    </a:lnTo>
                    <a:lnTo>
                      <a:pt x="138081" y="603389"/>
                    </a:lnTo>
                    <a:lnTo>
                      <a:pt x="129236" y="601191"/>
                    </a:lnTo>
                    <a:lnTo>
                      <a:pt x="129163" y="606934"/>
                    </a:lnTo>
                    <a:lnTo>
                      <a:pt x="127433" y="610046"/>
                    </a:lnTo>
                    <a:lnTo>
                      <a:pt x="124991" y="602703"/>
                    </a:lnTo>
                    <a:lnTo>
                      <a:pt x="120324" y="604210"/>
                    </a:lnTo>
                    <a:lnTo>
                      <a:pt x="117823" y="601566"/>
                    </a:lnTo>
                    <a:lnTo>
                      <a:pt x="114839" y="603615"/>
                    </a:lnTo>
                    <a:lnTo>
                      <a:pt x="109797" y="601459"/>
                    </a:lnTo>
                    <a:lnTo>
                      <a:pt x="108051" y="605613"/>
                    </a:lnTo>
                    <a:lnTo>
                      <a:pt x="104291" y="602429"/>
                    </a:lnTo>
                    <a:lnTo>
                      <a:pt x="97154" y="599196"/>
                    </a:lnTo>
                    <a:lnTo>
                      <a:pt x="92923" y="599659"/>
                    </a:lnTo>
                    <a:lnTo>
                      <a:pt x="87470" y="596969"/>
                    </a:lnTo>
                    <a:lnTo>
                      <a:pt x="81050" y="602620"/>
                    </a:lnTo>
                    <a:lnTo>
                      <a:pt x="81841" y="606287"/>
                    </a:lnTo>
                    <a:lnTo>
                      <a:pt x="76763" y="606734"/>
                    </a:lnTo>
                    <a:lnTo>
                      <a:pt x="73742" y="610867"/>
                    </a:lnTo>
                    <a:lnTo>
                      <a:pt x="66494" y="614935"/>
                    </a:lnTo>
                    <a:lnTo>
                      <a:pt x="64836" y="612820"/>
                    </a:lnTo>
                    <a:lnTo>
                      <a:pt x="60138" y="615880"/>
                    </a:lnTo>
                    <a:lnTo>
                      <a:pt x="53781" y="616824"/>
                    </a:lnTo>
                    <a:lnTo>
                      <a:pt x="50466" y="612592"/>
                    </a:lnTo>
                    <a:lnTo>
                      <a:pt x="47778" y="621950"/>
                    </a:lnTo>
                    <a:lnTo>
                      <a:pt x="50264" y="625125"/>
                    </a:lnTo>
                    <a:lnTo>
                      <a:pt x="47684" y="627695"/>
                    </a:lnTo>
                    <a:lnTo>
                      <a:pt x="43006" y="629185"/>
                    </a:lnTo>
                    <a:lnTo>
                      <a:pt x="45612" y="625049"/>
                    </a:lnTo>
                    <a:lnTo>
                      <a:pt x="39692" y="624952"/>
                    </a:lnTo>
                    <a:lnTo>
                      <a:pt x="41522" y="616625"/>
                    </a:lnTo>
                    <a:lnTo>
                      <a:pt x="39055" y="612405"/>
                    </a:lnTo>
                    <a:lnTo>
                      <a:pt x="39125" y="608228"/>
                    </a:lnTo>
                    <a:lnTo>
                      <a:pt x="44221" y="606746"/>
                    </a:lnTo>
                    <a:lnTo>
                      <a:pt x="47247" y="602617"/>
                    </a:lnTo>
                    <a:lnTo>
                      <a:pt x="64242" y="596621"/>
                    </a:lnTo>
                    <a:lnTo>
                      <a:pt x="73205" y="590491"/>
                    </a:lnTo>
                    <a:lnTo>
                      <a:pt x="82118" y="587491"/>
                    </a:lnTo>
                    <a:lnTo>
                      <a:pt x="85065" y="588057"/>
                    </a:lnTo>
                    <a:lnTo>
                      <a:pt x="87689" y="581829"/>
                    </a:lnTo>
                    <a:lnTo>
                      <a:pt x="83898" y="581251"/>
                    </a:lnTo>
                    <a:lnTo>
                      <a:pt x="82133" y="586447"/>
                    </a:lnTo>
                    <a:lnTo>
                      <a:pt x="79624" y="584843"/>
                    </a:lnTo>
                    <a:lnTo>
                      <a:pt x="75942" y="576956"/>
                    </a:lnTo>
                    <a:lnTo>
                      <a:pt x="74176" y="582151"/>
                    </a:lnTo>
                    <a:lnTo>
                      <a:pt x="69939" y="583131"/>
                    </a:lnTo>
                    <a:lnTo>
                      <a:pt x="63673" y="578857"/>
                    </a:lnTo>
                    <a:lnTo>
                      <a:pt x="59867" y="579320"/>
                    </a:lnTo>
                    <a:lnTo>
                      <a:pt x="60818" y="572546"/>
                    </a:lnTo>
                    <a:lnTo>
                      <a:pt x="55722" y="574554"/>
                    </a:lnTo>
                    <a:lnTo>
                      <a:pt x="51165" y="569260"/>
                    </a:lnTo>
                    <a:lnTo>
                      <a:pt x="51165" y="569260"/>
                    </a:lnTo>
                    <a:lnTo>
                      <a:pt x="51165" y="569260"/>
                    </a:lnTo>
                    <a:lnTo>
                      <a:pt x="51165" y="569260"/>
                    </a:lnTo>
                    <a:lnTo>
                      <a:pt x="57542" y="566229"/>
                    </a:lnTo>
                    <a:lnTo>
                      <a:pt x="65588" y="564267"/>
                    </a:lnTo>
                    <a:lnTo>
                      <a:pt x="64793" y="561122"/>
                    </a:lnTo>
                    <a:lnTo>
                      <a:pt x="68246" y="555954"/>
                    </a:lnTo>
                    <a:lnTo>
                      <a:pt x="71189" y="556521"/>
                    </a:lnTo>
                    <a:lnTo>
                      <a:pt x="76326" y="551379"/>
                    </a:lnTo>
                    <a:lnTo>
                      <a:pt x="72151" y="548705"/>
                    </a:lnTo>
                    <a:lnTo>
                      <a:pt x="72231" y="543486"/>
                    </a:lnTo>
                    <a:lnTo>
                      <a:pt x="65214" y="533982"/>
                    </a:lnTo>
                    <a:lnTo>
                      <a:pt x="68623" y="531425"/>
                    </a:lnTo>
                    <a:lnTo>
                      <a:pt x="68696" y="526728"/>
                    </a:lnTo>
                    <a:lnTo>
                      <a:pt x="63174" y="529774"/>
                    </a:lnTo>
                    <a:lnTo>
                      <a:pt x="48615" y="518581"/>
                    </a:lnTo>
                    <a:lnTo>
                      <a:pt x="42320" y="517434"/>
                    </a:lnTo>
                    <a:lnTo>
                      <a:pt x="39882" y="512174"/>
                    </a:lnTo>
                    <a:lnTo>
                      <a:pt x="42492" y="506998"/>
                    </a:lnTo>
                    <a:lnTo>
                      <a:pt x="37927" y="503269"/>
                    </a:lnTo>
                    <a:lnTo>
                      <a:pt x="34686" y="495908"/>
                    </a:lnTo>
                    <a:lnTo>
                      <a:pt x="29238" y="494771"/>
                    </a:lnTo>
                    <a:lnTo>
                      <a:pt x="28541" y="486410"/>
                    </a:lnTo>
                    <a:lnTo>
                      <a:pt x="31116" y="483323"/>
                    </a:lnTo>
                    <a:lnTo>
                      <a:pt x="27764" y="482744"/>
                    </a:lnTo>
                    <a:lnTo>
                      <a:pt x="26146" y="479063"/>
                    </a:lnTo>
                    <a:lnTo>
                      <a:pt x="30454" y="472876"/>
                    </a:lnTo>
                    <a:lnTo>
                      <a:pt x="29749" y="465038"/>
                    </a:lnTo>
                    <a:lnTo>
                      <a:pt x="23533" y="460235"/>
                    </a:lnTo>
                    <a:lnTo>
                      <a:pt x="24974" y="449826"/>
                    </a:lnTo>
                    <a:lnTo>
                      <a:pt x="21262" y="446109"/>
                    </a:lnTo>
                    <a:lnTo>
                      <a:pt x="21262" y="446109"/>
                    </a:lnTo>
                    <a:lnTo>
                      <a:pt x="23004" y="442488"/>
                    </a:lnTo>
                    <a:lnTo>
                      <a:pt x="26779" y="442554"/>
                    </a:lnTo>
                    <a:lnTo>
                      <a:pt x="29367" y="438426"/>
                    </a:lnTo>
                    <a:lnTo>
                      <a:pt x="35692" y="436447"/>
                    </a:lnTo>
                    <a:lnTo>
                      <a:pt x="41126" y="437582"/>
                    </a:lnTo>
                    <a:lnTo>
                      <a:pt x="39946" y="432868"/>
                    </a:lnTo>
                    <a:lnTo>
                      <a:pt x="42907" y="431352"/>
                    </a:lnTo>
                    <a:lnTo>
                      <a:pt x="46209" y="434536"/>
                    </a:lnTo>
                    <a:lnTo>
                      <a:pt x="49195" y="431456"/>
                    </a:lnTo>
                    <a:lnTo>
                      <a:pt x="49297" y="425199"/>
                    </a:lnTo>
                    <a:lnTo>
                      <a:pt x="56841" y="425321"/>
                    </a:lnTo>
                    <a:lnTo>
                      <a:pt x="59027" y="419619"/>
                    </a:lnTo>
                    <a:lnTo>
                      <a:pt x="55282" y="417994"/>
                    </a:lnTo>
                    <a:lnTo>
                      <a:pt x="59102" y="414926"/>
                    </a:lnTo>
                    <a:lnTo>
                      <a:pt x="51287" y="405936"/>
                    </a:lnTo>
                    <a:lnTo>
                      <a:pt x="52175" y="402821"/>
                    </a:lnTo>
                    <a:lnTo>
                      <a:pt x="50619" y="395496"/>
                    </a:lnTo>
                    <a:lnTo>
                      <a:pt x="53097" y="397622"/>
                    </a:lnTo>
                    <a:lnTo>
                      <a:pt x="54127" y="385647"/>
                    </a:lnTo>
                    <a:lnTo>
                      <a:pt x="58754" y="384157"/>
                    </a:lnTo>
                    <a:lnTo>
                      <a:pt x="57239" y="374227"/>
                    </a:lnTo>
                    <a:lnTo>
                      <a:pt x="60650" y="370111"/>
                    </a:lnTo>
                    <a:lnTo>
                      <a:pt x="50242" y="367338"/>
                    </a:lnTo>
                    <a:lnTo>
                      <a:pt x="53619" y="365307"/>
                    </a:lnTo>
                    <a:lnTo>
                      <a:pt x="54531" y="360631"/>
                    </a:lnTo>
                    <a:lnTo>
                      <a:pt x="50020" y="355345"/>
                    </a:lnTo>
                    <a:lnTo>
                      <a:pt x="54674" y="351773"/>
                    </a:lnTo>
                    <a:lnTo>
                      <a:pt x="50607" y="344931"/>
                    </a:lnTo>
                    <a:lnTo>
                      <a:pt x="51476" y="342861"/>
                    </a:lnTo>
                    <a:lnTo>
                      <a:pt x="46109" y="339125"/>
                    </a:lnTo>
                    <a:lnTo>
                      <a:pt x="44500" y="335450"/>
                    </a:lnTo>
                    <a:lnTo>
                      <a:pt x="37475" y="331164"/>
                    </a:lnTo>
                    <a:lnTo>
                      <a:pt x="32139" y="325862"/>
                    </a:lnTo>
                    <a:lnTo>
                      <a:pt x="32139" y="325862"/>
                    </a:lnTo>
                    <a:lnTo>
                      <a:pt x="26045" y="316377"/>
                    </a:lnTo>
                    <a:lnTo>
                      <a:pt x="26108" y="312731"/>
                    </a:lnTo>
                    <a:lnTo>
                      <a:pt x="32434" y="308673"/>
                    </a:lnTo>
                    <a:lnTo>
                      <a:pt x="29207" y="302365"/>
                    </a:lnTo>
                    <a:lnTo>
                      <a:pt x="31090" y="289896"/>
                    </a:lnTo>
                    <a:lnTo>
                      <a:pt x="25666" y="290323"/>
                    </a:lnTo>
                    <a:lnTo>
                      <a:pt x="13821" y="277091"/>
                    </a:lnTo>
                    <a:lnTo>
                      <a:pt x="13064" y="272910"/>
                    </a:lnTo>
                    <a:lnTo>
                      <a:pt x="15561" y="272955"/>
                    </a:lnTo>
                    <a:lnTo>
                      <a:pt x="15692" y="265667"/>
                    </a:lnTo>
                    <a:lnTo>
                      <a:pt x="12392" y="264045"/>
                    </a:lnTo>
                    <a:lnTo>
                      <a:pt x="12392" y="264045"/>
                    </a:lnTo>
                    <a:lnTo>
                      <a:pt x="11220" y="259858"/>
                    </a:lnTo>
                    <a:lnTo>
                      <a:pt x="16664" y="257873"/>
                    </a:lnTo>
                    <a:lnTo>
                      <a:pt x="13809" y="254698"/>
                    </a:lnTo>
                    <a:lnTo>
                      <a:pt x="15122" y="251076"/>
                    </a:lnTo>
                    <a:lnTo>
                      <a:pt x="12694" y="247388"/>
                    </a:lnTo>
                    <a:lnTo>
                      <a:pt x="16160" y="239641"/>
                    </a:lnTo>
                    <a:lnTo>
                      <a:pt x="9219" y="232747"/>
                    </a:lnTo>
                    <a:lnTo>
                      <a:pt x="8483" y="227528"/>
                    </a:lnTo>
                    <a:lnTo>
                      <a:pt x="3991" y="223281"/>
                    </a:lnTo>
                    <a:lnTo>
                      <a:pt x="6173" y="217596"/>
                    </a:lnTo>
                    <a:lnTo>
                      <a:pt x="4184" y="212874"/>
                    </a:lnTo>
                    <a:lnTo>
                      <a:pt x="6732" y="209799"/>
                    </a:lnTo>
                    <a:lnTo>
                      <a:pt x="4396" y="201429"/>
                    </a:lnTo>
                    <a:lnTo>
                      <a:pt x="7329" y="199922"/>
                    </a:lnTo>
                    <a:lnTo>
                      <a:pt x="5361" y="194161"/>
                    </a:lnTo>
                    <a:lnTo>
                      <a:pt x="9236" y="186428"/>
                    </a:lnTo>
                    <a:lnTo>
                      <a:pt x="7655" y="182236"/>
                    </a:lnTo>
                    <a:lnTo>
                      <a:pt x="4753" y="182183"/>
                    </a:lnTo>
                    <a:lnTo>
                      <a:pt x="4040" y="175926"/>
                    </a:lnTo>
                    <a:lnTo>
                      <a:pt x="7808" y="173915"/>
                    </a:lnTo>
                    <a:lnTo>
                      <a:pt x="5013" y="168141"/>
                    </a:lnTo>
                    <a:lnTo>
                      <a:pt x="7547" y="165587"/>
                    </a:lnTo>
                    <a:lnTo>
                      <a:pt x="4291" y="162405"/>
                    </a:lnTo>
                    <a:lnTo>
                      <a:pt x="4417" y="155646"/>
                    </a:lnTo>
                    <a:lnTo>
                      <a:pt x="1154" y="152984"/>
                    </a:lnTo>
                    <a:lnTo>
                      <a:pt x="0" y="148282"/>
                    </a:lnTo>
                    <a:lnTo>
                      <a:pt x="3773" y="145752"/>
                    </a:lnTo>
                    <a:lnTo>
                      <a:pt x="204" y="137365"/>
                    </a:lnTo>
                    <a:lnTo>
                      <a:pt x="4072" y="129637"/>
                    </a:lnTo>
                    <a:lnTo>
                      <a:pt x="6611" y="126565"/>
                    </a:lnTo>
                    <a:lnTo>
                      <a:pt x="5871" y="121871"/>
                    </a:lnTo>
                    <a:lnTo>
                      <a:pt x="8793" y="120366"/>
                    </a:lnTo>
                    <a:lnTo>
                      <a:pt x="4382" y="113006"/>
                    </a:lnTo>
                    <a:lnTo>
                      <a:pt x="6141" y="107320"/>
                    </a:lnTo>
                    <a:lnTo>
                      <a:pt x="9906" y="104791"/>
                    </a:lnTo>
                    <a:lnTo>
                      <a:pt x="10808" y="100649"/>
                    </a:lnTo>
                    <a:lnTo>
                      <a:pt x="15117" y="90852"/>
                    </a:lnTo>
                    <a:lnTo>
                      <a:pt x="14386" y="85642"/>
                    </a:lnTo>
                    <a:lnTo>
                      <a:pt x="26234" y="69227"/>
                    </a:lnTo>
                    <a:lnTo>
                      <a:pt x="28020" y="61465"/>
                    </a:lnTo>
                    <a:lnTo>
                      <a:pt x="37563" y="57995"/>
                    </a:lnTo>
                    <a:lnTo>
                      <a:pt x="48400" y="50905"/>
                    </a:lnTo>
                    <a:lnTo>
                      <a:pt x="47689" y="44141"/>
                    </a:lnTo>
                    <a:lnTo>
                      <a:pt x="56440" y="38053"/>
                    </a:lnTo>
                    <a:lnTo>
                      <a:pt x="64511" y="22605"/>
                    </a:lnTo>
                    <a:lnTo>
                      <a:pt x="71176" y="17518"/>
                    </a:lnTo>
                    <a:lnTo>
                      <a:pt x="71685" y="11296"/>
                    </a:lnTo>
                    <a:lnTo>
                      <a:pt x="74216" y="7183"/>
                    </a:lnTo>
                    <a:lnTo>
                      <a:pt x="71782" y="5069"/>
                    </a:lnTo>
                    <a:lnTo>
                      <a:pt x="71782" y="5069"/>
                    </a:lnTo>
                    <a:lnTo>
                      <a:pt x="69791" y="885"/>
                    </a:lnTo>
                    <a:lnTo>
                      <a:pt x="69791" y="885"/>
                    </a:lnTo>
                    <a:lnTo>
                      <a:pt x="79673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</p:grpSp>
        <p:sp>
          <p:nvSpPr>
            <p:cNvPr id="42" name="M34">
              <a:extLst>
                <a:ext uri="{FF2B5EF4-FFF2-40B4-BE49-F238E27FC236}">
                  <a16:creationId xmlns:a16="http://schemas.microsoft.com/office/drawing/2014/main" xmlns="" id="{684B6B78-E8C5-418B-9F85-A4874B2C1DD4}"/>
                </a:ext>
              </a:extLst>
            </p:cNvPr>
            <p:cNvSpPr/>
            <p:nvPr/>
          </p:nvSpPr>
          <p:spPr>
            <a:xfrm>
              <a:off x="1412898" y="961464"/>
              <a:ext cx="490938" cy="471401"/>
            </a:xfrm>
            <a:custGeom>
              <a:avLst/>
              <a:gdLst/>
              <a:ahLst/>
              <a:cxnLst/>
              <a:rect l="0" t="0" r="0" b="0"/>
              <a:pathLst>
                <a:path w="488216" h="471401">
                  <a:moveTo>
                    <a:pt x="351200" y="450568"/>
                  </a:moveTo>
                  <a:lnTo>
                    <a:pt x="346207" y="456818"/>
                  </a:lnTo>
                  <a:lnTo>
                    <a:pt x="348706" y="459421"/>
                  </a:lnTo>
                  <a:lnTo>
                    <a:pt x="343294" y="469317"/>
                  </a:lnTo>
                  <a:lnTo>
                    <a:pt x="338295" y="471400"/>
                  </a:lnTo>
                  <a:lnTo>
                    <a:pt x="332047" y="468794"/>
                  </a:lnTo>
                  <a:lnTo>
                    <a:pt x="330384" y="462544"/>
                  </a:lnTo>
                  <a:lnTo>
                    <a:pt x="327055" y="459418"/>
                  </a:lnTo>
                  <a:lnTo>
                    <a:pt x="328722" y="456294"/>
                  </a:lnTo>
                  <a:lnTo>
                    <a:pt x="321644" y="456810"/>
                  </a:lnTo>
                  <a:lnTo>
                    <a:pt x="320815" y="453164"/>
                  </a:lnTo>
                  <a:lnTo>
                    <a:pt x="324977" y="453688"/>
                  </a:lnTo>
                  <a:lnTo>
                    <a:pt x="322484" y="449000"/>
                  </a:lnTo>
                  <a:lnTo>
                    <a:pt x="318738" y="448476"/>
                  </a:lnTo>
                  <a:lnTo>
                    <a:pt x="316234" y="454721"/>
                  </a:lnTo>
                  <a:lnTo>
                    <a:pt x="312069" y="456278"/>
                  </a:lnTo>
                  <a:lnTo>
                    <a:pt x="314573" y="451074"/>
                  </a:lnTo>
                  <a:lnTo>
                    <a:pt x="314582" y="444305"/>
                  </a:lnTo>
                  <a:lnTo>
                    <a:pt x="310841" y="441177"/>
                  </a:lnTo>
                  <a:lnTo>
                    <a:pt x="302102" y="442725"/>
                  </a:lnTo>
                  <a:lnTo>
                    <a:pt x="301266" y="444806"/>
                  </a:lnTo>
                  <a:lnTo>
                    <a:pt x="293352" y="448435"/>
                  </a:lnTo>
                  <a:lnTo>
                    <a:pt x="287951" y="444778"/>
                  </a:lnTo>
                  <a:lnTo>
                    <a:pt x="279201" y="448920"/>
                  </a:lnTo>
                  <a:lnTo>
                    <a:pt x="279216" y="443713"/>
                  </a:lnTo>
                  <a:lnTo>
                    <a:pt x="276728" y="440582"/>
                  </a:lnTo>
                  <a:lnTo>
                    <a:pt x="273802" y="445259"/>
                  </a:lnTo>
                  <a:lnTo>
                    <a:pt x="258400" y="446769"/>
                  </a:lnTo>
                  <a:lnTo>
                    <a:pt x="257167" y="442599"/>
                  </a:lnTo>
                  <a:lnTo>
                    <a:pt x="258033" y="433751"/>
                  </a:lnTo>
                  <a:lnTo>
                    <a:pt x="251394" y="430081"/>
                  </a:lnTo>
                  <a:lnTo>
                    <a:pt x="242661" y="430044"/>
                  </a:lnTo>
                  <a:lnTo>
                    <a:pt x="234804" y="421157"/>
                  </a:lnTo>
                  <a:lnTo>
                    <a:pt x="229422" y="416966"/>
                  </a:lnTo>
                  <a:lnTo>
                    <a:pt x="224834" y="420065"/>
                  </a:lnTo>
                  <a:lnTo>
                    <a:pt x="222352" y="417970"/>
                  </a:lnTo>
                  <a:lnTo>
                    <a:pt x="224036" y="413815"/>
                  </a:lnTo>
                  <a:lnTo>
                    <a:pt x="220316" y="410151"/>
                  </a:lnTo>
                  <a:lnTo>
                    <a:pt x="221597" y="403913"/>
                  </a:lnTo>
                  <a:lnTo>
                    <a:pt x="219128" y="399736"/>
                  </a:lnTo>
                  <a:lnTo>
                    <a:pt x="213736" y="398664"/>
                  </a:lnTo>
                  <a:lnTo>
                    <a:pt x="205885" y="392373"/>
                  </a:lnTo>
                  <a:lnTo>
                    <a:pt x="202110" y="398594"/>
                  </a:lnTo>
                  <a:lnTo>
                    <a:pt x="205009" y="399653"/>
                  </a:lnTo>
                  <a:lnTo>
                    <a:pt x="201259" y="401711"/>
                  </a:lnTo>
                  <a:lnTo>
                    <a:pt x="195915" y="393349"/>
                  </a:lnTo>
                  <a:lnTo>
                    <a:pt x="192574" y="396449"/>
                  </a:lnTo>
                  <a:lnTo>
                    <a:pt x="187194" y="393810"/>
                  </a:lnTo>
                  <a:lnTo>
                    <a:pt x="186412" y="387040"/>
                  </a:lnTo>
                  <a:lnTo>
                    <a:pt x="179433" y="376583"/>
                  </a:lnTo>
                  <a:lnTo>
                    <a:pt x="174855" y="378630"/>
                  </a:lnTo>
                  <a:lnTo>
                    <a:pt x="167445" y="371289"/>
                  </a:lnTo>
                  <a:lnTo>
                    <a:pt x="161250" y="368117"/>
                  </a:lnTo>
                  <a:lnTo>
                    <a:pt x="162105" y="365003"/>
                  </a:lnTo>
                  <a:lnTo>
                    <a:pt x="166691" y="361918"/>
                  </a:lnTo>
                  <a:lnTo>
                    <a:pt x="171665" y="361957"/>
                  </a:lnTo>
                  <a:lnTo>
                    <a:pt x="174606" y="356778"/>
                  </a:lnTo>
                  <a:lnTo>
                    <a:pt x="177906" y="358884"/>
                  </a:lnTo>
                  <a:lnTo>
                    <a:pt x="185004" y="351653"/>
                  </a:lnTo>
                  <a:lnTo>
                    <a:pt x="186706" y="345424"/>
                  </a:lnTo>
                  <a:lnTo>
                    <a:pt x="189623" y="342844"/>
                  </a:lnTo>
                  <a:lnTo>
                    <a:pt x="184235" y="343326"/>
                  </a:lnTo>
                  <a:lnTo>
                    <a:pt x="171006" y="340106"/>
                  </a:lnTo>
                  <a:lnTo>
                    <a:pt x="162356" y="334317"/>
                  </a:lnTo>
                  <a:lnTo>
                    <a:pt x="157802" y="334279"/>
                  </a:lnTo>
                  <a:lnTo>
                    <a:pt x="149995" y="327452"/>
                  </a:lnTo>
                  <a:lnTo>
                    <a:pt x="145047" y="325328"/>
                  </a:lnTo>
                  <a:lnTo>
                    <a:pt x="138892" y="319552"/>
                  </a:lnTo>
                  <a:lnTo>
                    <a:pt x="131949" y="310128"/>
                  </a:lnTo>
                  <a:lnTo>
                    <a:pt x="131231" y="298685"/>
                  </a:lnTo>
                  <a:lnTo>
                    <a:pt x="128797" y="293983"/>
                  </a:lnTo>
                  <a:lnTo>
                    <a:pt x="114795" y="289164"/>
                  </a:lnTo>
                  <a:lnTo>
                    <a:pt x="106995" y="284404"/>
                  </a:lnTo>
                  <a:lnTo>
                    <a:pt x="103204" y="291120"/>
                  </a:lnTo>
                  <a:lnTo>
                    <a:pt x="92767" y="300361"/>
                  </a:lnTo>
                  <a:lnTo>
                    <a:pt x="91144" y="297743"/>
                  </a:lnTo>
                  <a:lnTo>
                    <a:pt x="87406" y="299259"/>
                  </a:lnTo>
                  <a:lnTo>
                    <a:pt x="83211" y="304409"/>
                  </a:lnTo>
                  <a:lnTo>
                    <a:pt x="79477" y="305404"/>
                  </a:lnTo>
                  <a:lnTo>
                    <a:pt x="78619" y="307993"/>
                  </a:lnTo>
                  <a:lnTo>
                    <a:pt x="72346" y="313636"/>
                  </a:lnTo>
                  <a:lnTo>
                    <a:pt x="70641" y="317775"/>
                  </a:lnTo>
                  <a:lnTo>
                    <a:pt x="66077" y="318758"/>
                  </a:lnTo>
                  <a:lnTo>
                    <a:pt x="65164" y="325506"/>
                  </a:lnTo>
                  <a:lnTo>
                    <a:pt x="56480" y="324875"/>
                  </a:lnTo>
                  <a:lnTo>
                    <a:pt x="57375" y="319686"/>
                  </a:lnTo>
                  <a:lnTo>
                    <a:pt x="52831" y="319107"/>
                  </a:lnTo>
                  <a:lnTo>
                    <a:pt x="52831" y="319107"/>
                  </a:lnTo>
                  <a:lnTo>
                    <a:pt x="52831" y="319107"/>
                  </a:lnTo>
                  <a:lnTo>
                    <a:pt x="52831" y="319107"/>
                  </a:lnTo>
                  <a:lnTo>
                    <a:pt x="52879" y="315468"/>
                  </a:lnTo>
                  <a:lnTo>
                    <a:pt x="56602" y="315517"/>
                  </a:lnTo>
                  <a:lnTo>
                    <a:pt x="55911" y="305109"/>
                  </a:lnTo>
                  <a:lnTo>
                    <a:pt x="51817" y="301936"/>
                  </a:lnTo>
                  <a:lnTo>
                    <a:pt x="51817" y="301936"/>
                  </a:lnTo>
                  <a:lnTo>
                    <a:pt x="51817" y="301936"/>
                  </a:lnTo>
                  <a:lnTo>
                    <a:pt x="51817" y="301936"/>
                  </a:lnTo>
                  <a:lnTo>
                    <a:pt x="53505" y="299359"/>
                  </a:lnTo>
                  <a:lnTo>
                    <a:pt x="48979" y="297739"/>
                  </a:lnTo>
                  <a:lnTo>
                    <a:pt x="45630" y="300814"/>
                  </a:lnTo>
                  <a:lnTo>
                    <a:pt x="42736" y="300774"/>
                  </a:lnTo>
                  <a:lnTo>
                    <a:pt x="36892" y="304853"/>
                  </a:lnTo>
                  <a:lnTo>
                    <a:pt x="30711" y="303206"/>
                  </a:lnTo>
                  <a:lnTo>
                    <a:pt x="31576" y="300619"/>
                  </a:lnTo>
                  <a:lnTo>
                    <a:pt x="25420" y="297412"/>
                  </a:lnTo>
                  <a:lnTo>
                    <a:pt x="27237" y="286002"/>
                  </a:lnTo>
                  <a:lnTo>
                    <a:pt x="24001" y="281277"/>
                  </a:lnTo>
                  <a:lnTo>
                    <a:pt x="22462" y="273459"/>
                  </a:lnTo>
                  <a:lnTo>
                    <a:pt x="17967" y="270275"/>
                  </a:lnTo>
                  <a:lnTo>
                    <a:pt x="22614" y="263068"/>
                  </a:lnTo>
                  <a:lnTo>
                    <a:pt x="20604" y="259401"/>
                  </a:lnTo>
                  <a:lnTo>
                    <a:pt x="24386" y="254780"/>
                  </a:lnTo>
                  <a:lnTo>
                    <a:pt x="22789" y="251120"/>
                  </a:lnTo>
                  <a:lnTo>
                    <a:pt x="28660" y="244451"/>
                  </a:lnTo>
                  <a:lnTo>
                    <a:pt x="27063" y="240791"/>
                  </a:lnTo>
                  <a:lnTo>
                    <a:pt x="31730" y="231508"/>
                  </a:lnTo>
                  <a:lnTo>
                    <a:pt x="33349" y="233609"/>
                  </a:lnTo>
                  <a:lnTo>
                    <a:pt x="39617" y="227464"/>
                  </a:lnTo>
                  <a:lnTo>
                    <a:pt x="46769" y="216655"/>
                  </a:lnTo>
                  <a:lnTo>
                    <a:pt x="51847" y="206338"/>
                  </a:lnTo>
                  <a:lnTo>
                    <a:pt x="42431" y="202576"/>
                  </a:lnTo>
                  <a:lnTo>
                    <a:pt x="21604" y="191378"/>
                  </a:lnTo>
                  <a:lnTo>
                    <a:pt x="14736" y="182970"/>
                  </a:lnTo>
                  <a:lnTo>
                    <a:pt x="14736" y="182970"/>
                  </a:lnTo>
                  <a:lnTo>
                    <a:pt x="14736" y="182970"/>
                  </a:lnTo>
                  <a:lnTo>
                    <a:pt x="14736" y="182970"/>
                  </a:lnTo>
                  <a:lnTo>
                    <a:pt x="9882" y="177706"/>
                  </a:lnTo>
                  <a:lnTo>
                    <a:pt x="0" y="178591"/>
                  </a:lnTo>
                  <a:lnTo>
                    <a:pt x="0" y="178591"/>
                  </a:lnTo>
                  <a:lnTo>
                    <a:pt x="33" y="176515"/>
                  </a:lnTo>
                  <a:lnTo>
                    <a:pt x="6254" y="172979"/>
                  </a:lnTo>
                  <a:lnTo>
                    <a:pt x="14086" y="171541"/>
                  </a:lnTo>
                  <a:lnTo>
                    <a:pt x="29022" y="161901"/>
                  </a:lnTo>
                  <a:lnTo>
                    <a:pt x="34376" y="160939"/>
                  </a:lnTo>
                  <a:lnTo>
                    <a:pt x="36084" y="156293"/>
                  </a:lnTo>
                  <a:lnTo>
                    <a:pt x="34500" y="152120"/>
                  </a:lnTo>
                  <a:lnTo>
                    <a:pt x="28342" y="152032"/>
                  </a:lnTo>
                  <a:lnTo>
                    <a:pt x="25171" y="144204"/>
                  </a:lnTo>
                  <a:lnTo>
                    <a:pt x="31767" y="142224"/>
                  </a:lnTo>
                  <a:lnTo>
                    <a:pt x="30200" y="137014"/>
                  </a:lnTo>
                  <a:lnTo>
                    <a:pt x="31050" y="134951"/>
                  </a:lnTo>
                  <a:lnTo>
                    <a:pt x="25360" y="131238"/>
                  </a:lnTo>
                  <a:lnTo>
                    <a:pt x="26247" y="126583"/>
                  </a:lnTo>
                  <a:lnTo>
                    <a:pt x="18603" y="116616"/>
                  </a:lnTo>
                  <a:lnTo>
                    <a:pt x="27361" y="106374"/>
                  </a:lnTo>
                  <a:lnTo>
                    <a:pt x="24955" y="102709"/>
                  </a:lnTo>
                  <a:lnTo>
                    <a:pt x="29126" y="97585"/>
                  </a:lnTo>
                  <a:lnTo>
                    <a:pt x="33573" y="101796"/>
                  </a:lnTo>
                  <a:lnTo>
                    <a:pt x="33742" y="89875"/>
                  </a:lnTo>
                  <a:lnTo>
                    <a:pt x="27586" y="90824"/>
                  </a:lnTo>
                  <a:lnTo>
                    <a:pt x="26039" y="84581"/>
                  </a:lnTo>
                  <a:lnTo>
                    <a:pt x="30184" y="81012"/>
                  </a:lnTo>
                  <a:lnTo>
                    <a:pt x="35445" y="85234"/>
                  </a:lnTo>
                  <a:lnTo>
                    <a:pt x="34663" y="82631"/>
                  </a:lnTo>
                  <a:lnTo>
                    <a:pt x="38082" y="72314"/>
                  </a:lnTo>
                  <a:lnTo>
                    <a:pt x="35709" y="66580"/>
                  </a:lnTo>
                  <a:lnTo>
                    <a:pt x="41061" y="64064"/>
                  </a:lnTo>
                  <a:lnTo>
                    <a:pt x="42776" y="58388"/>
                  </a:lnTo>
                  <a:lnTo>
                    <a:pt x="46892" y="56372"/>
                  </a:lnTo>
                  <a:lnTo>
                    <a:pt x="48188" y="51209"/>
                  </a:lnTo>
                  <a:lnTo>
                    <a:pt x="50640" y="51242"/>
                  </a:lnTo>
                  <a:lnTo>
                    <a:pt x="57642" y="47191"/>
                  </a:lnTo>
                  <a:lnTo>
                    <a:pt x="65352" y="51435"/>
                  </a:lnTo>
                  <a:lnTo>
                    <a:pt x="67046" y="46794"/>
                  </a:lnTo>
                  <a:lnTo>
                    <a:pt x="71566" y="44779"/>
                  </a:lnTo>
                  <a:lnTo>
                    <a:pt x="75645" y="45348"/>
                  </a:lnTo>
                  <a:lnTo>
                    <a:pt x="87986" y="38244"/>
                  </a:lnTo>
                  <a:lnTo>
                    <a:pt x="89596" y="40335"/>
                  </a:lnTo>
                  <a:lnTo>
                    <a:pt x="93716" y="37275"/>
                  </a:lnTo>
                  <a:lnTo>
                    <a:pt x="96569" y="37825"/>
                  </a:lnTo>
                  <a:lnTo>
                    <a:pt x="101539" y="31666"/>
                  </a:lnTo>
                  <a:lnTo>
                    <a:pt x="104380" y="33251"/>
                  </a:lnTo>
                  <a:lnTo>
                    <a:pt x="105242" y="29117"/>
                  </a:lnTo>
                  <a:lnTo>
                    <a:pt x="114631" y="29218"/>
                  </a:lnTo>
                  <a:lnTo>
                    <a:pt x="120686" y="36013"/>
                  </a:lnTo>
                  <a:lnTo>
                    <a:pt x="122341" y="33958"/>
                  </a:lnTo>
                  <a:lnTo>
                    <a:pt x="129216" y="40760"/>
                  </a:lnTo>
                  <a:lnTo>
                    <a:pt x="129186" y="43867"/>
                  </a:lnTo>
                  <a:lnTo>
                    <a:pt x="138995" y="43444"/>
                  </a:lnTo>
                  <a:lnTo>
                    <a:pt x="143123" y="38820"/>
                  </a:lnTo>
                  <a:lnTo>
                    <a:pt x="147621" y="38343"/>
                  </a:lnTo>
                  <a:lnTo>
                    <a:pt x="152499" y="40976"/>
                  </a:lnTo>
                  <a:lnTo>
                    <a:pt x="154501" y="45655"/>
                  </a:lnTo>
                  <a:lnTo>
                    <a:pt x="156148" y="44115"/>
                  </a:lnTo>
                  <a:lnTo>
                    <a:pt x="168391" y="45771"/>
                  </a:lnTo>
                  <a:lnTo>
                    <a:pt x="174945" y="43750"/>
                  </a:lnTo>
                  <a:lnTo>
                    <a:pt x="177726" y="54132"/>
                  </a:lnTo>
                  <a:lnTo>
                    <a:pt x="186256" y="61448"/>
                  </a:lnTo>
                  <a:lnTo>
                    <a:pt x="191586" y="59413"/>
                  </a:lnTo>
                  <a:lnTo>
                    <a:pt x="195663" y="60995"/>
                  </a:lnTo>
                  <a:lnTo>
                    <a:pt x="202624" y="59486"/>
                  </a:lnTo>
                  <a:lnTo>
                    <a:pt x="200212" y="53254"/>
                  </a:lnTo>
                  <a:lnTo>
                    <a:pt x="200242" y="48592"/>
                  </a:lnTo>
                  <a:lnTo>
                    <a:pt x="195765" y="45973"/>
                  </a:lnTo>
                  <a:lnTo>
                    <a:pt x="194163" y="41300"/>
                  </a:lnTo>
                  <a:lnTo>
                    <a:pt x="191715" y="40765"/>
                  </a:lnTo>
                  <a:lnTo>
                    <a:pt x="190530" y="35060"/>
                  </a:lnTo>
                  <a:lnTo>
                    <a:pt x="190530" y="35060"/>
                  </a:lnTo>
                  <a:lnTo>
                    <a:pt x="195120" y="20592"/>
                  </a:lnTo>
                  <a:lnTo>
                    <a:pt x="202077" y="17532"/>
                  </a:lnTo>
                  <a:lnTo>
                    <a:pt x="205393" y="9270"/>
                  </a:lnTo>
                  <a:lnTo>
                    <a:pt x="208261" y="7217"/>
                  </a:lnTo>
                  <a:lnTo>
                    <a:pt x="209115" y="1011"/>
                  </a:lnTo>
                  <a:lnTo>
                    <a:pt x="213198" y="0"/>
                  </a:lnTo>
                  <a:lnTo>
                    <a:pt x="220924" y="3668"/>
                  </a:lnTo>
                  <a:lnTo>
                    <a:pt x="226999" y="11466"/>
                  </a:lnTo>
                  <a:lnTo>
                    <a:pt x="227793" y="15612"/>
                  </a:lnTo>
                  <a:lnTo>
                    <a:pt x="234696" y="22377"/>
                  </a:lnTo>
                  <a:lnTo>
                    <a:pt x="234684" y="24966"/>
                  </a:lnTo>
                  <a:lnTo>
                    <a:pt x="238337" y="29127"/>
                  </a:lnTo>
                  <a:lnTo>
                    <a:pt x="236268" y="34813"/>
                  </a:lnTo>
                  <a:lnTo>
                    <a:pt x="239931" y="37420"/>
                  </a:lnTo>
                  <a:lnTo>
                    <a:pt x="243980" y="45208"/>
                  </a:lnTo>
                  <a:lnTo>
                    <a:pt x="243142" y="49866"/>
                  </a:lnTo>
                  <a:lnTo>
                    <a:pt x="246794" y="55580"/>
                  </a:lnTo>
                  <a:lnTo>
                    <a:pt x="256183" y="58728"/>
                  </a:lnTo>
                  <a:lnTo>
                    <a:pt x="257791" y="65987"/>
                  </a:lnTo>
                  <a:lnTo>
                    <a:pt x="259833" y="66513"/>
                  </a:lnTo>
                  <a:lnTo>
                    <a:pt x="261444" y="73255"/>
                  </a:lnTo>
                  <a:lnTo>
                    <a:pt x="273309" y="72778"/>
                  </a:lnTo>
                  <a:lnTo>
                    <a:pt x="276149" y="80559"/>
                  </a:lnTo>
                  <a:lnTo>
                    <a:pt x="281042" y="86793"/>
                  </a:lnTo>
                  <a:lnTo>
                    <a:pt x="285538" y="89396"/>
                  </a:lnTo>
                  <a:lnTo>
                    <a:pt x="294150" y="82679"/>
                  </a:lnTo>
                  <a:lnTo>
                    <a:pt x="301926" y="82695"/>
                  </a:lnTo>
                  <a:lnTo>
                    <a:pt x="306434" y="78557"/>
                  </a:lnTo>
                  <a:lnTo>
                    <a:pt x="316658" y="83753"/>
                  </a:lnTo>
                  <a:lnTo>
                    <a:pt x="319933" y="82720"/>
                  </a:lnTo>
                  <a:lnTo>
                    <a:pt x="324432" y="85315"/>
                  </a:lnTo>
                  <a:lnTo>
                    <a:pt x="326066" y="91536"/>
                  </a:lnTo>
                  <a:lnTo>
                    <a:pt x="328930" y="93093"/>
                  </a:lnTo>
                  <a:lnTo>
                    <a:pt x="331385" y="98278"/>
                  </a:lnTo>
                  <a:lnTo>
                    <a:pt x="333842" y="97760"/>
                  </a:lnTo>
                  <a:lnTo>
                    <a:pt x="349818" y="106573"/>
                  </a:lnTo>
                  <a:lnTo>
                    <a:pt x="353919" y="113829"/>
                  </a:lnTo>
                  <a:lnTo>
                    <a:pt x="357610" y="117457"/>
                  </a:lnTo>
                  <a:lnTo>
                    <a:pt x="365392" y="111746"/>
                  </a:lnTo>
                  <a:lnTo>
                    <a:pt x="369499" y="119000"/>
                  </a:lnTo>
                  <a:lnTo>
                    <a:pt x="375652" y="121065"/>
                  </a:lnTo>
                  <a:lnTo>
                    <a:pt x="376478" y="124694"/>
                  </a:lnTo>
                  <a:lnTo>
                    <a:pt x="374028" y="131440"/>
                  </a:lnTo>
                  <a:lnTo>
                    <a:pt x="368700" y="135077"/>
                  </a:lnTo>
                  <a:lnTo>
                    <a:pt x="372810" y="140259"/>
                  </a:lnTo>
                  <a:lnTo>
                    <a:pt x="373236" y="151151"/>
                  </a:lnTo>
                  <a:lnTo>
                    <a:pt x="377347" y="154258"/>
                  </a:lnTo>
                  <a:lnTo>
                    <a:pt x="378986" y="152180"/>
                  </a:lnTo>
                  <a:lnTo>
                    <a:pt x="386790" y="153721"/>
                  </a:lnTo>
                  <a:lnTo>
                    <a:pt x="387204" y="155796"/>
                  </a:lnTo>
                  <a:lnTo>
                    <a:pt x="394608" y="160448"/>
                  </a:lnTo>
                  <a:lnTo>
                    <a:pt x="399946" y="159916"/>
                  </a:lnTo>
                  <a:lnTo>
                    <a:pt x="402832" y="164058"/>
                  </a:lnTo>
                  <a:lnTo>
                    <a:pt x="411467" y="166627"/>
                  </a:lnTo>
                  <a:lnTo>
                    <a:pt x="417241" y="172834"/>
                  </a:lnTo>
                  <a:lnTo>
                    <a:pt x="420933" y="171264"/>
                  </a:lnTo>
                  <a:lnTo>
                    <a:pt x="424203" y="166582"/>
                  </a:lnTo>
                  <a:lnTo>
                    <a:pt x="434097" y="174326"/>
                  </a:lnTo>
                  <a:lnTo>
                    <a:pt x="435740" y="174319"/>
                  </a:lnTo>
                  <a:lnTo>
                    <a:pt x="446050" y="181537"/>
                  </a:lnTo>
                  <a:lnTo>
                    <a:pt x="449357" y="185154"/>
                  </a:lnTo>
                  <a:lnTo>
                    <a:pt x="453100" y="193440"/>
                  </a:lnTo>
                  <a:lnTo>
                    <a:pt x="459293" y="197560"/>
                  </a:lnTo>
                  <a:lnTo>
                    <a:pt x="482789" y="204169"/>
                  </a:lnTo>
                  <a:lnTo>
                    <a:pt x="486921" y="206738"/>
                  </a:lnTo>
                  <a:lnTo>
                    <a:pt x="488215" y="215556"/>
                  </a:lnTo>
                  <a:lnTo>
                    <a:pt x="481229" y="217679"/>
                  </a:lnTo>
                  <a:lnTo>
                    <a:pt x="479575" y="216651"/>
                  </a:lnTo>
                  <a:lnTo>
                    <a:pt x="473414" y="219286"/>
                  </a:lnTo>
                  <a:lnTo>
                    <a:pt x="468841" y="212043"/>
                  </a:lnTo>
                  <a:lnTo>
                    <a:pt x="463947" y="220379"/>
                  </a:lnTo>
                  <a:lnTo>
                    <a:pt x="465215" y="226085"/>
                  </a:lnTo>
                  <a:lnTo>
                    <a:pt x="459481" y="232349"/>
                  </a:lnTo>
                  <a:lnTo>
                    <a:pt x="457421" y="232360"/>
                  </a:lnTo>
                  <a:lnTo>
                    <a:pt x="452508" y="238618"/>
                  </a:lnTo>
                  <a:lnTo>
                    <a:pt x="448401" y="241755"/>
                  </a:lnTo>
                  <a:lnTo>
                    <a:pt x="446375" y="249037"/>
                  </a:lnTo>
                  <a:lnTo>
                    <a:pt x="443081" y="250092"/>
                  </a:lnTo>
                  <a:lnTo>
                    <a:pt x="437747" y="256350"/>
                  </a:lnTo>
                  <a:lnTo>
                    <a:pt x="426200" y="257437"/>
                  </a:lnTo>
                  <a:lnTo>
                    <a:pt x="422094" y="262648"/>
                  </a:lnTo>
                  <a:lnTo>
                    <a:pt x="422112" y="267844"/>
                  </a:lnTo>
                  <a:lnTo>
                    <a:pt x="419662" y="275127"/>
                  </a:lnTo>
                  <a:lnTo>
                    <a:pt x="413484" y="279825"/>
                  </a:lnTo>
                  <a:lnTo>
                    <a:pt x="411023" y="285030"/>
                  </a:lnTo>
                  <a:lnTo>
                    <a:pt x="403169" y="282975"/>
                  </a:lnTo>
                  <a:lnTo>
                    <a:pt x="399460" y="286103"/>
                  </a:lnTo>
                  <a:lnTo>
                    <a:pt x="397821" y="291305"/>
                  </a:lnTo>
                  <a:lnTo>
                    <a:pt x="393283" y="294435"/>
                  </a:lnTo>
                  <a:lnTo>
                    <a:pt x="393289" y="297034"/>
                  </a:lnTo>
                  <a:lnTo>
                    <a:pt x="397034" y="306901"/>
                  </a:lnTo>
                  <a:lnTo>
                    <a:pt x="401183" y="312089"/>
                  </a:lnTo>
                  <a:lnTo>
                    <a:pt x="397904" y="323535"/>
                  </a:lnTo>
                  <a:lnTo>
                    <a:pt x="390877" y="327192"/>
                  </a:lnTo>
                  <a:lnTo>
                    <a:pt x="390890" y="332912"/>
                  </a:lnTo>
                  <a:lnTo>
                    <a:pt x="383863" y="338127"/>
                  </a:lnTo>
                  <a:lnTo>
                    <a:pt x="383874" y="343848"/>
                  </a:lnTo>
                  <a:lnTo>
                    <a:pt x="376006" y="344902"/>
                  </a:lnTo>
                  <a:lnTo>
                    <a:pt x="376016" y="351143"/>
                  </a:lnTo>
                  <a:lnTo>
                    <a:pt x="380577" y="353216"/>
                  </a:lnTo>
                  <a:lnTo>
                    <a:pt x="381423" y="362577"/>
                  </a:lnTo>
                  <a:lnTo>
                    <a:pt x="386404" y="366209"/>
                  </a:lnTo>
                  <a:lnTo>
                    <a:pt x="383120" y="383385"/>
                  </a:lnTo>
                  <a:lnTo>
                    <a:pt x="383957" y="387025"/>
                  </a:lnTo>
                  <a:lnTo>
                    <a:pt x="376897" y="383916"/>
                  </a:lnTo>
                  <a:lnTo>
                    <a:pt x="380238" y="395878"/>
                  </a:lnTo>
                  <a:lnTo>
                    <a:pt x="375265" y="401611"/>
                  </a:lnTo>
                  <a:lnTo>
                    <a:pt x="367371" y="398499"/>
                  </a:lnTo>
                  <a:lnTo>
                    <a:pt x="361978" y="404230"/>
                  </a:lnTo>
                  <a:lnTo>
                    <a:pt x="361984" y="410996"/>
                  </a:lnTo>
                  <a:lnTo>
                    <a:pt x="359495" y="415162"/>
                  </a:lnTo>
                  <a:lnTo>
                    <a:pt x="358671" y="424532"/>
                  </a:lnTo>
                  <a:lnTo>
                    <a:pt x="355761" y="424534"/>
                  </a:lnTo>
                  <a:lnTo>
                    <a:pt x="349947" y="438072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grpSp>
          <p:nvGrpSpPr>
            <p:cNvPr id="43" name="M35">
              <a:extLst>
                <a:ext uri="{FF2B5EF4-FFF2-40B4-BE49-F238E27FC236}">
                  <a16:creationId xmlns:a16="http://schemas.microsoft.com/office/drawing/2014/main" xmlns="" id="{F7573146-E8D4-433B-A6B9-C9322DD17B91}"/>
                </a:ext>
              </a:extLst>
            </p:cNvPr>
            <p:cNvGrpSpPr/>
            <p:nvPr/>
          </p:nvGrpSpPr>
          <p:grpSpPr>
            <a:xfrm>
              <a:off x="2626378" y="1659475"/>
              <a:ext cx="567197" cy="974184"/>
              <a:chOff x="2626258" y="1659475"/>
              <a:chExt cx="564449" cy="974184"/>
            </a:xfrm>
          </p:grpSpPr>
          <p:sp>
            <p:nvSpPr>
              <p:cNvPr id="49" name="ID_233">
                <a:extLst>
                  <a:ext uri="{FF2B5EF4-FFF2-40B4-BE49-F238E27FC236}">
                    <a16:creationId xmlns:a16="http://schemas.microsoft.com/office/drawing/2014/main" xmlns="" id="{A7DF282C-2E7D-46B2-BE9D-B6CBC2C8843E}"/>
                  </a:ext>
                </a:extLst>
              </p:cNvPr>
              <p:cNvSpPr/>
              <p:nvPr/>
            </p:nvSpPr>
            <p:spPr>
              <a:xfrm>
                <a:off x="3035098" y="2622788"/>
                <a:ext cx="7994" cy="10871"/>
              </a:xfrm>
              <a:custGeom>
                <a:avLst/>
                <a:gdLst/>
                <a:ahLst/>
                <a:cxnLst/>
                <a:rect l="0" t="0" r="0" b="0"/>
                <a:pathLst>
                  <a:path w="7994" h="10871">
                    <a:moveTo>
                      <a:pt x="2176" y="0"/>
                    </a:moveTo>
                    <a:lnTo>
                      <a:pt x="6711" y="2369"/>
                    </a:lnTo>
                    <a:lnTo>
                      <a:pt x="7993" y="9632"/>
                    </a:lnTo>
                    <a:lnTo>
                      <a:pt x="4536" y="10870"/>
                    </a:lnTo>
                    <a:lnTo>
                      <a:pt x="0" y="850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50" name="ID_234">
                <a:extLst>
                  <a:ext uri="{FF2B5EF4-FFF2-40B4-BE49-F238E27FC236}">
                    <a16:creationId xmlns:a16="http://schemas.microsoft.com/office/drawing/2014/main" xmlns="" id="{2ADBD49B-C519-4582-93E7-15F47D645799}"/>
                  </a:ext>
                </a:extLst>
              </p:cNvPr>
              <p:cNvSpPr/>
              <p:nvPr/>
            </p:nvSpPr>
            <p:spPr>
              <a:xfrm>
                <a:off x="2988369" y="2625394"/>
                <a:ext cx="2719" cy="6698"/>
              </a:xfrm>
              <a:custGeom>
                <a:avLst/>
                <a:gdLst/>
                <a:ahLst/>
                <a:cxnLst/>
                <a:rect l="0" t="0" r="0" b="0"/>
                <a:pathLst>
                  <a:path w="2719" h="6698">
                    <a:moveTo>
                      <a:pt x="602" y="0"/>
                    </a:moveTo>
                    <a:lnTo>
                      <a:pt x="2718" y="6697"/>
                    </a:lnTo>
                    <a:lnTo>
                      <a:pt x="0" y="5269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51" name="ID_235">
                <a:extLst>
                  <a:ext uri="{FF2B5EF4-FFF2-40B4-BE49-F238E27FC236}">
                    <a16:creationId xmlns:a16="http://schemas.microsoft.com/office/drawing/2014/main" xmlns="" id="{CF9C15EE-26FB-422A-94C5-C20E6C41B90E}"/>
                  </a:ext>
                </a:extLst>
              </p:cNvPr>
              <p:cNvSpPr/>
              <p:nvPr/>
            </p:nvSpPr>
            <p:spPr>
              <a:xfrm>
                <a:off x="3087626" y="2618886"/>
                <a:ext cx="9433" cy="9444"/>
              </a:xfrm>
              <a:custGeom>
                <a:avLst/>
                <a:gdLst/>
                <a:ahLst/>
                <a:cxnLst/>
                <a:rect l="0" t="0" r="0" b="0"/>
                <a:pathLst>
                  <a:path w="9433" h="9444">
                    <a:moveTo>
                      <a:pt x="520" y="0"/>
                    </a:moveTo>
                    <a:lnTo>
                      <a:pt x="9162" y="4743"/>
                    </a:lnTo>
                    <a:lnTo>
                      <a:pt x="9432" y="9443"/>
                    </a:lnTo>
                    <a:lnTo>
                      <a:pt x="1936" y="9349"/>
                    </a:lnTo>
                    <a:lnTo>
                      <a:pt x="0" y="6317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52" name="ID_236">
                <a:extLst>
                  <a:ext uri="{FF2B5EF4-FFF2-40B4-BE49-F238E27FC236}">
                    <a16:creationId xmlns:a16="http://schemas.microsoft.com/office/drawing/2014/main" xmlns="" id="{5AE7E182-7519-468D-82AE-23730F66BB82}"/>
                  </a:ext>
                </a:extLst>
              </p:cNvPr>
              <p:cNvSpPr/>
              <p:nvPr/>
            </p:nvSpPr>
            <p:spPr>
              <a:xfrm>
                <a:off x="3069034" y="2614090"/>
                <a:ext cx="7348" cy="11539"/>
              </a:xfrm>
              <a:custGeom>
                <a:avLst/>
                <a:gdLst/>
                <a:ahLst/>
                <a:cxnLst/>
                <a:rect l="0" t="0" r="0" b="0"/>
                <a:pathLst>
                  <a:path w="7348" h="11539">
                    <a:moveTo>
                      <a:pt x="3012" y="473"/>
                    </a:moveTo>
                    <a:lnTo>
                      <a:pt x="3071" y="1517"/>
                    </a:lnTo>
                    <a:lnTo>
                      <a:pt x="3071" y="1517"/>
                    </a:lnTo>
                    <a:lnTo>
                      <a:pt x="3129" y="2562"/>
                    </a:lnTo>
                    <a:lnTo>
                      <a:pt x="3129" y="2562"/>
                    </a:lnTo>
                    <a:lnTo>
                      <a:pt x="3129" y="2562"/>
                    </a:lnTo>
                    <a:lnTo>
                      <a:pt x="3129" y="2562"/>
                    </a:lnTo>
                    <a:lnTo>
                      <a:pt x="4126" y="4601"/>
                    </a:lnTo>
                    <a:lnTo>
                      <a:pt x="4126" y="4601"/>
                    </a:lnTo>
                    <a:lnTo>
                      <a:pt x="4155" y="5123"/>
                    </a:lnTo>
                    <a:lnTo>
                      <a:pt x="4155" y="5123"/>
                    </a:lnTo>
                    <a:lnTo>
                      <a:pt x="5063" y="5595"/>
                    </a:lnTo>
                    <a:lnTo>
                      <a:pt x="5063" y="5595"/>
                    </a:lnTo>
                    <a:lnTo>
                      <a:pt x="5502" y="5571"/>
                    </a:lnTo>
                    <a:lnTo>
                      <a:pt x="5502" y="5571"/>
                    </a:lnTo>
                    <a:lnTo>
                      <a:pt x="6878" y="6540"/>
                    </a:lnTo>
                    <a:lnTo>
                      <a:pt x="6878" y="6540"/>
                    </a:lnTo>
                    <a:lnTo>
                      <a:pt x="7318" y="6516"/>
                    </a:lnTo>
                    <a:lnTo>
                      <a:pt x="7318" y="6516"/>
                    </a:lnTo>
                    <a:lnTo>
                      <a:pt x="7347" y="7038"/>
                    </a:lnTo>
                    <a:lnTo>
                      <a:pt x="7347" y="7038"/>
                    </a:lnTo>
                    <a:lnTo>
                      <a:pt x="6938" y="7585"/>
                    </a:lnTo>
                    <a:lnTo>
                      <a:pt x="6938" y="7585"/>
                    </a:lnTo>
                    <a:lnTo>
                      <a:pt x="6498" y="7610"/>
                    </a:lnTo>
                    <a:lnTo>
                      <a:pt x="6498" y="7610"/>
                    </a:lnTo>
                    <a:lnTo>
                      <a:pt x="5649" y="8182"/>
                    </a:lnTo>
                    <a:lnTo>
                      <a:pt x="5649" y="8182"/>
                    </a:lnTo>
                    <a:lnTo>
                      <a:pt x="5798" y="10792"/>
                    </a:lnTo>
                    <a:lnTo>
                      <a:pt x="5798" y="10792"/>
                    </a:lnTo>
                    <a:lnTo>
                      <a:pt x="1875" y="11538"/>
                    </a:lnTo>
                    <a:lnTo>
                      <a:pt x="0" y="9548"/>
                    </a:lnTo>
                    <a:lnTo>
                      <a:pt x="1226" y="50"/>
                    </a:lnTo>
                    <a:lnTo>
                      <a:pt x="1226" y="50"/>
                    </a:lnTo>
                    <a:lnTo>
                      <a:pt x="2134" y="522"/>
                    </a:lnTo>
                    <a:lnTo>
                      <a:pt x="2134" y="522"/>
                    </a:lnTo>
                    <a:lnTo>
                      <a:pt x="2104" y="0"/>
                    </a:lnTo>
                    <a:lnTo>
                      <a:pt x="2104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53" name="ID_237">
                <a:extLst>
                  <a:ext uri="{FF2B5EF4-FFF2-40B4-BE49-F238E27FC236}">
                    <a16:creationId xmlns:a16="http://schemas.microsoft.com/office/drawing/2014/main" xmlns="" id="{3BED340A-3933-47BE-9724-5D52B6D99C6C}"/>
                  </a:ext>
                </a:extLst>
              </p:cNvPr>
              <p:cNvSpPr/>
              <p:nvPr/>
            </p:nvSpPr>
            <p:spPr>
              <a:xfrm>
                <a:off x="3039030" y="2614760"/>
                <a:ext cx="11799" cy="13386"/>
              </a:xfrm>
              <a:custGeom>
                <a:avLst/>
                <a:gdLst/>
                <a:ahLst/>
                <a:cxnLst/>
                <a:rect l="0" t="0" r="0" b="0"/>
                <a:pathLst>
                  <a:path w="11799" h="13386">
                    <a:moveTo>
                      <a:pt x="4923" y="1373"/>
                    </a:moveTo>
                    <a:lnTo>
                      <a:pt x="11798" y="6230"/>
                    </a:lnTo>
                    <a:lnTo>
                      <a:pt x="10360" y="12073"/>
                    </a:lnTo>
                    <a:lnTo>
                      <a:pt x="5587" y="13385"/>
                    </a:lnTo>
                    <a:lnTo>
                      <a:pt x="4096" y="10324"/>
                    </a:lnTo>
                    <a:lnTo>
                      <a:pt x="0" y="7931"/>
                    </a:lnTo>
                    <a:lnTo>
                      <a:pt x="1325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54" name="ID_238">
                <a:extLst>
                  <a:ext uri="{FF2B5EF4-FFF2-40B4-BE49-F238E27FC236}">
                    <a16:creationId xmlns:a16="http://schemas.microsoft.com/office/drawing/2014/main" xmlns="" id="{69DAA2D3-B17D-4382-8F44-54FD1D83708B}"/>
                  </a:ext>
                </a:extLst>
              </p:cNvPr>
              <p:cNvSpPr/>
              <p:nvPr/>
            </p:nvSpPr>
            <p:spPr>
              <a:xfrm>
                <a:off x="3071987" y="2611106"/>
                <a:ext cx="10661" cy="13777"/>
              </a:xfrm>
              <a:custGeom>
                <a:avLst/>
                <a:gdLst/>
                <a:ahLst/>
                <a:cxnLst/>
                <a:rect l="0" t="0" r="0" b="0"/>
                <a:pathLst>
                  <a:path w="10661" h="13777">
                    <a:moveTo>
                      <a:pt x="2845" y="13776"/>
                    </a:moveTo>
                    <a:lnTo>
                      <a:pt x="2696" y="11166"/>
                    </a:lnTo>
                    <a:lnTo>
                      <a:pt x="2696" y="11166"/>
                    </a:lnTo>
                    <a:lnTo>
                      <a:pt x="3545" y="10594"/>
                    </a:lnTo>
                    <a:lnTo>
                      <a:pt x="3545" y="10594"/>
                    </a:lnTo>
                    <a:lnTo>
                      <a:pt x="3985" y="10569"/>
                    </a:lnTo>
                    <a:lnTo>
                      <a:pt x="3985" y="10569"/>
                    </a:lnTo>
                    <a:lnTo>
                      <a:pt x="4394" y="10022"/>
                    </a:lnTo>
                    <a:lnTo>
                      <a:pt x="4394" y="10022"/>
                    </a:lnTo>
                    <a:lnTo>
                      <a:pt x="4365" y="9500"/>
                    </a:lnTo>
                    <a:lnTo>
                      <a:pt x="4365" y="9500"/>
                    </a:lnTo>
                    <a:lnTo>
                      <a:pt x="3925" y="9524"/>
                    </a:lnTo>
                    <a:lnTo>
                      <a:pt x="3925" y="9524"/>
                    </a:lnTo>
                    <a:lnTo>
                      <a:pt x="2549" y="8555"/>
                    </a:lnTo>
                    <a:lnTo>
                      <a:pt x="2549" y="8555"/>
                    </a:lnTo>
                    <a:lnTo>
                      <a:pt x="2110" y="8579"/>
                    </a:lnTo>
                    <a:lnTo>
                      <a:pt x="2110" y="8579"/>
                    </a:lnTo>
                    <a:lnTo>
                      <a:pt x="1202" y="8107"/>
                    </a:lnTo>
                    <a:lnTo>
                      <a:pt x="1202" y="8107"/>
                    </a:lnTo>
                    <a:lnTo>
                      <a:pt x="1173" y="7585"/>
                    </a:lnTo>
                    <a:lnTo>
                      <a:pt x="1173" y="7585"/>
                    </a:lnTo>
                    <a:lnTo>
                      <a:pt x="176" y="5546"/>
                    </a:lnTo>
                    <a:lnTo>
                      <a:pt x="176" y="5546"/>
                    </a:lnTo>
                    <a:lnTo>
                      <a:pt x="176" y="5546"/>
                    </a:lnTo>
                    <a:lnTo>
                      <a:pt x="176" y="5546"/>
                    </a:lnTo>
                    <a:lnTo>
                      <a:pt x="118" y="4501"/>
                    </a:lnTo>
                    <a:lnTo>
                      <a:pt x="118" y="4501"/>
                    </a:lnTo>
                    <a:lnTo>
                      <a:pt x="59" y="3457"/>
                    </a:lnTo>
                    <a:lnTo>
                      <a:pt x="59" y="3457"/>
                    </a:lnTo>
                    <a:lnTo>
                      <a:pt x="0" y="2412"/>
                    </a:lnTo>
                    <a:lnTo>
                      <a:pt x="0" y="2412"/>
                    </a:lnTo>
                    <a:lnTo>
                      <a:pt x="0" y="2412"/>
                    </a:lnTo>
                    <a:lnTo>
                      <a:pt x="0" y="2412"/>
                    </a:lnTo>
                    <a:lnTo>
                      <a:pt x="848" y="1840"/>
                    </a:lnTo>
                    <a:lnTo>
                      <a:pt x="848" y="1840"/>
                    </a:lnTo>
                    <a:lnTo>
                      <a:pt x="2165" y="1766"/>
                    </a:lnTo>
                    <a:lnTo>
                      <a:pt x="2165" y="1766"/>
                    </a:lnTo>
                    <a:lnTo>
                      <a:pt x="3013" y="1194"/>
                    </a:lnTo>
                    <a:lnTo>
                      <a:pt x="3013" y="1194"/>
                    </a:lnTo>
                    <a:lnTo>
                      <a:pt x="5587" y="0"/>
                    </a:lnTo>
                    <a:lnTo>
                      <a:pt x="5883" y="5222"/>
                    </a:lnTo>
                    <a:lnTo>
                      <a:pt x="10660" y="11761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55" name="ID_239">
                <a:extLst>
                  <a:ext uri="{FF2B5EF4-FFF2-40B4-BE49-F238E27FC236}">
                    <a16:creationId xmlns:a16="http://schemas.microsoft.com/office/drawing/2014/main" xmlns="" id="{F7FCF39E-2966-462E-A053-3712F58A3931}"/>
                  </a:ext>
                </a:extLst>
              </p:cNvPr>
              <p:cNvSpPr/>
              <p:nvPr/>
            </p:nvSpPr>
            <p:spPr>
              <a:xfrm>
                <a:off x="3103618" y="2606336"/>
                <a:ext cx="8492" cy="10368"/>
              </a:xfrm>
              <a:custGeom>
                <a:avLst/>
                <a:gdLst/>
                <a:ahLst/>
                <a:cxnLst/>
                <a:rect l="0" t="0" r="0" b="0"/>
                <a:pathLst>
                  <a:path w="8492" h="10368">
                    <a:moveTo>
                      <a:pt x="3919" y="5146"/>
                    </a:moveTo>
                    <a:lnTo>
                      <a:pt x="4798" y="5095"/>
                    </a:lnTo>
                    <a:lnTo>
                      <a:pt x="4798" y="5095"/>
                    </a:lnTo>
                    <a:lnTo>
                      <a:pt x="5236" y="5069"/>
                    </a:lnTo>
                    <a:lnTo>
                      <a:pt x="5236" y="5069"/>
                    </a:lnTo>
                    <a:lnTo>
                      <a:pt x="5645" y="4522"/>
                    </a:lnTo>
                    <a:lnTo>
                      <a:pt x="5645" y="4522"/>
                    </a:lnTo>
                    <a:lnTo>
                      <a:pt x="7400" y="4420"/>
                    </a:lnTo>
                    <a:lnTo>
                      <a:pt x="7400" y="4420"/>
                    </a:lnTo>
                    <a:lnTo>
                      <a:pt x="7431" y="4942"/>
                    </a:lnTo>
                    <a:lnTo>
                      <a:pt x="7431" y="4942"/>
                    </a:lnTo>
                    <a:lnTo>
                      <a:pt x="7491" y="5986"/>
                    </a:lnTo>
                    <a:lnTo>
                      <a:pt x="7491" y="5986"/>
                    </a:lnTo>
                    <a:lnTo>
                      <a:pt x="8491" y="8024"/>
                    </a:lnTo>
                    <a:lnTo>
                      <a:pt x="8491" y="8024"/>
                    </a:lnTo>
                    <a:lnTo>
                      <a:pt x="8491" y="8024"/>
                    </a:lnTo>
                    <a:lnTo>
                      <a:pt x="8491" y="8024"/>
                    </a:lnTo>
                    <a:lnTo>
                      <a:pt x="4222" y="10367"/>
                    </a:lnTo>
                    <a:lnTo>
                      <a:pt x="0" y="5897"/>
                    </a:lnTo>
                    <a:lnTo>
                      <a:pt x="1423" y="51"/>
                    </a:lnTo>
                    <a:lnTo>
                      <a:pt x="1423" y="51"/>
                    </a:lnTo>
                    <a:lnTo>
                      <a:pt x="2300" y="0"/>
                    </a:lnTo>
                    <a:lnTo>
                      <a:pt x="2300" y="0"/>
                    </a:lnTo>
                    <a:lnTo>
                      <a:pt x="2330" y="523"/>
                    </a:lnTo>
                    <a:lnTo>
                      <a:pt x="2330" y="523"/>
                    </a:lnTo>
                    <a:lnTo>
                      <a:pt x="2391" y="1567"/>
                    </a:lnTo>
                    <a:lnTo>
                      <a:pt x="2391" y="1567"/>
                    </a:lnTo>
                    <a:lnTo>
                      <a:pt x="3450" y="4649"/>
                    </a:lnTo>
                    <a:lnTo>
                      <a:pt x="3450" y="4649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56" name="ID_240">
                <a:extLst>
                  <a:ext uri="{FF2B5EF4-FFF2-40B4-BE49-F238E27FC236}">
                    <a16:creationId xmlns:a16="http://schemas.microsoft.com/office/drawing/2014/main" xmlns="" id="{349CD9D1-AB90-4559-84DF-EAB0D1FB8A7F}"/>
                  </a:ext>
                </a:extLst>
              </p:cNvPr>
              <p:cNvSpPr/>
              <p:nvPr/>
            </p:nvSpPr>
            <p:spPr>
              <a:xfrm>
                <a:off x="3045212" y="2606465"/>
                <a:ext cx="7666" cy="11964"/>
              </a:xfrm>
              <a:custGeom>
                <a:avLst/>
                <a:gdLst/>
                <a:ahLst/>
                <a:cxnLst/>
                <a:rect l="0" t="0" r="0" b="0"/>
                <a:pathLst>
                  <a:path w="7666" h="11964">
                    <a:moveTo>
                      <a:pt x="3048" y="0"/>
                    </a:moveTo>
                    <a:lnTo>
                      <a:pt x="3106" y="1045"/>
                    </a:lnTo>
                    <a:lnTo>
                      <a:pt x="3106" y="1045"/>
                    </a:lnTo>
                    <a:lnTo>
                      <a:pt x="4041" y="2041"/>
                    </a:lnTo>
                    <a:lnTo>
                      <a:pt x="4041" y="2041"/>
                    </a:lnTo>
                    <a:lnTo>
                      <a:pt x="4099" y="3085"/>
                    </a:lnTo>
                    <a:lnTo>
                      <a:pt x="4099" y="3085"/>
                    </a:lnTo>
                    <a:lnTo>
                      <a:pt x="5122" y="5647"/>
                    </a:lnTo>
                    <a:lnTo>
                      <a:pt x="5122" y="5647"/>
                    </a:lnTo>
                    <a:lnTo>
                      <a:pt x="7665" y="11792"/>
                    </a:lnTo>
                    <a:lnTo>
                      <a:pt x="4592" y="11963"/>
                    </a:lnTo>
                    <a:lnTo>
                      <a:pt x="0" y="8551"/>
                    </a:lnTo>
                    <a:lnTo>
                      <a:pt x="0" y="8551"/>
                    </a:lnTo>
                    <a:lnTo>
                      <a:pt x="381" y="7482"/>
                    </a:lnTo>
                    <a:lnTo>
                      <a:pt x="381" y="7482"/>
                    </a:lnTo>
                    <a:lnTo>
                      <a:pt x="2402" y="4227"/>
                    </a:lnTo>
                    <a:lnTo>
                      <a:pt x="2402" y="4227"/>
                    </a:lnTo>
                    <a:lnTo>
                      <a:pt x="2344" y="3182"/>
                    </a:lnTo>
                    <a:lnTo>
                      <a:pt x="2344" y="3182"/>
                    </a:lnTo>
                    <a:lnTo>
                      <a:pt x="2286" y="2138"/>
                    </a:lnTo>
                    <a:lnTo>
                      <a:pt x="2286" y="2138"/>
                    </a:lnTo>
                    <a:lnTo>
                      <a:pt x="1321" y="620"/>
                    </a:lnTo>
                    <a:lnTo>
                      <a:pt x="1321" y="620"/>
                    </a:lnTo>
                    <a:lnTo>
                      <a:pt x="1293" y="98"/>
                    </a:lnTo>
                    <a:lnTo>
                      <a:pt x="1293" y="98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57" name="ID_241">
                <a:extLst>
                  <a:ext uri="{FF2B5EF4-FFF2-40B4-BE49-F238E27FC236}">
                    <a16:creationId xmlns:a16="http://schemas.microsoft.com/office/drawing/2014/main" xmlns="" id="{926DA3D1-A172-46BA-9721-EAD27B9D4347}"/>
                  </a:ext>
                </a:extLst>
              </p:cNvPr>
              <p:cNvSpPr/>
              <p:nvPr/>
            </p:nvSpPr>
            <p:spPr>
              <a:xfrm>
                <a:off x="3049166" y="2605323"/>
                <a:ext cx="3247" cy="6790"/>
              </a:xfrm>
              <a:custGeom>
                <a:avLst/>
                <a:gdLst/>
                <a:ahLst/>
                <a:cxnLst/>
                <a:rect l="0" t="0" r="0" b="0"/>
                <a:pathLst>
                  <a:path w="3247" h="6790">
                    <a:moveTo>
                      <a:pt x="1168" y="6789"/>
                    </a:moveTo>
                    <a:lnTo>
                      <a:pt x="145" y="4227"/>
                    </a:lnTo>
                    <a:lnTo>
                      <a:pt x="145" y="4227"/>
                    </a:lnTo>
                    <a:lnTo>
                      <a:pt x="87" y="3183"/>
                    </a:lnTo>
                    <a:lnTo>
                      <a:pt x="87" y="3183"/>
                    </a:lnTo>
                    <a:lnTo>
                      <a:pt x="29" y="2138"/>
                    </a:lnTo>
                    <a:lnTo>
                      <a:pt x="29" y="2138"/>
                    </a:lnTo>
                    <a:lnTo>
                      <a:pt x="0" y="1616"/>
                    </a:lnTo>
                    <a:lnTo>
                      <a:pt x="0" y="1616"/>
                    </a:lnTo>
                    <a:lnTo>
                      <a:pt x="1287" y="1020"/>
                    </a:lnTo>
                    <a:lnTo>
                      <a:pt x="1287" y="1020"/>
                    </a:lnTo>
                    <a:lnTo>
                      <a:pt x="1259" y="498"/>
                    </a:lnTo>
                    <a:lnTo>
                      <a:pt x="1259" y="498"/>
                    </a:lnTo>
                    <a:lnTo>
                      <a:pt x="790" y="0"/>
                    </a:lnTo>
                    <a:lnTo>
                      <a:pt x="790" y="0"/>
                    </a:lnTo>
                    <a:lnTo>
                      <a:pt x="790" y="0"/>
                    </a:lnTo>
                    <a:lnTo>
                      <a:pt x="790" y="0"/>
                    </a:lnTo>
                    <a:lnTo>
                      <a:pt x="1259" y="498"/>
                    </a:lnTo>
                    <a:lnTo>
                      <a:pt x="1259" y="498"/>
                    </a:lnTo>
                    <a:lnTo>
                      <a:pt x="3246" y="4579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58" name="ID_242">
                <a:extLst>
                  <a:ext uri="{FF2B5EF4-FFF2-40B4-BE49-F238E27FC236}">
                    <a16:creationId xmlns:a16="http://schemas.microsoft.com/office/drawing/2014/main" xmlns="" id="{CE03CEFF-A93A-4115-88E4-68A8EA6E0207}"/>
                  </a:ext>
                </a:extLst>
              </p:cNvPr>
              <p:cNvSpPr/>
              <p:nvPr/>
            </p:nvSpPr>
            <p:spPr>
              <a:xfrm>
                <a:off x="3105041" y="2600363"/>
                <a:ext cx="12897" cy="18175"/>
              </a:xfrm>
              <a:custGeom>
                <a:avLst/>
                <a:gdLst/>
                <a:ahLst/>
                <a:cxnLst/>
                <a:rect l="0" t="0" r="0" b="0"/>
                <a:pathLst>
                  <a:path w="12897" h="18175">
                    <a:moveTo>
                      <a:pt x="4492" y="0"/>
                    </a:moveTo>
                    <a:lnTo>
                      <a:pt x="5460" y="1516"/>
                    </a:lnTo>
                    <a:lnTo>
                      <a:pt x="5460" y="1516"/>
                    </a:lnTo>
                    <a:lnTo>
                      <a:pt x="5491" y="2038"/>
                    </a:lnTo>
                    <a:lnTo>
                      <a:pt x="5491" y="2038"/>
                    </a:lnTo>
                    <a:lnTo>
                      <a:pt x="5552" y="3082"/>
                    </a:lnTo>
                    <a:lnTo>
                      <a:pt x="5552" y="3082"/>
                    </a:lnTo>
                    <a:lnTo>
                      <a:pt x="5552" y="3082"/>
                    </a:lnTo>
                    <a:lnTo>
                      <a:pt x="5552" y="3082"/>
                    </a:lnTo>
                    <a:lnTo>
                      <a:pt x="5582" y="3604"/>
                    </a:lnTo>
                    <a:lnTo>
                      <a:pt x="5582" y="3604"/>
                    </a:lnTo>
                    <a:lnTo>
                      <a:pt x="5643" y="4649"/>
                    </a:lnTo>
                    <a:lnTo>
                      <a:pt x="5643" y="4649"/>
                    </a:lnTo>
                    <a:lnTo>
                      <a:pt x="5704" y="5693"/>
                    </a:lnTo>
                    <a:lnTo>
                      <a:pt x="5704" y="5693"/>
                    </a:lnTo>
                    <a:lnTo>
                      <a:pt x="5734" y="6215"/>
                    </a:lnTo>
                    <a:lnTo>
                      <a:pt x="5734" y="6215"/>
                    </a:lnTo>
                    <a:lnTo>
                      <a:pt x="5946" y="9870"/>
                    </a:lnTo>
                    <a:lnTo>
                      <a:pt x="5946" y="9870"/>
                    </a:lnTo>
                    <a:lnTo>
                      <a:pt x="8580" y="9717"/>
                    </a:lnTo>
                    <a:lnTo>
                      <a:pt x="8580" y="9717"/>
                    </a:lnTo>
                    <a:lnTo>
                      <a:pt x="9397" y="8622"/>
                    </a:lnTo>
                    <a:lnTo>
                      <a:pt x="9397" y="8622"/>
                    </a:lnTo>
                    <a:lnTo>
                      <a:pt x="12896" y="15752"/>
                    </a:lnTo>
                    <a:lnTo>
                      <a:pt x="7311" y="18174"/>
                    </a:lnTo>
                    <a:lnTo>
                      <a:pt x="7068" y="13997"/>
                    </a:lnTo>
                    <a:lnTo>
                      <a:pt x="7068" y="13997"/>
                    </a:lnTo>
                    <a:lnTo>
                      <a:pt x="6068" y="11959"/>
                    </a:lnTo>
                    <a:lnTo>
                      <a:pt x="6068" y="11959"/>
                    </a:lnTo>
                    <a:lnTo>
                      <a:pt x="6008" y="10915"/>
                    </a:lnTo>
                    <a:lnTo>
                      <a:pt x="6008" y="10915"/>
                    </a:lnTo>
                    <a:lnTo>
                      <a:pt x="5977" y="10393"/>
                    </a:lnTo>
                    <a:lnTo>
                      <a:pt x="5977" y="10393"/>
                    </a:lnTo>
                    <a:lnTo>
                      <a:pt x="4222" y="10495"/>
                    </a:lnTo>
                    <a:lnTo>
                      <a:pt x="4222" y="10495"/>
                    </a:lnTo>
                    <a:lnTo>
                      <a:pt x="3813" y="11042"/>
                    </a:lnTo>
                    <a:lnTo>
                      <a:pt x="3813" y="11042"/>
                    </a:lnTo>
                    <a:lnTo>
                      <a:pt x="3375" y="11068"/>
                    </a:lnTo>
                    <a:lnTo>
                      <a:pt x="3375" y="11068"/>
                    </a:lnTo>
                    <a:lnTo>
                      <a:pt x="2496" y="11119"/>
                    </a:lnTo>
                    <a:lnTo>
                      <a:pt x="2496" y="11119"/>
                    </a:lnTo>
                    <a:lnTo>
                      <a:pt x="2027" y="10622"/>
                    </a:lnTo>
                    <a:lnTo>
                      <a:pt x="2027" y="10622"/>
                    </a:lnTo>
                    <a:lnTo>
                      <a:pt x="968" y="7540"/>
                    </a:lnTo>
                    <a:lnTo>
                      <a:pt x="968" y="7540"/>
                    </a:lnTo>
                    <a:lnTo>
                      <a:pt x="907" y="6496"/>
                    </a:lnTo>
                    <a:lnTo>
                      <a:pt x="907" y="6496"/>
                    </a:lnTo>
                    <a:lnTo>
                      <a:pt x="877" y="5973"/>
                    </a:lnTo>
                    <a:lnTo>
                      <a:pt x="877" y="5973"/>
                    </a:lnTo>
                    <a:lnTo>
                      <a:pt x="0" y="6024"/>
                    </a:lnTo>
                    <a:lnTo>
                      <a:pt x="0" y="6024"/>
                    </a:lnTo>
                    <a:lnTo>
                      <a:pt x="634" y="1796"/>
                    </a:lnTo>
                    <a:lnTo>
                      <a:pt x="634" y="1796"/>
                    </a:lnTo>
                    <a:lnTo>
                      <a:pt x="634" y="1796"/>
                    </a:lnTo>
                    <a:lnTo>
                      <a:pt x="634" y="1796"/>
                    </a:lnTo>
                    <a:lnTo>
                      <a:pt x="1951" y="1720"/>
                    </a:lnTo>
                    <a:lnTo>
                      <a:pt x="1951" y="1720"/>
                    </a:lnTo>
                    <a:lnTo>
                      <a:pt x="1951" y="1720"/>
                    </a:lnTo>
                    <a:lnTo>
                      <a:pt x="1951" y="1720"/>
                    </a:lnTo>
                    <a:lnTo>
                      <a:pt x="2828" y="1669"/>
                    </a:lnTo>
                    <a:lnTo>
                      <a:pt x="2828" y="1669"/>
                    </a:lnTo>
                    <a:lnTo>
                      <a:pt x="3267" y="1643"/>
                    </a:lnTo>
                    <a:lnTo>
                      <a:pt x="3267" y="1643"/>
                    </a:lnTo>
                    <a:lnTo>
                      <a:pt x="3645" y="573"/>
                    </a:lnTo>
                    <a:lnTo>
                      <a:pt x="3645" y="573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59" name="ID_243">
                <a:extLst>
                  <a:ext uri="{FF2B5EF4-FFF2-40B4-BE49-F238E27FC236}">
                    <a16:creationId xmlns:a16="http://schemas.microsoft.com/office/drawing/2014/main" xmlns="" id="{0982057E-31B9-42CF-9527-94329F82E1E0}"/>
                  </a:ext>
                </a:extLst>
              </p:cNvPr>
              <p:cNvSpPr/>
              <p:nvPr/>
            </p:nvSpPr>
            <p:spPr>
              <a:xfrm>
                <a:off x="3071574" y="2601879"/>
                <a:ext cx="11647" cy="7859"/>
              </a:xfrm>
              <a:custGeom>
                <a:avLst/>
                <a:gdLst/>
                <a:ahLst/>
                <a:cxnLst/>
                <a:rect l="0" t="0" r="0" b="0"/>
                <a:pathLst>
                  <a:path w="11647" h="7859">
                    <a:moveTo>
                      <a:pt x="4156" y="7760"/>
                    </a:moveTo>
                    <a:lnTo>
                      <a:pt x="3687" y="7263"/>
                    </a:lnTo>
                    <a:lnTo>
                      <a:pt x="3687" y="7263"/>
                    </a:lnTo>
                    <a:lnTo>
                      <a:pt x="2312" y="6293"/>
                    </a:lnTo>
                    <a:lnTo>
                      <a:pt x="2312" y="6293"/>
                    </a:lnTo>
                    <a:lnTo>
                      <a:pt x="1873" y="6318"/>
                    </a:lnTo>
                    <a:lnTo>
                      <a:pt x="1873" y="6318"/>
                    </a:lnTo>
                    <a:lnTo>
                      <a:pt x="1873" y="6318"/>
                    </a:lnTo>
                    <a:lnTo>
                      <a:pt x="1873" y="6318"/>
                    </a:lnTo>
                    <a:lnTo>
                      <a:pt x="936" y="5323"/>
                    </a:lnTo>
                    <a:lnTo>
                      <a:pt x="936" y="5323"/>
                    </a:lnTo>
                    <a:lnTo>
                      <a:pt x="936" y="5323"/>
                    </a:lnTo>
                    <a:lnTo>
                      <a:pt x="936" y="5323"/>
                    </a:lnTo>
                    <a:lnTo>
                      <a:pt x="29" y="4850"/>
                    </a:lnTo>
                    <a:lnTo>
                      <a:pt x="29" y="4850"/>
                    </a:lnTo>
                    <a:lnTo>
                      <a:pt x="0" y="4328"/>
                    </a:lnTo>
                    <a:lnTo>
                      <a:pt x="0" y="4328"/>
                    </a:lnTo>
                    <a:lnTo>
                      <a:pt x="848" y="3756"/>
                    </a:lnTo>
                    <a:lnTo>
                      <a:pt x="848" y="3756"/>
                    </a:lnTo>
                    <a:lnTo>
                      <a:pt x="1784" y="4751"/>
                    </a:lnTo>
                    <a:lnTo>
                      <a:pt x="1784" y="4751"/>
                    </a:lnTo>
                    <a:lnTo>
                      <a:pt x="2223" y="4726"/>
                    </a:lnTo>
                    <a:lnTo>
                      <a:pt x="2223" y="4726"/>
                    </a:lnTo>
                    <a:lnTo>
                      <a:pt x="3978" y="4627"/>
                    </a:lnTo>
                    <a:lnTo>
                      <a:pt x="3978" y="4627"/>
                    </a:lnTo>
                    <a:lnTo>
                      <a:pt x="3948" y="4105"/>
                    </a:lnTo>
                    <a:lnTo>
                      <a:pt x="3948" y="4105"/>
                    </a:lnTo>
                    <a:lnTo>
                      <a:pt x="4796" y="3533"/>
                    </a:lnTo>
                    <a:lnTo>
                      <a:pt x="4796" y="3533"/>
                    </a:lnTo>
                    <a:lnTo>
                      <a:pt x="4767" y="3010"/>
                    </a:lnTo>
                    <a:lnTo>
                      <a:pt x="4767" y="3010"/>
                    </a:lnTo>
                    <a:lnTo>
                      <a:pt x="11638" y="0"/>
                    </a:lnTo>
                    <a:lnTo>
                      <a:pt x="11646" y="7858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60" name="ID_244">
                <a:extLst>
                  <a:ext uri="{FF2B5EF4-FFF2-40B4-BE49-F238E27FC236}">
                    <a16:creationId xmlns:a16="http://schemas.microsoft.com/office/drawing/2014/main" xmlns="" id="{8124565B-809F-4E1F-A1AF-038F0F0D4733}"/>
                  </a:ext>
                </a:extLst>
              </p:cNvPr>
              <p:cNvSpPr/>
              <p:nvPr/>
            </p:nvSpPr>
            <p:spPr>
              <a:xfrm>
                <a:off x="3006433" y="2605871"/>
                <a:ext cx="8902" cy="16404"/>
              </a:xfrm>
              <a:custGeom>
                <a:avLst/>
                <a:gdLst/>
                <a:ahLst/>
                <a:cxnLst/>
                <a:rect l="0" t="0" r="0" b="0"/>
                <a:pathLst>
                  <a:path w="8902" h="16404">
                    <a:moveTo>
                      <a:pt x="0" y="259"/>
                    </a:moveTo>
                    <a:lnTo>
                      <a:pt x="4826" y="0"/>
                    </a:lnTo>
                    <a:lnTo>
                      <a:pt x="7684" y="4036"/>
                    </a:lnTo>
                    <a:lnTo>
                      <a:pt x="8901" y="10256"/>
                    </a:lnTo>
                    <a:lnTo>
                      <a:pt x="6493" y="14576"/>
                    </a:lnTo>
                    <a:lnTo>
                      <a:pt x="1748" y="16403"/>
                    </a:lnTo>
                    <a:lnTo>
                      <a:pt x="2418" y="432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61" name="ID_245">
                <a:extLst>
                  <a:ext uri="{FF2B5EF4-FFF2-40B4-BE49-F238E27FC236}">
                    <a16:creationId xmlns:a16="http://schemas.microsoft.com/office/drawing/2014/main" xmlns="" id="{99216321-134E-4C3B-B409-1778B052752D}"/>
                  </a:ext>
                </a:extLst>
              </p:cNvPr>
              <p:cNvSpPr/>
              <p:nvPr/>
            </p:nvSpPr>
            <p:spPr>
              <a:xfrm>
                <a:off x="3025402" y="2604347"/>
                <a:ext cx="7263" cy="15147"/>
              </a:xfrm>
              <a:custGeom>
                <a:avLst/>
                <a:gdLst/>
                <a:ahLst/>
                <a:cxnLst/>
                <a:rect l="0" t="0" r="0" b="0"/>
                <a:pathLst>
                  <a:path w="7263" h="15147">
                    <a:moveTo>
                      <a:pt x="4257" y="0"/>
                    </a:moveTo>
                    <a:lnTo>
                      <a:pt x="7262" y="6646"/>
                    </a:lnTo>
                    <a:lnTo>
                      <a:pt x="5086" y="15146"/>
                    </a:lnTo>
                    <a:lnTo>
                      <a:pt x="0" y="10709"/>
                    </a:lnTo>
                    <a:lnTo>
                      <a:pt x="860" y="2281"/>
                    </a:lnTo>
                    <a:lnTo>
                      <a:pt x="860" y="2281"/>
                    </a:lnTo>
                    <a:lnTo>
                      <a:pt x="1243" y="1213"/>
                    </a:lnTo>
                    <a:lnTo>
                      <a:pt x="1243" y="1213"/>
                    </a:lnTo>
                    <a:lnTo>
                      <a:pt x="1653" y="666"/>
                    </a:lnTo>
                    <a:lnTo>
                      <a:pt x="1653" y="666"/>
                    </a:lnTo>
                    <a:lnTo>
                      <a:pt x="1653" y="666"/>
                    </a:lnTo>
                    <a:lnTo>
                      <a:pt x="1653" y="666"/>
                    </a:lnTo>
                    <a:lnTo>
                      <a:pt x="2501" y="96"/>
                    </a:lnTo>
                    <a:lnTo>
                      <a:pt x="2501" y="96"/>
                    </a:lnTo>
                    <a:lnTo>
                      <a:pt x="2940" y="72"/>
                    </a:lnTo>
                    <a:lnTo>
                      <a:pt x="2940" y="72"/>
                    </a:lnTo>
                    <a:lnTo>
                      <a:pt x="3379" y="48"/>
                    </a:lnTo>
                    <a:lnTo>
                      <a:pt x="3379" y="48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62" name="ID_246">
                <a:extLst>
                  <a:ext uri="{FF2B5EF4-FFF2-40B4-BE49-F238E27FC236}">
                    <a16:creationId xmlns:a16="http://schemas.microsoft.com/office/drawing/2014/main" xmlns="" id="{C82C57DE-3D3E-4553-9540-150C2FF67FF8}"/>
                  </a:ext>
                </a:extLst>
              </p:cNvPr>
              <p:cNvSpPr/>
              <p:nvPr/>
            </p:nvSpPr>
            <p:spPr>
              <a:xfrm>
                <a:off x="3065021" y="2604415"/>
                <a:ext cx="9980" cy="10198"/>
              </a:xfrm>
              <a:custGeom>
                <a:avLst/>
                <a:gdLst/>
                <a:ahLst/>
                <a:cxnLst/>
                <a:rect l="0" t="0" r="0" b="0"/>
                <a:pathLst>
                  <a:path w="9980" h="10198">
                    <a:moveTo>
                      <a:pt x="9979" y="7885"/>
                    </a:moveTo>
                    <a:lnTo>
                      <a:pt x="9131" y="8457"/>
                    </a:lnTo>
                    <a:lnTo>
                      <a:pt x="9131" y="8457"/>
                    </a:lnTo>
                    <a:lnTo>
                      <a:pt x="7814" y="8531"/>
                    </a:lnTo>
                    <a:lnTo>
                      <a:pt x="7814" y="8531"/>
                    </a:lnTo>
                    <a:lnTo>
                      <a:pt x="6966" y="9103"/>
                    </a:lnTo>
                    <a:lnTo>
                      <a:pt x="6966" y="9103"/>
                    </a:lnTo>
                    <a:lnTo>
                      <a:pt x="6966" y="9103"/>
                    </a:lnTo>
                    <a:lnTo>
                      <a:pt x="6966" y="9103"/>
                    </a:lnTo>
                    <a:lnTo>
                      <a:pt x="6117" y="9675"/>
                    </a:lnTo>
                    <a:lnTo>
                      <a:pt x="6117" y="9675"/>
                    </a:lnTo>
                    <a:lnTo>
                      <a:pt x="6147" y="10197"/>
                    </a:lnTo>
                    <a:lnTo>
                      <a:pt x="6147" y="10197"/>
                    </a:lnTo>
                    <a:lnTo>
                      <a:pt x="5239" y="9725"/>
                    </a:lnTo>
                    <a:lnTo>
                      <a:pt x="5239" y="9725"/>
                    </a:lnTo>
                    <a:lnTo>
                      <a:pt x="0" y="2686"/>
                    </a:lnTo>
                    <a:lnTo>
                      <a:pt x="1169" y="0"/>
                    </a:lnTo>
                    <a:lnTo>
                      <a:pt x="3101" y="3035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63" name="ID_247">
                <a:extLst>
                  <a:ext uri="{FF2B5EF4-FFF2-40B4-BE49-F238E27FC236}">
                    <a16:creationId xmlns:a16="http://schemas.microsoft.com/office/drawing/2014/main" xmlns="" id="{9D746888-B688-4DD7-8470-D861AD098132}"/>
                  </a:ext>
                </a:extLst>
              </p:cNvPr>
              <p:cNvSpPr/>
              <p:nvPr/>
            </p:nvSpPr>
            <p:spPr>
              <a:xfrm>
                <a:off x="2988964" y="2604837"/>
                <a:ext cx="7990" cy="20325"/>
              </a:xfrm>
              <a:custGeom>
                <a:avLst/>
                <a:gdLst/>
                <a:ahLst/>
                <a:cxnLst/>
                <a:rect l="0" t="0" r="0" b="0"/>
                <a:pathLst>
                  <a:path w="7990" h="20325">
                    <a:moveTo>
                      <a:pt x="3732" y="7789"/>
                    </a:moveTo>
                    <a:lnTo>
                      <a:pt x="6833" y="8147"/>
                    </a:lnTo>
                    <a:lnTo>
                      <a:pt x="7989" y="13324"/>
                    </a:lnTo>
                    <a:lnTo>
                      <a:pt x="4398" y="20324"/>
                    </a:lnTo>
                    <a:lnTo>
                      <a:pt x="305" y="9542"/>
                    </a:lnTo>
                    <a:lnTo>
                      <a:pt x="0" y="3796"/>
                    </a:lnTo>
                    <a:lnTo>
                      <a:pt x="2439" y="0"/>
                    </a:lnTo>
                    <a:lnTo>
                      <a:pt x="4744" y="1973"/>
                    </a:lnTo>
                    <a:lnTo>
                      <a:pt x="1811" y="4748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64" name="ID_248">
                <a:extLst>
                  <a:ext uri="{FF2B5EF4-FFF2-40B4-BE49-F238E27FC236}">
                    <a16:creationId xmlns:a16="http://schemas.microsoft.com/office/drawing/2014/main" xmlns="" id="{5775CA39-C317-47C0-95EF-F47A88AAD993}"/>
                  </a:ext>
                </a:extLst>
              </p:cNvPr>
              <p:cNvSpPr/>
              <p:nvPr/>
            </p:nvSpPr>
            <p:spPr>
              <a:xfrm>
                <a:off x="3113012" y="2597112"/>
                <a:ext cx="13837" cy="17703"/>
              </a:xfrm>
              <a:custGeom>
                <a:avLst/>
                <a:gdLst/>
                <a:ahLst/>
                <a:cxnLst/>
                <a:rect l="0" t="0" r="0" b="0"/>
                <a:pathLst>
                  <a:path w="13837" h="17703">
                    <a:moveTo>
                      <a:pt x="2212" y="10255"/>
                    </a:moveTo>
                    <a:lnTo>
                      <a:pt x="2498" y="7618"/>
                    </a:lnTo>
                    <a:lnTo>
                      <a:pt x="2498" y="7618"/>
                    </a:lnTo>
                    <a:lnTo>
                      <a:pt x="2467" y="7096"/>
                    </a:lnTo>
                    <a:lnTo>
                      <a:pt x="2467" y="7096"/>
                    </a:lnTo>
                    <a:lnTo>
                      <a:pt x="1877" y="4511"/>
                    </a:lnTo>
                    <a:lnTo>
                      <a:pt x="1877" y="4511"/>
                    </a:lnTo>
                    <a:lnTo>
                      <a:pt x="0" y="2525"/>
                    </a:lnTo>
                    <a:lnTo>
                      <a:pt x="0" y="2525"/>
                    </a:lnTo>
                    <a:lnTo>
                      <a:pt x="0" y="2525"/>
                    </a:lnTo>
                    <a:lnTo>
                      <a:pt x="0" y="2525"/>
                    </a:lnTo>
                    <a:lnTo>
                      <a:pt x="1754" y="2422"/>
                    </a:lnTo>
                    <a:lnTo>
                      <a:pt x="1754" y="2422"/>
                    </a:lnTo>
                    <a:lnTo>
                      <a:pt x="2102" y="830"/>
                    </a:lnTo>
                    <a:lnTo>
                      <a:pt x="2102" y="830"/>
                    </a:lnTo>
                    <a:lnTo>
                      <a:pt x="2979" y="779"/>
                    </a:lnTo>
                    <a:lnTo>
                      <a:pt x="2979" y="779"/>
                    </a:lnTo>
                    <a:lnTo>
                      <a:pt x="3826" y="205"/>
                    </a:lnTo>
                    <a:lnTo>
                      <a:pt x="3826" y="205"/>
                    </a:lnTo>
                    <a:lnTo>
                      <a:pt x="4703" y="154"/>
                    </a:lnTo>
                    <a:lnTo>
                      <a:pt x="4703" y="154"/>
                    </a:lnTo>
                    <a:lnTo>
                      <a:pt x="7335" y="0"/>
                    </a:lnTo>
                    <a:lnTo>
                      <a:pt x="8957" y="5144"/>
                    </a:lnTo>
                    <a:lnTo>
                      <a:pt x="12713" y="9115"/>
                    </a:lnTo>
                    <a:lnTo>
                      <a:pt x="13836" y="13241"/>
                    </a:lnTo>
                    <a:lnTo>
                      <a:pt x="9253" y="17702"/>
                    </a:lnTo>
                    <a:lnTo>
                      <a:pt x="3833" y="15399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65" name="ID_249">
                <a:extLst>
                  <a:ext uri="{FF2B5EF4-FFF2-40B4-BE49-F238E27FC236}">
                    <a16:creationId xmlns:a16="http://schemas.microsoft.com/office/drawing/2014/main" xmlns="" id="{25ECE8E7-F342-47E9-B580-4B211448AE26}"/>
                  </a:ext>
                </a:extLst>
              </p:cNvPr>
              <p:cNvSpPr/>
              <p:nvPr/>
            </p:nvSpPr>
            <p:spPr>
              <a:xfrm>
                <a:off x="3106750" y="2596759"/>
                <a:ext cx="8761" cy="13475"/>
              </a:xfrm>
              <a:custGeom>
                <a:avLst/>
                <a:gdLst/>
                <a:ahLst/>
                <a:cxnLst/>
                <a:rect l="0" t="0" r="0" b="0"/>
                <a:pathLst>
                  <a:path w="8761" h="13475">
                    <a:moveTo>
                      <a:pt x="1693" y="0"/>
                    </a:moveTo>
                    <a:lnTo>
                      <a:pt x="3070" y="968"/>
                    </a:lnTo>
                    <a:lnTo>
                      <a:pt x="3070" y="968"/>
                    </a:lnTo>
                    <a:lnTo>
                      <a:pt x="3508" y="942"/>
                    </a:lnTo>
                    <a:lnTo>
                      <a:pt x="3508" y="942"/>
                    </a:lnTo>
                    <a:lnTo>
                      <a:pt x="3508" y="942"/>
                    </a:lnTo>
                    <a:lnTo>
                      <a:pt x="3508" y="942"/>
                    </a:lnTo>
                    <a:lnTo>
                      <a:pt x="4416" y="1413"/>
                    </a:lnTo>
                    <a:lnTo>
                      <a:pt x="4416" y="1413"/>
                    </a:lnTo>
                    <a:lnTo>
                      <a:pt x="5323" y="1885"/>
                    </a:lnTo>
                    <a:lnTo>
                      <a:pt x="5323" y="1885"/>
                    </a:lnTo>
                    <a:lnTo>
                      <a:pt x="6201" y="1833"/>
                    </a:lnTo>
                    <a:lnTo>
                      <a:pt x="6201" y="1833"/>
                    </a:lnTo>
                    <a:lnTo>
                      <a:pt x="6171" y="1311"/>
                    </a:lnTo>
                    <a:lnTo>
                      <a:pt x="6171" y="1311"/>
                    </a:lnTo>
                    <a:lnTo>
                      <a:pt x="7047" y="1260"/>
                    </a:lnTo>
                    <a:lnTo>
                      <a:pt x="7047" y="1260"/>
                    </a:lnTo>
                    <a:lnTo>
                      <a:pt x="7047" y="1260"/>
                    </a:lnTo>
                    <a:lnTo>
                      <a:pt x="7047" y="1260"/>
                    </a:lnTo>
                    <a:lnTo>
                      <a:pt x="8016" y="2775"/>
                    </a:lnTo>
                    <a:lnTo>
                      <a:pt x="8016" y="2775"/>
                    </a:lnTo>
                    <a:lnTo>
                      <a:pt x="6262" y="2878"/>
                    </a:lnTo>
                    <a:lnTo>
                      <a:pt x="6262" y="2878"/>
                    </a:lnTo>
                    <a:lnTo>
                      <a:pt x="8139" y="4864"/>
                    </a:lnTo>
                    <a:lnTo>
                      <a:pt x="8139" y="4864"/>
                    </a:lnTo>
                    <a:lnTo>
                      <a:pt x="8729" y="7449"/>
                    </a:lnTo>
                    <a:lnTo>
                      <a:pt x="8729" y="7449"/>
                    </a:lnTo>
                    <a:lnTo>
                      <a:pt x="8760" y="7971"/>
                    </a:lnTo>
                    <a:lnTo>
                      <a:pt x="8760" y="7971"/>
                    </a:lnTo>
                    <a:lnTo>
                      <a:pt x="8474" y="10608"/>
                    </a:lnTo>
                    <a:lnTo>
                      <a:pt x="8474" y="10608"/>
                    </a:lnTo>
                    <a:lnTo>
                      <a:pt x="7688" y="12226"/>
                    </a:lnTo>
                    <a:lnTo>
                      <a:pt x="7688" y="12226"/>
                    </a:lnTo>
                    <a:lnTo>
                      <a:pt x="6871" y="13321"/>
                    </a:lnTo>
                    <a:lnTo>
                      <a:pt x="6871" y="13321"/>
                    </a:lnTo>
                    <a:lnTo>
                      <a:pt x="4237" y="13474"/>
                    </a:lnTo>
                    <a:lnTo>
                      <a:pt x="4237" y="13474"/>
                    </a:lnTo>
                    <a:lnTo>
                      <a:pt x="4025" y="9819"/>
                    </a:lnTo>
                    <a:lnTo>
                      <a:pt x="4025" y="9819"/>
                    </a:lnTo>
                    <a:lnTo>
                      <a:pt x="3995" y="9297"/>
                    </a:lnTo>
                    <a:lnTo>
                      <a:pt x="3995" y="9297"/>
                    </a:lnTo>
                    <a:lnTo>
                      <a:pt x="3934" y="8253"/>
                    </a:lnTo>
                    <a:lnTo>
                      <a:pt x="3934" y="8253"/>
                    </a:lnTo>
                    <a:lnTo>
                      <a:pt x="3873" y="7208"/>
                    </a:lnTo>
                    <a:lnTo>
                      <a:pt x="3873" y="7208"/>
                    </a:lnTo>
                    <a:lnTo>
                      <a:pt x="3843" y="6686"/>
                    </a:lnTo>
                    <a:lnTo>
                      <a:pt x="3843" y="6686"/>
                    </a:lnTo>
                    <a:lnTo>
                      <a:pt x="3782" y="5642"/>
                    </a:lnTo>
                    <a:lnTo>
                      <a:pt x="3782" y="5642"/>
                    </a:lnTo>
                    <a:lnTo>
                      <a:pt x="3751" y="5120"/>
                    </a:lnTo>
                    <a:lnTo>
                      <a:pt x="3751" y="5120"/>
                    </a:lnTo>
                    <a:lnTo>
                      <a:pt x="1845" y="2611"/>
                    </a:lnTo>
                    <a:lnTo>
                      <a:pt x="1845" y="2611"/>
                    </a:lnTo>
                    <a:lnTo>
                      <a:pt x="0" y="1146"/>
                    </a:lnTo>
                    <a:lnTo>
                      <a:pt x="0" y="1146"/>
                    </a:lnTo>
                    <a:lnTo>
                      <a:pt x="1255" y="26"/>
                    </a:lnTo>
                    <a:lnTo>
                      <a:pt x="1255" y="26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66" name="ID_250">
                <a:extLst>
                  <a:ext uri="{FF2B5EF4-FFF2-40B4-BE49-F238E27FC236}">
                    <a16:creationId xmlns:a16="http://schemas.microsoft.com/office/drawing/2014/main" xmlns="" id="{606FD873-73C0-4B99-AC15-CCA87603C9D6}"/>
                  </a:ext>
                </a:extLst>
              </p:cNvPr>
              <p:cNvSpPr/>
              <p:nvPr/>
            </p:nvSpPr>
            <p:spPr>
              <a:xfrm>
                <a:off x="3040512" y="2598826"/>
                <a:ext cx="9942" cy="17308"/>
              </a:xfrm>
              <a:custGeom>
                <a:avLst/>
                <a:gdLst/>
                <a:ahLst/>
                <a:cxnLst/>
                <a:rect l="0" t="0" r="0" b="0"/>
                <a:pathLst>
                  <a:path w="9942" h="17308">
                    <a:moveTo>
                      <a:pt x="3804" y="0"/>
                    </a:moveTo>
                    <a:lnTo>
                      <a:pt x="4271" y="498"/>
                    </a:lnTo>
                    <a:lnTo>
                      <a:pt x="4271" y="498"/>
                    </a:lnTo>
                    <a:lnTo>
                      <a:pt x="5616" y="947"/>
                    </a:lnTo>
                    <a:lnTo>
                      <a:pt x="5616" y="947"/>
                    </a:lnTo>
                    <a:lnTo>
                      <a:pt x="5587" y="425"/>
                    </a:lnTo>
                    <a:lnTo>
                      <a:pt x="5587" y="425"/>
                    </a:lnTo>
                    <a:lnTo>
                      <a:pt x="6465" y="376"/>
                    </a:lnTo>
                    <a:lnTo>
                      <a:pt x="6465" y="376"/>
                    </a:lnTo>
                    <a:lnTo>
                      <a:pt x="9444" y="6497"/>
                    </a:lnTo>
                    <a:lnTo>
                      <a:pt x="9444" y="6497"/>
                    </a:lnTo>
                    <a:lnTo>
                      <a:pt x="9444" y="6497"/>
                    </a:lnTo>
                    <a:lnTo>
                      <a:pt x="9444" y="6497"/>
                    </a:lnTo>
                    <a:lnTo>
                      <a:pt x="9913" y="6995"/>
                    </a:lnTo>
                    <a:lnTo>
                      <a:pt x="9913" y="6995"/>
                    </a:lnTo>
                    <a:lnTo>
                      <a:pt x="9941" y="7517"/>
                    </a:lnTo>
                    <a:lnTo>
                      <a:pt x="9941" y="7517"/>
                    </a:lnTo>
                    <a:lnTo>
                      <a:pt x="8654" y="8113"/>
                    </a:lnTo>
                    <a:lnTo>
                      <a:pt x="8654" y="8113"/>
                    </a:lnTo>
                    <a:lnTo>
                      <a:pt x="8683" y="8635"/>
                    </a:lnTo>
                    <a:lnTo>
                      <a:pt x="8683" y="8635"/>
                    </a:lnTo>
                    <a:lnTo>
                      <a:pt x="7806" y="8684"/>
                    </a:lnTo>
                    <a:lnTo>
                      <a:pt x="7806" y="8684"/>
                    </a:lnTo>
                    <a:lnTo>
                      <a:pt x="7748" y="7639"/>
                    </a:lnTo>
                    <a:lnTo>
                      <a:pt x="7748" y="7639"/>
                    </a:lnTo>
                    <a:lnTo>
                      <a:pt x="5993" y="7737"/>
                    </a:lnTo>
                    <a:lnTo>
                      <a:pt x="5993" y="7737"/>
                    </a:lnTo>
                    <a:lnTo>
                      <a:pt x="6021" y="8259"/>
                    </a:lnTo>
                    <a:lnTo>
                      <a:pt x="6021" y="8259"/>
                    </a:lnTo>
                    <a:lnTo>
                      <a:pt x="6021" y="8259"/>
                    </a:lnTo>
                    <a:lnTo>
                      <a:pt x="6021" y="8259"/>
                    </a:lnTo>
                    <a:lnTo>
                      <a:pt x="6986" y="9777"/>
                    </a:lnTo>
                    <a:lnTo>
                      <a:pt x="6986" y="9777"/>
                    </a:lnTo>
                    <a:lnTo>
                      <a:pt x="7044" y="10821"/>
                    </a:lnTo>
                    <a:lnTo>
                      <a:pt x="7044" y="10821"/>
                    </a:lnTo>
                    <a:lnTo>
                      <a:pt x="7102" y="11866"/>
                    </a:lnTo>
                    <a:lnTo>
                      <a:pt x="7102" y="11866"/>
                    </a:lnTo>
                    <a:lnTo>
                      <a:pt x="5081" y="15121"/>
                    </a:lnTo>
                    <a:lnTo>
                      <a:pt x="5081" y="15121"/>
                    </a:lnTo>
                    <a:lnTo>
                      <a:pt x="4700" y="16190"/>
                    </a:lnTo>
                    <a:lnTo>
                      <a:pt x="4700" y="16190"/>
                    </a:lnTo>
                    <a:lnTo>
                      <a:pt x="3441" y="17307"/>
                    </a:lnTo>
                    <a:lnTo>
                      <a:pt x="3441" y="17307"/>
                    </a:lnTo>
                    <a:lnTo>
                      <a:pt x="691" y="15364"/>
                    </a:lnTo>
                    <a:lnTo>
                      <a:pt x="0" y="2830"/>
                    </a:lnTo>
                    <a:lnTo>
                      <a:pt x="0" y="2830"/>
                    </a:lnTo>
                    <a:lnTo>
                      <a:pt x="877" y="2781"/>
                    </a:lnTo>
                    <a:lnTo>
                      <a:pt x="877" y="2781"/>
                    </a:lnTo>
                    <a:lnTo>
                      <a:pt x="819" y="1737"/>
                    </a:lnTo>
                    <a:lnTo>
                      <a:pt x="819" y="1737"/>
                    </a:lnTo>
                    <a:lnTo>
                      <a:pt x="1229" y="1190"/>
                    </a:lnTo>
                    <a:lnTo>
                      <a:pt x="1229" y="1190"/>
                    </a:lnTo>
                    <a:lnTo>
                      <a:pt x="1201" y="668"/>
                    </a:lnTo>
                    <a:lnTo>
                      <a:pt x="1201" y="668"/>
                    </a:lnTo>
                    <a:lnTo>
                      <a:pt x="2049" y="97"/>
                    </a:lnTo>
                    <a:lnTo>
                      <a:pt x="2049" y="97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67" name="ID_251">
                <a:extLst>
                  <a:ext uri="{FF2B5EF4-FFF2-40B4-BE49-F238E27FC236}">
                    <a16:creationId xmlns:a16="http://schemas.microsoft.com/office/drawing/2014/main" xmlns="" id="{F8829A16-C7FC-40D6-8558-D56A2C8173C1}"/>
                  </a:ext>
                </a:extLst>
              </p:cNvPr>
              <p:cNvSpPr/>
              <p:nvPr/>
            </p:nvSpPr>
            <p:spPr>
              <a:xfrm>
                <a:off x="3092075" y="2594437"/>
                <a:ext cx="10970" cy="18994"/>
              </a:xfrm>
              <a:custGeom>
                <a:avLst/>
                <a:gdLst/>
                <a:ahLst/>
                <a:cxnLst/>
                <a:rect l="0" t="0" r="0" b="0"/>
                <a:pathLst>
                  <a:path w="10970" h="18994">
                    <a:moveTo>
                      <a:pt x="1276" y="51"/>
                    </a:moveTo>
                    <a:lnTo>
                      <a:pt x="2152" y="0"/>
                    </a:lnTo>
                    <a:lnTo>
                      <a:pt x="2152" y="0"/>
                    </a:lnTo>
                    <a:lnTo>
                      <a:pt x="2182" y="522"/>
                    </a:lnTo>
                    <a:lnTo>
                      <a:pt x="2182" y="522"/>
                    </a:lnTo>
                    <a:lnTo>
                      <a:pt x="3089" y="994"/>
                    </a:lnTo>
                    <a:lnTo>
                      <a:pt x="3089" y="994"/>
                    </a:lnTo>
                    <a:lnTo>
                      <a:pt x="3089" y="994"/>
                    </a:lnTo>
                    <a:lnTo>
                      <a:pt x="3089" y="994"/>
                    </a:lnTo>
                    <a:lnTo>
                      <a:pt x="3997" y="1466"/>
                    </a:lnTo>
                    <a:lnTo>
                      <a:pt x="3997" y="1466"/>
                    </a:lnTo>
                    <a:lnTo>
                      <a:pt x="4904" y="1938"/>
                    </a:lnTo>
                    <a:lnTo>
                      <a:pt x="4904" y="1938"/>
                    </a:lnTo>
                    <a:lnTo>
                      <a:pt x="4934" y="2460"/>
                    </a:lnTo>
                    <a:lnTo>
                      <a:pt x="4934" y="2460"/>
                    </a:lnTo>
                    <a:lnTo>
                      <a:pt x="6280" y="2906"/>
                    </a:lnTo>
                    <a:lnTo>
                      <a:pt x="6280" y="2906"/>
                    </a:lnTo>
                    <a:lnTo>
                      <a:pt x="10969" y="7875"/>
                    </a:lnTo>
                    <a:lnTo>
                      <a:pt x="8970" y="18993"/>
                    </a:lnTo>
                    <a:lnTo>
                      <a:pt x="3992" y="16660"/>
                    </a:lnTo>
                    <a:lnTo>
                      <a:pt x="3992" y="16660"/>
                    </a:lnTo>
                    <a:lnTo>
                      <a:pt x="3931" y="15616"/>
                    </a:lnTo>
                    <a:lnTo>
                      <a:pt x="3931" y="15616"/>
                    </a:lnTo>
                    <a:lnTo>
                      <a:pt x="0" y="8507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68" name="ID_252">
                <a:extLst>
                  <a:ext uri="{FF2B5EF4-FFF2-40B4-BE49-F238E27FC236}">
                    <a16:creationId xmlns:a16="http://schemas.microsoft.com/office/drawing/2014/main" xmlns="" id="{0A3B24ED-8BE7-483D-A9CB-F381ECBD9EDE}"/>
                  </a:ext>
                </a:extLst>
              </p:cNvPr>
              <p:cNvSpPr/>
              <p:nvPr/>
            </p:nvSpPr>
            <p:spPr>
              <a:xfrm>
                <a:off x="3016383" y="2596967"/>
                <a:ext cx="11004" cy="27682"/>
              </a:xfrm>
              <a:custGeom>
                <a:avLst/>
                <a:gdLst/>
                <a:ahLst/>
                <a:cxnLst/>
                <a:rect l="0" t="0" r="0" b="0"/>
                <a:pathLst>
                  <a:path w="11004" h="27682">
                    <a:moveTo>
                      <a:pt x="7373" y="4036"/>
                    </a:moveTo>
                    <a:lnTo>
                      <a:pt x="7401" y="4558"/>
                    </a:lnTo>
                    <a:lnTo>
                      <a:pt x="7401" y="4558"/>
                    </a:lnTo>
                    <a:lnTo>
                      <a:pt x="7458" y="5602"/>
                    </a:lnTo>
                    <a:lnTo>
                      <a:pt x="7458" y="5602"/>
                    </a:lnTo>
                    <a:lnTo>
                      <a:pt x="8335" y="5555"/>
                    </a:lnTo>
                    <a:lnTo>
                      <a:pt x="8335" y="5555"/>
                    </a:lnTo>
                    <a:lnTo>
                      <a:pt x="8364" y="6077"/>
                    </a:lnTo>
                    <a:lnTo>
                      <a:pt x="8364" y="6077"/>
                    </a:lnTo>
                    <a:lnTo>
                      <a:pt x="9879" y="9661"/>
                    </a:lnTo>
                    <a:lnTo>
                      <a:pt x="9879" y="9661"/>
                    </a:lnTo>
                    <a:lnTo>
                      <a:pt x="6865" y="10873"/>
                    </a:lnTo>
                    <a:lnTo>
                      <a:pt x="7263" y="18185"/>
                    </a:lnTo>
                    <a:lnTo>
                      <a:pt x="11003" y="22172"/>
                    </a:lnTo>
                    <a:lnTo>
                      <a:pt x="6018" y="27681"/>
                    </a:lnTo>
                    <a:lnTo>
                      <a:pt x="3043" y="21557"/>
                    </a:lnTo>
                    <a:lnTo>
                      <a:pt x="2505" y="11634"/>
                    </a:lnTo>
                    <a:lnTo>
                      <a:pt x="5704" y="5698"/>
                    </a:lnTo>
                    <a:lnTo>
                      <a:pt x="0" y="6007"/>
                    </a:lnTo>
                    <a:lnTo>
                      <a:pt x="4514" y="0"/>
                    </a:lnTo>
                    <a:lnTo>
                      <a:pt x="4514" y="0"/>
                    </a:lnTo>
                    <a:lnTo>
                      <a:pt x="4542" y="523"/>
                    </a:lnTo>
                    <a:lnTo>
                      <a:pt x="4542" y="523"/>
                    </a:lnTo>
                    <a:lnTo>
                      <a:pt x="4599" y="1567"/>
                    </a:lnTo>
                    <a:lnTo>
                      <a:pt x="4599" y="1567"/>
                    </a:lnTo>
                    <a:lnTo>
                      <a:pt x="4627" y="2090"/>
                    </a:lnTo>
                    <a:lnTo>
                      <a:pt x="4627" y="2090"/>
                    </a:lnTo>
                    <a:lnTo>
                      <a:pt x="5561" y="3087"/>
                    </a:lnTo>
                    <a:lnTo>
                      <a:pt x="5561" y="3087"/>
                    </a:lnTo>
                    <a:lnTo>
                      <a:pt x="6439" y="3039"/>
                    </a:lnTo>
                    <a:lnTo>
                      <a:pt x="6439" y="3039"/>
                    </a:lnTo>
                    <a:lnTo>
                      <a:pt x="6467" y="3561"/>
                    </a:lnTo>
                    <a:lnTo>
                      <a:pt x="6467" y="3561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69" name="ID_253">
                <a:extLst>
                  <a:ext uri="{FF2B5EF4-FFF2-40B4-BE49-F238E27FC236}">
                    <a16:creationId xmlns:a16="http://schemas.microsoft.com/office/drawing/2014/main" xmlns="" id="{43D66599-62BB-47E5-9FF1-F01C2606D371}"/>
                  </a:ext>
                </a:extLst>
              </p:cNvPr>
              <p:cNvSpPr/>
              <p:nvPr/>
            </p:nvSpPr>
            <p:spPr>
              <a:xfrm>
                <a:off x="2991653" y="2597222"/>
                <a:ext cx="16865" cy="34073"/>
              </a:xfrm>
              <a:custGeom>
                <a:avLst/>
                <a:gdLst/>
                <a:ahLst/>
                <a:cxnLst/>
                <a:rect l="0" t="0" r="0" b="0"/>
                <a:pathLst>
                  <a:path w="16865" h="34073">
                    <a:moveTo>
                      <a:pt x="4186" y="46"/>
                    </a:moveTo>
                    <a:lnTo>
                      <a:pt x="5064" y="0"/>
                    </a:lnTo>
                    <a:lnTo>
                      <a:pt x="5064" y="0"/>
                    </a:lnTo>
                    <a:lnTo>
                      <a:pt x="5969" y="475"/>
                    </a:lnTo>
                    <a:lnTo>
                      <a:pt x="5969" y="475"/>
                    </a:lnTo>
                    <a:lnTo>
                      <a:pt x="6846" y="428"/>
                    </a:lnTo>
                    <a:lnTo>
                      <a:pt x="6846" y="428"/>
                    </a:lnTo>
                    <a:lnTo>
                      <a:pt x="9944" y="786"/>
                    </a:lnTo>
                    <a:lnTo>
                      <a:pt x="9944" y="786"/>
                    </a:lnTo>
                    <a:lnTo>
                      <a:pt x="10029" y="2353"/>
                    </a:lnTo>
                    <a:lnTo>
                      <a:pt x="10029" y="2353"/>
                    </a:lnTo>
                    <a:lnTo>
                      <a:pt x="10085" y="3398"/>
                    </a:lnTo>
                    <a:lnTo>
                      <a:pt x="10085" y="3398"/>
                    </a:lnTo>
                    <a:lnTo>
                      <a:pt x="9674" y="3944"/>
                    </a:lnTo>
                    <a:lnTo>
                      <a:pt x="9674" y="3944"/>
                    </a:lnTo>
                    <a:lnTo>
                      <a:pt x="9263" y="4490"/>
                    </a:lnTo>
                    <a:lnTo>
                      <a:pt x="9263" y="4490"/>
                    </a:lnTo>
                    <a:lnTo>
                      <a:pt x="9291" y="5012"/>
                    </a:lnTo>
                    <a:lnTo>
                      <a:pt x="9291" y="5012"/>
                    </a:lnTo>
                    <a:lnTo>
                      <a:pt x="16787" y="13515"/>
                    </a:lnTo>
                    <a:lnTo>
                      <a:pt x="13781" y="23104"/>
                    </a:lnTo>
                    <a:lnTo>
                      <a:pt x="14061" y="28327"/>
                    </a:lnTo>
                    <a:lnTo>
                      <a:pt x="16864" y="31319"/>
                    </a:lnTo>
                    <a:lnTo>
                      <a:pt x="14369" y="34072"/>
                    </a:lnTo>
                    <a:lnTo>
                      <a:pt x="7724" y="33380"/>
                    </a:lnTo>
                    <a:lnTo>
                      <a:pt x="7474" y="28680"/>
                    </a:lnTo>
                    <a:lnTo>
                      <a:pt x="2888" y="25257"/>
                    </a:lnTo>
                    <a:lnTo>
                      <a:pt x="6206" y="21414"/>
                    </a:lnTo>
                    <a:lnTo>
                      <a:pt x="4116" y="15240"/>
                    </a:lnTo>
                    <a:lnTo>
                      <a:pt x="1043" y="15404"/>
                    </a:lnTo>
                    <a:lnTo>
                      <a:pt x="1043" y="15404"/>
                    </a:lnTo>
                    <a:lnTo>
                      <a:pt x="0" y="12316"/>
                    </a:lnTo>
                    <a:lnTo>
                      <a:pt x="3455" y="11085"/>
                    </a:lnTo>
                    <a:lnTo>
                      <a:pt x="1972" y="8021"/>
                    </a:lnTo>
                    <a:lnTo>
                      <a:pt x="1555" y="186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70" name="ID_254">
                <a:extLst>
                  <a:ext uri="{FF2B5EF4-FFF2-40B4-BE49-F238E27FC236}">
                    <a16:creationId xmlns:a16="http://schemas.microsoft.com/office/drawing/2014/main" xmlns="" id="{294A2A7A-6CFF-4897-97BE-54D7A7D764D9}"/>
                  </a:ext>
                </a:extLst>
              </p:cNvPr>
              <p:cNvSpPr/>
              <p:nvPr/>
            </p:nvSpPr>
            <p:spPr>
              <a:xfrm>
                <a:off x="3099778" y="2591498"/>
                <a:ext cx="9860" cy="10662"/>
              </a:xfrm>
              <a:custGeom>
                <a:avLst/>
                <a:gdLst/>
                <a:ahLst/>
                <a:cxnLst/>
                <a:rect l="0" t="0" r="0" b="0"/>
                <a:pathLst>
                  <a:path w="9860" h="10662">
                    <a:moveTo>
                      <a:pt x="3538" y="319"/>
                    </a:moveTo>
                    <a:lnTo>
                      <a:pt x="4446" y="790"/>
                    </a:lnTo>
                    <a:lnTo>
                      <a:pt x="4446" y="790"/>
                    </a:lnTo>
                    <a:lnTo>
                      <a:pt x="5322" y="740"/>
                    </a:lnTo>
                    <a:lnTo>
                      <a:pt x="5322" y="740"/>
                    </a:lnTo>
                    <a:lnTo>
                      <a:pt x="6230" y="1211"/>
                    </a:lnTo>
                    <a:lnTo>
                      <a:pt x="6230" y="1211"/>
                    </a:lnTo>
                    <a:lnTo>
                      <a:pt x="6759" y="2752"/>
                    </a:lnTo>
                    <a:lnTo>
                      <a:pt x="6759" y="2752"/>
                    </a:lnTo>
                    <a:lnTo>
                      <a:pt x="7666" y="3223"/>
                    </a:lnTo>
                    <a:lnTo>
                      <a:pt x="7666" y="3223"/>
                    </a:lnTo>
                    <a:lnTo>
                      <a:pt x="8075" y="2675"/>
                    </a:lnTo>
                    <a:lnTo>
                      <a:pt x="8075" y="2675"/>
                    </a:lnTo>
                    <a:lnTo>
                      <a:pt x="8483" y="2128"/>
                    </a:lnTo>
                    <a:lnTo>
                      <a:pt x="8483" y="2128"/>
                    </a:lnTo>
                    <a:lnTo>
                      <a:pt x="9360" y="2077"/>
                    </a:lnTo>
                    <a:lnTo>
                      <a:pt x="9360" y="2077"/>
                    </a:lnTo>
                    <a:lnTo>
                      <a:pt x="9799" y="2051"/>
                    </a:lnTo>
                    <a:lnTo>
                      <a:pt x="9799" y="2051"/>
                    </a:lnTo>
                    <a:lnTo>
                      <a:pt x="9859" y="3096"/>
                    </a:lnTo>
                    <a:lnTo>
                      <a:pt x="9859" y="3096"/>
                    </a:lnTo>
                    <a:lnTo>
                      <a:pt x="9451" y="3643"/>
                    </a:lnTo>
                    <a:lnTo>
                      <a:pt x="9451" y="3643"/>
                    </a:lnTo>
                    <a:lnTo>
                      <a:pt x="8574" y="3694"/>
                    </a:lnTo>
                    <a:lnTo>
                      <a:pt x="8574" y="3694"/>
                    </a:lnTo>
                    <a:lnTo>
                      <a:pt x="8604" y="4217"/>
                    </a:lnTo>
                    <a:lnTo>
                      <a:pt x="8604" y="4217"/>
                    </a:lnTo>
                    <a:lnTo>
                      <a:pt x="8196" y="4764"/>
                    </a:lnTo>
                    <a:lnTo>
                      <a:pt x="8196" y="4764"/>
                    </a:lnTo>
                    <a:lnTo>
                      <a:pt x="6972" y="6407"/>
                    </a:lnTo>
                    <a:lnTo>
                      <a:pt x="6972" y="6407"/>
                    </a:lnTo>
                    <a:lnTo>
                      <a:pt x="8817" y="7872"/>
                    </a:lnTo>
                    <a:lnTo>
                      <a:pt x="8817" y="7872"/>
                    </a:lnTo>
                    <a:lnTo>
                      <a:pt x="9755" y="8865"/>
                    </a:lnTo>
                    <a:lnTo>
                      <a:pt x="9755" y="8865"/>
                    </a:lnTo>
                    <a:lnTo>
                      <a:pt x="8908" y="9438"/>
                    </a:lnTo>
                    <a:lnTo>
                      <a:pt x="8908" y="9438"/>
                    </a:lnTo>
                    <a:lnTo>
                      <a:pt x="8530" y="10508"/>
                    </a:lnTo>
                    <a:lnTo>
                      <a:pt x="8530" y="10508"/>
                    </a:lnTo>
                    <a:lnTo>
                      <a:pt x="8091" y="10534"/>
                    </a:lnTo>
                    <a:lnTo>
                      <a:pt x="8091" y="10534"/>
                    </a:lnTo>
                    <a:lnTo>
                      <a:pt x="7214" y="10585"/>
                    </a:lnTo>
                    <a:lnTo>
                      <a:pt x="7214" y="10585"/>
                    </a:lnTo>
                    <a:lnTo>
                      <a:pt x="7214" y="10585"/>
                    </a:lnTo>
                    <a:lnTo>
                      <a:pt x="7214" y="10585"/>
                    </a:lnTo>
                    <a:lnTo>
                      <a:pt x="5897" y="10661"/>
                    </a:lnTo>
                    <a:lnTo>
                      <a:pt x="5897" y="10661"/>
                    </a:lnTo>
                    <a:lnTo>
                      <a:pt x="5897" y="10661"/>
                    </a:lnTo>
                    <a:lnTo>
                      <a:pt x="5897" y="10661"/>
                    </a:lnTo>
                    <a:lnTo>
                      <a:pt x="423" y="73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71" name="ID_255">
                <a:extLst>
                  <a:ext uri="{FF2B5EF4-FFF2-40B4-BE49-F238E27FC236}">
                    <a16:creationId xmlns:a16="http://schemas.microsoft.com/office/drawing/2014/main" xmlns="" id="{F3F6AC7D-F059-41FD-8743-DC000A9573C9}"/>
                  </a:ext>
                </a:extLst>
              </p:cNvPr>
              <p:cNvSpPr/>
              <p:nvPr/>
            </p:nvSpPr>
            <p:spPr>
              <a:xfrm>
                <a:off x="3012052" y="2595638"/>
                <a:ext cx="8451" cy="13653"/>
              </a:xfrm>
              <a:custGeom>
                <a:avLst/>
                <a:gdLst/>
                <a:ahLst/>
                <a:cxnLst/>
                <a:rect l="0" t="0" r="0" b="0"/>
                <a:pathLst>
                  <a:path w="8451" h="13653">
                    <a:moveTo>
                      <a:pt x="4374" y="0"/>
                    </a:moveTo>
                    <a:lnTo>
                      <a:pt x="3992" y="1069"/>
                    </a:lnTo>
                    <a:lnTo>
                      <a:pt x="3992" y="1069"/>
                    </a:lnTo>
                    <a:lnTo>
                      <a:pt x="4048" y="2114"/>
                    </a:lnTo>
                    <a:lnTo>
                      <a:pt x="4048" y="2114"/>
                    </a:lnTo>
                    <a:lnTo>
                      <a:pt x="3227" y="3206"/>
                    </a:lnTo>
                    <a:lnTo>
                      <a:pt x="3227" y="3206"/>
                    </a:lnTo>
                    <a:lnTo>
                      <a:pt x="3256" y="3728"/>
                    </a:lnTo>
                    <a:lnTo>
                      <a:pt x="3256" y="3728"/>
                    </a:lnTo>
                    <a:lnTo>
                      <a:pt x="3284" y="4250"/>
                    </a:lnTo>
                    <a:lnTo>
                      <a:pt x="3284" y="4250"/>
                    </a:lnTo>
                    <a:lnTo>
                      <a:pt x="3341" y="5295"/>
                    </a:lnTo>
                    <a:lnTo>
                      <a:pt x="3341" y="5295"/>
                    </a:lnTo>
                    <a:lnTo>
                      <a:pt x="4246" y="5770"/>
                    </a:lnTo>
                    <a:lnTo>
                      <a:pt x="4246" y="5770"/>
                    </a:lnTo>
                    <a:lnTo>
                      <a:pt x="8308" y="7645"/>
                    </a:lnTo>
                    <a:lnTo>
                      <a:pt x="8450" y="10256"/>
                    </a:lnTo>
                    <a:lnTo>
                      <a:pt x="3792" y="13652"/>
                    </a:lnTo>
                    <a:lnTo>
                      <a:pt x="0" y="8618"/>
                    </a:lnTo>
                    <a:lnTo>
                      <a:pt x="0" y="8618"/>
                    </a:lnTo>
                    <a:lnTo>
                      <a:pt x="596" y="3348"/>
                    </a:lnTo>
                    <a:lnTo>
                      <a:pt x="596" y="3348"/>
                    </a:lnTo>
                    <a:lnTo>
                      <a:pt x="596" y="3348"/>
                    </a:lnTo>
                    <a:lnTo>
                      <a:pt x="596" y="3348"/>
                    </a:lnTo>
                    <a:lnTo>
                      <a:pt x="539" y="2303"/>
                    </a:lnTo>
                    <a:lnTo>
                      <a:pt x="539" y="2303"/>
                    </a:lnTo>
                    <a:lnTo>
                      <a:pt x="511" y="1781"/>
                    </a:lnTo>
                    <a:lnTo>
                      <a:pt x="511" y="1781"/>
                    </a:lnTo>
                    <a:lnTo>
                      <a:pt x="1303" y="167"/>
                    </a:lnTo>
                    <a:lnTo>
                      <a:pt x="1303" y="167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72" name="ID_256">
                <a:extLst>
                  <a:ext uri="{FF2B5EF4-FFF2-40B4-BE49-F238E27FC236}">
                    <a16:creationId xmlns:a16="http://schemas.microsoft.com/office/drawing/2014/main" xmlns="" id="{7D4167A9-BA5B-4487-8478-635564EBD1A4}"/>
                  </a:ext>
                </a:extLst>
              </p:cNvPr>
              <p:cNvSpPr/>
              <p:nvPr/>
            </p:nvSpPr>
            <p:spPr>
              <a:xfrm>
                <a:off x="3110770" y="2590186"/>
                <a:ext cx="9485" cy="7834"/>
              </a:xfrm>
              <a:custGeom>
                <a:avLst/>
                <a:gdLst/>
                <a:ahLst/>
                <a:cxnLst/>
                <a:rect l="0" t="0" r="0" b="0"/>
                <a:pathLst>
                  <a:path w="9485" h="7834">
                    <a:moveTo>
                      <a:pt x="2571" y="0"/>
                    </a:moveTo>
                    <a:lnTo>
                      <a:pt x="3479" y="471"/>
                    </a:lnTo>
                    <a:lnTo>
                      <a:pt x="3479" y="471"/>
                    </a:lnTo>
                    <a:lnTo>
                      <a:pt x="3947" y="968"/>
                    </a:lnTo>
                    <a:lnTo>
                      <a:pt x="3947" y="968"/>
                    </a:lnTo>
                    <a:lnTo>
                      <a:pt x="9484" y="5359"/>
                    </a:lnTo>
                    <a:lnTo>
                      <a:pt x="6945" y="7080"/>
                    </a:lnTo>
                    <a:lnTo>
                      <a:pt x="6945" y="7080"/>
                    </a:lnTo>
                    <a:lnTo>
                      <a:pt x="6068" y="7131"/>
                    </a:lnTo>
                    <a:lnTo>
                      <a:pt x="6068" y="7131"/>
                    </a:lnTo>
                    <a:lnTo>
                      <a:pt x="5221" y="7705"/>
                    </a:lnTo>
                    <a:lnTo>
                      <a:pt x="5221" y="7705"/>
                    </a:lnTo>
                    <a:lnTo>
                      <a:pt x="4344" y="7756"/>
                    </a:lnTo>
                    <a:lnTo>
                      <a:pt x="4344" y="7756"/>
                    </a:lnTo>
                    <a:lnTo>
                      <a:pt x="3027" y="7833"/>
                    </a:lnTo>
                    <a:lnTo>
                      <a:pt x="3027" y="7833"/>
                    </a:lnTo>
                    <a:lnTo>
                      <a:pt x="2875" y="5222"/>
                    </a:lnTo>
                    <a:lnTo>
                      <a:pt x="2875" y="5222"/>
                    </a:lnTo>
                    <a:lnTo>
                      <a:pt x="1968" y="4751"/>
                    </a:lnTo>
                    <a:lnTo>
                      <a:pt x="1968" y="4751"/>
                    </a:lnTo>
                    <a:lnTo>
                      <a:pt x="1938" y="4229"/>
                    </a:lnTo>
                    <a:lnTo>
                      <a:pt x="1938" y="4229"/>
                    </a:lnTo>
                    <a:lnTo>
                      <a:pt x="1030" y="3758"/>
                    </a:lnTo>
                    <a:lnTo>
                      <a:pt x="1030" y="3758"/>
                    </a:lnTo>
                    <a:lnTo>
                      <a:pt x="1000" y="3236"/>
                    </a:lnTo>
                    <a:lnTo>
                      <a:pt x="1000" y="3236"/>
                    </a:lnTo>
                    <a:lnTo>
                      <a:pt x="0" y="1198"/>
                    </a:lnTo>
                    <a:lnTo>
                      <a:pt x="0" y="1198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73" name="ID_257">
                <a:extLst>
                  <a:ext uri="{FF2B5EF4-FFF2-40B4-BE49-F238E27FC236}">
                    <a16:creationId xmlns:a16="http://schemas.microsoft.com/office/drawing/2014/main" xmlns="" id="{EFFCE519-8EBC-4E66-9CF1-F57C992865D4}"/>
                  </a:ext>
                </a:extLst>
              </p:cNvPr>
              <p:cNvSpPr/>
              <p:nvPr/>
            </p:nvSpPr>
            <p:spPr>
              <a:xfrm>
                <a:off x="3078558" y="2591259"/>
                <a:ext cx="12451" cy="25068"/>
              </a:xfrm>
              <a:custGeom>
                <a:avLst/>
                <a:gdLst/>
                <a:ahLst/>
                <a:cxnLst/>
                <a:rect l="0" t="0" r="0" b="0"/>
                <a:pathLst>
                  <a:path w="12451" h="25068">
                    <a:moveTo>
                      <a:pt x="0" y="6170"/>
                    </a:moveTo>
                    <a:lnTo>
                      <a:pt x="0" y="6170"/>
                    </a:lnTo>
                    <a:lnTo>
                      <a:pt x="0" y="6170"/>
                    </a:lnTo>
                    <a:lnTo>
                      <a:pt x="788" y="4553"/>
                    </a:lnTo>
                    <a:lnTo>
                      <a:pt x="788" y="4553"/>
                    </a:lnTo>
                    <a:lnTo>
                      <a:pt x="759" y="4031"/>
                    </a:lnTo>
                    <a:lnTo>
                      <a:pt x="759" y="4031"/>
                    </a:lnTo>
                    <a:lnTo>
                      <a:pt x="1635" y="3981"/>
                    </a:lnTo>
                    <a:lnTo>
                      <a:pt x="1635" y="3981"/>
                    </a:lnTo>
                    <a:lnTo>
                      <a:pt x="1635" y="3981"/>
                    </a:lnTo>
                    <a:lnTo>
                      <a:pt x="1635" y="3981"/>
                    </a:lnTo>
                    <a:lnTo>
                      <a:pt x="3828" y="3856"/>
                    </a:lnTo>
                    <a:lnTo>
                      <a:pt x="3828" y="3856"/>
                    </a:lnTo>
                    <a:lnTo>
                      <a:pt x="4267" y="3831"/>
                    </a:lnTo>
                    <a:lnTo>
                      <a:pt x="4267" y="3831"/>
                    </a:lnTo>
                    <a:lnTo>
                      <a:pt x="4646" y="2762"/>
                    </a:lnTo>
                    <a:lnTo>
                      <a:pt x="4646" y="2762"/>
                    </a:lnTo>
                    <a:lnTo>
                      <a:pt x="4646" y="2762"/>
                    </a:lnTo>
                    <a:lnTo>
                      <a:pt x="4646" y="2762"/>
                    </a:lnTo>
                    <a:lnTo>
                      <a:pt x="5493" y="2190"/>
                    </a:lnTo>
                    <a:lnTo>
                      <a:pt x="5493" y="2190"/>
                    </a:lnTo>
                    <a:lnTo>
                      <a:pt x="5902" y="1642"/>
                    </a:lnTo>
                    <a:lnTo>
                      <a:pt x="5902" y="1642"/>
                    </a:lnTo>
                    <a:lnTo>
                      <a:pt x="6310" y="1095"/>
                    </a:lnTo>
                    <a:lnTo>
                      <a:pt x="6310" y="1095"/>
                    </a:lnTo>
                    <a:lnTo>
                      <a:pt x="6281" y="573"/>
                    </a:lnTo>
                    <a:lnTo>
                      <a:pt x="6281" y="573"/>
                    </a:lnTo>
                    <a:lnTo>
                      <a:pt x="7128" y="0"/>
                    </a:lnTo>
                    <a:lnTo>
                      <a:pt x="7128" y="0"/>
                    </a:lnTo>
                    <a:lnTo>
                      <a:pt x="12450" y="744"/>
                    </a:lnTo>
                    <a:lnTo>
                      <a:pt x="8602" y="10395"/>
                    </a:lnTo>
                    <a:lnTo>
                      <a:pt x="12391" y="22752"/>
                    </a:lnTo>
                    <a:lnTo>
                      <a:pt x="8560" y="25067"/>
                    </a:lnTo>
                    <a:lnTo>
                      <a:pt x="5368" y="23153"/>
                    </a:lnTo>
                    <a:lnTo>
                      <a:pt x="7265" y="17806"/>
                    </a:lnTo>
                    <a:lnTo>
                      <a:pt x="5970" y="10545"/>
                    </a:lnTo>
                    <a:lnTo>
                      <a:pt x="178" y="9303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74" name="ID_258">
                <a:extLst>
                  <a:ext uri="{FF2B5EF4-FFF2-40B4-BE49-F238E27FC236}">
                    <a16:creationId xmlns:a16="http://schemas.microsoft.com/office/drawing/2014/main" xmlns="" id="{48E1DC49-F780-444A-8EEA-15815621756D}"/>
                  </a:ext>
                </a:extLst>
              </p:cNvPr>
              <p:cNvSpPr/>
              <p:nvPr/>
            </p:nvSpPr>
            <p:spPr>
              <a:xfrm>
                <a:off x="3015279" y="2595045"/>
                <a:ext cx="4417" cy="6364"/>
              </a:xfrm>
              <a:custGeom>
                <a:avLst/>
                <a:gdLst/>
                <a:ahLst/>
                <a:cxnLst/>
                <a:rect l="0" t="0" r="0" b="0"/>
                <a:pathLst>
                  <a:path w="4417" h="6364">
                    <a:moveTo>
                      <a:pt x="1019" y="6363"/>
                    </a:moveTo>
                    <a:lnTo>
                      <a:pt x="114" y="5888"/>
                    </a:lnTo>
                    <a:lnTo>
                      <a:pt x="114" y="5888"/>
                    </a:lnTo>
                    <a:lnTo>
                      <a:pt x="114" y="5888"/>
                    </a:lnTo>
                    <a:lnTo>
                      <a:pt x="114" y="5888"/>
                    </a:lnTo>
                    <a:lnTo>
                      <a:pt x="57" y="4843"/>
                    </a:lnTo>
                    <a:lnTo>
                      <a:pt x="57" y="4843"/>
                    </a:lnTo>
                    <a:lnTo>
                      <a:pt x="29" y="4321"/>
                    </a:lnTo>
                    <a:lnTo>
                      <a:pt x="29" y="4321"/>
                    </a:lnTo>
                    <a:lnTo>
                      <a:pt x="0" y="3799"/>
                    </a:lnTo>
                    <a:lnTo>
                      <a:pt x="0" y="3799"/>
                    </a:lnTo>
                    <a:lnTo>
                      <a:pt x="821" y="2707"/>
                    </a:lnTo>
                    <a:lnTo>
                      <a:pt x="821" y="2707"/>
                    </a:lnTo>
                    <a:lnTo>
                      <a:pt x="765" y="1662"/>
                    </a:lnTo>
                    <a:lnTo>
                      <a:pt x="765" y="1662"/>
                    </a:lnTo>
                    <a:lnTo>
                      <a:pt x="1147" y="593"/>
                    </a:lnTo>
                    <a:lnTo>
                      <a:pt x="1147" y="593"/>
                    </a:lnTo>
                    <a:lnTo>
                      <a:pt x="2434" y="0"/>
                    </a:lnTo>
                    <a:lnTo>
                      <a:pt x="2434" y="0"/>
                    </a:lnTo>
                    <a:lnTo>
                      <a:pt x="4416" y="4083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75" name="ID_259">
                <a:extLst>
                  <a:ext uri="{FF2B5EF4-FFF2-40B4-BE49-F238E27FC236}">
                    <a16:creationId xmlns:a16="http://schemas.microsoft.com/office/drawing/2014/main" xmlns="" id="{9ABE2F22-6204-4AE4-B802-F21F8A9C2DD8}"/>
                  </a:ext>
                </a:extLst>
              </p:cNvPr>
              <p:cNvSpPr/>
              <p:nvPr/>
            </p:nvSpPr>
            <p:spPr>
              <a:xfrm>
                <a:off x="3003212" y="2595303"/>
                <a:ext cx="57" cy="1046"/>
              </a:xfrm>
              <a:custGeom>
                <a:avLst/>
                <a:gdLst/>
                <a:ahLst/>
                <a:cxnLst/>
                <a:rect l="0" t="0" r="0" b="0"/>
                <a:pathLst>
                  <a:path w="57" h="1046">
                    <a:moveTo>
                      <a:pt x="56" y="1045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76" name="ID_260">
                <a:extLst>
                  <a:ext uri="{FF2B5EF4-FFF2-40B4-BE49-F238E27FC236}">
                    <a16:creationId xmlns:a16="http://schemas.microsoft.com/office/drawing/2014/main" xmlns="" id="{616280E4-0E2B-4B17-B811-FADAFB0BFF3A}"/>
                  </a:ext>
                </a:extLst>
              </p:cNvPr>
              <p:cNvSpPr/>
              <p:nvPr/>
            </p:nvSpPr>
            <p:spPr>
              <a:xfrm>
                <a:off x="3048847" y="2595400"/>
                <a:ext cx="5646" cy="5795"/>
              </a:xfrm>
              <a:custGeom>
                <a:avLst/>
                <a:gdLst/>
                <a:ahLst/>
                <a:cxnLst/>
                <a:rect l="0" t="0" r="0" b="0"/>
                <a:pathLst>
                  <a:path w="5646" h="5795">
                    <a:moveTo>
                      <a:pt x="558" y="0"/>
                    </a:moveTo>
                    <a:lnTo>
                      <a:pt x="1026" y="498"/>
                    </a:lnTo>
                    <a:lnTo>
                      <a:pt x="1026" y="498"/>
                    </a:lnTo>
                    <a:lnTo>
                      <a:pt x="2838" y="1445"/>
                    </a:lnTo>
                    <a:lnTo>
                      <a:pt x="2838" y="1445"/>
                    </a:lnTo>
                    <a:lnTo>
                      <a:pt x="5528" y="2343"/>
                    </a:lnTo>
                    <a:lnTo>
                      <a:pt x="5528" y="2343"/>
                    </a:lnTo>
                    <a:lnTo>
                      <a:pt x="5645" y="4432"/>
                    </a:lnTo>
                    <a:lnTo>
                      <a:pt x="5645" y="4432"/>
                    </a:lnTo>
                    <a:lnTo>
                      <a:pt x="0" y="5794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77" name="ID_261">
                <a:extLst>
                  <a:ext uri="{FF2B5EF4-FFF2-40B4-BE49-F238E27FC236}">
                    <a16:creationId xmlns:a16="http://schemas.microsoft.com/office/drawing/2014/main" xmlns="" id="{F1CD3DB4-62B4-46AA-B7D6-6742865E57B6}"/>
                  </a:ext>
                </a:extLst>
              </p:cNvPr>
              <p:cNvSpPr/>
              <p:nvPr/>
            </p:nvSpPr>
            <p:spPr>
              <a:xfrm>
                <a:off x="3003025" y="2593689"/>
                <a:ext cx="3837" cy="12442"/>
              </a:xfrm>
              <a:custGeom>
                <a:avLst/>
                <a:gdLst/>
                <a:ahLst/>
                <a:cxnLst/>
                <a:rect l="0" t="0" r="0" b="0"/>
                <a:pathLst>
                  <a:path w="3837" h="12442">
                    <a:moveTo>
                      <a:pt x="3408" y="12441"/>
                    </a:moveTo>
                    <a:lnTo>
                      <a:pt x="0" y="6338"/>
                    </a:lnTo>
                    <a:lnTo>
                      <a:pt x="0" y="6338"/>
                    </a:lnTo>
                    <a:lnTo>
                      <a:pt x="980" y="0"/>
                    </a:lnTo>
                    <a:lnTo>
                      <a:pt x="980" y="0"/>
                    </a:lnTo>
                    <a:lnTo>
                      <a:pt x="1885" y="475"/>
                    </a:lnTo>
                    <a:lnTo>
                      <a:pt x="1885" y="475"/>
                    </a:lnTo>
                    <a:lnTo>
                      <a:pt x="1941" y="1520"/>
                    </a:lnTo>
                    <a:lnTo>
                      <a:pt x="1941" y="1520"/>
                    </a:lnTo>
                    <a:lnTo>
                      <a:pt x="2846" y="1995"/>
                    </a:lnTo>
                    <a:lnTo>
                      <a:pt x="2846" y="1995"/>
                    </a:lnTo>
                    <a:lnTo>
                      <a:pt x="2874" y="2517"/>
                    </a:lnTo>
                    <a:lnTo>
                      <a:pt x="2874" y="2517"/>
                    </a:lnTo>
                    <a:lnTo>
                      <a:pt x="3836" y="4037"/>
                    </a:lnTo>
                    <a:lnTo>
                      <a:pt x="3836" y="4037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78" name="ID_262">
                <a:extLst>
                  <a:ext uri="{FF2B5EF4-FFF2-40B4-BE49-F238E27FC236}">
                    <a16:creationId xmlns:a16="http://schemas.microsoft.com/office/drawing/2014/main" xmlns="" id="{76B10FCF-AD1F-4DB9-B647-307B04B94324}"/>
                  </a:ext>
                </a:extLst>
              </p:cNvPr>
              <p:cNvSpPr/>
              <p:nvPr/>
            </p:nvSpPr>
            <p:spPr>
              <a:xfrm>
                <a:off x="3103316" y="2586162"/>
                <a:ext cx="10482" cy="12483"/>
              </a:xfrm>
              <a:custGeom>
                <a:avLst/>
                <a:gdLst/>
                <a:ahLst/>
                <a:cxnLst/>
                <a:rect l="0" t="0" r="0" b="0"/>
                <a:pathLst>
                  <a:path w="10482" h="12483">
                    <a:moveTo>
                      <a:pt x="8057" y="471"/>
                    </a:moveTo>
                    <a:lnTo>
                      <a:pt x="8057" y="471"/>
                    </a:lnTo>
                    <a:lnTo>
                      <a:pt x="8057" y="471"/>
                    </a:lnTo>
                    <a:lnTo>
                      <a:pt x="8965" y="942"/>
                    </a:lnTo>
                    <a:lnTo>
                      <a:pt x="8965" y="942"/>
                    </a:lnTo>
                    <a:lnTo>
                      <a:pt x="8995" y="1465"/>
                    </a:lnTo>
                    <a:lnTo>
                      <a:pt x="8995" y="1465"/>
                    </a:lnTo>
                    <a:lnTo>
                      <a:pt x="9026" y="1987"/>
                    </a:lnTo>
                    <a:lnTo>
                      <a:pt x="9026" y="1987"/>
                    </a:lnTo>
                    <a:lnTo>
                      <a:pt x="8210" y="3082"/>
                    </a:lnTo>
                    <a:lnTo>
                      <a:pt x="8210" y="3082"/>
                    </a:lnTo>
                    <a:lnTo>
                      <a:pt x="7454" y="5222"/>
                    </a:lnTo>
                    <a:lnTo>
                      <a:pt x="7454" y="5222"/>
                    </a:lnTo>
                    <a:lnTo>
                      <a:pt x="8454" y="7260"/>
                    </a:lnTo>
                    <a:lnTo>
                      <a:pt x="8454" y="7260"/>
                    </a:lnTo>
                    <a:lnTo>
                      <a:pt x="8484" y="7782"/>
                    </a:lnTo>
                    <a:lnTo>
                      <a:pt x="8484" y="7782"/>
                    </a:lnTo>
                    <a:lnTo>
                      <a:pt x="9392" y="8253"/>
                    </a:lnTo>
                    <a:lnTo>
                      <a:pt x="9392" y="8253"/>
                    </a:lnTo>
                    <a:lnTo>
                      <a:pt x="9422" y="8775"/>
                    </a:lnTo>
                    <a:lnTo>
                      <a:pt x="9422" y="8775"/>
                    </a:lnTo>
                    <a:lnTo>
                      <a:pt x="10329" y="9246"/>
                    </a:lnTo>
                    <a:lnTo>
                      <a:pt x="10329" y="9246"/>
                    </a:lnTo>
                    <a:lnTo>
                      <a:pt x="10481" y="11857"/>
                    </a:lnTo>
                    <a:lnTo>
                      <a:pt x="10481" y="11857"/>
                    </a:lnTo>
                    <a:lnTo>
                      <a:pt x="9605" y="11908"/>
                    </a:lnTo>
                    <a:lnTo>
                      <a:pt x="9605" y="11908"/>
                    </a:lnTo>
                    <a:lnTo>
                      <a:pt x="9635" y="12430"/>
                    </a:lnTo>
                    <a:lnTo>
                      <a:pt x="9635" y="12430"/>
                    </a:lnTo>
                    <a:lnTo>
                      <a:pt x="8757" y="12482"/>
                    </a:lnTo>
                    <a:lnTo>
                      <a:pt x="8757" y="12482"/>
                    </a:lnTo>
                    <a:lnTo>
                      <a:pt x="7850" y="12010"/>
                    </a:lnTo>
                    <a:lnTo>
                      <a:pt x="7850" y="12010"/>
                    </a:lnTo>
                    <a:lnTo>
                      <a:pt x="6942" y="11539"/>
                    </a:lnTo>
                    <a:lnTo>
                      <a:pt x="6942" y="11539"/>
                    </a:lnTo>
                    <a:lnTo>
                      <a:pt x="6942" y="11539"/>
                    </a:lnTo>
                    <a:lnTo>
                      <a:pt x="6942" y="11539"/>
                    </a:lnTo>
                    <a:lnTo>
                      <a:pt x="6504" y="11565"/>
                    </a:lnTo>
                    <a:lnTo>
                      <a:pt x="6504" y="11565"/>
                    </a:lnTo>
                    <a:lnTo>
                      <a:pt x="5127" y="10597"/>
                    </a:lnTo>
                    <a:lnTo>
                      <a:pt x="5127" y="10597"/>
                    </a:lnTo>
                    <a:lnTo>
                      <a:pt x="4689" y="10623"/>
                    </a:lnTo>
                    <a:lnTo>
                      <a:pt x="4689" y="10623"/>
                    </a:lnTo>
                    <a:lnTo>
                      <a:pt x="4658" y="10100"/>
                    </a:lnTo>
                    <a:lnTo>
                      <a:pt x="4658" y="10100"/>
                    </a:lnTo>
                    <a:lnTo>
                      <a:pt x="5066" y="9553"/>
                    </a:lnTo>
                    <a:lnTo>
                      <a:pt x="5066" y="9553"/>
                    </a:lnTo>
                    <a:lnTo>
                      <a:pt x="5036" y="9030"/>
                    </a:lnTo>
                    <a:lnTo>
                      <a:pt x="5036" y="9030"/>
                    </a:lnTo>
                    <a:lnTo>
                      <a:pt x="5913" y="8979"/>
                    </a:lnTo>
                    <a:lnTo>
                      <a:pt x="5913" y="8979"/>
                    </a:lnTo>
                    <a:lnTo>
                      <a:pt x="6321" y="8432"/>
                    </a:lnTo>
                    <a:lnTo>
                      <a:pt x="6321" y="8432"/>
                    </a:lnTo>
                    <a:lnTo>
                      <a:pt x="6261" y="7387"/>
                    </a:lnTo>
                    <a:lnTo>
                      <a:pt x="6261" y="7387"/>
                    </a:lnTo>
                    <a:lnTo>
                      <a:pt x="5822" y="7413"/>
                    </a:lnTo>
                    <a:lnTo>
                      <a:pt x="5822" y="7413"/>
                    </a:lnTo>
                    <a:lnTo>
                      <a:pt x="4945" y="7464"/>
                    </a:lnTo>
                    <a:lnTo>
                      <a:pt x="4945" y="7464"/>
                    </a:lnTo>
                    <a:lnTo>
                      <a:pt x="4537" y="8011"/>
                    </a:lnTo>
                    <a:lnTo>
                      <a:pt x="4537" y="8011"/>
                    </a:lnTo>
                    <a:lnTo>
                      <a:pt x="4128" y="8559"/>
                    </a:lnTo>
                    <a:lnTo>
                      <a:pt x="4128" y="8559"/>
                    </a:lnTo>
                    <a:lnTo>
                      <a:pt x="3221" y="8088"/>
                    </a:lnTo>
                    <a:lnTo>
                      <a:pt x="3221" y="8088"/>
                    </a:lnTo>
                    <a:lnTo>
                      <a:pt x="2692" y="6547"/>
                    </a:lnTo>
                    <a:lnTo>
                      <a:pt x="2692" y="6547"/>
                    </a:lnTo>
                    <a:lnTo>
                      <a:pt x="1784" y="6076"/>
                    </a:lnTo>
                    <a:lnTo>
                      <a:pt x="1784" y="6076"/>
                    </a:lnTo>
                    <a:lnTo>
                      <a:pt x="908" y="6126"/>
                    </a:lnTo>
                    <a:lnTo>
                      <a:pt x="908" y="6126"/>
                    </a:lnTo>
                    <a:lnTo>
                      <a:pt x="0" y="5655"/>
                    </a:lnTo>
                    <a:lnTo>
                      <a:pt x="0" y="5655"/>
                    </a:lnTo>
                    <a:lnTo>
                      <a:pt x="4203" y="2267"/>
                    </a:lnTo>
                    <a:lnTo>
                      <a:pt x="4203" y="2267"/>
                    </a:lnTo>
                    <a:lnTo>
                      <a:pt x="5427" y="624"/>
                    </a:lnTo>
                    <a:lnTo>
                      <a:pt x="5427" y="624"/>
                    </a:lnTo>
                    <a:lnTo>
                      <a:pt x="6274" y="51"/>
                    </a:lnTo>
                    <a:lnTo>
                      <a:pt x="6274" y="51"/>
                    </a:lnTo>
                    <a:lnTo>
                      <a:pt x="7151" y="0"/>
                    </a:lnTo>
                    <a:lnTo>
                      <a:pt x="7151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79" name="ID_263">
                <a:extLst>
                  <a:ext uri="{FF2B5EF4-FFF2-40B4-BE49-F238E27FC236}">
                    <a16:creationId xmlns:a16="http://schemas.microsoft.com/office/drawing/2014/main" xmlns="" id="{08727F16-6A34-4573-B366-54D3ED4041E7}"/>
                  </a:ext>
                </a:extLst>
              </p:cNvPr>
              <p:cNvSpPr/>
              <p:nvPr/>
            </p:nvSpPr>
            <p:spPr>
              <a:xfrm>
                <a:off x="3049405" y="2589436"/>
                <a:ext cx="6726" cy="10397"/>
              </a:xfrm>
              <a:custGeom>
                <a:avLst/>
                <a:gdLst/>
                <a:ahLst/>
                <a:cxnLst/>
                <a:rect l="0" t="0" r="0" b="0"/>
                <a:pathLst>
                  <a:path w="6726" h="10397">
                    <a:moveTo>
                      <a:pt x="5087" y="10396"/>
                    </a:moveTo>
                    <a:lnTo>
                      <a:pt x="4970" y="8307"/>
                    </a:lnTo>
                    <a:lnTo>
                      <a:pt x="4970" y="8307"/>
                    </a:lnTo>
                    <a:lnTo>
                      <a:pt x="2280" y="7409"/>
                    </a:lnTo>
                    <a:lnTo>
                      <a:pt x="2280" y="7409"/>
                    </a:lnTo>
                    <a:lnTo>
                      <a:pt x="468" y="6462"/>
                    </a:lnTo>
                    <a:lnTo>
                      <a:pt x="468" y="6462"/>
                    </a:lnTo>
                    <a:lnTo>
                      <a:pt x="0" y="5964"/>
                    </a:lnTo>
                    <a:lnTo>
                      <a:pt x="0" y="5964"/>
                    </a:lnTo>
                    <a:lnTo>
                      <a:pt x="996" y="146"/>
                    </a:lnTo>
                    <a:lnTo>
                      <a:pt x="3627" y="0"/>
                    </a:lnTo>
                    <a:lnTo>
                      <a:pt x="6725" y="8209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80" name="ID_264">
                <a:extLst>
                  <a:ext uri="{FF2B5EF4-FFF2-40B4-BE49-F238E27FC236}">
                    <a16:creationId xmlns:a16="http://schemas.microsoft.com/office/drawing/2014/main" xmlns="" id="{3E1524D6-8159-42C9-9B38-89A1CBBDE203}"/>
                  </a:ext>
                </a:extLst>
              </p:cNvPr>
              <p:cNvSpPr/>
              <p:nvPr/>
            </p:nvSpPr>
            <p:spPr>
              <a:xfrm>
                <a:off x="3000357" y="2591265"/>
                <a:ext cx="3649" cy="4086"/>
              </a:xfrm>
              <a:custGeom>
                <a:avLst/>
                <a:gdLst/>
                <a:ahLst/>
                <a:cxnLst/>
                <a:rect l="0" t="0" r="0" b="0"/>
                <a:pathLst>
                  <a:path w="3649" h="4086">
                    <a:moveTo>
                      <a:pt x="1782" y="429"/>
                    </a:moveTo>
                    <a:lnTo>
                      <a:pt x="2660" y="381"/>
                    </a:lnTo>
                    <a:lnTo>
                      <a:pt x="2660" y="381"/>
                    </a:lnTo>
                    <a:lnTo>
                      <a:pt x="3564" y="857"/>
                    </a:lnTo>
                    <a:lnTo>
                      <a:pt x="3564" y="857"/>
                    </a:lnTo>
                    <a:lnTo>
                      <a:pt x="3620" y="1902"/>
                    </a:lnTo>
                    <a:lnTo>
                      <a:pt x="3620" y="1902"/>
                    </a:lnTo>
                    <a:lnTo>
                      <a:pt x="3648" y="2424"/>
                    </a:lnTo>
                    <a:lnTo>
                      <a:pt x="3648" y="2424"/>
                    </a:lnTo>
                    <a:lnTo>
                      <a:pt x="2855" y="4038"/>
                    </a:lnTo>
                    <a:lnTo>
                      <a:pt x="2855" y="4038"/>
                    </a:lnTo>
                    <a:lnTo>
                      <a:pt x="2855" y="4038"/>
                    </a:lnTo>
                    <a:lnTo>
                      <a:pt x="2855" y="4038"/>
                    </a:lnTo>
                    <a:lnTo>
                      <a:pt x="2417" y="4061"/>
                    </a:lnTo>
                    <a:lnTo>
                      <a:pt x="2417" y="4061"/>
                    </a:lnTo>
                    <a:lnTo>
                      <a:pt x="1978" y="4085"/>
                    </a:lnTo>
                    <a:lnTo>
                      <a:pt x="1978" y="4085"/>
                    </a:lnTo>
                    <a:lnTo>
                      <a:pt x="1045" y="3087"/>
                    </a:lnTo>
                    <a:lnTo>
                      <a:pt x="1045" y="3087"/>
                    </a:lnTo>
                    <a:lnTo>
                      <a:pt x="1017" y="2565"/>
                    </a:lnTo>
                    <a:lnTo>
                      <a:pt x="1017" y="2565"/>
                    </a:lnTo>
                    <a:lnTo>
                      <a:pt x="989" y="2042"/>
                    </a:lnTo>
                    <a:lnTo>
                      <a:pt x="989" y="2042"/>
                    </a:lnTo>
                    <a:lnTo>
                      <a:pt x="522" y="1544"/>
                    </a:lnTo>
                    <a:lnTo>
                      <a:pt x="522" y="1544"/>
                    </a:lnTo>
                    <a:lnTo>
                      <a:pt x="28" y="522"/>
                    </a:lnTo>
                    <a:lnTo>
                      <a:pt x="28" y="52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8" y="522"/>
                    </a:lnTo>
                    <a:lnTo>
                      <a:pt x="28" y="522"/>
                    </a:lnTo>
                    <a:lnTo>
                      <a:pt x="905" y="475"/>
                    </a:lnTo>
                    <a:lnTo>
                      <a:pt x="905" y="475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81" name="ID_265">
                <a:extLst>
                  <a:ext uri="{FF2B5EF4-FFF2-40B4-BE49-F238E27FC236}">
                    <a16:creationId xmlns:a16="http://schemas.microsoft.com/office/drawing/2014/main" xmlns="" id="{B23C52C2-09F0-4D54-A4E5-FDE4155FEA1D}"/>
                  </a:ext>
                </a:extLst>
              </p:cNvPr>
              <p:cNvSpPr/>
              <p:nvPr/>
            </p:nvSpPr>
            <p:spPr>
              <a:xfrm>
                <a:off x="3024263" y="2589579"/>
                <a:ext cx="7227" cy="15982"/>
              </a:xfrm>
              <a:custGeom>
                <a:avLst/>
                <a:gdLst/>
                <a:ahLst/>
                <a:cxnLst/>
                <a:rect l="0" t="0" r="0" b="0"/>
                <a:pathLst>
                  <a:path w="7227" h="15982">
                    <a:moveTo>
                      <a:pt x="6378" y="570"/>
                    </a:moveTo>
                    <a:lnTo>
                      <a:pt x="7226" y="0"/>
                    </a:lnTo>
                    <a:lnTo>
                      <a:pt x="6922" y="10494"/>
                    </a:lnTo>
                    <a:lnTo>
                      <a:pt x="5396" y="14768"/>
                    </a:lnTo>
                    <a:lnTo>
                      <a:pt x="5396" y="14768"/>
                    </a:lnTo>
                    <a:lnTo>
                      <a:pt x="4518" y="14816"/>
                    </a:lnTo>
                    <a:lnTo>
                      <a:pt x="4518" y="14816"/>
                    </a:lnTo>
                    <a:lnTo>
                      <a:pt x="4079" y="14840"/>
                    </a:lnTo>
                    <a:lnTo>
                      <a:pt x="4079" y="14840"/>
                    </a:lnTo>
                    <a:lnTo>
                      <a:pt x="3640" y="14864"/>
                    </a:lnTo>
                    <a:lnTo>
                      <a:pt x="3640" y="14864"/>
                    </a:lnTo>
                    <a:lnTo>
                      <a:pt x="2792" y="15434"/>
                    </a:lnTo>
                    <a:lnTo>
                      <a:pt x="2792" y="15434"/>
                    </a:lnTo>
                    <a:lnTo>
                      <a:pt x="2792" y="15434"/>
                    </a:lnTo>
                    <a:lnTo>
                      <a:pt x="2792" y="15434"/>
                    </a:lnTo>
                    <a:lnTo>
                      <a:pt x="2382" y="15981"/>
                    </a:lnTo>
                    <a:lnTo>
                      <a:pt x="2382" y="15981"/>
                    </a:lnTo>
                    <a:lnTo>
                      <a:pt x="894" y="12919"/>
                    </a:lnTo>
                    <a:lnTo>
                      <a:pt x="894" y="12919"/>
                    </a:lnTo>
                    <a:lnTo>
                      <a:pt x="610" y="7696"/>
                    </a:lnTo>
                    <a:lnTo>
                      <a:pt x="610" y="7696"/>
                    </a:lnTo>
                    <a:lnTo>
                      <a:pt x="581" y="7174"/>
                    </a:lnTo>
                    <a:lnTo>
                      <a:pt x="581" y="7174"/>
                    </a:lnTo>
                    <a:lnTo>
                      <a:pt x="0" y="4586"/>
                    </a:lnTo>
                    <a:lnTo>
                      <a:pt x="0" y="4586"/>
                    </a:lnTo>
                    <a:lnTo>
                      <a:pt x="439" y="4562"/>
                    </a:lnTo>
                    <a:lnTo>
                      <a:pt x="439" y="4562"/>
                    </a:lnTo>
                    <a:lnTo>
                      <a:pt x="2107" y="2900"/>
                    </a:lnTo>
                    <a:lnTo>
                      <a:pt x="2107" y="2900"/>
                    </a:lnTo>
                    <a:lnTo>
                      <a:pt x="2078" y="2377"/>
                    </a:lnTo>
                    <a:lnTo>
                      <a:pt x="2078" y="2377"/>
                    </a:lnTo>
                    <a:lnTo>
                      <a:pt x="2899" y="1285"/>
                    </a:lnTo>
                    <a:lnTo>
                      <a:pt x="2899" y="1285"/>
                    </a:lnTo>
                    <a:lnTo>
                      <a:pt x="2842" y="240"/>
                    </a:lnTo>
                    <a:lnTo>
                      <a:pt x="2842" y="240"/>
                    </a:lnTo>
                    <a:lnTo>
                      <a:pt x="3719" y="192"/>
                    </a:lnTo>
                    <a:lnTo>
                      <a:pt x="3719" y="192"/>
                    </a:lnTo>
                    <a:lnTo>
                      <a:pt x="4595" y="144"/>
                    </a:lnTo>
                    <a:lnTo>
                      <a:pt x="4595" y="144"/>
                    </a:lnTo>
                    <a:lnTo>
                      <a:pt x="4624" y="667"/>
                    </a:lnTo>
                    <a:lnTo>
                      <a:pt x="4624" y="667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82" name="ID_266">
                <a:extLst>
                  <a:ext uri="{FF2B5EF4-FFF2-40B4-BE49-F238E27FC236}">
                    <a16:creationId xmlns:a16="http://schemas.microsoft.com/office/drawing/2014/main" xmlns="" id="{021B17DB-58DA-4A8A-BED3-E9AA667FDA56}"/>
                  </a:ext>
                </a:extLst>
              </p:cNvPr>
              <p:cNvSpPr/>
              <p:nvPr/>
            </p:nvSpPr>
            <p:spPr>
              <a:xfrm>
                <a:off x="3065750" y="2585417"/>
                <a:ext cx="12080" cy="25367"/>
              </a:xfrm>
              <a:custGeom>
                <a:avLst/>
                <a:gdLst/>
                <a:ahLst/>
                <a:cxnLst/>
                <a:rect l="0" t="0" r="0" b="0"/>
                <a:pathLst>
                  <a:path w="12080" h="25367">
                    <a:moveTo>
                      <a:pt x="2890" y="0"/>
                    </a:moveTo>
                    <a:lnTo>
                      <a:pt x="2949" y="1044"/>
                    </a:lnTo>
                    <a:lnTo>
                      <a:pt x="2949" y="1044"/>
                    </a:lnTo>
                    <a:lnTo>
                      <a:pt x="3007" y="2089"/>
                    </a:lnTo>
                    <a:lnTo>
                      <a:pt x="3007" y="2089"/>
                    </a:lnTo>
                    <a:lnTo>
                      <a:pt x="3884" y="2039"/>
                    </a:lnTo>
                    <a:lnTo>
                      <a:pt x="3884" y="2039"/>
                    </a:lnTo>
                    <a:lnTo>
                      <a:pt x="3884" y="2039"/>
                    </a:lnTo>
                    <a:lnTo>
                      <a:pt x="3884" y="2039"/>
                    </a:lnTo>
                    <a:lnTo>
                      <a:pt x="3973" y="3606"/>
                    </a:lnTo>
                    <a:lnTo>
                      <a:pt x="3973" y="3606"/>
                    </a:lnTo>
                    <a:lnTo>
                      <a:pt x="4031" y="4650"/>
                    </a:lnTo>
                    <a:lnTo>
                      <a:pt x="4031" y="4650"/>
                    </a:lnTo>
                    <a:lnTo>
                      <a:pt x="4909" y="4601"/>
                    </a:lnTo>
                    <a:lnTo>
                      <a:pt x="4909" y="4601"/>
                    </a:lnTo>
                    <a:lnTo>
                      <a:pt x="4909" y="4601"/>
                    </a:lnTo>
                    <a:lnTo>
                      <a:pt x="4909" y="4601"/>
                    </a:lnTo>
                    <a:lnTo>
                      <a:pt x="5815" y="5074"/>
                    </a:lnTo>
                    <a:lnTo>
                      <a:pt x="5815" y="5074"/>
                    </a:lnTo>
                    <a:lnTo>
                      <a:pt x="5874" y="6118"/>
                    </a:lnTo>
                    <a:lnTo>
                      <a:pt x="5874" y="6118"/>
                    </a:lnTo>
                    <a:lnTo>
                      <a:pt x="6751" y="6068"/>
                    </a:lnTo>
                    <a:lnTo>
                      <a:pt x="6751" y="6068"/>
                    </a:lnTo>
                    <a:lnTo>
                      <a:pt x="8742" y="10147"/>
                    </a:lnTo>
                    <a:lnTo>
                      <a:pt x="8742" y="10147"/>
                    </a:lnTo>
                    <a:lnTo>
                      <a:pt x="12079" y="14673"/>
                    </a:lnTo>
                    <a:lnTo>
                      <a:pt x="9536" y="16389"/>
                    </a:lnTo>
                    <a:lnTo>
                      <a:pt x="10591" y="19472"/>
                    </a:lnTo>
                    <a:lnTo>
                      <a:pt x="10591" y="19472"/>
                    </a:lnTo>
                    <a:lnTo>
                      <a:pt x="10620" y="19995"/>
                    </a:lnTo>
                    <a:lnTo>
                      <a:pt x="10620" y="19995"/>
                    </a:lnTo>
                    <a:lnTo>
                      <a:pt x="9772" y="20567"/>
                    </a:lnTo>
                    <a:lnTo>
                      <a:pt x="9772" y="20567"/>
                    </a:lnTo>
                    <a:lnTo>
                      <a:pt x="9802" y="21089"/>
                    </a:lnTo>
                    <a:lnTo>
                      <a:pt x="9802" y="21089"/>
                    </a:lnTo>
                    <a:lnTo>
                      <a:pt x="8047" y="21188"/>
                    </a:lnTo>
                    <a:lnTo>
                      <a:pt x="8047" y="21188"/>
                    </a:lnTo>
                    <a:lnTo>
                      <a:pt x="7608" y="21213"/>
                    </a:lnTo>
                    <a:lnTo>
                      <a:pt x="7608" y="21213"/>
                    </a:lnTo>
                    <a:lnTo>
                      <a:pt x="6672" y="20218"/>
                    </a:lnTo>
                    <a:lnTo>
                      <a:pt x="6672" y="20218"/>
                    </a:lnTo>
                    <a:lnTo>
                      <a:pt x="5824" y="20790"/>
                    </a:lnTo>
                    <a:lnTo>
                      <a:pt x="5824" y="20790"/>
                    </a:lnTo>
                    <a:lnTo>
                      <a:pt x="5824" y="20790"/>
                    </a:lnTo>
                    <a:lnTo>
                      <a:pt x="5824" y="20790"/>
                    </a:lnTo>
                    <a:lnTo>
                      <a:pt x="5853" y="21312"/>
                    </a:lnTo>
                    <a:lnTo>
                      <a:pt x="5853" y="21312"/>
                    </a:lnTo>
                    <a:lnTo>
                      <a:pt x="6760" y="21785"/>
                    </a:lnTo>
                    <a:lnTo>
                      <a:pt x="6760" y="21785"/>
                    </a:lnTo>
                    <a:lnTo>
                      <a:pt x="6760" y="21785"/>
                    </a:lnTo>
                    <a:lnTo>
                      <a:pt x="6760" y="21785"/>
                    </a:lnTo>
                    <a:lnTo>
                      <a:pt x="7697" y="22780"/>
                    </a:lnTo>
                    <a:lnTo>
                      <a:pt x="7697" y="22780"/>
                    </a:lnTo>
                    <a:lnTo>
                      <a:pt x="7697" y="22780"/>
                    </a:lnTo>
                    <a:lnTo>
                      <a:pt x="7697" y="22780"/>
                    </a:lnTo>
                    <a:lnTo>
                      <a:pt x="8136" y="22755"/>
                    </a:lnTo>
                    <a:lnTo>
                      <a:pt x="8136" y="22755"/>
                    </a:lnTo>
                    <a:lnTo>
                      <a:pt x="9511" y="23725"/>
                    </a:lnTo>
                    <a:lnTo>
                      <a:pt x="9511" y="23725"/>
                    </a:lnTo>
                    <a:lnTo>
                      <a:pt x="9980" y="24222"/>
                    </a:lnTo>
                    <a:lnTo>
                      <a:pt x="9980" y="24222"/>
                    </a:lnTo>
                    <a:lnTo>
                      <a:pt x="8283" y="25366"/>
                    </a:lnTo>
                    <a:lnTo>
                      <a:pt x="3191" y="20939"/>
                    </a:lnTo>
                    <a:lnTo>
                      <a:pt x="0" y="11165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83" name="ID_267">
                <a:extLst>
                  <a:ext uri="{FF2B5EF4-FFF2-40B4-BE49-F238E27FC236}">
                    <a16:creationId xmlns:a16="http://schemas.microsoft.com/office/drawing/2014/main" xmlns="" id="{CC2B0634-56CE-47B1-8EC4-010F02937D4D}"/>
                  </a:ext>
                </a:extLst>
              </p:cNvPr>
              <p:cNvSpPr/>
              <p:nvPr/>
            </p:nvSpPr>
            <p:spPr>
              <a:xfrm>
                <a:off x="2985776" y="2589400"/>
                <a:ext cx="412" cy="3158"/>
              </a:xfrm>
              <a:custGeom>
                <a:avLst/>
                <a:gdLst/>
                <a:ahLst/>
                <a:cxnLst/>
                <a:rect l="0" t="0" r="0" b="0"/>
                <a:pathLst>
                  <a:path w="412" h="3158">
                    <a:moveTo>
                      <a:pt x="411" y="0"/>
                    </a:moveTo>
                    <a:lnTo>
                      <a:pt x="138" y="3157"/>
                    </a:lnTo>
                    <a:lnTo>
                      <a:pt x="138" y="3157"/>
                    </a:lnTo>
                    <a:lnTo>
                      <a:pt x="0" y="545"/>
                    </a:lnTo>
                    <a:lnTo>
                      <a:pt x="0" y="545"/>
                    </a:lnTo>
                    <a:lnTo>
                      <a:pt x="411" y="0"/>
                    </a:lnTo>
                    <a:lnTo>
                      <a:pt x="411" y="0"/>
                    </a:lnTo>
                    <a:lnTo>
                      <a:pt x="411" y="0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84" name="ID_268">
                <a:extLst>
                  <a:ext uri="{FF2B5EF4-FFF2-40B4-BE49-F238E27FC236}">
                    <a16:creationId xmlns:a16="http://schemas.microsoft.com/office/drawing/2014/main" xmlns="" id="{E2205518-4003-4253-A4EA-820EBDA1EDC7}"/>
                  </a:ext>
                </a:extLst>
              </p:cNvPr>
              <p:cNvSpPr/>
              <p:nvPr/>
            </p:nvSpPr>
            <p:spPr>
              <a:xfrm>
                <a:off x="3036600" y="2586437"/>
                <a:ext cx="10378" cy="15838"/>
              </a:xfrm>
              <a:custGeom>
                <a:avLst/>
                <a:gdLst/>
                <a:ahLst/>
                <a:cxnLst/>
                <a:rect l="0" t="0" r="0" b="0"/>
                <a:pathLst>
                  <a:path w="10378" h="15838">
                    <a:moveTo>
                      <a:pt x="10377" y="12765"/>
                    </a:moveTo>
                    <a:lnTo>
                      <a:pt x="9499" y="12814"/>
                    </a:lnTo>
                    <a:lnTo>
                      <a:pt x="9499" y="12814"/>
                    </a:lnTo>
                    <a:lnTo>
                      <a:pt x="9528" y="13336"/>
                    </a:lnTo>
                    <a:lnTo>
                      <a:pt x="9528" y="13336"/>
                    </a:lnTo>
                    <a:lnTo>
                      <a:pt x="8183" y="12887"/>
                    </a:lnTo>
                    <a:lnTo>
                      <a:pt x="8183" y="12887"/>
                    </a:lnTo>
                    <a:lnTo>
                      <a:pt x="7716" y="12389"/>
                    </a:lnTo>
                    <a:lnTo>
                      <a:pt x="7716" y="12389"/>
                    </a:lnTo>
                    <a:lnTo>
                      <a:pt x="5961" y="12486"/>
                    </a:lnTo>
                    <a:lnTo>
                      <a:pt x="5961" y="12486"/>
                    </a:lnTo>
                    <a:lnTo>
                      <a:pt x="5113" y="13057"/>
                    </a:lnTo>
                    <a:lnTo>
                      <a:pt x="5113" y="13057"/>
                    </a:lnTo>
                    <a:lnTo>
                      <a:pt x="5141" y="13579"/>
                    </a:lnTo>
                    <a:lnTo>
                      <a:pt x="5141" y="13579"/>
                    </a:lnTo>
                    <a:lnTo>
                      <a:pt x="4731" y="14126"/>
                    </a:lnTo>
                    <a:lnTo>
                      <a:pt x="4731" y="14126"/>
                    </a:lnTo>
                    <a:lnTo>
                      <a:pt x="4789" y="15170"/>
                    </a:lnTo>
                    <a:lnTo>
                      <a:pt x="4789" y="15170"/>
                    </a:lnTo>
                    <a:lnTo>
                      <a:pt x="3912" y="15219"/>
                    </a:lnTo>
                    <a:lnTo>
                      <a:pt x="3912" y="15219"/>
                    </a:lnTo>
                    <a:lnTo>
                      <a:pt x="2186" y="15837"/>
                    </a:lnTo>
                    <a:lnTo>
                      <a:pt x="0" y="8100"/>
                    </a:lnTo>
                    <a:lnTo>
                      <a:pt x="4391" y="0"/>
                    </a:lnTo>
                    <a:lnTo>
                      <a:pt x="8920" y="2369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85" name="ID_269">
                <a:extLst>
                  <a:ext uri="{FF2B5EF4-FFF2-40B4-BE49-F238E27FC236}">
                    <a16:creationId xmlns:a16="http://schemas.microsoft.com/office/drawing/2014/main" xmlns="" id="{62A33EB0-8B10-47EE-995E-E5CF5F9B34C1}"/>
                  </a:ext>
                </a:extLst>
              </p:cNvPr>
              <p:cNvSpPr/>
              <p:nvPr/>
            </p:nvSpPr>
            <p:spPr>
              <a:xfrm>
                <a:off x="3018038" y="2587351"/>
                <a:ext cx="9449" cy="15694"/>
              </a:xfrm>
              <a:custGeom>
                <a:avLst/>
                <a:gdLst/>
                <a:ahLst/>
                <a:cxnLst/>
                <a:rect l="0" t="0" r="0" b="0"/>
                <a:pathLst>
                  <a:path w="9449" h="15694">
                    <a:moveTo>
                      <a:pt x="5855" y="24"/>
                    </a:moveTo>
                    <a:lnTo>
                      <a:pt x="5855" y="24"/>
                    </a:lnTo>
                    <a:lnTo>
                      <a:pt x="5855" y="24"/>
                    </a:lnTo>
                    <a:lnTo>
                      <a:pt x="6294" y="0"/>
                    </a:lnTo>
                    <a:lnTo>
                      <a:pt x="6294" y="0"/>
                    </a:lnTo>
                    <a:lnTo>
                      <a:pt x="7255" y="1519"/>
                    </a:lnTo>
                    <a:lnTo>
                      <a:pt x="7255" y="1519"/>
                    </a:lnTo>
                    <a:lnTo>
                      <a:pt x="7694" y="1495"/>
                    </a:lnTo>
                    <a:lnTo>
                      <a:pt x="7694" y="1495"/>
                    </a:lnTo>
                    <a:lnTo>
                      <a:pt x="8133" y="1471"/>
                    </a:lnTo>
                    <a:lnTo>
                      <a:pt x="8133" y="1471"/>
                    </a:lnTo>
                    <a:lnTo>
                      <a:pt x="9010" y="1424"/>
                    </a:lnTo>
                    <a:lnTo>
                      <a:pt x="9010" y="1424"/>
                    </a:lnTo>
                    <a:lnTo>
                      <a:pt x="9448" y="1400"/>
                    </a:lnTo>
                    <a:lnTo>
                      <a:pt x="9448" y="1400"/>
                    </a:lnTo>
                    <a:lnTo>
                      <a:pt x="9010" y="1424"/>
                    </a:lnTo>
                    <a:lnTo>
                      <a:pt x="9010" y="1424"/>
                    </a:lnTo>
                    <a:lnTo>
                      <a:pt x="9067" y="2468"/>
                    </a:lnTo>
                    <a:lnTo>
                      <a:pt x="9067" y="2468"/>
                    </a:lnTo>
                    <a:lnTo>
                      <a:pt x="9124" y="3513"/>
                    </a:lnTo>
                    <a:lnTo>
                      <a:pt x="9124" y="3513"/>
                    </a:lnTo>
                    <a:lnTo>
                      <a:pt x="8303" y="4605"/>
                    </a:lnTo>
                    <a:lnTo>
                      <a:pt x="8303" y="4605"/>
                    </a:lnTo>
                    <a:lnTo>
                      <a:pt x="8332" y="5128"/>
                    </a:lnTo>
                    <a:lnTo>
                      <a:pt x="8332" y="5128"/>
                    </a:lnTo>
                    <a:lnTo>
                      <a:pt x="6664" y="6790"/>
                    </a:lnTo>
                    <a:lnTo>
                      <a:pt x="6664" y="6790"/>
                    </a:lnTo>
                    <a:lnTo>
                      <a:pt x="6225" y="6814"/>
                    </a:lnTo>
                    <a:lnTo>
                      <a:pt x="6225" y="6814"/>
                    </a:lnTo>
                    <a:lnTo>
                      <a:pt x="6806" y="9402"/>
                    </a:lnTo>
                    <a:lnTo>
                      <a:pt x="6806" y="9402"/>
                    </a:lnTo>
                    <a:lnTo>
                      <a:pt x="6835" y="9924"/>
                    </a:lnTo>
                    <a:lnTo>
                      <a:pt x="6835" y="9924"/>
                    </a:lnTo>
                    <a:lnTo>
                      <a:pt x="7119" y="15147"/>
                    </a:lnTo>
                    <a:lnTo>
                      <a:pt x="7119" y="15147"/>
                    </a:lnTo>
                    <a:lnTo>
                      <a:pt x="6709" y="15693"/>
                    </a:lnTo>
                    <a:lnTo>
                      <a:pt x="6709" y="15693"/>
                    </a:lnTo>
                    <a:lnTo>
                      <a:pt x="6680" y="15171"/>
                    </a:lnTo>
                    <a:lnTo>
                      <a:pt x="6680" y="15171"/>
                    </a:lnTo>
                    <a:lnTo>
                      <a:pt x="5803" y="15218"/>
                    </a:lnTo>
                    <a:lnTo>
                      <a:pt x="5803" y="15218"/>
                    </a:lnTo>
                    <a:lnTo>
                      <a:pt x="5746" y="14174"/>
                    </a:lnTo>
                    <a:lnTo>
                      <a:pt x="5746" y="14174"/>
                    </a:lnTo>
                    <a:lnTo>
                      <a:pt x="5718" y="13652"/>
                    </a:lnTo>
                    <a:lnTo>
                      <a:pt x="5718" y="13652"/>
                    </a:lnTo>
                    <a:lnTo>
                      <a:pt x="4812" y="13177"/>
                    </a:lnTo>
                    <a:lnTo>
                      <a:pt x="4812" y="13177"/>
                    </a:lnTo>
                    <a:lnTo>
                      <a:pt x="4784" y="12655"/>
                    </a:lnTo>
                    <a:lnTo>
                      <a:pt x="4784" y="12655"/>
                    </a:lnTo>
                    <a:lnTo>
                      <a:pt x="3906" y="12703"/>
                    </a:lnTo>
                    <a:lnTo>
                      <a:pt x="3906" y="12703"/>
                    </a:lnTo>
                    <a:lnTo>
                      <a:pt x="2972" y="11706"/>
                    </a:lnTo>
                    <a:lnTo>
                      <a:pt x="2972" y="11706"/>
                    </a:lnTo>
                    <a:lnTo>
                      <a:pt x="2944" y="11183"/>
                    </a:lnTo>
                    <a:lnTo>
                      <a:pt x="2944" y="11183"/>
                    </a:lnTo>
                    <a:lnTo>
                      <a:pt x="2887" y="10139"/>
                    </a:lnTo>
                    <a:lnTo>
                      <a:pt x="2887" y="10139"/>
                    </a:lnTo>
                    <a:lnTo>
                      <a:pt x="2859" y="9616"/>
                    </a:lnTo>
                    <a:lnTo>
                      <a:pt x="2859" y="9616"/>
                    </a:lnTo>
                    <a:lnTo>
                      <a:pt x="0" y="5581"/>
                    </a:lnTo>
                    <a:lnTo>
                      <a:pt x="3367" y="2779"/>
                    </a:lnTo>
                    <a:lnTo>
                      <a:pt x="3367" y="2779"/>
                    </a:lnTo>
                    <a:lnTo>
                      <a:pt x="3310" y="1734"/>
                    </a:lnTo>
                    <a:lnTo>
                      <a:pt x="3310" y="1734"/>
                    </a:lnTo>
                    <a:lnTo>
                      <a:pt x="4158" y="1164"/>
                    </a:lnTo>
                    <a:lnTo>
                      <a:pt x="4158" y="1164"/>
                    </a:lnTo>
                    <a:lnTo>
                      <a:pt x="5007" y="594"/>
                    </a:lnTo>
                    <a:lnTo>
                      <a:pt x="5007" y="594"/>
                    </a:lnTo>
                    <a:lnTo>
                      <a:pt x="4978" y="72"/>
                    </a:lnTo>
                    <a:lnTo>
                      <a:pt x="4978" y="72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86" name="ID_270">
                <a:extLst>
                  <a:ext uri="{FF2B5EF4-FFF2-40B4-BE49-F238E27FC236}">
                    <a16:creationId xmlns:a16="http://schemas.microsoft.com/office/drawing/2014/main" xmlns="" id="{0D7D7EC2-E6C2-4B1C-8C6A-B7243B602642}"/>
                  </a:ext>
                </a:extLst>
              </p:cNvPr>
              <p:cNvSpPr/>
              <p:nvPr/>
            </p:nvSpPr>
            <p:spPr>
              <a:xfrm>
                <a:off x="3109377" y="2582405"/>
                <a:ext cx="5341" cy="8750"/>
              </a:xfrm>
              <a:custGeom>
                <a:avLst/>
                <a:gdLst/>
                <a:ahLst/>
                <a:cxnLst/>
                <a:rect l="0" t="0" r="0" b="0"/>
                <a:pathLst>
                  <a:path w="5341" h="8750">
                    <a:moveTo>
                      <a:pt x="876" y="102"/>
                    </a:moveTo>
                    <a:lnTo>
                      <a:pt x="876" y="102"/>
                    </a:lnTo>
                    <a:lnTo>
                      <a:pt x="876" y="102"/>
                    </a:lnTo>
                    <a:lnTo>
                      <a:pt x="1753" y="51"/>
                    </a:lnTo>
                    <a:lnTo>
                      <a:pt x="1753" y="51"/>
                    </a:lnTo>
                    <a:lnTo>
                      <a:pt x="2630" y="0"/>
                    </a:lnTo>
                    <a:lnTo>
                      <a:pt x="2630" y="0"/>
                    </a:lnTo>
                    <a:lnTo>
                      <a:pt x="2630" y="0"/>
                    </a:lnTo>
                    <a:lnTo>
                      <a:pt x="2630" y="0"/>
                    </a:lnTo>
                    <a:lnTo>
                      <a:pt x="5340" y="8749"/>
                    </a:lnTo>
                    <a:lnTo>
                      <a:pt x="5340" y="8749"/>
                    </a:lnTo>
                    <a:lnTo>
                      <a:pt x="4872" y="8252"/>
                    </a:lnTo>
                    <a:lnTo>
                      <a:pt x="4872" y="8252"/>
                    </a:lnTo>
                    <a:lnTo>
                      <a:pt x="3964" y="7781"/>
                    </a:lnTo>
                    <a:lnTo>
                      <a:pt x="3964" y="7781"/>
                    </a:lnTo>
                    <a:lnTo>
                      <a:pt x="2149" y="6839"/>
                    </a:lnTo>
                    <a:lnTo>
                      <a:pt x="2149" y="6839"/>
                    </a:lnTo>
                    <a:lnTo>
                      <a:pt x="2965" y="5744"/>
                    </a:lnTo>
                    <a:lnTo>
                      <a:pt x="2965" y="5744"/>
                    </a:lnTo>
                    <a:lnTo>
                      <a:pt x="2934" y="5222"/>
                    </a:lnTo>
                    <a:lnTo>
                      <a:pt x="2934" y="5222"/>
                    </a:lnTo>
                    <a:lnTo>
                      <a:pt x="2904" y="4699"/>
                    </a:lnTo>
                    <a:lnTo>
                      <a:pt x="2904" y="4699"/>
                    </a:lnTo>
                    <a:lnTo>
                      <a:pt x="1996" y="4228"/>
                    </a:lnTo>
                    <a:lnTo>
                      <a:pt x="1996" y="4228"/>
                    </a:lnTo>
                    <a:lnTo>
                      <a:pt x="1996" y="4228"/>
                    </a:lnTo>
                    <a:lnTo>
                      <a:pt x="1996" y="4228"/>
                    </a:lnTo>
                    <a:lnTo>
                      <a:pt x="1090" y="3757"/>
                    </a:lnTo>
                    <a:lnTo>
                      <a:pt x="1090" y="3757"/>
                    </a:lnTo>
                    <a:lnTo>
                      <a:pt x="213" y="3808"/>
                    </a:lnTo>
                    <a:lnTo>
                      <a:pt x="213" y="3808"/>
                    </a:lnTo>
                    <a:lnTo>
                      <a:pt x="152" y="2764"/>
                    </a:lnTo>
                    <a:lnTo>
                      <a:pt x="152" y="2764"/>
                    </a:lnTo>
                    <a:lnTo>
                      <a:pt x="61" y="1197"/>
                    </a:lnTo>
                    <a:lnTo>
                      <a:pt x="61" y="1197"/>
                    </a:lnTo>
                    <a:lnTo>
                      <a:pt x="31" y="675"/>
                    </a:lnTo>
                    <a:lnTo>
                      <a:pt x="31" y="675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0" y="153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87" name="ID_271">
                <a:extLst>
                  <a:ext uri="{FF2B5EF4-FFF2-40B4-BE49-F238E27FC236}">
                    <a16:creationId xmlns:a16="http://schemas.microsoft.com/office/drawing/2014/main" xmlns="" id="{76965AFB-E940-4918-96B8-162A5863D515}"/>
                  </a:ext>
                </a:extLst>
              </p:cNvPr>
              <p:cNvSpPr/>
              <p:nvPr/>
            </p:nvSpPr>
            <p:spPr>
              <a:xfrm>
                <a:off x="3069634" y="2583577"/>
                <a:ext cx="4972" cy="7959"/>
              </a:xfrm>
              <a:custGeom>
                <a:avLst/>
                <a:gdLst/>
                <a:ahLst/>
                <a:cxnLst/>
                <a:rect l="0" t="0" r="0" b="0"/>
                <a:pathLst>
                  <a:path w="4972" h="7959">
                    <a:moveTo>
                      <a:pt x="3946" y="3656"/>
                    </a:moveTo>
                    <a:lnTo>
                      <a:pt x="4474" y="5198"/>
                    </a:lnTo>
                    <a:lnTo>
                      <a:pt x="4474" y="5198"/>
                    </a:lnTo>
                    <a:lnTo>
                      <a:pt x="4503" y="5720"/>
                    </a:lnTo>
                    <a:lnTo>
                      <a:pt x="4503" y="5720"/>
                    </a:lnTo>
                    <a:lnTo>
                      <a:pt x="4971" y="6218"/>
                    </a:lnTo>
                    <a:lnTo>
                      <a:pt x="4971" y="6218"/>
                    </a:lnTo>
                    <a:lnTo>
                      <a:pt x="4562" y="6765"/>
                    </a:lnTo>
                    <a:lnTo>
                      <a:pt x="4562" y="6765"/>
                    </a:lnTo>
                    <a:lnTo>
                      <a:pt x="2867" y="7908"/>
                    </a:lnTo>
                    <a:lnTo>
                      <a:pt x="2867" y="7908"/>
                    </a:lnTo>
                    <a:lnTo>
                      <a:pt x="1990" y="7958"/>
                    </a:lnTo>
                    <a:lnTo>
                      <a:pt x="1990" y="7958"/>
                    </a:lnTo>
                    <a:lnTo>
                      <a:pt x="1931" y="6914"/>
                    </a:lnTo>
                    <a:lnTo>
                      <a:pt x="1931" y="6914"/>
                    </a:lnTo>
                    <a:lnTo>
                      <a:pt x="1025" y="6441"/>
                    </a:lnTo>
                    <a:lnTo>
                      <a:pt x="1025" y="6441"/>
                    </a:lnTo>
                    <a:lnTo>
                      <a:pt x="1025" y="6441"/>
                    </a:lnTo>
                    <a:lnTo>
                      <a:pt x="1025" y="6441"/>
                    </a:lnTo>
                    <a:lnTo>
                      <a:pt x="147" y="6490"/>
                    </a:lnTo>
                    <a:lnTo>
                      <a:pt x="147" y="6490"/>
                    </a:lnTo>
                    <a:lnTo>
                      <a:pt x="89" y="5446"/>
                    </a:lnTo>
                    <a:lnTo>
                      <a:pt x="89" y="5446"/>
                    </a:lnTo>
                    <a:lnTo>
                      <a:pt x="0" y="3879"/>
                    </a:lnTo>
                    <a:lnTo>
                      <a:pt x="0" y="3879"/>
                    </a:lnTo>
                    <a:lnTo>
                      <a:pt x="877" y="3830"/>
                    </a:lnTo>
                    <a:lnTo>
                      <a:pt x="877" y="3830"/>
                    </a:lnTo>
                    <a:lnTo>
                      <a:pt x="1754" y="3780"/>
                    </a:lnTo>
                    <a:lnTo>
                      <a:pt x="1754" y="3780"/>
                    </a:lnTo>
                    <a:lnTo>
                      <a:pt x="1665" y="2213"/>
                    </a:lnTo>
                    <a:lnTo>
                      <a:pt x="1665" y="2213"/>
                    </a:lnTo>
                    <a:lnTo>
                      <a:pt x="2921" y="1094"/>
                    </a:lnTo>
                    <a:lnTo>
                      <a:pt x="2921" y="1094"/>
                    </a:lnTo>
                    <a:lnTo>
                      <a:pt x="3739" y="0"/>
                    </a:lnTo>
                    <a:lnTo>
                      <a:pt x="3739" y="0"/>
                    </a:lnTo>
                    <a:lnTo>
                      <a:pt x="3798" y="1045"/>
                    </a:lnTo>
                    <a:lnTo>
                      <a:pt x="3798" y="1045"/>
                    </a:lnTo>
                    <a:lnTo>
                      <a:pt x="3828" y="1567"/>
                    </a:lnTo>
                    <a:lnTo>
                      <a:pt x="3828" y="1567"/>
                    </a:lnTo>
                    <a:lnTo>
                      <a:pt x="3887" y="2612"/>
                    </a:lnTo>
                    <a:lnTo>
                      <a:pt x="3887" y="2612"/>
                    </a:lnTo>
                    <a:lnTo>
                      <a:pt x="3887" y="2612"/>
                    </a:lnTo>
                    <a:lnTo>
                      <a:pt x="3887" y="2612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88" name="ID_272">
                <a:extLst>
                  <a:ext uri="{FF2B5EF4-FFF2-40B4-BE49-F238E27FC236}">
                    <a16:creationId xmlns:a16="http://schemas.microsoft.com/office/drawing/2014/main" xmlns="" id="{613182EB-331A-499B-A5BD-88EB319448FC}"/>
                  </a:ext>
                </a:extLst>
              </p:cNvPr>
              <p:cNvSpPr/>
              <p:nvPr/>
            </p:nvSpPr>
            <p:spPr>
              <a:xfrm>
                <a:off x="3078231" y="2582482"/>
                <a:ext cx="7456" cy="12759"/>
              </a:xfrm>
              <a:custGeom>
                <a:avLst/>
                <a:gdLst/>
                <a:ahLst/>
                <a:cxnLst/>
                <a:rect l="0" t="0" r="0" b="0"/>
                <a:pathLst>
                  <a:path w="7456" h="12759">
                    <a:moveTo>
                      <a:pt x="7455" y="8777"/>
                    </a:moveTo>
                    <a:lnTo>
                      <a:pt x="6608" y="9350"/>
                    </a:lnTo>
                    <a:lnTo>
                      <a:pt x="6608" y="9350"/>
                    </a:lnTo>
                    <a:lnTo>
                      <a:pt x="6637" y="9872"/>
                    </a:lnTo>
                    <a:lnTo>
                      <a:pt x="6637" y="9872"/>
                    </a:lnTo>
                    <a:lnTo>
                      <a:pt x="6229" y="10419"/>
                    </a:lnTo>
                    <a:lnTo>
                      <a:pt x="6229" y="10419"/>
                    </a:lnTo>
                    <a:lnTo>
                      <a:pt x="5820" y="10967"/>
                    </a:lnTo>
                    <a:lnTo>
                      <a:pt x="5820" y="10967"/>
                    </a:lnTo>
                    <a:lnTo>
                      <a:pt x="4973" y="11539"/>
                    </a:lnTo>
                    <a:lnTo>
                      <a:pt x="4973" y="11539"/>
                    </a:lnTo>
                    <a:lnTo>
                      <a:pt x="4973" y="11539"/>
                    </a:lnTo>
                    <a:lnTo>
                      <a:pt x="4973" y="11539"/>
                    </a:lnTo>
                    <a:lnTo>
                      <a:pt x="4594" y="12608"/>
                    </a:lnTo>
                    <a:lnTo>
                      <a:pt x="4594" y="12608"/>
                    </a:lnTo>
                    <a:lnTo>
                      <a:pt x="4155" y="12633"/>
                    </a:lnTo>
                    <a:lnTo>
                      <a:pt x="4155" y="12633"/>
                    </a:lnTo>
                    <a:lnTo>
                      <a:pt x="1962" y="12758"/>
                    </a:lnTo>
                    <a:lnTo>
                      <a:pt x="1962" y="12758"/>
                    </a:lnTo>
                    <a:lnTo>
                      <a:pt x="1962" y="12758"/>
                    </a:lnTo>
                    <a:lnTo>
                      <a:pt x="1962" y="12758"/>
                    </a:lnTo>
                    <a:lnTo>
                      <a:pt x="1026" y="11764"/>
                    </a:lnTo>
                    <a:lnTo>
                      <a:pt x="1026" y="11764"/>
                    </a:lnTo>
                    <a:lnTo>
                      <a:pt x="996" y="11241"/>
                    </a:lnTo>
                    <a:lnTo>
                      <a:pt x="996" y="11241"/>
                    </a:lnTo>
                    <a:lnTo>
                      <a:pt x="60" y="10247"/>
                    </a:lnTo>
                    <a:lnTo>
                      <a:pt x="60" y="10247"/>
                    </a:lnTo>
                    <a:lnTo>
                      <a:pt x="0" y="9202"/>
                    </a:lnTo>
                    <a:lnTo>
                      <a:pt x="0" y="9202"/>
                    </a:lnTo>
                    <a:lnTo>
                      <a:pt x="788" y="7586"/>
                    </a:lnTo>
                    <a:lnTo>
                      <a:pt x="788" y="7586"/>
                    </a:lnTo>
                    <a:lnTo>
                      <a:pt x="1606" y="6492"/>
                    </a:lnTo>
                    <a:lnTo>
                      <a:pt x="1606" y="6492"/>
                    </a:lnTo>
                    <a:lnTo>
                      <a:pt x="2393" y="4875"/>
                    </a:lnTo>
                    <a:lnTo>
                      <a:pt x="2393" y="4875"/>
                    </a:lnTo>
                    <a:lnTo>
                      <a:pt x="2364" y="4353"/>
                    </a:lnTo>
                    <a:lnTo>
                      <a:pt x="2364" y="4353"/>
                    </a:lnTo>
                    <a:lnTo>
                      <a:pt x="2743" y="3283"/>
                    </a:lnTo>
                    <a:lnTo>
                      <a:pt x="2743" y="3283"/>
                    </a:lnTo>
                    <a:lnTo>
                      <a:pt x="4407" y="1616"/>
                    </a:lnTo>
                    <a:lnTo>
                      <a:pt x="4407" y="1616"/>
                    </a:lnTo>
                    <a:lnTo>
                      <a:pt x="4407" y="1616"/>
                    </a:lnTo>
                    <a:lnTo>
                      <a:pt x="4407" y="1616"/>
                    </a:lnTo>
                    <a:lnTo>
                      <a:pt x="4347" y="572"/>
                    </a:lnTo>
                    <a:lnTo>
                      <a:pt x="4347" y="572"/>
                    </a:lnTo>
                    <a:lnTo>
                      <a:pt x="5194" y="0"/>
                    </a:lnTo>
                    <a:lnTo>
                      <a:pt x="5194" y="0"/>
                    </a:lnTo>
                    <a:lnTo>
                      <a:pt x="5194" y="0"/>
                    </a:lnTo>
                    <a:lnTo>
                      <a:pt x="5194" y="0"/>
                    </a:lnTo>
                    <a:lnTo>
                      <a:pt x="7097" y="2511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89" name="ID_273">
                <a:extLst>
                  <a:ext uri="{FF2B5EF4-FFF2-40B4-BE49-F238E27FC236}">
                    <a16:creationId xmlns:a16="http://schemas.microsoft.com/office/drawing/2014/main" xmlns="" id="{85298174-7517-4B87-8290-A9DB7774F23F}"/>
                  </a:ext>
                </a:extLst>
              </p:cNvPr>
              <p:cNvSpPr/>
              <p:nvPr/>
            </p:nvSpPr>
            <p:spPr>
              <a:xfrm>
                <a:off x="3074196" y="2581712"/>
                <a:ext cx="5642" cy="15718"/>
              </a:xfrm>
              <a:custGeom>
                <a:avLst/>
                <a:gdLst/>
                <a:ahLst/>
                <a:cxnLst/>
                <a:rect l="0" t="0" r="0" b="0"/>
                <a:pathLst>
                  <a:path w="5642" h="15718">
                    <a:moveTo>
                      <a:pt x="5121" y="13578"/>
                    </a:moveTo>
                    <a:lnTo>
                      <a:pt x="5150" y="14100"/>
                    </a:lnTo>
                    <a:lnTo>
                      <a:pt x="5150" y="14100"/>
                    </a:lnTo>
                    <a:lnTo>
                      <a:pt x="4362" y="15717"/>
                    </a:lnTo>
                    <a:lnTo>
                      <a:pt x="4362" y="15717"/>
                    </a:lnTo>
                    <a:lnTo>
                      <a:pt x="4362" y="15717"/>
                    </a:lnTo>
                    <a:lnTo>
                      <a:pt x="4362" y="15717"/>
                    </a:lnTo>
                    <a:lnTo>
                      <a:pt x="296" y="13852"/>
                    </a:lnTo>
                    <a:lnTo>
                      <a:pt x="296" y="13852"/>
                    </a:lnTo>
                    <a:lnTo>
                      <a:pt x="0" y="8630"/>
                    </a:lnTo>
                    <a:lnTo>
                      <a:pt x="0" y="8630"/>
                    </a:lnTo>
                    <a:lnTo>
                      <a:pt x="409" y="8083"/>
                    </a:lnTo>
                    <a:lnTo>
                      <a:pt x="409" y="8083"/>
                    </a:lnTo>
                    <a:lnTo>
                      <a:pt x="379" y="7560"/>
                    </a:lnTo>
                    <a:lnTo>
                      <a:pt x="379" y="7560"/>
                    </a:lnTo>
                    <a:lnTo>
                      <a:pt x="1635" y="6441"/>
                    </a:lnTo>
                    <a:lnTo>
                      <a:pt x="1635" y="6441"/>
                    </a:lnTo>
                    <a:lnTo>
                      <a:pt x="1925" y="3805"/>
                    </a:lnTo>
                    <a:lnTo>
                      <a:pt x="1925" y="3805"/>
                    </a:lnTo>
                    <a:lnTo>
                      <a:pt x="2773" y="3233"/>
                    </a:lnTo>
                    <a:lnTo>
                      <a:pt x="2773" y="3233"/>
                    </a:lnTo>
                    <a:lnTo>
                      <a:pt x="3471" y="50"/>
                    </a:lnTo>
                    <a:lnTo>
                      <a:pt x="3471" y="50"/>
                    </a:lnTo>
                    <a:lnTo>
                      <a:pt x="4348" y="0"/>
                    </a:lnTo>
                    <a:lnTo>
                      <a:pt x="4348" y="0"/>
                    </a:lnTo>
                    <a:lnTo>
                      <a:pt x="4407" y="1044"/>
                    </a:lnTo>
                    <a:lnTo>
                      <a:pt x="4407" y="1044"/>
                    </a:lnTo>
                    <a:lnTo>
                      <a:pt x="5373" y="2561"/>
                    </a:lnTo>
                    <a:lnTo>
                      <a:pt x="5373" y="2561"/>
                    </a:lnTo>
                    <a:lnTo>
                      <a:pt x="5373" y="2561"/>
                    </a:lnTo>
                    <a:lnTo>
                      <a:pt x="5373" y="2561"/>
                    </a:lnTo>
                    <a:lnTo>
                      <a:pt x="5403" y="3084"/>
                    </a:lnTo>
                    <a:lnTo>
                      <a:pt x="5403" y="3084"/>
                    </a:lnTo>
                    <a:lnTo>
                      <a:pt x="5462" y="4128"/>
                    </a:lnTo>
                    <a:lnTo>
                      <a:pt x="5462" y="4128"/>
                    </a:lnTo>
                    <a:lnTo>
                      <a:pt x="4645" y="5223"/>
                    </a:lnTo>
                    <a:lnTo>
                      <a:pt x="4645" y="5223"/>
                    </a:lnTo>
                    <a:lnTo>
                      <a:pt x="4645" y="5223"/>
                    </a:lnTo>
                    <a:lnTo>
                      <a:pt x="4645" y="5223"/>
                    </a:lnTo>
                    <a:lnTo>
                      <a:pt x="5552" y="5695"/>
                    </a:lnTo>
                    <a:lnTo>
                      <a:pt x="5552" y="5695"/>
                    </a:lnTo>
                    <a:lnTo>
                      <a:pt x="5641" y="7262"/>
                    </a:lnTo>
                    <a:lnTo>
                      <a:pt x="5641" y="7262"/>
                    </a:lnTo>
                    <a:lnTo>
                      <a:pt x="4823" y="8356"/>
                    </a:lnTo>
                    <a:lnTo>
                      <a:pt x="4823" y="8356"/>
                    </a:lnTo>
                    <a:lnTo>
                      <a:pt x="4035" y="9972"/>
                    </a:lnTo>
                    <a:lnTo>
                      <a:pt x="4035" y="9972"/>
                    </a:lnTo>
                    <a:lnTo>
                      <a:pt x="4095" y="11017"/>
                    </a:lnTo>
                    <a:lnTo>
                      <a:pt x="4095" y="11017"/>
                    </a:lnTo>
                    <a:lnTo>
                      <a:pt x="5031" y="12011"/>
                    </a:lnTo>
                    <a:lnTo>
                      <a:pt x="5031" y="12011"/>
                    </a:lnTo>
                    <a:lnTo>
                      <a:pt x="5061" y="12534"/>
                    </a:lnTo>
                    <a:lnTo>
                      <a:pt x="5061" y="12534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90" name="ID_274">
                <a:extLst>
                  <a:ext uri="{FF2B5EF4-FFF2-40B4-BE49-F238E27FC236}">
                    <a16:creationId xmlns:a16="http://schemas.microsoft.com/office/drawing/2014/main" xmlns="" id="{95A7854A-4345-4323-9A0E-730B356ED952}"/>
                  </a:ext>
                </a:extLst>
              </p:cNvPr>
              <p:cNvSpPr/>
              <p:nvPr/>
            </p:nvSpPr>
            <p:spPr>
              <a:xfrm>
                <a:off x="3092720" y="2580531"/>
                <a:ext cx="8269" cy="12812"/>
              </a:xfrm>
              <a:custGeom>
                <a:avLst/>
                <a:gdLst/>
                <a:ahLst/>
                <a:cxnLst/>
                <a:rect l="0" t="0" r="0" b="0"/>
                <a:pathLst>
                  <a:path w="8269" h="12812">
                    <a:moveTo>
                      <a:pt x="5548" y="51"/>
                    </a:moveTo>
                    <a:lnTo>
                      <a:pt x="5986" y="26"/>
                    </a:lnTo>
                    <a:lnTo>
                      <a:pt x="5986" y="26"/>
                    </a:lnTo>
                    <a:lnTo>
                      <a:pt x="6424" y="0"/>
                    </a:lnTo>
                    <a:lnTo>
                      <a:pt x="6424" y="0"/>
                    </a:lnTo>
                    <a:lnTo>
                      <a:pt x="6424" y="0"/>
                    </a:lnTo>
                    <a:lnTo>
                      <a:pt x="6424" y="0"/>
                    </a:lnTo>
                    <a:lnTo>
                      <a:pt x="8238" y="943"/>
                    </a:lnTo>
                    <a:lnTo>
                      <a:pt x="8238" y="943"/>
                    </a:lnTo>
                    <a:lnTo>
                      <a:pt x="8268" y="1465"/>
                    </a:lnTo>
                    <a:lnTo>
                      <a:pt x="8268" y="1465"/>
                    </a:lnTo>
                    <a:lnTo>
                      <a:pt x="7891" y="2535"/>
                    </a:lnTo>
                    <a:lnTo>
                      <a:pt x="7891" y="2535"/>
                    </a:lnTo>
                    <a:lnTo>
                      <a:pt x="7891" y="2535"/>
                    </a:lnTo>
                    <a:lnTo>
                      <a:pt x="7891" y="2535"/>
                    </a:lnTo>
                    <a:lnTo>
                      <a:pt x="7482" y="3083"/>
                    </a:lnTo>
                    <a:lnTo>
                      <a:pt x="7482" y="3083"/>
                    </a:lnTo>
                    <a:lnTo>
                      <a:pt x="6726" y="5222"/>
                    </a:lnTo>
                    <a:lnTo>
                      <a:pt x="6726" y="5222"/>
                    </a:lnTo>
                    <a:lnTo>
                      <a:pt x="6726" y="5222"/>
                    </a:lnTo>
                    <a:lnTo>
                      <a:pt x="6726" y="5222"/>
                    </a:lnTo>
                    <a:lnTo>
                      <a:pt x="6288" y="5248"/>
                    </a:lnTo>
                    <a:lnTo>
                      <a:pt x="6288" y="5248"/>
                    </a:lnTo>
                    <a:lnTo>
                      <a:pt x="6786" y="6267"/>
                    </a:lnTo>
                    <a:lnTo>
                      <a:pt x="6786" y="6267"/>
                    </a:lnTo>
                    <a:lnTo>
                      <a:pt x="6816" y="6789"/>
                    </a:lnTo>
                    <a:lnTo>
                      <a:pt x="6816" y="6789"/>
                    </a:lnTo>
                    <a:lnTo>
                      <a:pt x="6409" y="7337"/>
                    </a:lnTo>
                    <a:lnTo>
                      <a:pt x="6409" y="7337"/>
                    </a:lnTo>
                    <a:lnTo>
                      <a:pt x="6468" y="8381"/>
                    </a:lnTo>
                    <a:lnTo>
                      <a:pt x="6468" y="8381"/>
                    </a:lnTo>
                    <a:lnTo>
                      <a:pt x="6529" y="9425"/>
                    </a:lnTo>
                    <a:lnTo>
                      <a:pt x="6529" y="9425"/>
                    </a:lnTo>
                    <a:lnTo>
                      <a:pt x="6529" y="9425"/>
                    </a:lnTo>
                    <a:lnTo>
                      <a:pt x="6529" y="9425"/>
                    </a:lnTo>
                    <a:lnTo>
                      <a:pt x="6121" y="9973"/>
                    </a:lnTo>
                    <a:lnTo>
                      <a:pt x="6121" y="9973"/>
                    </a:lnTo>
                    <a:lnTo>
                      <a:pt x="5304" y="11068"/>
                    </a:lnTo>
                    <a:lnTo>
                      <a:pt x="5304" y="11068"/>
                    </a:lnTo>
                    <a:lnTo>
                      <a:pt x="5334" y="11590"/>
                    </a:lnTo>
                    <a:lnTo>
                      <a:pt x="5334" y="11590"/>
                    </a:lnTo>
                    <a:lnTo>
                      <a:pt x="2324" y="12811"/>
                    </a:lnTo>
                    <a:lnTo>
                      <a:pt x="2324" y="12811"/>
                    </a:lnTo>
                    <a:lnTo>
                      <a:pt x="2871" y="7017"/>
                    </a:lnTo>
                    <a:lnTo>
                      <a:pt x="60" y="4035"/>
                    </a:lnTo>
                    <a:lnTo>
                      <a:pt x="60" y="4035"/>
                    </a:lnTo>
                    <a:lnTo>
                      <a:pt x="0" y="2990"/>
                    </a:lnTo>
                    <a:lnTo>
                      <a:pt x="0" y="2990"/>
                    </a:lnTo>
                    <a:lnTo>
                      <a:pt x="1754" y="2889"/>
                    </a:lnTo>
                    <a:lnTo>
                      <a:pt x="1754" y="2889"/>
                    </a:lnTo>
                    <a:lnTo>
                      <a:pt x="2540" y="1272"/>
                    </a:lnTo>
                    <a:lnTo>
                      <a:pt x="2540" y="1272"/>
                    </a:lnTo>
                    <a:lnTo>
                      <a:pt x="3416" y="1222"/>
                    </a:lnTo>
                    <a:lnTo>
                      <a:pt x="3416" y="1222"/>
                    </a:lnTo>
                    <a:lnTo>
                      <a:pt x="4293" y="1171"/>
                    </a:lnTo>
                    <a:lnTo>
                      <a:pt x="4293" y="1171"/>
                    </a:lnTo>
                    <a:lnTo>
                      <a:pt x="4671" y="101"/>
                    </a:lnTo>
                    <a:lnTo>
                      <a:pt x="4671" y="101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91" name="ID_275">
                <a:extLst>
                  <a:ext uri="{FF2B5EF4-FFF2-40B4-BE49-F238E27FC236}">
                    <a16:creationId xmlns:a16="http://schemas.microsoft.com/office/drawing/2014/main" xmlns="" id="{33881745-65C6-4309-8196-980B029B75D7}"/>
                  </a:ext>
                </a:extLst>
              </p:cNvPr>
              <p:cNvSpPr/>
              <p:nvPr/>
            </p:nvSpPr>
            <p:spPr>
              <a:xfrm>
                <a:off x="3043887" y="2582587"/>
                <a:ext cx="410" cy="1070"/>
              </a:xfrm>
              <a:custGeom>
                <a:avLst/>
                <a:gdLst/>
                <a:ahLst/>
                <a:cxnLst/>
                <a:rect l="0" t="0" r="0" b="0"/>
                <a:pathLst>
                  <a:path w="410" h="1070">
                    <a:moveTo>
                      <a:pt x="29" y="1069"/>
                    </a:moveTo>
                    <a:lnTo>
                      <a:pt x="0" y="546"/>
                    </a:lnTo>
                    <a:lnTo>
                      <a:pt x="0" y="546"/>
                    </a:lnTo>
                    <a:lnTo>
                      <a:pt x="409" y="0"/>
                    </a:lnTo>
                    <a:lnTo>
                      <a:pt x="409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92" name="ID_276">
                <a:extLst>
                  <a:ext uri="{FF2B5EF4-FFF2-40B4-BE49-F238E27FC236}">
                    <a16:creationId xmlns:a16="http://schemas.microsoft.com/office/drawing/2014/main" xmlns="" id="{29947D31-3D54-47E3-9028-018C2B3ED9FE}"/>
                  </a:ext>
                </a:extLst>
              </p:cNvPr>
              <p:cNvSpPr/>
              <p:nvPr/>
            </p:nvSpPr>
            <p:spPr>
              <a:xfrm>
                <a:off x="3027782" y="2582717"/>
                <a:ext cx="7863" cy="5915"/>
              </a:xfrm>
              <a:custGeom>
                <a:avLst/>
                <a:gdLst/>
                <a:ahLst/>
                <a:cxnLst/>
                <a:rect l="0" t="0" r="0" b="0"/>
                <a:pathLst>
                  <a:path w="7863" h="5915">
                    <a:moveTo>
                      <a:pt x="0" y="3398"/>
                    </a:moveTo>
                    <a:lnTo>
                      <a:pt x="848" y="2828"/>
                    </a:lnTo>
                    <a:lnTo>
                      <a:pt x="848" y="2828"/>
                    </a:lnTo>
                    <a:lnTo>
                      <a:pt x="4650" y="0"/>
                    </a:lnTo>
                    <a:lnTo>
                      <a:pt x="4650" y="0"/>
                    </a:lnTo>
                    <a:lnTo>
                      <a:pt x="4650" y="0"/>
                    </a:lnTo>
                    <a:lnTo>
                      <a:pt x="4650" y="0"/>
                    </a:lnTo>
                    <a:lnTo>
                      <a:pt x="7862" y="2443"/>
                    </a:lnTo>
                    <a:lnTo>
                      <a:pt x="5842" y="5697"/>
                    </a:lnTo>
                    <a:lnTo>
                      <a:pt x="1896" y="5914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93" name="ID_277">
                <a:extLst>
                  <a:ext uri="{FF2B5EF4-FFF2-40B4-BE49-F238E27FC236}">
                    <a16:creationId xmlns:a16="http://schemas.microsoft.com/office/drawing/2014/main" xmlns="" id="{C93DEEF2-E8A9-4584-83F4-C85D389941F9}"/>
                  </a:ext>
                </a:extLst>
              </p:cNvPr>
              <p:cNvSpPr/>
              <p:nvPr/>
            </p:nvSpPr>
            <p:spPr>
              <a:xfrm>
                <a:off x="3098024" y="2577246"/>
                <a:ext cx="8755" cy="14876"/>
              </a:xfrm>
              <a:custGeom>
                <a:avLst/>
                <a:gdLst/>
                <a:ahLst/>
                <a:cxnLst/>
                <a:rect l="0" t="0" r="0" b="0"/>
                <a:pathLst>
                  <a:path w="8755" h="14876">
                    <a:moveTo>
                      <a:pt x="3569" y="0"/>
                    </a:moveTo>
                    <a:lnTo>
                      <a:pt x="3569" y="0"/>
                    </a:lnTo>
                    <a:lnTo>
                      <a:pt x="3569" y="0"/>
                    </a:lnTo>
                    <a:lnTo>
                      <a:pt x="4476" y="471"/>
                    </a:lnTo>
                    <a:lnTo>
                      <a:pt x="4476" y="471"/>
                    </a:lnTo>
                    <a:lnTo>
                      <a:pt x="4536" y="1516"/>
                    </a:lnTo>
                    <a:lnTo>
                      <a:pt x="4536" y="1516"/>
                    </a:lnTo>
                    <a:lnTo>
                      <a:pt x="6380" y="2981"/>
                    </a:lnTo>
                    <a:lnTo>
                      <a:pt x="6380" y="2981"/>
                    </a:lnTo>
                    <a:lnTo>
                      <a:pt x="8754" y="5987"/>
                    </a:lnTo>
                    <a:lnTo>
                      <a:pt x="4808" y="6216"/>
                    </a:lnTo>
                    <a:lnTo>
                      <a:pt x="3236" y="9450"/>
                    </a:lnTo>
                    <a:lnTo>
                      <a:pt x="6865" y="11336"/>
                    </a:lnTo>
                    <a:lnTo>
                      <a:pt x="30" y="14875"/>
                    </a:lnTo>
                    <a:lnTo>
                      <a:pt x="30" y="14875"/>
                    </a:lnTo>
                    <a:lnTo>
                      <a:pt x="0" y="14353"/>
                    </a:lnTo>
                    <a:lnTo>
                      <a:pt x="0" y="14353"/>
                    </a:lnTo>
                    <a:lnTo>
                      <a:pt x="817" y="13258"/>
                    </a:lnTo>
                    <a:lnTo>
                      <a:pt x="817" y="13258"/>
                    </a:lnTo>
                    <a:lnTo>
                      <a:pt x="1225" y="12710"/>
                    </a:lnTo>
                    <a:lnTo>
                      <a:pt x="1225" y="12710"/>
                    </a:lnTo>
                    <a:lnTo>
                      <a:pt x="1225" y="12710"/>
                    </a:lnTo>
                    <a:lnTo>
                      <a:pt x="1225" y="12710"/>
                    </a:lnTo>
                    <a:lnTo>
                      <a:pt x="1164" y="11666"/>
                    </a:lnTo>
                    <a:lnTo>
                      <a:pt x="1164" y="11666"/>
                    </a:lnTo>
                    <a:lnTo>
                      <a:pt x="1105" y="10622"/>
                    </a:lnTo>
                    <a:lnTo>
                      <a:pt x="1105" y="10622"/>
                    </a:lnTo>
                    <a:lnTo>
                      <a:pt x="1512" y="10074"/>
                    </a:lnTo>
                    <a:lnTo>
                      <a:pt x="1512" y="10074"/>
                    </a:lnTo>
                    <a:lnTo>
                      <a:pt x="1482" y="9552"/>
                    </a:lnTo>
                    <a:lnTo>
                      <a:pt x="1482" y="9552"/>
                    </a:lnTo>
                    <a:lnTo>
                      <a:pt x="984" y="8533"/>
                    </a:lnTo>
                    <a:lnTo>
                      <a:pt x="984" y="8533"/>
                    </a:lnTo>
                    <a:lnTo>
                      <a:pt x="1422" y="8507"/>
                    </a:lnTo>
                    <a:lnTo>
                      <a:pt x="1422" y="8507"/>
                    </a:lnTo>
                    <a:lnTo>
                      <a:pt x="1422" y="8507"/>
                    </a:lnTo>
                    <a:lnTo>
                      <a:pt x="1422" y="8507"/>
                    </a:lnTo>
                    <a:lnTo>
                      <a:pt x="2178" y="6368"/>
                    </a:lnTo>
                    <a:lnTo>
                      <a:pt x="2178" y="6368"/>
                    </a:lnTo>
                    <a:lnTo>
                      <a:pt x="2587" y="5820"/>
                    </a:lnTo>
                    <a:lnTo>
                      <a:pt x="2587" y="5820"/>
                    </a:lnTo>
                    <a:lnTo>
                      <a:pt x="2587" y="5820"/>
                    </a:lnTo>
                    <a:lnTo>
                      <a:pt x="2587" y="5820"/>
                    </a:lnTo>
                    <a:lnTo>
                      <a:pt x="2964" y="4750"/>
                    </a:lnTo>
                    <a:lnTo>
                      <a:pt x="2964" y="4750"/>
                    </a:lnTo>
                    <a:lnTo>
                      <a:pt x="2934" y="4228"/>
                    </a:lnTo>
                    <a:lnTo>
                      <a:pt x="2934" y="4228"/>
                    </a:lnTo>
                    <a:lnTo>
                      <a:pt x="1120" y="3285"/>
                    </a:lnTo>
                    <a:lnTo>
                      <a:pt x="1120" y="3285"/>
                    </a:lnTo>
                    <a:lnTo>
                      <a:pt x="1030" y="1719"/>
                    </a:lnTo>
                    <a:lnTo>
                      <a:pt x="1030" y="1719"/>
                    </a:lnTo>
                    <a:lnTo>
                      <a:pt x="1030" y="1719"/>
                    </a:lnTo>
                    <a:lnTo>
                      <a:pt x="1030" y="1719"/>
                    </a:lnTo>
                    <a:lnTo>
                      <a:pt x="1906" y="1668"/>
                    </a:lnTo>
                    <a:lnTo>
                      <a:pt x="1906" y="1668"/>
                    </a:lnTo>
                    <a:lnTo>
                      <a:pt x="2345" y="1643"/>
                    </a:lnTo>
                    <a:lnTo>
                      <a:pt x="2345" y="1643"/>
                    </a:lnTo>
                    <a:lnTo>
                      <a:pt x="2692" y="51"/>
                    </a:lnTo>
                    <a:lnTo>
                      <a:pt x="2692" y="51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94" name="ID_278">
                <a:extLst>
                  <a:ext uri="{FF2B5EF4-FFF2-40B4-BE49-F238E27FC236}">
                    <a16:creationId xmlns:a16="http://schemas.microsoft.com/office/drawing/2014/main" xmlns="" id="{BF7EA33E-244F-488B-B192-59E851EDE38A}"/>
                  </a:ext>
                </a:extLst>
              </p:cNvPr>
              <p:cNvSpPr/>
              <p:nvPr/>
            </p:nvSpPr>
            <p:spPr>
              <a:xfrm>
                <a:off x="3047071" y="2579185"/>
                <a:ext cx="6431" cy="9403"/>
              </a:xfrm>
              <a:custGeom>
                <a:avLst/>
                <a:gdLst/>
                <a:ahLst/>
                <a:cxnLst/>
                <a:rect l="0" t="0" r="0" b="0"/>
                <a:pathLst>
                  <a:path w="6431" h="9403">
                    <a:moveTo>
                      <a:pt x="1872" y="0"/>
                    </a:moveTo>
                    <a:lnTo>
                      <a:pt x="6430" y="2890"/>
                    </a:lnTo>
                    <a:lnTo>
                      <a:pt x="5903" y="9206"/>
                    </a:lnTo>
                    <a:lnTo>
                      <a:pt x="2395" y="9402"/>
                    </a:lnTo>
                    <a:lnTo>
                      <a:pt x="0" y="5867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95" name="ID_279">
                <a:extLst>
                  <a:ext uri="{FF2B5EF4-FFF2-40B4-BE49-F238E27FC236}">
                    <a16:creationId xmlns:a16="http://schemas.microsoft.com/office/drawing/2014/main" xmlns="" id="{8CAD23AA-AD5E-4A10-8A20-515130EDC9C0}"/>
                  </a:ext>
                </a:extLst>
              </p:cNvPr>
              <p:cNvSpPr/>
              <p:nvPr/>
            </p:nvSpPr>
            <p:spPr>
              <a:xfrm>
                <a:off x="3038367" y="2578723"/>
                <a:ext cx="906" cy="475"/>
              </a:xfrm>
              <a:custGeom>
                <a:avLst/>
                <a:gdLst/>
                <a:ahLst/>
                <a:cxnLst/>
                <a:rect l="0" t="0" r="0" b="0"/>
                <a:pathLst>
                  <a:path w="906" h="47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905" y="474"/>
                    </a:lnTo>
                    <a:lnTo>
                      <a:pt x="905" y="474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96" name="ID_280">
                <a:extLst>
                  <a:ext uri="{FF2B5EF4-FFF2-40B4-BE49-F238E27FC236}">
                    <a16:creationId xmlns:a16="http://schemas.microsoft.com/office/drawing/2014/main" xmlns="" id="{6C47665F-2C9C-42FC-97B6-796DFB414CB2}"/>
                  </a:ext>
                </a:extLst>
              </p:cNvPr>
              <p:cNvSpPr/>
              <p:nvPr/>
            </p:nvSpPr>
            <p:spPr>
              <a:xfrm>
                <a:off x="2999341" y="2579660"/>
                <a:ext cx="18614" cy="25855"/>
              </a:xfrm>
              <a:custGeom>
                <a:avLst/>
                <a:gdLst/>
                <a:ahLst/>
                <a:cxnLst/>
                <a:rect l="0" t="0" r="0" b="0"/>
                <a:pathLst>
                  <a:path w="18614" h="25855">
                    <a:moveTo>
                      <a:pt x="11387" y="47"/>
                    </a:moveTo>
                    <a:lnTo>
                      <a:pt x="12263" y="0"/>
                    </a:lnTo>
                    <a:lnTo>
                      <a:pt x="12263" y="0"/>
                    </a:lnTo>
                    <a:lnTo>
                      <a:pt x="14045" y="427"/>
                    </a:lnTo>
                    <a:lnTo>
                      <a:pt x="15345" y="8215"/>
                    </a:lnTo>
                    <a:lnTo>
                      <a:pt x="15345" y="8215"/>
                    </a:lnTo>
                    <a:lnTo>
                      <a:pt x="15373" y="8737"/>
                    </a:lnTo>
                    <a:lnTo>
                      <a:pt x="15373" y="8737"/>
                    </a:lnTo>
                    <a:lnTo>
                      <a:pt x="18613" y="11705"/>
                    </a:lnTo>
                    <a:lnTo>
                      <a:pt x="18372" y="15385"/>
                    </a:lnTo>
                    <a:lnTo>
                      <a:pt x="18372" y="15385"/>
                    </a:lnTo>
                    <a:lnTo>
                      <a:pt x="14014" y="16145"/>
                    </a:lnTo>
                    <a:lnTo>
                      <a:pt x="14014" y="16145"/>
                    </a:lnTo>
                    <a:lnTo>
                      <a:pt x="13222" y="17759"/>
                    </a:lnTo>
                    <a:lnTo>
                      <a:pt x="13222" y="17759"/>
                    </a:lnTo>
                    <a:lnTo>
                      <a:pt x="13250" y="18281"/>
                    </a:lnTo>
                    <a:lnTo>
                      <a:pt x="13250" y="18281"/>
                    </a:lnTo>
                    <a:lnTo>
                      <a:pt x="13307" y="19326"/>
                    </a:lnTo>
                    <a:lnTo>
                      <a:pt x="13307" y="19326"/>
                    </a:lnTo>
                    <a:lnTo>
                      <a:pt x="13307" y="19326"/>
                    </a:lnTo>
                    <a:lnTo>
                      <a:pt x="13307" y="19326"/>
                    </a:lnTo>
                    <a:lnTo>
                      <a:pt x="12711" y="24596"/>
                    </a:lnTo>
                    <a:lnTo>
                      <a:pt x="12711" y="24596"/>
                    </a:lnTo>
                    <a:lnTo>
                      <a:pt x="8819" y="25854"/>
                    </a:lnTo>
                    <a:lnTo>
                      <a:pt x="7520" y="18066"/>
                    </a:lnTo>
                    <a:lnTo>
                      <a:pt x="7520" y="18066"/>
                    </a:lnTo>
                    <a:lnTo>
                      <a:pt x="6558" y="16546"/>
                    </a:lnTo>
                    <a:lnTo>
                      <a:pt x="6558" y="16546"/>
                    </a:lnTo>
                    <a:lnTo>
                      <a:pt x="6530" y="16024"/>
                    </a:lnTo>
                    <a:lnTo>
                      <a:pt x="6530" y="16024"/>
                    </a:lnTo>
                    <a:lnTo>
                      <a:pt x="5625" y="15549"/>
                    </a:lnTo>
                    <a:lnTo>
                      <a:pt x="5625" y="15549"/>
                    </a:lnTo>
                    <a:lnTo>
                      <a:pt x="5569" y="14504"/>
                    </a:lnTo>
                    <a:lnTo>
                      <a:pt x="5569" y="14504"/>
                    </a:lnTo>
                    <a:lnTo>
                      <a:pt x="4664" y="14029"/>
                    </a:lnTo>
                    <a:lnTo>
                      <a:pt x="4664" y="14029"/>
                    </a:lnTo>
                    <a:lnTo>
                      <a:pt x="4636" y="13507"/>
                    </a:lnTo>
                    <a:lnTo>
                      <a:pt x="4636" y="13507"/>
                    </a:lnTo>
                    <a:lnTo>
                      <a:pt x="4580" y="12462"/>
                    </a:lnTo>
                    <a:lnTo>
                      <a:pt x="4580" y="12462"/>
                    </a:lnTo>
                    <a:lnTo>
                      <a:pt x="3676" y="11986"/>
                    </a:lnTo>
                    <a:lnTo>
                      <a:pt x="3676" y="11986"/>
                    </a:lnTo>
                    <a:lnTo>
                      <a:pt x="2798" y="12034"/>
                    </a:lnTo>
                    <a:lnTo>
                      <a:pt x="2798" y="12034"/>
                    </a:lnTo>
                    <a:lnTo>
                      <a:pt x="1921" y="12080"/>
                    </a:lnTo>
                    <a:lnTo>
                      <a:pt x="1921" y="12080"/>
                    </a:lnTo>
                    <a:lnTo>
                      <a:pt x="1016" y="11605"/>
                    </a:lnTo>
                    <a:lnTo>
                      <a:pt x="1016" y="11605"/>
                    </a:lnTo>
                    <a:lnTo>
                      <a:pt x="139" y="11652"/>
                    </a:lnTo>
                    <a:lnTo>
                      <a:pt x="139" y="11652"/>
                    </a:lnTo>
                    <a:lnTo>
                      <a:pt x="84" y="10607"/>
                    </a:lnTo>
                    <a:lnTo>
                      <a:pt x="84" y="10607"/>
                    </a:lnTo>
                    <a:lnTo>
                      <a:pt x="28" y="9563"/>
                    </a:lnTo>
                    <a:lnTo>
                      <a:pt x="28" y="9563"/>
                    </a:lnTo>
                    <a:lnTo>
                      <a:pt x="0" y="9040"/>
                    </a:lnTo>
                    <a:lnTo>
                      <a:pt x="0" y="9040"/>
                    </a:lnTo>
                    <a:lnTo>
                      <a:pt x="876" y="8993"/>
                    </a:lnTo>
                    <a:lnTo>
                      <a:pt x="876" y="8993"/>
                    </a:lnTo>
                    <a:lnTo>
                      <a:pt x="1259" y="7925"/>
                    </a:lnTo>
                    <a:lnTo>
                      <a:pt x="1259" y="7925"/>
                    </a:lnTo>
                    <a:lnTo>
                      <a:pt x="1697" y="7902"/>
                    </a:lnTo>
                    <a:lnTo>
                      <a:pt x="1697" y="7902"/>
                    </a:lnTo>
                    <a:lnTo>
                      <a:pt x="1669" y="7379"/>
                    </a:lnTo>
                    <a:lnTo>
                      <a:pt x="1669" y="7379"/>
                    </a:lnTo>
                    <a:lnTo>
                      <a:pt x="2546" y="7332"/>
                    </a:lnTo>
                    <a:lnTo>
                      <a:pt x="2546" y="7332"/>
                    </a:lnTo>
                    <a:lnTo>
                      <a:pt x="2985" y="7309"/>
                    </a:lnTo>
                    <a:lnTo>
                      <a:pt x="2985" y="7309"/>
                    </a:lnTo>
                    <a:lnTo>
                      <a:pt x="3423" y="7285"/>
                    </a:lnTo>
                    <a:lnTo>
                      <a:pt x="3423" y="7285"/>
                    </a:lnTo>
                    <a:lnTo>
                      <a:pt x="4244" y="6194"/>
                    </a:lnTo>
                    <a:lnTo>
                      <a:pt x="4244" y="6194"/>
                    </a:lnTo>
                    <a:lnTo>
                      <a:pt x="5998" y="6100"/>
                    </a:lnTo>
                    <a:lnTo>
                      <a:pt x="5998" y="6100"/>
                    </a:lnTo>
                    <a:lnTo>
                      <a:pt x="5969" y="5577"/>
                    </a:lnTo>
                    <a:lnTo>
                      <a:pt x="5969" y="5577"/>
                    </a:lnTo>
                    <a:lnTo>
                      <a:pt x="6847" y="5530"/>
                    </a:lnTo>
                    <a:lnTo>
                      <a:pt x="6847" y="5530"/>
                    </a:lnTo>
                    <a:lnTo>
                      <a:pt x="6818" y="5008"/>
                    </a:lnTo>
                    <a:lnTo>
                      <a:pt x="6818" y="5008"/>
                    </a:lnTo>
                    <a:lnTo>
                      <a:pt x="7667" y="4438"/>
                    </a:lnTo>
                    <a:lnTo>
                      <a:pt x="7667" y="4438"/>
                    </a:lnTo>
                    <a:lnTo>
                      <a:pt x="7667" y="4438"/>
                    </a:lnTo>
                    <a:lnTo>
                      <a:pt x="7667" y="4438"/>
                    </a:lnTo>
                    <a:lnTo>
                      <a:pt x="7611" y="3394"/>
                    </a:lnTo>
                    <a:lnTo>
                      <a:pt x="7611" y="3394"/>
                    </a:lnTo>
                    <a:lnTo>
                      <a:pt x="7499" y="1304"/>
                    </a:lnTo>
                    <a:lnTo>
                      <a:pt x="7499" y="1304"/>
                    </a:lnTo>
                    <a:lnTo>
                      <a:pt x="7470" y="782"/>
                    </a:lnTo>
                    <a:lnTo>
                      <a:pt x="7470" y="782"/>
                    </a:lnTo>
                    <a:lnTo>
                      <a:pt x="7881" y="236"/>
                    </a:lnTo>
                    <a:lnTo>
                      <a:pt x="7881" y="236"/>
                    </a:lnTo>
                    <a:lnTo>
                      <a:pt x="9195" y="165"/>
                    </a:lnTo>
                    <a:lnTo>
                      <a:pt x="9195" y="165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97" name="ID_281">
                <a:extLst>
                  <a:ext uri="{FF2B5EF4-FFF2-40B4-BE49-F238E27FC236}">
                    <a16:creationId xmlns:a16="http://schemas.microsoft.com/office/drawing/2014/main" xmlns="" id="{5D9D2518-083A-4179-862D-8ABEBC95D949}"/>
                  </a:ext>
                </a:extLst>
              </p:cNvPr>
              <p:cNvSpPr/>
              <p:nvPr/>
            </p:nvSpPr>
            <p:spPr>
              <a:xfrm>
                <a:off x="3085756" y="2575392"/>
                <a:ext cx="13735" cy="21952"/>
              </a:xfrm>
              <a:custGeom>
                <a:avLst/>
                <a:gdLst/>
                <a:ahLst/>
                <a:cxnLst/>
                <a:rect l="0" t="0" r="0" b="0"/>
                <a:pathLst>
                  <a:path w="13735" h="21952">
                    <a:moveTo>
                      <a:pt x="2540" y="0"/>
                    </a:moveTo>
                    <a:lnTo>
                      <a:pt x="2540" y="0"/>
                    </a:lnTo>
                    <a:lnTo>
                      <a:pt x="2540" y="0"/>
                    </a:lnTo>
                    <a:lnTo>
                      <a:pt x="3008" y="497"/>
                    </a:lnTo>
                    <a:lnTo>
                      <a:pt x="3008" y="497"/>
                    </a:lnTo>
                    <a:lnTo>
                      <a:pt x="4761" y="397"/>
                    </a:lnTo>
                    <a:lnTo>
                      <a:pt x="4761" y="397"/>
                    </a:lnTo>
                    <a:lnTo>
                      <a:pt x="6106" y="843"/>
                    </a:lnTo>
                    <a:lnTo>
                      <a:pt x="6106" y="843"/>
                    </a:lnTo>
                    <a:lnTo>
                      <a:pt x="6136" y="1365"/>
                    </a:lnTo>
                    <a:lnTo>
                      <a:pt x="6136" y="1365"/>
                    </a:lnTo>
                    <a:lnTo>
                      <a:pt x="6195" y="2410"/>
                    </a:lnTo>
                    <a:lnTo>
                      <a:pt x="6195" y="2410"/>
                    </a:lnTo>
                    <a:lnTo>
                      <a:pt x="6195" y="2410"/>
                    </a:lnTo>
                    <a:lnTo>
                      <a:pt x="6195" y="2410"/>
                    </a:lnTo>
                    <a:lnTo>
                      <a:pt x="6195" y="2410"/>
                    </a:lnTo>
                    <a:lnTo>
                      <a:pt x="6195" y="2410"/>
                    </a:lnTo>
                    <a:lnTo>
                      <a:pt x="6724" y="3951"/>
                    </a:lnTo>
                    <a:lnTo>
                      <a:pt x="6724" y="3951"/>
                    </a:lnTo>
                    <a:lnTo>
                      <a:pt x="6814" y="5518"/>
                    </a:lnTo>
                    <a:lnTo>
                      <a:pt x="6814" y="5518"/>
                    </a:lnTo>
                    <a:lnTo>
                      <a:pt x="6874" y="6563"/>
                    </a:lnTo>
                    <a:lnTo>
                      <a:pt x="6874" y="6563"/>
                    </a:lnTo>
                    <a:lnTo>
                      <a:pt x="6904" y="7085"/>
                    </a:lnTo>
                    <a:lnTo>
                      <a:pt x="6904" y="7085"/>
                    </a:lnTo>
                    <a:lnTo>
                      <a:pt x="6964" y="8129"/>
                    </a:lnTo>
                    <a:lnTo>
                      <a:pt x="6964" y="8129"/>
                    </a:lnTo>
                    <a:lnTo>
                      <a:pt x="7024" y="9174"/>
                    </a:lnTo>
                    <a:lnTo>
                      <a:pt x="7024" y="9174"/>
                    </a:lnTo>
                    <a:lnTo>
                      <a:pt x="9865" y="12678"/>
                    </a:lnTo>
                    <a:lnTo>
                      <a:pt x="9288" y="17950"/>
                    </a:lnTo>
                    <a:lnTo>
                      <a:pt x="9288" y="17950"/>
                    </a:lnTo>
                    <a:lnTo>
                      <a:pt x="13734" y="18742"/>
                    </a:lnTo>
                    <a:lnTo>
                      <a:pt x="12599" y="21951"/>
                    </a:lnTo>
                    <a:lnTo>
                      <a:pt x="12599" y="21951"/>
                    </a:lnTo>
                    <a:lnTo>
                      <a:pt x="11253" y="21505"/>
                    </a:lnTo>
                    <a:lnTo>
                      <a:pt x="11253" y="21505"/>
                    </a:lnTo>
                    <a:lnTo>
                      <a:pt x="11223" y="20983"/>
                    </a:lnTo>
                    <a:lnTo>
                      <a:pt x="11223" y="20983"/>
                    </a:lnTo>
                    <a:lnTo>
                      <a:pt x="10316" y="20511"/>
                    </a:lnTo>
                    <a:lnTo>
                      <a:pt x="10316" y="20511"/>
                    </a:lnTo>
                    <a:lnTo>
                      <a:pt x="9408" y="20039"/>
                    </a:lnTo>
                    <a:lnTo>
                      <a:pt x="9408" y="20039"/>
                    </a:lnTo>
                    <a:lnTo>
                      <a:pt x="9408" y="20039"/>
                    </a:lnTo>
                    <a:lnTo>
                      <a:pt x="9408" y="20039"/>
                    </a:lnTo>
                    <a:lnTo>
                      <a:pt x="8501" y="19567"/>
                    </a:lnTo>
                    <a:lnTo>
                      <a:pt x="8501" y="19567"/>
                    </a:lnTo>
                    <a:lnTo>
                      <a:pt x="8471" y="19045"/>
                    </a:lnTo>
                    <a:lnTo>
                      <a:pt x="8471" y="19045"/>
                    </a:lnTo>
                    <a:lnTo>
                      <a:pt x="7595" y="19096"/>
                    </a:lnTo>
                    <a:lnTo>
                      <a:pt x="7595" y="19096"/>
                    </a:lnTo>
                    <a:lnTo>
                      <a:pt x="5072" y="13477"/>
                    </a:lnTo>
                    <a:lnTo>
                      <a:pt x="687" y="13728"/>
                    </a:lnTo>
                    <a:lnTo>
                      <a:pt x="0" y="1717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98" name="ID_282">
                <a:extLst>
                  <a:ext uri="{FF2B5EF4-FFF2-40B4-BE49-F238E27FC236}">
                    <a16:creationId xmlns:a16="http://schemas.microsoft.com/office/drawing/2014/main" xmlns="" id="{10CE0EAD-6D5B-4ADB-9B75-CF555C6770FB}"/>
                  </a:ext>
                </a:extLst>
              </p:cNvPr>
              <p:cNvSpPr/>
              <p:nvPr/>
            </p:nvSpPr>
            <p:spPr>
              <a:xfrm>
                <a:off x="2967896" y="2578162"/>
                <a:ext cx="18899" cy="43701"/>
              </a:xfrm>
              <a:custGeom>
                <a:avLst/>
                <a:gdLst/>
                <a:ahLst/>
                <a:cxnLst/>
                <a:rect l="0" t="0" r="0" b="0"/>
                <a:pathLst>
                  <a:path w="18899" h="43701">
                    <a:moveTo>
                      <a:pt x="18291" y="11238"/>
                    </a:moveTo>
                    <a:lnTo>
                      <a:pt x="18291" y="11238"/>
                    </a:lnTo>
                    <a:lnTo>
                      <a:pt x="18291" y="11238"/>
                    </a:lnTo>
                    <a:lnTo>
                      <a:pt x="17880" y="11783"/>
                    </a:lnTo>
                    <a:lnTo>
                      <a:pt x="17880" y="11783"/>
                    </a:lnTo>
                    <a:lnTo>
                      <a:pt x="18018" y="14395"/>
                    </a:lnTo>
                    <a:lnTo>
                      <a:pt x="18018" y="14395"/>
                    </a:lnTo>
                    <a:lnTo>
                      <a:pt x="18898" y="22729"/>
                    </a:lnTo>
                    <a:lnTo>
                      <a:pt x="17119" y="30680"/>
                    </a:lnTo>
                    <a:lnTo>
                      <a:pt x="17560" y="39037"/>
                    </a:lnTo>
                    <a:lnTo>
                      <a:pt x="15091" y="42310"/>
                    </a:lnTo>
                    <a:lnTo>
                      <a:pt x="8560" y="43700"/>
                    </a:lnTo>
                    <a:lnTo>
                      <a:pt x="0" y="39957"/>
                    </a:lnTo>
                    <a:lnTo>
                      <a:pt x="252" y="27898"/>
                    </a:lnTo>
                    <a:lnTo>
                      <a:pt x="3517" y="23014"/>
                    </a:lnTo>
                    <a:lnTo>
                      <a:pt x="3629" y="16722"/>
                    </a:lnTo>
                    <a:lnTo>
                      <a:pt x="7932" y="6545"/>
                    </a:lnTo>
                    <a:lnTo>
                      <a:pt x="12862" y="0"/>
                    </a:lnTo>
                    <a:lnTo>
                      <a:pt x="15905" y="7697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99" name="ID_283">
                <a:extLst>
                  <a:ext uri="{FF2B5EF4-FFF2-40B4-BE49-F238E27FC236}">
                    <a16:creationId xmlns:a16="http://schemas.microsoft.com/office/drawing/2014/main" xmlns="" id="{76443B0C-3DAA-47C4-922B-C3104BD439EF}"/>
                  </a:ext>
                </a:extLst>
              </p:cNvPr>
              <p:cNvSpPr/>
              <p:nvPr/>
            </p:nvSpPr>
            <p:spPr>
              <a:xfrm>
                <a:off x="3075387" y="2572212"/>
                <a:ext cx="9345" cy="15196"/>
              </a:xfrm>
              <a:custGeom>
                <a:avLst/>
                <a:gdLst/>
                <a:ahLst/>
                <a:cxnLst/>
                <a:rect l="0" t="0" r="0" b="0"/>
                <a:pathLst>
                  <a:path w="9345" h="15196">
                    <a:moveTo>
                      <a:pt x="2623" y="100"/>
                    </a:moveTo>
                    <a:lnTo>
                      <a:pt x="3528" y="572"/>
                    </a:lnTo>
                    <a:lnTo>
                      <a:pt x="3528" y="572"/>
                    </a:lnTo>
                    <a:lnTo>
                      <a:pt x="3558" y="1094"/>
                    </a:lnTo>
                    <a:lnTo>
                      <a:pt x="3558" y="1094"/>
                    </a:lnTo>
                    <a:lnTo>
                      <a:pt x="2741" y="2189"/>
                    </a:lnTo>
                    <a:lnTo>
                      <a:pt x="2741" y="2189"/>
                    </a:lnTo>
                    <a:lnTo>
                      <a:pt x="2741" y="2189"/>
                    </a:lnTo>
                    <a:lnTo>
                      <a:pt x="2741" y="2189"/>
                    </a:lnTo>
                    <a:lnTo>
                      <a:pt x="3647" y="2661"/>
                    </a:lnTo>
                    <a:lnTo>
                      <a:pt x="3647" y="2661"/>
                    </a:lnTo>
                    <a:lnTo>
                      <a:pt x="3617" y="2139"/>
                    </a:lnTo>
                    <a:lnTo>
                      <a:pt x="3617" y="2139"/>
                    </a:lnTo>
                    <a:lnTo>
                      <a:pt x="3558" y="1094"/>
                    </a:lnTo>
                    <a:lnTo>
                      <a:pt x="3558" y="1094"/>
                    </a:lnTo>
                    <a:lnTo>
                      <a:pt x="4405" y="522"/>
                    </a:lnTo>
                    <a:lnTo>
                      <a:pt x="4405" y="522"/>
                    </a:lnTo>
                    <a:lnTo>
                      <a:pt x="4405" y="522"/>
                    </a:lnTo>
                    <a:lnTo>
                      <a:pt x="4405" y="522"/>
                    </a:lnTo>
                    <a:lnTo>
                      <a:pt x="4375" y="0"/>
                    </a:lnTo>
                    <a:lnTo>
                      <a:pt x="4375" y="0"/>
                    </a:lnTo>
                    <a:lnTo>
                      <a:pt x="4405" y="522"/>
                    </a:lnTo>
                    <a:lnTo>
                      <a:pt x="4405" y="522"/>
                    </a:lnTo>
                    <a:lnTo>
                      <a:pt x="4434" y="1044"/>
                    </a:lnTo>
                    <a:lnTo>
                      <a:pt x="4434" y="1044"/>
                    </a:lnTo>
                    <a:lnTo>
                      <a:pt x="4494" y="2089"/>
                    </a:lnTo>
                    <a:lnTo>
                      <a:pt x="4494" y="2089"/>
                    </a:lnTo>
                    <a:lnTo>
                      <a:pt x="4932" y="2064"/>
                    </a:lnTo>
                    <a:lnTo>
                      <a:pt x="4932" y="2064"/>
                    </a:lnTo>
                    <a:lnTo>
                      <a:pt x="6246" y="1989"/>
                    </a:lnTo>
                    <a:lnTo>
                      <a:pt x="6246" y="1989"/>
                    </a:lnTo>
                    <a:lnTo>
                      <a:pt x="6684" y="1964"/>
                    </a:lnTo>
                    <a:lnTo>
                      <a:pt x="6684" y="1964"/>
                    </a:lnTo>
                    <a:lnTo>
                      <a:pt x="6684" y="1964"/>
                    </a:lnTo>
                    <a:lnTo>
                      <a:pt x="6684" y="1964"/>
                    </a:lnTo>
                    <a:lnTo>
                      <a:pt x="8438" y="1864"/>
                    </a:lnTo>
                    <a:lnTo>
                      <a:pt x="8438" y="1864"/>
                    </a:lnTo>
                    <a:lnTo>
                      <a:pt x="8438" y="1864"/>
                    </a:lnTo>
                    <a:lnTo>
                      <a:pt x="8438" y="1864"/>
                    </a:lnTo>
                    <a:lnTo>
                      <a:pt x="8467" y="2386"/>
                    </a:lnTo>
                    <a:lnTo>
                      <a:pt x="8467" y="2386"/>
                    </a:lnTo>
                    <a:lnTo>
                      <a:pt x="9344" y="2336"/>
                    </a:lnTo>
                    <a:lnTo>
                      <a:pt x="9344" y="2336"/>
                    </a:lnTo>
                    <a:lnTo>
                      <a:pt x="8038" y="10270"/>
                    </a:lnTo>
                    <a:lnTo>
                      <a:pt x="8038" y="10270"/>
                    </a:lnTo>
                    <a:lnTo>
                      <a:pt x="8038" y="10270"/>
                    </a:lnTo>
                    <a:lnTo>
                      <a:pt x="8038" y="10270"/>
                    </a:lnTo>
                    <a:lnTo>
                      <a:pt x="7191" y="10842"/>
                    </a:lnTo>
                    <a:lnTo>
                      <a:pt x="7191" y="10842"/>
                    </a:lnTo>
                    <a:lnTo>
                      <a:pt x="7251" y="11886"/>
                    </a:lnTo>
                    <a:lnTo>
                      <a:pt x="7251" y="11886"/>
                    </a:lnTo>
                    <a:lnTo>
                      <a:pt x="7251" y="11886"/>
                    </a:lnTo>
                    <a:lnTo>
                      <a:pt x="7251" y="11886"/>
                    </a:lnTo>
                    <a:lnTo>
                      <a:pt x="5587" y="13553"/>
                    </a:lnTo>
                    <a:lnTo>
                      <a:pt x="5587" y="13553"/>
                    </a:lnTo>
                    <a:lnTo>
                      <a:pt x="5208" y="14623"/>
                    </a:lnTo>
                    <a:lnTo>
                      <a:pt x="5208" y="14623"/>
                    </a:lnTo>
                    <a:lnTo>
                      <a:pt x="5237" y="15145"/>
                    </a:lnTo>
                    <a:lnTo>
                      <a:pt x="5237" y="15145"/>
                    </a:lnTo>
                    <a:lnTo>
                      <a:pt x="4361" y="15195"/>
                    </a:lnTo>
                    <a:lnTo>
                      <a:pt x="4361" y="15195"/>
                    </a:lnTo>
                    <a:lnTo>
                      <a:pt x="3454" y="14723"/>
                    </a:lnTo>
                    <a:lnTo>
                      <a:pt x="3454" y="14723"/>
                    </a:lnTo>
                    <a:lnTo>
                      <a:pt x="3454" y="14723"/>
                    </a:lnTo>
                    <a:lnTo>
                      <a:pt x="3454" y="14723"/>
                    </a:lnTo>
                    <a:lnTo>
                      <a:pt x="4271" y="13628"/>
                    </a:lnTo>
                    <a:lnTo>
                      <a:pt x="4271" y="13628"/>
                    </a:lnTo>
                    <a:lnTo>
                      <a:pt x="4212" y="12584"/>
                    </a:lnTo>
                    <a:lnTo>
                      <a:pt x="4212" y="12584"/>
                    </a:lnTo>
                    <a:lnTo>
                      <a:pt x="4182" y="12061"/>
                    </a:lnTo>
                    <a:lnTo>
                      <a:pt x="4182" y="12061"/>
                    </a:lnTo>
                    <a:lnTo>
                      <a:pt x="4182" y="12061"/>
                    </a:lnTo>
                    <a:lnTo>
                      <a:pt x="4182" y="12061"/>
                    </a:lnTo>
                    <a:lnTo>
                      <a:pt x="3216" y="10544"/>
                    </a:lnTo>
                    <a:lnTo>
                      <a:pt x="3216" y="10544"/>
                    </a:lnTo>
                    <a:lnTo>
                      <a:pt x="3157" y="9500"/>
                    </a:lnTo>
                    <a:lnTo>
                      <a:pt x="3157" y="9500"/>
                    </a:lnTo>
                    <a:lnTo>
                      <a:pt x="2280" y="9550"/>
                    </a:lnTo>
                    <a:lnTo>
                      <a:pt x="2280" y="9550"/>
                    </a:lnTo>
                    <a:lnTo>
                      <a:pt x="59" y="9152"/>
                    </a:lnTo>
                    <a:lnTo>
                      <a:pt x="59" y="9152"/>
                    </a:lnTo>
                    <a:lnTo>
                      <a:pt x="0" y="8108"/>
                    </a:lnTo>
                    <a:lnTo>
                      <a:pt x="0" y="8108"/>
                    </a:lnTo>
                    <a:lnTo>
                      <a:pt x="349" y="6516"/>
                    </a:lnTo>
                    <a:lnTo>
                      <a:pt x="349" y="6516"/>
                    </a:lnTo>
                    <a:lnTo>
                      <a:pt x="231" y="4427"/>
                    </a:lnTo>
                    <a:lnTo>
                      <a:pt x="231" y="4427"/>
                    </a:lnTo>
                    <a:lnTo>
                      <a:pt x="1954" y="3805"/>
                    </a:lnTo>
                    <a:lnTo>
                      <a:pt x="1954" y="3805"/>
                    </a:lnTo>
                    <a:lnTo>
                      <a:pt x="1954" y="3805"/>
                    </a:lnTo>
                    <a:lnTo>
                      <a:pt x="1954" y="3805"/>
                    </a:lnTo>
                    <a:lnTo>
                      <a:pt x="1018" y="2810"/>
                    </a:lnTo>
                    <a:lnTo>
                      <a:pt x="1018" y="2810"/>
                    </a:lnTo>
                    <a:lnTo>
                      <a:pt x="1865" y="2238"/>
                    </a:lnTo>
                    <a:lnTo>
                      <a:pt x="1865" y="2238"/>
                    </a:lnTo>
                    <a:lnTo>
                      <a:pt x="1806" y="1194"/>
                    </a:lnTo>
                    <a:lnTo>
                      <a:pt x="1806" y="1194"/>
                    </a:lnTo>
                    <a:lnTo>
                      <a:pt x="2652" y="622"/>
                    </a:lnTo>
                    <a:lnTo>
                      <a:pt x="2652" y="622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00" name="ID_284">
                <a:extLst>
                  <a:ext uri="{FF2B5EF4-FFF2-40B4-BE49-F238E27FC236}">
                    <a16:creationId xmlns:a16="http://schemas.microsoft.com/office/drawing/2014/main" xmlns="" id="{C4E4AEC6-7E24-47F9-85B4-EDBD2F1E34AB}"/>
                  </a:ext>
                </a:extLst>
              </p:cNvPr>
              <p:cNvSpPr/>
              <p:nvPr/>
            </p:nvSpPr>
            <p:spPr>
              <a:xfrm>
                <a:off x="3102167" y="2568484"/>
                <a:ext cx="12798" cy="19946"/>
              </a:xfrm>
              <a:custGeom>
                <a:avLst/>
                <a:gdLst/>
                <a:ahLst/>
                <a:cxnLst/>
                <a:rect l="0" t="0" r="0" b="0"/>
                <a:pathLst>
                  <a:path w="12798" h="19946">
                    <a:moveTo>
                      <a:pt x="9840" y="13921"/>
                    </a:moveTo>
                    <a:lnTo>
                      <a:pt x="9840" y="13921"/>
                    </a:lnTo>
                    <a:lnTo>
                      <a:pt x="9840" y="13921"/>
                    </a:lnTo>
                    <a:lnTo>
                      <a:pt x="8963" y="13972"/>
                    </a:lnTo>
                    <a:lnTo>
                      <a:pt x="8963" y="13972"/>
                    </a:lnTo>
                    <a:lnTo>
                      <a:pt x="8086" y="14023"/>
                    </a:lnTo>
                    <a:lnTo>
                      <a:pt x="8086" y="14023"/>
                    </a:lnTo>
                    <a:lnTo>
                      <a:pt x="7210" y="14074"/>
                    </a:lnTo>
                    <a:lnTo>
                      <a:pt x="7210" y="14074"/>
                    </a:lnTo>
                    <a:lnTo>
                      <a:pt x="7210" y="14074"/>
                    </a:lnTo>
                    <a:lnTo>
                      <a:pt x="7210" y="14074"/>
                    </a:lnTo>
                    <a:lnTo>
                      <a:pt x="7241" y="14596"/>
                    </a:lnTo>
                    <a:lnTo>
                      <a:pt x="7241" y="14596"/>
                    </a:lnTo>
                    <a:lnTo>
                      <a:pt x="7271" y="15118"/>
                    </a:lnTo>
                    <a:lnTo>
                      <a:pt x="7271" y="15118"/>
                    </a:lnTo>
                    <a:lnTo>
                      <a:pt x="7362" y="16685"/>
                    </a:lnTo>
                    <a:lnTo>
                      <a:pt x="7362" y="16685"/>
                    </a:lnTo>
                    <a:lnTo>
                      <a:pt x="6576" y="18302"/>
                    </a:lnTo>
                    <a:lnTo>
                      <a:pt x="6576" y="18302"/>
                    </a:lnTo>
                    <a:lnTo>
                      <a:pt x="5352" y="19945"/>
                    </a:lnTo>
                    <a:lnTo>
                      <a:pt x="5352" y="19945"/>
                    </a:lnTo>
                    <a:lnTo>
                      <a:pt x="0" y="18684"/>
                    </a:lnTo>
                    <a:lnTo>
                      <a:pt x="1572" y="15449"/>
                    </a:lnTo>
                    <a:lnTo>
                      <a:pt x="4671" y="15793"/>
                    </a:lnTo>
                    <a:lnTo>
                      <a:pt x="5305" y="11565"/>
                    </a:lnTo>
                    <a:lnTo>
                      <a:pt x="2237" y="11743"/>
                    </a:lnTo>
                    <a:lnTo>
                      <a:pt x="2237" y="11743"/>
                    </a:lnTo>
                    <a:lnTo>
                      <a:pt x="393" y="10278"/>
                    </a:lnTo>
                    <a:lnTo>
                      <a:pt x="393" y="10278"/>
                    </a:lnTo>
                    <a:lnTo>
                      <a:pt x="2780" y="5948"/>
                    </a:lnTo>
                    <a:lnTo>
                      <a:pt x="2780" y="5948"/>
                    </a:lnTo>
                    <a:lnTo>
                      <a:pt x="3157" y="4878"/>
                    </a:lnTo>
                    <a:lnTo>
                      <a:pt x="3157" y="4878"/>
                    </a:lnTo>
                    <a:lnTo>
                      <a:pt x="4381" y="3235"/>
                    </a:lnTo>
                    <a:lnTo>
                      <a:pt x="4381" y="3235"/>
                    </a:lnTo>
                    <a:lnTo>
                      <a:pt x="5952" y="0"/>
                    </a:lnTo>
                    <a:lnTo>
                      <a:pt x="12797" y="4316"/>
                    </a:lnTo>
                    <a:lnTo>
                      <a:pt x="12725" y="10608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01" name="ID_285">
                <a:extLst>
                  <a:ext uri="{FF2B5EF4-FFF2-40B4-BE49-F238E27FC236}">
                    <a16:creationId xmlns:a16="http://schemas.microsoft.com/office/drawing/2014/main" xmlns="" id="{B37552F2-60FF-48D2-B0BE-BA223B942DE5}"/>
                  </a:ext>
                </a:extLst>
              </p:cNvPr>
              <p:cNvSpPr/>
              <p:nvPr/>
            </p:nvSpPr>
            <p:spPr>
              <a:xfrm>
                <a:off x="3049791" y="2570536"/>
                <a:ext cx="8181" cy="18656"/>
              </a:xfrm>
              <a:custGeom>
                <a:avLst/>
                <a:gdLst/>
                <a:ahLst/>
                <a:cxnLst/>
                <a:rect l="0" t="0" r="0" b="0"/>
                <a:pathLst>
                  <a:path w="8181" h="18656">
                    <a:moveTo>
                      <a:pt x="3945" y="0"/>
                    </a:moveTo>
                    <a:lnTo>
                      <a:pt x="4003" y="1044"/>
                    </a:lnTo>
                    <a:lnTo>
                      <a:pt x="4003" y="1044"/>
                    </a:lnTo>
                    <a:lnTo>
                      <a:pt x="4091" y="2611"/>
                    </a:lnTo>
                    <a:lnTo>
                      <a:pt x="4091" y="2611"/>
                    </a:lnTo>
                    <a:lnTo>
                      <a:pt x="4967" y="2562"/>
                    </a:lnTo>
                    <a:lnTo>
                      <a:pt x="4967" y="2562"/>
                    </a:lnTo>
                    <a:lnTo>
                      <a:pt x="4996" y="3085"/>
                    </a:lnTo>
                    <a:lnTo>
                      <a:pt x="4996" y="3085"/>
                    </a:lnTo>
                    <a:lnTo>
                      <a:pt x="5025" y="3607"/>
                    </a:lnTo>
                    <a:lnTo>
                      <a:pt x="5025" y="3607"/>
                    </a:lnTo>
                    <a:lnTo>
                      <a:pt x="5055" y="4129"/>
                    </a:lnTo>
                    <a:lnTo>
                      <a:pt x="5055" y="4129"/>
                    </a:lnTo>
                    <a:lnTo>
                      <a:pt x="5113" y="5174"/>
                    </a:lnTo>
                    <a:lnTo>
                      <a:pt x="5113" y="5174"/>
                    </a:lnTo>
                    <a:lnTo>
                      <a:pt x="5551" y="5149"/>
                    </a:lnTo>
                    <a:lnTo>
                      <a:pt x="5551" y="5149"/>
                    </a:lnTo>
                    <a:lnTo>
                      <a:pt x="5931" y="4080"/>
                    </a:lnTo>
                    <a:lnTo>
                      <a:pt x="5931" y="4080"/>
                    </a:lnTo>
                    <a:lnTo>
                      <a:pt x="6808" y="4031"/>
                    </a:lnTo>
                    <a:lnTo>
                      <a:pt x="6808" y="4031"/>
                    </a:lnTo>
                    <a:lnTo>
                      <a:pt x="8180" y="5002"/>
                    </a:lnTo>
                    <a:lnTo>
                      <a:pt x="7625" y="18655"/>
                    </a:lnTo>
                    <a:lnTo>
                      <a:pt x="4088" y="18329"/>
                    </a:lnTo>
                    <a:lnTo>
                      <a:pt x="3768" y="12584"/>
                    </a:lnTo>
                    <a:lnTo>
                      <a:pt x="0" y="8078"/>
                    </a:lnTo>
                    <a:lnTo>
                      <a:pt x="292" y="5443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02" name="ID_286">
                <a:extLst>
                  <a:ext uri="{FF2B5EF4-FFF2-40B4-BE49-F238E27FC236}">
                    <a16:creationId xmlns:a16="http://schemas.microsoft.com/office/drawing/2014/main" xmlns="" id="{F413A95D-B266-4B24-84A9-89E80E7B1CCE}"/>
                  </a:ext>
                </a:extLst>
              </p:cNvPr>
              <p:cNvSpPr/>
              <p:nvPr/>
            </p:nvSpPr>
            <p:spPr>
              <a:xfrm>
                <a:off x="3079792" y="2568431"/>
                <a:ext cx="6453" cy="6168"/>
              </a:xfrm>
              <a:custGeom>
                <a:avLst/>
                <a:gdLst/>
                <a:ahLst/>
                <a:cxnLst/>
                <a:rect l="0" t="0" r="0" b="0"/>
                <a:pathLst>
                  <a:path w="6453" h="6168">
                    <a:moveTo>
                      <a:pt x="4939" y="6117"/>
                    </a:moveTo>
                    <a:lnTo>
                      <a:pt x="4062" y="6167"/>
                    </a:lnTo>
                    <a:lnTo>
                      <a:pt x="4062" y="6167"/>
                    </a:lnTo>
                    <a:lnTo>
                      <a:pt x="4033" y="5645"/>
                    </a:lnTo>
                    <a:lnTo>
                      <a:pt x="4033" y="5645"/>
                    </a:lnTo>
                    <a:lnTo>
                      <a:pt x="4033" y="5645"/>
                    </a:lnTo>
                    <a:lnTo>
                      <a:pt x="4033" y="5645"/>
                    </a:lnTo>
                    <a:lnTo>
                      <a:pt x="2279" y="5745"/>
                    </a:lnTo>
                    <a:lnTo>
                      <a:pt x="2279" y="5745"/>
                    </a:lnTo>
                    <a:lnTo>
                      <a:pt x="2279" y="5745"/>
                    </a:lnTo>
                    <a:lnTo>
                      <a:pt x="2279" y="5745"/>
                    </a:lnTo>
                    <a:lnTo>
                      <a:pt x="1841" y="5770"/>
                    </a:lnTo>
                    <a:lnTo>
                      <a:pt x="1841" y="5770"/>
                    </a:lnTo>
                    <a:lnTo>
                      <a:pt x="527" y="5845"/>
                    </a:lnTo>
                    <a:lnTo>
                      <a:pt x="527" y="5845"/>
                    </a:lnTo>
                    <a:lnTo>
                      <a:pt x="89" y="5870"/>
                    </a:lnTo>
                    <a:lnTo>
                      <a:pt x="89" y="5870"/>
                    </a:lnTo>
                    <a:lnTo>
                      <a:pt x="29" y="4825"/>
                    </a:lnTo>
                    <a:lnTo>
                      <a:pt x="29" y="4825"/>
                    </a:lnTo>
                    <a:lnTo>
                      <a:pt x="0" y="4303"/>
                    </a:lnTo>
                    <a:lnTo>
                      <a:pt x="0" y="4303"/>
                    </a:lnTo>
                    <a:lnTo>
                      <a:pt x="408" y="3756"/>
                    </a:lnTo>
                    <a:lnTo>
                      <a:pt x="408" y="3756"/>
                    </a:lnTo>
                    <a:lnTo>
                      <a:pt x="1255" y="3184"/>
                    </a:lnTo>
                    <a:lnTo>
                      <a:pt x="1255" y="3184"/>
                    </a:lnTo>
                    <a:lnTo>
                      <a:pt x="1693" y="3159"/>
                    </a:lnTo>
                    <a:lnTo>
                      <a:pt x="1693" y="3159"/>
                    </a:lnTo>
                    <a:lnTo>
                      <a:pt x="1603" y="1592"/>
                    </a:lnTo>
                    <a:lnTo>
                      <a:pt x="1603" y="1592"/>
                    </a:lnTo>
                    <a:lnTo>
                      <a:pt x="1982" y="522"/>
                    </a:lnTo>
                    <a:lnTo>
                      <a:pt x="1982" y="522"/>
                    </a:lnTo>
                    <a:lnTo>
                      <a:pt x="1952" y="0"/>
                    </a:lnTo>
                    <a:lnTo>
                      <a:pt x="1952" y="0"/>
                    </a:lnTo>
                    <a:lnTo>
                      <a:pt x="6452" y="1839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03" name="ID_287">
                <a:extLst>
                  <a:ext uri="{FF2B5EF4-FFF2-40B4-BE49-F238E27FC236}">
                    <a16:creationId xmlns:a16="http://schemas.microsoft.com/office/drawing/2014/main" xmlns="" id="{4C930D37-AE9D-4DF8-A44B-158E065A1793}"/>
                  </a:ext>
                </a:extLst>
              </p:cNvPr>
              <p:cNvSpPr/>
              <p:nvPr/>
            </p:nvSpPr>
            <p:spPr>
              <a:xfrm>
                <a:off x="3040322" y="2570100"/>
                <a:ext cx="6025" cy="13557"/>
              </a:xfrm>
              <a:custGeom>
                <a:avLst/>
                <a:gdLst/>
                <a:ahLst/>
                <a:cxnLst/>
                <a:rect l="0" t="0" r="0" b="0"/>
                <a:pathLst>
                  <a:path w="6025" h="13557">
                    <a:moveTo>
                      <a:pt x="3338" y="996"/>
                    </a:moveTo>
                    <a:lnTo>
                      <a:pt x="4214" y="948"/>
                    </a:lnTo>
                    <a:lnTo>
                      <a:pt x="4214" y="948"/>
                    </a:lnTo>
                    <a:lnTo>
                      <a:pt x="4185" y="425"/>
                    </a:lnTo>
                    <a:lnTo>
                      <a:pt x="4185" y="425"/>
                    </a:lnTo>
                    <a:lnTo>
                      <a:pt x="5061" y="377"/>
                    </a:lnTo>
                    <a:lnTo>
                      <a:pt x="5061" y="377"/>
                    </a:lnTo>
                    <a:lnTo>
                      <a:pt x="5061" y="377"/>
                    </a:lnTo>
                    <a:lnTo>
                      <a:pt x="5061" y="377"/>
                    </a:lnTo>
                    <a:lnTo>
                      <a:pt x="6024" y="1895"/>
                    </a:lnTo>
                    <a:lnTo>
                      <a:pt x="6024" y="1895"/>
                    </a:lnTo>
                    <a:lnTo>
                      <a:pt x="6024" y="1895"/>
                    </a:lnTo>
                    <a:lnTo>
                      <a:pt x="6024" y="1895"/>
                    </a:lnTo>
                    <a:lnTo>
                      <a:pt x="3974" y="12487"/>
                    </a:lnTo>
                    <a:lnTo>
                      <a:pt x="3974" y="12487"/>
                    </a:lnTo>
                    <a:lnTo>
                      <a:pt x="3565" y="13033"/>
                    </a:lnTo>
                    <a:lnTo>
                      <a:pt x="3565" y="13033"/>
                    </a:lnTo>
                    <a:lnTo>
                      <a:pt x="3594" y="13556"/>
                    </a:lnTo>
                    <a:lnTo>
                      <a:pt x="3594" y="13556"/>
                    </a:lnTo>
                    <a:lnTo>
                      <a:pt x="0" y="12183"/>
                    </a:lnTo>
                    <a:lnTo>
                      <a:pt x="265" y="9025"/>
                    </a:lnTo>
                    <a:lnTo>
                      <a:pt x="265" y="9025"/>
                    </a:lnTo>
                    <a:lnTo>
                      <a:pt x="1113" y="8454"/>
                    </a:lnTo>
                    <a:lnTo>
                      <a:pt x="1113" y="8454"/>
                    </a:lnTo>
                    <a:lnTo>
                      <a:pt x="998" y="6365"/>
                    </a:lnTo>
                    <a:lnTo>
                      <a:pt x="998" y="6365"/>
                    </a:lnTo>
                    <a:lnTo>
                      <a:pt x="1788" y="4749"/>
                    </a:lnTo>
                    <a:lnTo>
                      <a:pt x="1788" y="4749"/>
                    </a:lnTo>
                    <a:lnTo>
                      <a:pt x="1729" y="3705"/>
                    </a:lnTo>
                    <a:lnTo>
                      <a:pt x="1729" y="3705"/>
                    </a:lnTo>
                    <a:lnTo>
                      <a:pt x="1672" y="2660"/>
                    </a:lnTo>
                    <a:lnTo>
                      <a:pt x="1672" y="2660"/>
                    </a:lnTo>
                    <a:lnTo>
                      <a:pt x="1643" y="2138"/>
                    </a:lnTo>
                    <a:lnTo>
                      <a:pt x="1643" y="2138"/>
                    </a:lnTo>
                    <a:lnTo>
                      <a:pt x="1147" y="1117"/>
                    </a:lnTo>
                    <a:lnTo>
                      <a:pt x="1147" y="1117"/>
                    </a:lnTo>
                    <a:lnTo>
                      <a:pt x="651" y="97"/>
                    </a:lnTo>
                    <a:lnTo>
                      <a:pt x="651" y="97"/>
                    </a:lnTo>
                    <a:lnTo>
                      <a:pt x="1527" y="49"/>
                    </a:lnTo>
                    <a:lnTo>
                      <a:pt x="1527" y="49"/>
                    </a:lnTo>
                    <a:lnTo>
                      <a:pt x="2404" y="0"/>
                    </a:lnTo>
                    <a:lnTo>
                      <a:pt x="2404" y="0"/>
                    </a:lnTo>
                    <a:lnTo>
                      <a:pt x="2870" y="498"/>
                    </a:lnTo>
                    <a:lnTo>
                      <a:pt x="2870" y="498"/>
                    </a:lnTo>
                    <a:lnTo>
                      <a:pt x="3308" y="474"/>
                    </a:lnTo>
                    <a:lnTo>
                      <a:pt x="3308" y="474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04" name="ID_288">
                <a:extLst>
                  <a:ext uri="{FF2B5EF4-FFF2-40B4-BE49-F238E27FC236}">
                    <a16:creationId xmlns:a16="http://schemas.microsoft.com/office/drawing/2014/main" xmlns="" id="{D8718915-ECB0-4BE6-B4F1-711A029368CD}"/>
                  </a:ext>
                </a:extLst>
              </p:cNvPr>
              <p:cNvSpPr/>
              <p:nvPr/>
            </p:nvSpPr>
            <p:spPr>
              <a:xfrm>
                <a:off x="3022982" y="2570637"/>
                <a:ext cx="468" cy="547"/>
              </a:xfrm>
              <a:custGeom>
                <a:avLst/>
                <a:gdLst/>
                <a:ahLst/>
                <a:cxnLst/>
                <a:rect l="0" t="0" r="0" b="0"/>
                <a:pathLst>
                  <a:path w="468" h="547">
                    <a:moveTo>
                      <a:pt x="438" y="0"/>
                    </a:moveTo>
                    <a:lnTo>
                      <a:pt x="467" y="522"/>
                    </a:lnTo>
                    <a:lnTo>
                      <a:pt x="467" y="522"/>
                    </a:lnTo>
                    <a:lnTo>
                      <a:pt x="29" y="546"/>
                    </a:lnTo>
                    <a:lnTo>
                      <a:pt x="29" y="546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05" name="ID_289">
                <a:extLst>
                  <a:ext uri="{FF2B5EF4-FFF2-40B4-BE49-F238E27FC236}">
                    <a16:creationId xmlns:a16="http://schemas.microsoft.com/office/drawing/2014/main" xmlns="" id="{BAF02BFB-35B3-45CE-A57A-634CAF1AE829}"/>
                  </a:ext>
                </a:extLst>
              </p:cNvPr>
              <p:cNvSpPr/>
              <p:nvPr/>
            </p:nvSpPr>
            <p:spPr>
              <a:xfrm>
                <a:off x="3019367" y="2570445"/>
                <a:ext cx="13484" cy="19802"/>
              </a:xfrm>
              <a:custGeom>
                <a:avLst/>
                <a:gdLst/>
                <a:ahLst/>
                <a:cxnLst/>
                <a:rect l="0" t="0" r="0" b="0"/>
                <a:pathLst>
                  <a:path w="13484" h="19802">
                    <a:moveTo>
                      <a:pt x="8491" y="997"/>
                    </a:moveTo>
                    <a:lnTo>
                      <a:pt x="8520" y="1520"/>
                    </a:lnTo>
                    <a:lnTo>
                      <a:pt x="8520" y="1520"/>
                    </a:lnTo>
                    <a:lnTo>
                      <a:pt x="13483" y="3867"/>
                    </a:lnTo>
                    <a:lnTo>
                      <a:pt x="13065" y="12272"/>
                    </a:lnTo>
                    <a:lnTo>
                      <a:pt x="13065" y="12272"/>
                    </a:lnTo>
                    <a:lnTo>
                      <a:pt x="13065" y="12272"/>
                    </a:lnTo>
                    <a:lnTo>
                      <a:pt x="13065" y="12272"/>
                    </a:lnTo>
                    <a:lnTo>
                      <a:pt x="9263" y="15100"/>
                    </a:lnTo>
                    <a:lnTo>
                      <a:pt x="9263" y="15100"/>
                    </a:lnTo>
                    <a:lnTo>
                      <a:pt x="8415" y="15670"/>
                    </a:lnTo>
                    <a:lnTo>
                      <a:pt x="8415" y="15670"/>
                    </a:lnTo>
                    <a:lnTo>
                      <a:pt x="11274" y="19704"/>
                    </a:lnTo>
                    <a:lnTo>
                      <a:pt x="11274" y="19704"/>
                    </a:lnTo>
                    <a:lnTo>
                      <a:pt x="9520" y="19801"/>
                    </a:lnTo>
                    <a:lnTo>
                      <a:pt x="9520" y="19801"/>
                    </a:lnTo>
                    <a:lnTo>
                      <a:pt x="9491" y="19278"/>
                    </a:lnTo>
                    <a:lnTo>
                      <a:pt x="9491" y="19278"/>
                    </a:lnTo>
                    <a:lnTo>
                      <a:pt x="8615" y="19326"/>
                    </a:lnTo>
                    <a:lnTo>
                      <a:pt x="8615" y="19326"/>
                    </a:lnTo>
                    <a:lnTo>
                      <a:pt x="8119" y="18306"/>
                    </a:lnTo>
                    <a:lnTo>
                      <a:pt x="8119" y="18306"/>
                    </a:lnTo>
                    <a:lnTo>
                      <a:pt x="7681" y="18330"/>
                    </a:lnTo>
                    <a:lnTo>
                      <a:pt x="7681" y="18330"/>
                    </a:lnTo>
                    <a:lnTo>
                      <a:pt x="6804" y="18377"/>
                    </a:lnTo>
                    <a:lnTo>
                      <a:pt x="6804" y="18377"/>
                    </a:lnTo>
                    <a:lnTo>
                      <a:pt x="6365" y="18401"/>
                    </a:lnTo>
                    <a:lnTo>
                      <a:pt x="6365" y="18401"/>
                    </a:lnTo>
                    <a:lnTo>
                      <a:pt x="5926" y="18425"/>
                    </a:lnTo>
                    <a:lnTo>
                      <a:pt x="5926" y="18425"/>
                    </a:lnTo>
                    <a:lnTo>
                      <a:pt x="4965" y="16906"/>
                    </a:lnTo>
                    <a:lnTo>
                      <a:pt x="4965" y="16906"/>
                    </a:lnTo>
                    <a:lnTo>
                      <a:pt x="4526" y="16930"/>
                    </a:lnTo>
                    <a:lnTo>
                      <a:pt x="4526" y="16930"/>
                    </a:lnTo>
                    <a:lnTo>
                      <a:pt x="4526" y="16930"/>
                    </a:lnTo>
                    <a:lnTo>
                      <a:pt x="4526" y="16930"/>
                    </a:lnTo>
                    <a:lnTo>
                      <a:pt x="3649" y="16978"/>
                    </a:lnTo>
                    <a:lnTo>
                      <a:pt x="3649" y="16978"/>
                    </a:lnTo>
                    <a:lnTo>
                      <a:pt x="3678" y="17500"/>
                    </a:lnTo>
                    <a:lnTo>
                      <a:pt x="3678" y="17500"/>
                    </a:lnTo>
                    <a:lnTo>
                      <a:pt x="2829" y="18070"/>
                    </a:lnTo>
                    <a:lnTo>
                      <a:pt x="2829" y="18070"/>
                    </a:lnTo>
                    <a:lnTo>
                      <a:pt x="1981" y="18640"/>
                    </a:lnTo>
                    <a:lnTo>
                      <a:pt x="1981" y="18640"/>
                    </a:lnTo>
                    <a:lnTo>
                      <a:pt x="2038" y="19685"/>
                    </a:lnTo>
                    <a:lnTo>
                      <a:pt x="2038" y="19685"/>
                    </a:lnTo>
                    <a:lnTo>
                      <a:pt x="2038" y="19685"/>
                    </a:lnTo>
                    <a:lnTo>
                      <a:pt x="2038" y="19685"/>
                    </a:lnTo>
                    <a:lnTo>
                      <a:pt x="0" y="14557"/>
                    </a:lnTo>
                    <a:lnTo>
                      <a:pt x="422" y="6152"/>
                    </a:lnTo>
                    <a:lnTo>
                      <a:pt x="2090" y="4490"/>
                    </a:lnTo>
                    <a:lnTo>
                      <a:pt x="2090" y="4490"/>
                    </a:lnTo>
                    <a:lnTo>
                      <a:pt x="2824" y="1831"/>
                    </a:lnTo>
                    <a:lnTo>
                      <a:pt x="2824" y="1831"/>
                    </a:lnTo>
                    <a:lnTo>
                      <a:pt x="2796" y="1308"/>
                    </a:lnTo>
                    <a:lnTo>
                      <a:pt x="2796" y="1308"/>
                    </a:lnTo>
                    <a:lnTo>
                      <a:pt x="2767" y="786"/>
                    </a:lnTo>
                    <a:lnTo>
                      <a:pt x="2767" y="786"/>
                    </a:lnTo>
                    <a:lnTo>
                      <a:pt x="3644" y="738"/>
                    </a:lnTo>
                    <a:lnTo>
                      <a:pt x="3644" y="738"/>
                    </a:lnTo>
                    <a:lnTo>
                      <a:pt x="4082" y="714"/>
                    </a:lnTo>
                    <a:lnTo>
                      <a:pt x="4082" y="714"/>
                    </a:lnTo>
                    <a:lnTo>
                      <a:pt x="4958" y="666"/>
                    </a:lnTo>
                    <a:lnTo>
                      <a:pt x="4958" y="666"/>
                    </a:lnTo>
                    <a:lnTo>
                      <a:pt x="5834" y="619"/>
                    </a:lnTo>
                    <a:lnTo>
                      <a:pt x="5834" y="619"/>
                    </a:lnTo>
                    <a:lnTo>
                      <a:pt x="5806" y="96"/>
                    </a:lnTo>
                    <a:lnTo>
                      <a:pt x="5806" y="96"/>
                    </a:lnTo>
                    <a:lnTo>
                      <a:pt x="6681" y="48"/>
                    </a:lnTo>
                    <a:lnTo>
                      <a:pt x="6681" y="48"/>
                    </a:lnTo>
                    <a:lnTo>
                      <a:pt x="7558" y="0"/>
                    </a:lnTo>
                    <a:lnTo>
                      <a:pt x="7558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06" name="ID_290">
                <a:extLst>
                  <a:ext uri="{FF2B5EF4-FFF2-40B4-BE49-F238E27FC236}">
                    <a16:creationId xmlns:a16="http://schemas.microsoft.com/office/drawing/2014/main" xmlns="" id="{14A90966-B4A8-47DF-B274-6388C6FCC171}"/>
                  </a:ext>
                </a:extLst>
              </p:cNvPr>
              <p:cNvSpPr/>
              <p:nvPr/>
            </p:nvSpPr>
            <p:spPr>
              <a:xfrm>
                <a:off x="3064868" y="2569177"/>
                <a:ext cx="12474" cy="20121"/>
              </a:xfrm>
              <a:custGeom>
                <a:avLst/>
                <a:gdLst/>
                <a:ahLst/>
                <a:cxnLst/>
                <a:rect l="0" t="0" r="0" b="0"/>
                <a:pathLst>
                  <a:path w="12474" h="20121">
                    <a:moveTo>
                      <a:pt x="3734" y="0"/>
                    </a:moveTo>
                    <a:lnTo>
                      <a:pt x="3734" y="0"/>
                    </a:lnTo>
                    <a:lnTo>
                      <a:pt x="3734" y="0"/>
                    </a:lnTo>
                    <a:lnTo>
                      <a:pt x="6392" y="374"/>
                    </a:lnTo>
                    <a:lnTo>
                      <a:pt x="6392" y="374"/>
                    </a:lnTo>
                    <a:lnTo>
                      <a:pt x="6830" y="349"/>
                    </a:lnTo>
                    <a:lnTo>
                      <a:pt x="6830" y="349"/>
                    </a:lnTo>
                    <a:lnTo>
                      <a:pt x="7795" y="1866"/>
                    </a:lnTo>
                    <a:lnTo>
                      <a:pt x="7795" y="1866"/>
                    </a:lnTo>
                    <a:lnTo>
                      <a:pt x="8730" y="2861"/>
                    </a:lnTo>
                    <a:lnTo>
                      <a:pt x="8730" y="2861"/>
                    </a:lnTo>
                    <a:lnTo>
                      <a:pt x="9636" y="3334"/>
                    </a:lnTo>
                    <a:lnTo>
                      <a:pt x="9636" y="3334"/>
                    </a:lnTo>
                    <a:lnTo>
                      <a:pt x="11448" y="4279"/>
                    </a:lnTo>
                    <a:lnTo>
                      <a:pt x="11448" y="4279"/>
                    </a:lnTo>
                    <a:lnTo>
                      <a:pt x="11508" y="5323"/>
                    </a:lnTo>
                    <a:lnTo>
                      <a:pt x="11508" y="5323"/>
                    </a:lnTo>
                    <a:lnTo>
                      <a:pt x="11537" y="5845"/>
                    </a:lnTo>
                    <a:lnTo>
                      <a:pt x="11537" y="5845"/>
                    </a:lnTo>
                    <a:lnTo>
                      <a:pt x="12473" y="6840"/>
                    </a:lnTo>
                    <a:lnTo>
                      <a:pt x="12473" y="6840"/>
                    </a:lnTo>
                    <a:lnTo>
                      <a:pt x="12473" y="6840"/>
                    </a:lnTo>
                    <a:lnTo>
                      <a:pt x="12473" y="6840"/>
                    </a:lnTo>
                    <a:lnTo>
                      <a:pt x="10750" y="7462"/>
                    </a:lnTo>
                    <a:lnTo>
                      <a:pt x="10750" y="7462"/>
                    </a:lnTo>
                    <a:lnTo>
                      <a:pt x="10868" y="9551"/>
                    </a:lnTo>
                    <a:lnTo>
                      <a:pt x="10868" y="9551"/>
                    </a:lnTo>
                    <a:lnTo>
                      <a:pt x="10519" y="11143"/>
                    </a:lnTo>
                    <a:lnTo>
                      <a:pt x="10519" y="11143"/>
                    </a:lnTo>
                    <a:lnTo>
                      <a:pt x="10578" y="12187"/>
                    </a:lnTo>
                    <a:lnTo>
                      <a:pt x="10578" y="12187"/>
                    </a:lnTo>
                    <a:lnTo>
                      <a:pt x="12101" y="15768"/>
                    </a:lnTo>
                    <a:lnTo>
                      <a:pt x="12101" y="15768"/>
                    </a:lnTo>
                    <a:lnTo>
                      <a:pt x="11253" y="16340"/>
                    </a:lnTo>
                    <a:lnTo>
                      <a:pt x="11253" y="16340"/>
                    </a:lnTo>
                    <a:lnTo>
                      <a:pt x="10963" y="18976"/>
                    </a:lnTo>
                    <a:lnTo>
                      <a:pt x="10963" y="18976"/>
                    </a:lnTo>
                    <a:lnTo>
                      <a:pt x="9707" y="20095"/>
                    </a:lnTo>
                    <a:lnTo>
                      <a:pt x="9707" y="20095"/>
                    </a:lnTo>
                    <a:lnTo>
                      <a:pt x="9269" y="20120"/>
                    </a:lnTo>
                    <a:lnTo>
                      <a:pt x="9269" y="20120"/>
                    </a:lnTo>
                    <a:lnTo>
                      <a:pt x="9240" y="19598"/>
                    </a:lnTo>
                    <a:lnTo>
                      <a:pt x="9240" y="19598"/>
                    </a:lnTo>
                    <a:lnTo>
                      <a:pt x="8712" y="18056"/>
                    </a:lnTo>
                    <a:lnTo>
                      <a:pt x="8712" y="18056"/>
                    </a:lnTo>
                    <a:lnTo>
                      <a:pt x="8653" y="17012"/>
                    </a:lnTo>
                    <a:lnTo>
                      <a:pt x="8653" y="17012"/>
                    </a:lnTo>
                    <a:lnTo>
                      <a:pt x="8594" y="15967"/>
                    </a:lnTo>
                    <a:lnTo>
                      <a:pt x="8594" y="15967"/>
                    </a:lnTo>
                    <a:lnTo>
                      <a:pt x="8564" y="15445"/>
                    </a:lnTo>
                    <a:lnTo>
                      <a:pt x="8564" y="15445"/>
                    </a:lnTo>
                    <a:lnTo>
                      <a:pt x="8505" y="14400"/>
                    </a:lnTo>
                    <a:lnTo>
                      <a:pt x="8505" y="14400"/>
                    </a:lnTo>
                    <a:lnTo>
                      <a:pt x="7687" y="15494"/>
                    </a:lnTo>
                    <a:lnTo>
                      <a:pt x="7687" y="15494"/>
                    </a:lnTo>
                    <a:lnTo>
                      <a:pt x="6431" y="16613"/>
                    </a:lnTo>
                    <a:lnTo>
                      <a:pt x="6431" y="16613"/>
                    </a:lnTo>
                    <a:lnTo>
                      <a:pt x="6520" y="18180"/>
                    </a:lnTo>
                    <a:lnTo>
                      <a:pt x="6520" y="18180"/>
                    </a:lnTo>
                    <a:lnTo>
                      <a:pt x="5643" y="18230"/>
                    </a:lnTo>
                    <a:lnTo>
                      <a:pt x="5643" y="18230"/>
                    </a:lnTo>
                    <a:lnTo>
                      <a:pt x="4766" y="18279"/>
                    </a:lnTo>
                    <a:lnTo>
                      <a:pt x="4766" y="18279"/>
                    </a:lnTo>
                    <a:lnTo>
                      <a:pt x="4766" y="18279"/>
                    </a:lnTo>
                    <a:lnTo>
                      <a:pt x="4766" y="18279"/>
                    </a:lnTo>
                    <a:lnTo>
                      <a:pt x="3889" y="18329"/>
                    </a:lnTo>
                    <a:lnTo>
                      <a:pt x="3889" y="18329"/>
                    </a:lnTo>
                    <a:lnTo>
                      <a:pt x="3831" y="17284"/>
                    </a:lnTo>
                    <a:lnTo>
                      <a:pt x="3831" y="17284"/>
                    </a:lnTo>
                    <a:lnTo>
                      <a:pt x="3772" y="16240"/>
                    </a:lnTo>
                    <a:lnTo>
                      <a:pt x="3772" y="16240"/>
                    </a:lnTo>
                    <a:lnTo>
                      <a:pt x="0" y="11737"/>
                    </a:lnTo>
                    <a:lnTo>
                      <a:pt x="203" y="7534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07" name="ID_291">
                <a:extLst>
                  <a:ext uri="{FF2B5EF4-FFF2-40B4-BE49-F238E27FC236}">
                    <a16:creationId xmlns:a16="http://schemas.microsoft.com/office/drawing/2014/main" xmlns="" id="{8ADCFE09-5712-46DE-A6E4-715AF61ABCBE}"/>
                  </a:ext>
                </a:extLst>
              </p:cNvPr>
              <p:cNvSpPr/>
              <p:nvPr/>
            </p:nvSpPr>
            <p:spPr>
              <a:xfrm>
                <a:off x="3031364" y="2568968"/>
                <a:ext cx="3914" cy="2805"/>
              </a:xfrm>
              <a:custGeom>
                <a:avLst/>
                <a:gdLst/>
                <a:ahLst/>
                <a:cxnLst/>
                <a:rect l="0" t="0" r="0" b="0"/>
                <a:pathLst>
                  <a:path w="3914" h="2805">
                    <a:moveTo>
                      <a:pt x="3913" y="1543"/>
                    </a:moveTo>
                    <a:lnTo>
                      <a:pt x="28" y="2804"/>
                    </a:lnTo>
                    <a:lnTo>
                      <a:pt x="28" y="2804"/>
                    </a:lnTo>
                    <a:lnTo>
                      <a:pt x="0" y="2282"/>
                    </a:lnTo>
                    <a:lnTo>
                      <a:pt x="0" y="2282"/>
                    </a:lnTo>
                    <a:lnTo>
                      <a:pt x="409" y="1736"/>
                    </a:lnTo>
                    <a:lnTo>
                      <a:pt x="409" y="1736"/>
                    </a:lnTo>
                    <a:lnTo>
                      <a:pt x="1256" y="1165"/>
                    </a:lnTo>
                    <a:lnTo>
                      <a:pt x="1256" y="1165"/>
                    </a:lnTo>
                    <a:lnTo>
                      <a:pt x="2075" y="73"/>
                    </a:lnTo>
                    <a:lnTo>
                      <a:pt x="2075" y="73"/>
                    </a:lnTo>
                    <a:lnTo>
                      <a:pt x="3389" y="0"/>
                    </a:lnTo>
                    <a:lnTo>
                      <a:pt x="3389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08" name="ID_292">
                <a:extLst>
                  <a:ext uri="{FF2B5EF4-FFF2-40B4-BE49-F238E27FC236}">
                    <a16:creationId xmlns:a16="http://schemas.microsoft.com/office/drawing/2014/main" xmlns="" id="{68A78D92-C703-4397-AC41-8A03233BAB4A}"/>
                  </a:ext>
                </a:extLst>
              </p:cNvPr>
              <p:cNvSpPr/>
              <p:nvPr/>
            </p:nvSpPr>
            <p:spPr>
              <a:xfrm>
                <a:off x="3026048" y="2568831"/>
                <a:ext cx="1697" cy="1663"/>
              </a:xfrm>
              <a:custGeom>
                <a:avLst/>
                <a:gdLst/>
                <a:ahLst/>
                <a:cxnLst/>
                <a:rect l="0" t="0" r="0" b="0"/>
                <a:pathLst>
                  <a:path w="1697" h="1663">
                    <a:moveTo>
                      <a:pt x="877" y="1614"/>
                    </a:moveTo>
                    <a:lnTo>
                      <a:pt x="0" y="1662"/>
                    </a:lnTo>
                    <a:lnTo>
                      <a:pt x="0" y="1662"/>
                    </a:lnTo>
                    <a:lnTo>
                      <a:pt x="0" y="1662"/>
                    </a:lnTo>
                    <a:lnTo>
                      <a:pt x="0" y="1662"/>
                    </a:lnTo>
                    <a:lnTo>
                      <a:pt x="820" y="570"/>
                    </a:lnTo>
                    <a:lnTo>
                      <a:pt x="820" y="570"/>
                    </a:lnTo>
                    <a:lnTo>
                      <a:pt x="1696" y="522"/>
                    </a:lnTo>
                    <a:lnTo>
                      <a:pt x="1696" y="522"/>
                    </a:lnTo>
                    <a:lnTo>
                      <a:pt x="1668" y="0"/>
                    </a:lnTo>
                    <a:lnTo>
                      <a:pt x="1668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09" name="ID_293">
                <a:extLst>
                  <a:ext uri="{FF2B5EF4-FFF2-40B4-BE49-F238E27FC236}">
                    <a16:creationId xmlns:a16="http://schemas.microsoft.com/office/drawing/2014/main" xmlns="" id="{2B17FD05-BE92-45C1-AD0C-9D0A385800FB}"/>
                  </a:ext>
                </a:extLst>
              </p:cNvPr>
              <p:cNvSpPr/>
              <p:nvPr/>
            </p:nvSpPr>
            <p:spPr>
              <a:xfrm>
                <a:off x="3053736" y="2567083"/>
                <a:ext cx="5521" cy="8628"/>
              </a:xfrm>
              <a:custGeom>
                <a:avLst/>
                <a:gdLst/>
                <a:ahLst/>
                <a:cxnLst/>
                <a:rect l="0" t="0" r="0" b="0"/>
                <a:pathLst>
                  <a:path w="5521" h="8628">
                    <a:moveTo>
                      <a:pt x="2863" y="7484"/>
                    </a:moveTo>
                    <a:lnTo>
                      <a:pt x="1986" y="7533"/>
                    </a:lnTo>
                    <a:lnTo>
                      <a:pt x="1986" y="7533"/>
                    </a:lnTo>
                    <a:lnTo>
                      <a:pt x="1606" y="8602"/>
                    </a:lnTo>
                    <a:lnTo>
                      <a:pt x="1606" y="8602"/>
                    </a:lnTo>
                    <a:lnTo>
                      <a:pt x="1168" y="8627"/>
                    </a:lnTo>
                    <a:lnTo>
                      <a:pt x="1168" y="8627"/>
                    </a:lnTo>
                    <a:lnTo>
                      <a:pt x="1110" y="7582"/>
                    </a:lnTo>
                    <a:lnTo>
                      <a:pt x="1110" y="7582"/>
                    </a:lnTo>
                    <a:lnTo>
                      <a:pt x="1080" y="7060"/>
                    </a:lnTo>
                    <a:lnTo>
                      <a:pt x="1080" y="7060"/>
                    </a:lnTo>
                    <a:lnTo>
                      <a:pt x="1051" y="6538"/>
                    </a:lnTo>
                    <a:lnTo>
                      <a:pt x="1051" y="6538"/>
                    </a:lnTo>
                    <a:lnTo>
                      <a:pt x="1022" y="6015"/>
                    </a:lnTo>
                    <a:lnTo>
                      <a:pt x="1022" y="6015"/>
                    </a:lnTo>
                    <a:lnTo>
                      <a:pt x="146" y="6064"/>
                    </a:lnTo>
                    <a:lnTo>
                      <a:pt x="146" y="6064"/>
                    </a:lnTo>
                    <a:lnTo>
                      <a:pt x="58" y="4497"/>
                    </a:lnTo>
                    <a:lnTo>
                      <a:pt x="58" y="4497"/>
                    </a:lnTo>
                    <a:lnTo>
                      <a:pt x="0" y="3453"/>
                    </a:lnTo>
                    <a:lnTo>
                      <a:pt x="0" y="3453"/>
                    </a:lnTo>
                    <a:lnTo>
                      <a:pt x="701" y="270"/>
                    </a:lnTo>
                    <a:lnTo>
                      <a:pt x="5520" y="0"/>
                    </a:lnTo>
                    <a:lnTo>
                      <a:pt x="4615" y="7386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10" name="ID_294">
                <a:extLst>
                  <a:ext uri="{FF2B5EF4-FFF2-40B4-BE49-F238E27FC236}">
                    <a16:creationId xmlns:a16="http://schemas.microsoft.com/office/drawing/2014/main" xmlns="" id="{A3EDCF32-0932-4E3B-A18E-308D66CA1C00}"/>
                  </a:ext>
                </a:extLst>
              </p:cNvPr>
              <p:cNvSpPr/>
              <p:nvPr/>
            </p:nvSpPr>
            <p:spPr>
              <a:xfrm>
                <a:off x="2976924" y="2569327"/>
                <a:ext cx="2766" cy="5225"/>
              </a:xfrm>
              <a:custGeom>
                <a:avLst/>
                <a:gdLst/>
                <a:ahLst/>
                <a:cxnLst/>
                <a:rect l="0" t="0" r="0" b="0"/>
                <a:pathLst>
                  <a:path w="2766" h="5225">
                    <a:moveTo>
                      <a:pt x="2491" y="0"/>
                    </a:moveTo>
                    <a:lnTo>
                      <a:pt x="2765" y="5224"/>
                    </a:lnTo>
                    <a:lnTo>
                      <a:pt x="0" y="2751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11" name="ID_295">
                <a:extLst>
                  <a:ext uri="{FF2B5EF4-FFF2-40B4-BE49-F238E27FC236}">
                    <a16:creationId xmlns:a16="http://schemas.microsoft.com/office/drawing/2014/main" xmlns="" id="{3F7C1DAA-1E64-4C7B-BC1E-533A561C6A05}"/>
                  </a:ext>
                </a:extLst>
              </p:cNvPr>
              <p:cNvSpPr/>
              <p:nvPr/>
            </p:nvSpPr>
            <p:spPr>
              <a:xfrm>
                <a:off x="3082790" y="2562877"/>
                <a:ext cx="23759" cy="20544"/>
              </a:xfrm>
              <a:custGeom>
                <a:avLst/>
                <a:gdLst/>
                <a:ahLst/>
                <a:cxnLst/>
                <a:rect l="0" t="0" r="0" b="0"/>
                <a:pathLst>
                  <a:path w="23759" h="20544">
                    <a:moveTo>
                      <a:pt x="23758" y="8842"/>
                    </a:moveTo>
                    <a:lnTo>
                      <a:pt x="22534" y="10485"/>
                    </a:lnTo>
                    <a:lnTo>
                      <a:pt x="22534" y="10485"/>
                    </a:lnTo>
                    <a:lnTo>
                      <a:pt x="22534" y="10485"/>
                    </a:lnTo>
                    <a:lnTo>
                      <a:pt x="22534" y="10485"/>
                    </a:lnTo>
                    <a:lnTo>
                      <a:pt x="22157" y="11555"/>
                    </a:lnTo>
                    <a:lnTo>
                      <a:pt x="22157" y="11555"/>
                    </a:lnTo>
                    <a:lnTo>
                      <a:pt x="19710" y="14840"/>
                    </a:lnTo>
                    <a:lnTo>
                      <a:pt x="19710" y="14840"/>
                    </a:lnTo>
                    <a:lnTo>
                      <a:pt x="18803" y="14369"/>
                    </a:lnTo>
                    <a:lnTo>
                      <a:pt x="18803" y="14369"/>
                    </a:lnTo>
                    <a:lnTo>
                      <a:pt x="18803" y="14369"/>
                    </a:lnTo>
                    <a:lnTo>
                      <a:pt x="18803" y="14369"/>
                    </a:lnTo>
                    <a:lnTo>
                      <a:pt x="17926" y="14420"/>
                    </a:lnTo>
                    <a:lnTo>
                      <a:pt x="17926" y="14420"/>
                    </a:lnTo>
                    <a:lnTo>
                      <a:pt x="17579" y="16012"/>
                    </a:lnTo>
                    <a:lnTo>
                      <a:pt x="17579" y="16012"/>
                    </a:lnTo>
                    <a:lnTo>
                      <a:pt x="17140" y="16037"/>
                    </a:lnTo>
                    <a:lnTo>
                      <a:pt x="17140" y="16037"/>
                    </a:lnTo>
                    <a:lnTo>
                      <a:pt x="16264" y="16088"/>
                    </a:lnTo>
                    <a:lnTo>
                      <a:pt x="16264" y="16088"/>
                    </a:lnTo>
                    <a:lnTo>
                      <a:pt x="16264" y="16088"/>
                    </a:lnTo>
                    <a:lnTo>
                      <a:pt x="16264" y="16088"/>
                    </a:lnTo>
                    <a:lnTo>
                      <a:pt x="16354" y="17654"/>
                    </a:lnTo>
                    <a:lnTo>
                      <a:pt x="16354" y="17654"/>
                    </a:lnTo>
                    <a:lnTo>
                      <a:pt x="15916" y="17680"/>
                    </a:lnTo>
                    <a:lnTo>
                      <a:pt x="15916" y="17680"/>
                    </a:lnTo>
                    <a:lnTo>
                      <a:pt x="15478" y="17705"/>
                    </a:lnTo>
                    <a:lnTo>
                      <a:pt x="15478" y="17705"/>
                    </a:lnTo>
                    <a:lnTo>
                      <a:pt x="14601" y="17755"/>
                    </a:lnTo>
                    <a:lnTo>
                      <a:pt x="14601" y="17755"/>
                    </a:lnTo>
                    <a:lnTo>
                      <a:pt x="14223" y="18825"/>
                    </a:lnTo>
                    <a:lnTo>
                      <a:pt x="14223" y="18825"/>
                    </a:lnTo>
                    <a:lnTo>
                      <a:pt x="13346" y="18876"/>
                    </a:lnTo>
                    <a:lnTo>
                      <a:pt x="13346" y="18876"/>
                    </a:lnTo>
                    <a:lnTo>
                      <a:pt x="12470" y="18926"/>
                    </a:lnTo>
                    <a:lnTo>
                      <a:pt x="12470" y="18926"/>
                    </a:lnTo>
                    <a:lnTo>
                      <a:pt x="11684" y="20543"/>
                    </a:lnTo>
                    <a:lnTo>
                      <a:pt x="11684" y="20543"/>
                    </a:lnTo>
                    <a:lnTo>
                      <a:pt x="9870" y="19600"/>
                    </a:lnTo>
                    <a:lnTo>
                      <a:pt x="9870" y="19600"/>
                    </a:lnTo>
                    <a:lnTo>
                      <a:pt x="9840" y="19078"/>
                    </a:lnTo>
                    <a:lnTo>
                      <a:pt x="9840" y="19078"/>
                    </a:lnTo>
                    <a:lnTo>
                      <a:pt x="9780" y="18033"/>
                    </a:lnTo>
                    <a:lnTo>
                      <a:pt x="9780" y="18033"/>
                    </a:lnTo>
                    <a:lnTo>
                      <a:pt x="9690" y="16466"/>
                    </a:lnTo>
                    <a:lnTo>
                      <a:pt x="9690" y="16466"/>
                    </a:lnTo>
                    <a:lnTo>
                      <a:pt x="9161" y="14925"/>
                    </a:lnTo>
                    <a:lnTo>
                      <a:pt x="9161" y="14925"/>
                    </a:lnTo>
                    <a:lnTo>
                      <a:pt x="9161" y="14925"/>
                    </a:lnTo>
                    <a:lnTo>
                      <a:pt x="9161" y="14925"/>
                    </a:lnTo>
                    <a:lnTo>
                      <a:pt x="9102" y="13880"/>
                    </a:lnTo>
                    <a:lnTo>
                      <a:pt x="9102" y="13880"/>
                    </a:lnTo>
                    <a:lnTo>
                      <a:pt x="9072" y="13358"/>
                    </a:lnTo>
                    <a:lnTo>
                      <a:pt x="9072" y="13358"/>
                    </a:lnTo>
                    <a:lnTo>
                      <a:pt x="7727" y="12912"/>
                    </a:lnTo>
                    <a:lnTo>
                      <a:pt x="7727" y="12912"/>
                    </a:lnTo>
                    <a:lnTo>
                      <a:pt x="5974" y="13012"/>
                    </a:lnTo>
                    <a:lnTo>
                      <a:pt x="5974" y="13012"/>
                    </a:lnTo>
                    <a:lnTo>
                      <a:pt x="5506" y="12515"/>
                    </a:lnTo>
                    <a:lnTo>
                      <a:pt x="5506" y="12515"/>
                    </a:lnTo>
                    <a:lnTo>
                      <a:pt x="5506" y="12515"/>
                    </a:lnTo>
                    <a:lnTo>
                      <a:pt x="5506" y="12515"/>
                    </a:lnTo>
                    <a:lnTo>
                      <a:pt x="5176" y="6770"/>
                    </a:lnTo>
                    <a:lnTo>
                      <a:pt x="0" y="779"/>
                    </a:lnTo>
                    <a:lnTo>
                      <a:pt x="5027" y="4159"/>
                    </a:lnTo>
                    <a:lnTo>
                      <a:pt x="12384" y="2164"/>
                    </a:lnTo>
                    <a:lnTo>
                      <a:pt x="13577" y="0"/>
                    </a:lnTo>
                    <a:lnTo>
                      <a:pt x="23516" y="4664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12" name="ID_296">
                <a:extLst>
                  <a:ext uri="{FF2B5EF4-FFF2-40B4-BE49-F238E27FC236}">
                    <a16:creationId xmlns:a16="http://schemas.microsoft.com/office/drawing/2014/main" xmlns="" id="{7D8451E9-1066-4303-B249-79B6E8061C7A}"/>
                  </a:ext>
                </a:extLst>
              </p:cNvPr>
              <p:cNvSpPr/>
              <p:nvPr/>
            </p:nvSpPr>
            <p:spPr>
              <a:xfrm>
                <a:off x="3067461" y="2564526"/>
                <a:ext cx="14314" cy="10348"/>
              </a:xfrm>
              <a:custGeom>
                <a:avLst/>
                <a:gdLst/>
                <a:ahLst/>
                <a:cxnLst/>
                <a:rect l="0" t="0" r="0" b="0"/>
                <a:pathLst>
                  <a:path w="14314" h="10348">
                    <a:moveTo>
                      <a:pt x="14283" y="3905"/>
                    </a:moveTo>
                    <a:lnTo>
                      <a:pt x="14313" y="4427"/>
                    </a:lnTo>
                    <a:lnTo>
                      <a:pt x="14313" y="4427"/>
                    </a:lnTo>
                    <a:lnTo>
                      <a:pt x="13934" y="5497"/>
                    </a:lnTo>
                    <a:lnTo>
                      <a:pt x="13934" y="5497"/>
                    </a:lnTo>
                    <a:lnTo>
                      <a:pt x="14024" y="7064"/>
                    </a:lnTo>
                    <a:lnTo>
                      <a:pt x="14024" y="7064"/>
                    </a:lnTo>
                    <a:lnTo>
                      <a:pt x="13586" y="7089"/>
                    </a:lnTo>
                    <a:lnTo>
                      <a:pt x="13586" y="7089"/>
                    </a:lnTo>
                    <a:lnTo>
                      <a:pt x="12739" y="7661"/>
                    </a:lnTo>
                    <a:lnTo>
                      <a:pt x="12739" y="7661"/>
                    </a:lnTo>
                    <a:lnTo>
                      <a:pt x="12301" y="7686"/>
                    </a:lnTo>
                    <a:lnTo>
                      <a:pt x="12301" y="7686"/>
                    </a:lnTo>
                    <a:lnTo>
                      <a:pt x="12331" y="8208"/>
                    </a:lnTo>
                    <a:lnTo>
                      <a:pt x="12331" y="8208"/>
                    </a:lnTo>
                    <a:lnTo>
                      <a:pt x="11484" y="8780"/>
                    </a:lnTo>
                    <a:lnTo>
                      <a:pt x="11484" y="8780"/>
                    </a:lnTo>
                    <a:lnTo>
                      <a:pt x="11543" y="9825"/>
                    </a:lnTo>
                    <a:lnTo>
                      <a:pt x="11543" y="9825"/>
                    </a:lnTo>
                    <a:lnTo>
                      <a:pt x="11573" y="10347"/>
                    </a:lnTo>
                    <a:lnTo>
                      <a:pt x="11573" y="10347"/>
                    </a:lnTo>
                    <a:lnTo>
                      <a:pt x="10667" y="9875"/>
                    </a:lnTo>
                    <a:lnTo>
                      <a:pt x="10667" y="9875"/>
                    </a:lnTo>
                    <a:lnTo>
                      <a:pt x="10667" y="9875"/>
                    </a:lnTo>
                    <a:lnTo>
                      <a:pt x="10667" y="9875"/>
                    </a:lnTo>
                    <a:lnTo>
                      <a:pt x="11484" y="8780"/>
                    </a:lnTo>
                    <a:lnTo>
                      <a:pt x="11484" y="8780"/>
                    </a:lnTo>
                    <a:lnTo>
                      <a:pt x="11484" y="8780"/>
                    </a:lnTo>
                    <a:lnTo>
                      <a:pt x="11484" y="8780"/>
                    </a:lnTo>
                    <a:lnTo>
                      <a:pt x="11454" y="8258"/>
                    </a:lnTo>
                    <a:lnTo>
                      <a:pt x="11454" y="8258"/>
                    </a:lnTo>
                    <a:lnTo>
                      <a:pt x="10549" y="7786"/>
                    </a:lnTo>
                    <a:lnTo>
                      <a:pt x="10549" y="7786"/>
                    </a:lnTo>
                    <a:lnTo>
                      <a:pt x="10578" y="8308"/>
                    </a:lnTo>
                    <a:lnTo>
                      <a:pt x="10578" y="8308"/>
                    </a:lnTo>
                    <a:lnTo>
                      <a:pt x="9732" y="8880"/>
                    </a:lnTo>
                    <a:lnTo>
                      <a:pt x="9732" y="8880"/>
                    </a:lnTo>
                    <a:lnTo>
                      <a:pt x="9791" y="9924"/>
                    </a:lnTo>
                    <a:lnTo>
                      <a:pt x="9791" y="9924"/>
                    </a:lnTo>
                    <a:lnTo>
                      <a:pt x="8915" y="9974"/>
                    </a:lnTo>
                    <a:lnTo>
                      <a:pt x="8915" y="9974"/>
                    </a:lnTo>
                    <a:lnTo>
                      <a:pt x="8855" y="8930"/>
                    </a:lnTo>
                    <a:lnTo>
                      <a:pt x="8855" y="8930"/>
                    </a:lnTo>
                    <a:lnTo>
                      <a:pt x="7043" y="7985"/>
                    </a:lnTo>
                    <a:lnTo>
                      <a:pt x="7043" y="7985"/>
                    </a:lnTo>
                    <a:lnTo>
                      <a:pt x="6137" y="7512"/>
                    </a:lnTo>
                    <a:lnTo>
                      <a:pt x="6137" y="7512"/>
                    </a:lnTo>
                    <a:lnTo>
                      <a:pt x="5202" y="6517"/>
                    </a:lnTo>
                    <a:lnTo>
                      <a:pt x="5202" y="6517"/>
                    </a:lnTo>
                    <a:lnTo>
                      <a:pt x="4237" y="5000"/>
                    </a:lnTo>
                    <a:lnTo>
                      <a:pt x="4237" y="5000"/>
                    </a:lnTo>
                    <a:lnTo>
                      <a:pt x="3799" y="5025"/>
                    </a:lnTo>
                    <a:lnTo>
                      <a:pt x="3799" y="5025"/>
                    </a:lnTo>
                    <a:lnTo>
                      <a:pt x="1141" y="4651"/>
                    </a:lnTo>
                    <a:lnTo>
                      <a:pt x="1141" y="4651"/>
                    </a:lnTo>
                    <a:lnTo>
                      <a:pt x="1141" y="4651"/>
                    </a:lnTo>
                    <a:lnTo>
                      <a:pt x="1141" y="4651"/>
                    </a:lnTo>
                    <a:lnTo>
                      <a:pt x="0" y="0"/>
                    </a:lnTo>
                    <a:lnTo>
                      <a:pt x="11944" y="1419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13" name="ID_297">
                <a:extLst>
                  <a:ext uri="{FF2B5EF4-FFF2-40B4-BE49-F238E27FC236}">
                    <a16:creationId xmlns:a16="http://schemas.microsoft.com/office/drawing/2014/main" xmlns="" id="{588513C7-7950-46E8-BBB4-846000A04F27}"/>
                  </a:ext>
                </a:extLst>
              </p:cNvPr>
              <p:cNvSpPr/>
              <p:nvPr/>
            </p:nvSpPr>
            <p:spPr>
              <a:xfrm>
                <a:off x="3067313" y="2555375"/>
                <a:ext cx="12293" cy="9576"/>
              </a:xfrm>
              <a:custGeom>
                <a:avLst/>
                <a:gdLst/>
                <a:ahLst/>
                <a:cxnLst/>
                <a:rect l="0" t="0" r="0" b="0"/>
                <a:pathLst>
                  <a:path w="12293" h="9576">
                    <a:moveTo>
                      <a:pt x="4462" y="0"/>
                    </a:moveTo>
                    <a:lnTo>
                      <a:pt x="5019" y="2064"/>
                    </a:lnTo>
                    <a:lnTo>
                      <a:pt x="5019" y="2064"/>
                    </a:lnTo>
                    <a:lnTo>
                      <a:pt x="4640" y="3134"/>
                    </a:lnTo>
                    <a:lnTo>
                      <a:pt x="4640" y="3134"/>
                    </a:lnTo>
                    <a:lnTo>
                      <a:pt x="4699" y="4178"/>
                    </a:lnTo>
                    <a:lnTo>
                      <a:pt x="4699" y="4178"/>
                    </a:lnTo>
                    <a:lnTo>
                      <a:pt x="4699" y="4178"/>
                    </a:lnTo>
                    <a:lnTo>
                      <a:pt x="4699" y="4178"/>
                    </a:lnTo>
                    <a:lnTo>
                      <a:pt x="5137" y="4153"/>
                    </a:lnTo>
                    <a:lnTo>
                      <a:pt x="5137" y="4153"/>
                    </a:lnTo>
                    <a:lnTo>
                      <a:pt x="5605" y="4651"/>
                    </a:lnTo>
                    <a:lnTo>
                      <a:pt x="5605" y="4651"/>
                    </a:lnTo>
                    <a:lnTo>
                      <a:pt x="6480" y="4601"/>
                    </a:lnTo>
                    <a:lnTo>
                      <a:pt x="6480" y="4601"/>
                    </a:lnTo>
                    <a:lnTo>
                      <a:pt x="6948" y="5099"/>
                    </a:lnTo>
                    <a:lnTo>
                      <a:pt x="6948" y="5099"/>
                    </a:lnTo>
                    <a:lnTo>
                      <a:pt x="7415" y="5596"/>
                    </a:lnTo>
                    <a:lnTo>
                      <a:pt x="7415" y="5596"/>
                    </a:lnTo>
                    <a:lnTo>
                      <a:pt x="8321" y="6069"/>
                    </a:lnTo>
                    <a:lnTo>
                      <a:pt x="8321" y="6069"/>
                    </a:lnTo>
                    <a:lnTo>
                      <a:pt x="8321" y="6069"/>
                    </a:lnTo>
                    <a:lnTo>
                      <a:pt x="8321" y="6069"/>
                    </a:lnTo>
                    <a:lnTo>
                      <a:pt x="9167" y="5497"/>
                    </a:lnTo>
                    <a:lnTo>
                      <a:pt x="9167" y="5497"/>
                    </a:lnTo>
                    <a:lnTo>
                      <a:pt x="9108" y="4452"/>
                    </a:lnTo>
                    <a:lnTo>
                      <a:pt x="9108" y="4452"/>
                    </a:lnTo>
                    <a:lnTo>
                      <a:pt x="10073" y="5969"/>
                    </a:lnTo>
                    <a:lnTo>
                      <a:pt x="10073" y="5969"/>
                    </a:lnTo>
                    <a:lnTo>
                      <a:pt x="12292" y="6367"/>
                    </a:lnTo>
                    <a:lnTo>
                      <a:pt x="12292" y="6367"/>
                    </a:lnTo>
                    <a:lnTo>
                      <a:pt x="11156" y="9575"/>
                    </a:lnTo>
                    <a:lnTo>
                      <a:pt x="0" y="6540"/>
                    </a:lnTo>
                    <a:lnTo>
                      <a:pt x="522" y="223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14" name="ID_298">
                <a:extLst>
                  <a:ext uri="{FF2B5EF4-FFF2-40B4-BE49-F238E27FC236}">
                    <a16:creationId xmlns:a16="http://schemas.microsoft.com/office/drawing/2014/main" xmlns="" id="{7F626A77-43BE-4856-9466-5D175787AB57}"/>
                  </a:ext>
                </a:extLst>
              </p:cNvPr>
              <p:cNvSpPr/>
              <p:nvPr/>
            </p:nvSpPr>
            <p:spPr>
              <a:xfrm>
                <a:off x="3071716" y="2551147"/>
                <a:ext cx="699" cy="3184"/>
              </a:xfrm>
              <a:custGeom>
                <a:avLst/>
                <a:gdLst/>
                <a:ahLst/>
                <a:cxnLst/>
                <a:rect l="0" t="0" r="0" b="0"/>
                <a:pathLst>
                  <a:path w="699" h="3184">
                    <a:moveTo>
                      <a:pt x="408" y="2636"/>
                    </a:moveTo>
                    <a:lnTo>
                      <a:pt x="0" y="3183"/>
                    </a:lnTo>
                    <a:lnTo>
                      <a:pt x="0" y="3183"/>
                    </a:lnTo>
                    <a:lnTo>
                      <a:pt x="698" y="0"/>
                    </a:lnTo>
                    <a:lnTo>
                      <a:pt x="698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15" name="ID_299">
                <a:extLst>
                  <a:ext uri="{FF2B5EF4-FFF2-40B4-BE49-F238E27FC236}">
                    <a16:creationId xmlns:a16="http://schemas.microsoft.com/office/drawing/2014/main" xmlns="" id="{73014762-C51D-4950-BCF3-5A1C91527210}"/>
                  </a:ext>
                </a:extLst>
              </p:cNvPr>
              <p:cNvSpPr/>
              <p:nvPr/>
            </p:nvSpPr>
            <p:spPr>
              <a:xfrm>
                <a:off x="3053649" y="2549374"/>
                <a:ext cx="12259" cy="12911"/>
              </a:xfrm>
              <a:custGeom>
                <a:avLst/>
                <a:gdLst/>
                <a:ahLst/>
                <a:cxnLst/>
                <a:rect l="0" t="0" r="0" b="0"/>
                <a:pathLst>
                  <a:path w="12259" h="12911">
                    <a:moveTo>
                      <a:pt x="3736" y="0"/>
                    </a:moveTo>
                    <a:lnTo>
                      <a:pt x="12258" y="3189"/>
                    </a:lnTo>
                    <a:lnTo>
                      <a:pt x="7095" y="12910"/>
                    </a:lnTo>
                    <a:lnTo>
                      <a:pt x="4350" y="10969"/>
                    </a:lnTo>
                    <a:lnTo>
                      <a:pt x="438" y="11712"/>
                    </a:lnTo>
                    <a:lnTo>
                      <a:pt x="0" y="3877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16" name="ID_300">
                <a:extLst>
                  <a:ext uri="{FF2B5EF4-FFF2-40B4-BE49-F238E27FC236}">
                    <a16:creationId xmlns:a16="http://schemas.microsoft.com/office/drawing/2014/main" xmlns="" id="{BAB2BBC9-890E-48E3-9BA2-E03B36C20E7E}"/>
                  </a:ext>
                </a:extLst>
              </p:cNvPr>
              <p:cNvSpPr/>
              <p:nvPr/>
            </p:nvSpPr>
            <p:spPr>
              <a:xfrm>
                <a:off x="2966683" y="2552042"/>
                <a:ext cx="13659" cy="20472"/>
              </a:xfrm>
              <a:custGeom>
                <a:avLst/>
                <a:gdLst/>
                <a:ahLst/>
                <a:cxnLst/>
                <a:rect l="0" t="0" r="0" b="0"/>
                <a:pathLst>
                  <a:path w="13659" h="20472">
                    <a:moveTo>
                      <a:pt x="12700" y="0"/>
                    </a:moveTo>
                    <a:lnTo>
                      <a:pt x="13658" y="1521"/>
                    </a:lnTo>
                    <a:lnTo>
                      <a:pt x="6078" y="16063"/>
                    </a:lnTo>
                    <a:lnTo>
                      <a:pt x="1915" y="20471"/>
                    </a:lnTo>
                    <a:lnTo>
                      <a:pt x="0" y="17428"/>
                    </a:lnTo>
                    <a:lnTo>
                      <a:pt x="3753" y="5184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17" name="ID_301">
                <a:extLst>
                  <a:ext uri="{FF2B5EF4-FFF2-40B4-BE49-F238E27FC236}">
                    <a16:creationId xmlns:a16="http://schemas.microsoft.com/office/drawing/2014/main" xmlns="" id="{90001213-A91D-446B-802F-A0BD8C30DA15}"/>
                  </a:ext>
                </a:extLst>
              </p:cNvPr>
              <p:cNvSpPr/>
              <p:nvPr/>
            </p:nvSpPr>
            <p:spPr>
              <a:xfrm>
                <a:off x="3071716" y="2546621"/>
                <a:ext cx="23338" cy="18849"/>
              </a:xfrm>
              <a:custGeom>
                <a:avLst/>
                <a:gdLst/>
                <a:ahLst/>
                <a:cxnLst/>
                <a:rect l="0" t="0" r="0" b="0"/>
                <a:pathLst>
                  <a:path w="23338" h="18849">
                    <a:moveTo>
                      <a:pt x="18087" y="1438"/>
                    </a:moveTo>
                    <a:lnTo>
                      <a:pt x="22494" y="1708"/>
                    </a:lnTo>
                    <a:lnTo>
                      <a:pt x="23337" y="16331"/>
                    </a:lnTo>
                    <a:lnTo>
                      <a:pt x="16011" y="18848"/>
                    </a:lnTo>
                    <a:lnTo>
                      <a:pt x="11393" y="14921"/>
                    </a:lnTo>
                    <a:lnTo>
                      <a:pt x="7889" y="15121"/>
                    </a:lnTo>
                    <a:lnTo>
                      <a:pt x="7889" y="15121"/>
                    </a:lnTo>
                    <a:lnTo>
                      <a:pt x="5670" y="14723"/>
                    </a:lnTo>
                    <a:lnTo>
                      <a:pt x="5670" y="14723"/>
                    </a:lnTo>
                    <a:lnTo>
                      <a:pt x="4705" y="13206"/>
                    </a:lnTo>
                    <a:lnTo>
                      <a:pt x="4705" y="13206"/>
                    </a:lnTo>
                    <a:lnTo>
                      <a:pt x="4764" y="14251"/>
                    </a:lnTo>
                    <a:lnTo>
                      <a:pt x="4764" y="14251"/>
                    </a:lnTo>
                    <a:lnTo>
                      <a:pt x="3918" y="14823"/>
                    </a:lnTo>
                    <a:lnTo>
                      <a:pt x="3918" y="14823"/>
                    </a:lnTo>
                    <a:lnTo>
                      <a:pt x="3918" y="14823"/>
                    </a:lnTo>
                    <a:lnTo>
                      <a:pt x="3918" y="14823"/>
                    </a:lnTo>
                    <a:lnTo>
                      <a:pt x="3012" y="14350"/>
                    </a:lnTo>
                    <a:lnTo>
                      <a:pt x="3012" y="14350"/>
                    </a:lnTo>
                    <a:lnTo>
                      <a:pt x="2545" y="13853"/>
                    </a:lnTo>
                    <a:lnTo>
                      <a:pt x="2545" y="13853"/>
                    </a:lnTo>
                    <a:lnTo>
                      <a:pt x="2077" y="13355"/>
                    </a:lnTo>
                    <a:lnTo>
                      <a:pt x="2077" y="13355"/>
                    </a:lnTo>
                    <a:lnTo>
                      <a:pt x="1202" y="13405"/>
                    </a:lnTo>
                    <a:lnTo>
                      <a:pt x="1202" y="13405"/>
                    </a:lnTo>
                    <a:lnTo>
                      <a:pt x="734" y="12907"/>
                    </a:lnTo>
                    <a:lnTo>
                      <a:pt x="734" y="12907"/>
                    </a:lnTo>
                    <a:lnTo>
                      <a:pt x="296" y="12932"/>
                    </a:lnTo>
                    <a:lnTo>
                      <a:pt x="296" y="12932"/>
                    </a:lnTo>
                    <a:lnTo>
                      <a:pt x="237" y="11888"/>
                    </a:lnTo>
                    <a:lnTo>
                      <a:pt x="237" y="11888"/>
                    </a:lnTo>
                    <a:lnTo>
                      <a:pt x="616" y="10818"/>
                    </a:lnTo>
                    <a:lnTo>
                      <a:pt x="616" y="10818"/>
                    </a:lnTo>
                    <a:lnTo>
                      <a:pt x="59" y="8754"/>
                    </a:lnTo>
                    <a:lnTo>
                      <a:pt x="59" y="8754"/>
                    </a:lnTo>
                    <a:lnTo>
                      <a:pt x="0" y="7709"/>
                    </a:lnTo>
                    <a:lnTo>
                      <a:pt x="0" y="7709"/>
                    </a:lnTo>
                    <a:lnTo>
                      <a:pt x="408" y="7162"/>
                    </a:lnTo>
                    <a:lnTo>
                      <a:pt x="408" y="7162"/>
                    </a:lnTo>
                    <a:lnTo>
                      <a:pt x="698" y="4526"/>
                    </a:lnTo>
                    <a:lnTo>
                      <a:pt x="698" y="4526"/>
                    </a:lnTo>
                    <a:lnTo>
                      <a:pt x="6588" y="0"/>
                    </a:lnTo>
                    <a:lnTo>
                      <a:pt x="7961" y="969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18" name="ID_302">
                <a:extLst>
                  <a:ext uri="{FF2B5EF4-FFF2-40B4-BE49-F238E27FC236}">
                    <a16:creationId xmlns:a16="http://schemas.microsoft.com/office/drawing/2014/main" xmlns="" id="{5AA22233-2848-45AC-8684-D92EF8CAE06B}"/>
                  </a:ext>
                </a:extLst>
              </p:cNvPr>
              <p:cNvSpPr/>
              <p:nvPr/>
            </p:nvSpPr>
            <p:spPr>
              <a:xfrm>
                <a:off x="3071940" y="2542641"/>
                <a:ext cx="5490" cy="5373"/>
              </a:xfrm>
              <a:custGeom>
                <a:avLst/>
                <a:gdLst/>
                <a:ahLst/>
                <a:cxnLst/>
                <a:rect l="0" t="0" r="0" b="0"/>
                <a:pathLst>
                  <a:path w="5490" h="5373">
                    <a:moveTo>
                      <a:pt x="875" y="100"/>
                    </a:moveTo>
                    <a:lnTo>
                      <a:pt x="1313" y="75"/>
                    </a:lnTo>
                    <a:lnTo>
                      <a:pt x="1313" y="75"/>
                    </a:lnTo>
                    <a:lnTo>
                      <a:pt x="2626" y="0"/>
                    </a:lnTo>
                    <a:lnTo>
                      <a:pt x="2626" y="0"/>
                    </a:lnTo>
                    <a:lnTo>
                      <a:pt x="3590" y="1517"/>
                    </a:lnTo>
                    <a:lnTo>
                      <a:pt x="3590" y="1517"/>
                    </a:lnTo>
                    <a:lnTo>
                      <a:pt x="3650" y="2562"/>
                    </a:lnTo>
                    <a:lnTo>
                      <a:pt x="3650" y="2562"/>
                    </a:lnTo>
                    <a:lnTo>
                      <a:pt x="4554" y="3035"/>
                    </a:lnTo>
                    <a:lnTo>
                      <a:pt x="4554" y="3035"/>
                    </a:lnTo>
                    <a:lnTo>
                      <a:pt x="5489" y="4029"/>
                    </a:lnTo>
                    <a:lnTo>
                      <a:pt x="5489" y="4029"/>
                    </a:lnTo>
                    <a:lnTo>
                      <a:pt x="296" y="5372"/>
                    </a:lnTo>
                    <a:lnTo>
                      <a:pt x="0" y="149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19" name="ID_303">
                <a:extLst>
                  <a:ext uri="{FF2B5EF4-FFF2-40B4-BE49-F238E27FC236}">
                    <a16:creationId xmlns:a16="http://schemas.microsoft.com/office/drawing/2014/main" xmlns="" id="{DD6C32E8-E754-48E0-9B00-C4DB33ECFE96}"/>
                  </a:ext>
                </a:extLst>
              </p:cNvPr>
              <p:cNvSpPr/>
              <p:nvPr/>
            </p:nvSpPr>
            <p:spPr>
              <a:xfrm>
                <a:off x="3086470" y="2540646"/>
                <a:ext cx="7681" cy="7414"/>
              </a:xfrm>
              <a:custGeom>
                <a:avLst/>
                <a:gdLst/>
                <a:ahLst/>
                <a:cxnLst/>
                <a:rect l="0" t="0" r="0" b="0"/>
                <a:pathLst>
                  <a:path w="7681" h="7414">
                    <a:moveTo>
                      <a:pt x="3333" y="7413"/>
                    </a:moveTo>
                    <a:lnTo>
                      <a:pt x="587" y="5474"/>
                    </a:lnTo>
                    <a:lnTo>
                      <a:pt x="587" y="5474"/>
                    </a:lnTo>
                    <a:lnTo>
                      <a:pt x="90" y="4455"/>
                    </a:lnTo>
                    <a:lnTo>
                      <a:pt x="90" y="4455"/>
                    </a:lnTo>
                    <a:lnTo>
                      <a:pt x="60" y="3933"/>
                    </a:lnTo>
                    <a:lnTo>
                      <a:pt x="60" y="3933"/>
                    </a:lnTo>
                    <a:lnTo>
                      <a:pt x="0" y="2888"/>
                    </a:lnTo>
                    <a:lnTo>
                      <a:pt x="0" y="2888"/>
                    </a:lnTo>
                    <a:lnTo>
                      <a:pt x="4784" y="2089"/>
                    </a:lnTo>
                    <a:lnTo>
                      <a:pt x="4784" y="2089"/>
                    </a:lnTo>
                    <a:lnTo>
                      <a:pt x="4723" y="1045"/>
                    </a:lnTo>
                    <a:lnTo>
                      <a:pt x="4723" y="1045"/>
                    </a:lnTo>
                    <a:lnTo>
                      <a:pt x="4723" y="1045"/>
                    </a:lnTo>
                    <a:lnTo>
                      <a:pt x="4723" y="1045"/>
                    </a:lnTo>
                    <a:lnTo>
                      <a:pt x="4664" y="0"/>
                    </a:lnTo>
                    <a:lnTo>
                      <a:pt x="4664" y="0"/>
                    </a:lnTo>
                    <a:lnTo>
                      <a:pt x="7349" y="894"/>
                    </a:lnTo>
                    <a:lnTo>
                      <a:pt x="7680" y="6639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20" name="ID_304">
                <a:extLst>
                  <a:ext uri="{FF2B5EF4-FFF2-40B4-BE49-F238E27FC236}">
                    <a16:creationId xmlns:a16="http://schemas.microsoft.com/office/drawing/2014/main" xmlns="" id="{657D9219-53E3-450F-ADBE-04A5B29DD5C4}"/>
                  </a:ext>
                </a:extLst>
              </p:cNvPr>
              <p:cNvSpPr/>
              <p:nvPr/>
            </p:nvSpPr>
            <p:spPr>
              <a:xfrm>
                <a:off x="3103748" y="2539531"/>
                <a:ext cx="17061" cy="21807"/>
              </a:xfrm>
              <a:custGeom>
                <a:avLst/>
                <a:gdLst/>
                <a:ahLst/>
                <a:cxnLst/>
                <a:rect l="0" t="0" r="0" b="0"/>
                <a:pathLst>
                  <a:path w="17061" h="21807">
                    <a:moveTo>
                      <a:pt x="6698" y="1045"/>
                    </a:moveTo>
                    <a:lnTo>
                      <a:pt x="8010" y="968"/>
                    </a:lnTo>
                    <a:lnTo>
                      <a:pt x="8010" y="968"/>
                    </a:lnTo>
                    <a:lnTo>
                      <a:pt x="8010" y="968"/>
                    </a:lnTo>
                    <a:lnTo>
                      <a:pt x="8010" y="968"/>
                    </a:lnTo>
                    <a:lnTo>
                      <a:pt x="8885" y="917"/>
                    </a:lnTo>
                    <a:lnTo>
                      <a:pt x="8885" y="917"/>
                    </a:lnTo>
                    <a:lnTo>
                      <a:pt x="9760" y="866"/>
                    </a:lnTo>
                    <a:lnTo>
                      <a:pt x="9760" y="866"/>
                    </a:lnTo>
                    <a:lnTo>
                      <a:pt x="15878" y="7844"/>
                    </a:lnTo>
                    <a:lnTo>
                      <a:pt x="17060" y="13014"/>
                    </a:lnTo>
                    <a:lnTo>
                      <a:pt x="14486" y="21550"/>
                    </a:lnTo>
                    <a:lnTo>
                      <a:pt x="10107" y="21806"/>
                    </a:lnTo>
                    <a:lnTo>
                      <a:pt x="5106" y="18954"/>
                    </a:lnTo>
                    <a:lnTo>
                      <a:pt x="7521" y="15145"/>
                    </a:lnTo>
                    <a:lnTo>
                      <a:pt x="3428" y="12763"/>
                    </a:lnTo>
                    <a:lnTo>
                      <a:pt x="3428" y="12763"/>
                    </a:lnTo>
                    <a:lnTo>
                      <a:pt x="1148" y="11324"/>
                    </a:lnTo>
                    <a:lnTo>
                      <a:pt x="1148" y="11324"/>
                    </a:lnTo>
                    <a:lnTo>
                      <a:pt x="1495" y="9732"/>
                    </a:lnTo>
                    <a:lnTo>
                      <a:pt x="1495" y="9732"/>
                    </a:lnTo>
                    <a:lnTo>
                      <a:pt x="91" y="8241"/>
                    </a:lnTo>
                    <a:lnTo>
                      <a:pt x="91" y="8241"/>
                    </a:lnTo>
                    <a:lnTo>
                      <a:pt x="61" y="7719"/>
                    </a:lnTo>
                    <a:lnTo>
                      <a:pt x="61" y="7719"/>
                    </a:lnTo>
                    <a:lnTo>
                      <a:pt x="0" y="6675"/>
                    </a:lnTo>
                    <a:lnTo>
                      <a:pt x="0" y="6675"/>
                    </a:lnTo>
                    <a:lnTo>
                      <a:pt x="815" y="5579"/>
                    </a:lnTo>
                    <a:lnTo>
                      <a:pt x="815" y="5579"/>
                    </a:lnTo>
                    <a:lnTo>
                      <a:pt x="1192" y="4509"/>
                    </a:lnTo>
                    <a:lnTo>
                      <a:pt x="1192" y="4509"/>
                    </a:lnTo>
                    <a:lnTo>
                      <a:pt x="1568" y="3439"/>
                    </a:lnTo>
                    <a:lnTo>
                      <a:pt x="1568" y="3439"/>
                    </a:lnTo>
                    <a:lnTo>
                      <a:pt x="1538" y="2917"/>
                    </a:lnTo>
                    <a:lnTo>
                      <a:pt x="1538" y="2917"/>
                    </a:lnTo>
                    <a:lnTo>
                      <a:pt x="2383" y="2344"/>
                    </a:lnTo>
                    <a:lnTo>
                      <a:pt x="2383" y="2344"/>
                    </a:lnTo>
                    <a:lnTo>
                      <a:pt x="2322" y="1299"/>
                    </a:lnTo>
                    <a:lnTo>
                      <a:pt x="2322" y="1299"/>
                    </a:lnTo>
                    <a:lnTo>
                      <a:pt x="2760" y="1274"/>
                    </a:lnTo>
                    <a:lnTo>
                      <a:pt x="2760" y="1274"/>
                    </a:lnTo>
                    <a:lnTo>
                      <a:pt x="4012" y="153"/>
                    </a:lnTo>
                    <a:lnTo>
                      <a:pt x="4012" y="153"/>
                    </a:lnTo>
                    <a:lnTo>
                      <a:pt x="4887" y="102"/>
                    </a:lnTo>
                    <a:lnTo>
                      <a:pt x="4887" y="102"/>
                    </a:lnTo>
                    <a:lnTo>
                      <a:pt x="4947" y="1147"/>
                    </a:lnTo>
                    <a:lnTo>
                      <a:pt x="4947" y="1147"/>
                    </a:lnTo>
                    <a:lnTo>
                      <a:pt x="5823" y="1096"/>
                    </a:lnTo>
                    <a:lnTo>
                      <a:pt x="5823" y="1096"/>
                    </a:lnTo>
                    <a:lnTo>
                      <a:pt x="5823" y="1096"/>
                    </a:lnTo>
                    <a:lnTo>
                      <a:pt x="5823" y="1096"/>
                    </a:lnTo>
                    <a:lnTo>
                      <a:pt x="6636" y="0"/>
                    </a:lnTo>
                    <a:lnTo>
                      <a:pt x="6636" y="0"/>
                    </a:lnTo>
                    <a:lnTo>
                      <a:pt x="6698" y="1045"/>
                    </a:lnTo>
                    <a:lnTo>
                      <a:pt x="6698" y="1045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21" name="ID_305">
                <a:extLst>
                  <a:ext uri="{FF2B5EF4-FFF2-40B4-BE49-F238E27FC236}">
                    <a16:creationId xmlns:a16="http://schemas.microsoft.com/office/drawing/2014/main" xmlns="" id="{1FDAF71A-CF37-4288-92A4-2555F68D89D1}"/>
                  </a:ext>
                </a:extLst>
              </p:cNvPr>
              <p:cNvSpPr/>
              <p:nvPr/>
            </p:nvSpPr>
            <p:spPr>
              <a:xfrm>
                <a:off x="3052190" y="2542854"/>
                <a:ext cx="964" cy="1519"/>
              </a:xfrm>
              <a:custGeom>
                <a:avLst/>
                <a:gdLst/>
                <a:ahLst/>
                <a:cxnLst/>
                <a:rect l="0" t="0" r="0" b="0"/>
                <a:pathLst>
                  <a:path w="964" h="1519">
                    <a:moveTo>
                      <a:pt x="963" y="1518"/>
                    </a:moveTo>
                    <a:lnTo>
                      <a:pt x="963" y="1518"/>
                    </a:lnTo>
                    <a:lnTo>
                      <a:pt x="963" y="1518"/>
                    </a:lnTo>
                    <a:lnTo>
                      <a:pt x="58" y="1044"/>
                    </a:lnTo>
                    <a:lnTo>
                      <a:pt x="58" y="104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22" name="ID_306">
                <a:extLst>
                  <a:ext uri="{FF2B5EF4-FFF2-40B4-BE49-F238E27FC236}">
                    <a16:creationId xmlns:a16="http://schemas.microsoft.com/office/drawing/2014/main" xmlns="" id="{6F361D62-24AB-4097-9C9A-86F8C53B61D6}"/>
                  </a:ext>
                </a:extLst>
              </p:cNvPr>
              <p:cNvSpPr/>
              <p:nvPr/>
            </p:nvSpPr>
            <p:spPr>
              <a:xfrm>
                <a:off x="3075530" y="2540253"/>
                <a:ext cx="7590" cy="6418"/>
              </a:xfrm>
              <a:custGeom>
                <a:avLst/>
                <a:gdLst/>
                <a:ahLst/>
                <a:cxnLst/>
                <a:rect l="0" t="0" r="0" b="0"/>
                <a:pathLst>
                  <a:path w="7590" h="6418">
                    <a:moveTo>
                      <a:pt x="4635" y="498"/>
                    </a:moveTo>
                    <a:lnTo>
                      <a:pt x="4635" y="498"/>
                    </a:lnTo>
                    <a:lnTo>
                      <a:pt x="4635" y="498"/>
                    </a:lnTo>
                    <a:lnTo>
                      <a:pt x="5510" y="448"/>
                    </a:lnTo>
                    <a:lnTo>
                      <a:pt x="5510" y="448"/>
                    </a:lnTo>
                    <a:lnTo>
                      <a:pt x="6415" y="920"/>
                    </a:lnTo>
                    <a:lnTo>
                      <a:pt x="6415" y="920"/>
                    </a:lnTo>
                    <a:lnTo>
                      <a:pt x="6475" y="1965"/>
                    </a:lnTo>
                    <a:lnTo>
                      <a:pt x="6475" y="1965"/>
                    </a:lnTo>
                    <a:lnTo>
                      <a:pt x="7350" y="1915"/>
                    </a:lnTo>
                    <a:lnTo>
                      <a:pt x="7350" y="1915"/>
                    </a:lnTo>
                    <a:lnTo>
                      <a:pt x="7379" y="2437"/>
                    </a:lnTo>
                    <a:lnTo>
                      <a:pt x="7379" y="2437"/>
                    </a:lnTo>
                    <a:lnTo>
                      <a:pt x="7499" y="4526"/>
                    </a:lnTo>
                    <a:lnTo>
                      <a:pt x="7499" y="4526"/>
                    </a:lnTo>
                    <a:lnTo>
                      <a:pt x="7589" y="6093"/>
                    </a:lnTo>
                    <a:lnTo>
                      <a:pt x="7589" y="6093"/>
                    </a:lnTo>
                    <a:lnTo>
                      <a:pt x="1899" y="6417"/>
                    </a:lnTo>
                    <a:lnTo>
                      <a:pt x="1899" y="6417"/>
                    </a:lnTo>
                    <a:lnTo>
                      <a:pt x="964" y="5423"/>
                    </a:lnTo>
                    <a:lnTo>
                      <a:pt x="964" y="5423"/>
                    </a:lnTo>
                    <a:lnTo>
                      <a:pt x="60" y="4950"/>
                    </a:lnTo>
                    <a:lnTo>
                      <a:pt x="60" y="4950"/>
                    </a:lnTo>
                    <a:lnTo>
                      <a:pt x="0" y="3905"/>
                    </a:lnTo>
                    <a:lnTo>
                      <a:pt x="0" y="3905"/>
                    </a:lnTo>
                    <a:lnTo>
                      <a:pt x="727" y="1244"/>
                    </a:lnTo>
                    <a:lnTo>
                      <a:pt x="727" y="1244"/>
                    </a:lnTo>
                    <a:lnTo>
                      <a:pt x="697" y="722"/>
                    </a:lnTo>
                    <a:lnTo>
                      <a:pt x="697" y="722"/>
                    </a:lnTo>
                    <a:lnTo>
                      <a:pt x="1661" y="2239"/>
                    </a:lnTo>
                    <a:lnTo>
                      <a:pt x="1661" y="2239"/>
                    </a:lnTo>
                    <a:lnTo>
                      <a:pt x="2536" y="2189"/>
                    </a:lnTo>
                    <a:lnTo>
                      <a:pt x="2536" y="2189"/>
                    </a:lnTo>
                    <a:lnTo>
                      <a:pt x="2477" y="1145"/>
                    </a:lnTo>
                    <a:lnTo>
                      <a:pt x="2477" y="1145"/>
                    </a:lnTo>
                    <a:lnTo>
                      <a:pt x="2855" y="75"/>
                    </a:lnTo>
                    <a:lnTo>
                      <a:pt x="2855" y="75"/>
                    </a:lnTo>
                    <a:lnTo>
                      <a:pt x="3730" y="25"/>
                    </a:lnTo>
                    <a:lnTo>
                      <a:pt x="3730" y="25"/>
                    </a:lnTo>
                    <a:lnTo>
                      <a:pt x="4168" y="0"/>
                    </a:lnTo>
                    <a:lnTo>
                      <a:pt x="4168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23" name="ID_307">
                <a:extLst>
                  <a:ext uri="{FF2B5EF4-FFF2-40B4-BE49-F238E27FC236}">
                    <a16:creationId xmlns:a16="http://schemas.microsoft.com/office/drawing/2014/main" xmlns="" id="{C57AFE8A-B727-4E44-B9D2-2E5E026CB2BB}"/>
                  </a:ext>
                </a:extLst>
              </p:cNvPr>
              <p:cNvSpPr/>
              <p:nvPr/>
            </p:nvSpPr>
            <p:spPr>
              <a:xfrm>
                <a:off x="3081010" y="2536619"/>
                <a:ext cx="10245" cy="9728"/>
              </a:xfrm>
              <a:custGeom>
                <a:avLst/>
                <a:gdLst/>
                <a:ahLst/>
                <a:cxnLst/>
                <a:rect l="0" t="0" r="0" b="0"/>
                <a:pathLst>
                  <a:path w="10245" h="9728">
                    <a:moveTo>
                      <a:pt x="7349" y="1567"/>
                    </a:moveTo>
                    <a:lnTo>
                      <a:pt x="7439" y="3134"/>
                    </a:lnTo>
                    <a:lnTo>
                      <a:pt x="7439" y="3134"/>
                    </a:lnTo>
                    <a:lnTo>
                      <a:pt x="8343" y="3606"/>
                    </a:lnTo>
                    <a:lnTo>
                      <a:pt x="8343" y="3606"/>
                    </a:lnTo>
                    <a:lnTo>
                      <a:pt x="8781" y="3581"/>
                    </a:lnTo>
                    <a:lnTo>
                      <a:pt x="8781" y="3581"/>
                    </a:lnTo>
                    <a:lnTo>
                      <a:pt x="9249" y="4078"/>
                    </a:lnTo>
                    <a:lnTo>
                      <a:pt x="9249" y="4078"/>
                    </a:lnTo>
                    <a:lnTo>
                      <a:pt x="10183" y="5072"/>
                    </a:lnTo>
                    <a:lnTo>
                      <a:pt x="10183" y="5072"/>
                    </a:lnTo>
                    <a:lnTo>
                      <a:pt x="10183" y="5072"/>
                    </a:lnTo>
                    <a:lnTo>
                      <a:pt x="10183" y="5072"/>
                    </a:lnTo>
                    <a:lnTo>
                      <a:pt x="10244" y="6116"/>
                    </a:lnTo>
                    <a:lnTo>
                      <a:pt x="10244" y="6116"/>
                    </a:lnTo>
                    <a:lnTo>
                      <a:pt x="5460" y="6915"/>
                    </a:lnTo>
                    <a:lnTo>
                      <a:pt x="5460" y="6915"/>
                    </a:lnTo>
                    <a:lnTo>
                      <a:pt x="5520" y="7960"/>
                    </a:lnTo>
                    <a:lnTo>
                      <a:pt x="5520" y="7960"/>
                    </a:lnTo>
                    <a:lnTo>
                      <a:pt x="5550" y="8482"/>
                    </a:lnTo>
                    <a:lnTo>
                      <a:pt x="5550" y="8482"/>
                    </a:lnTo>
                    <a:lnTo>
                      <a:pt x="6047" y="9501"/>
                    </a:lnTo>
                    <a:lnTo>
                      <a:pt x="6047" y="9501"/>
                    </a:lnTo>
                    <a:lnTo>
                      <a:pt x="2109" y="9727"/>
                    </a:lnTo>
                    <a:lnTo>
                      <a:pt x="2109" y="9727"/>
                    </a:lnTo>
                    <a:lnTo>
                      <a:pt x="2019" y="8160"/>
                    </a:lnTo>
                    <a:lnTo>
                      <a:pt x="2019" y="8160"/>
                    </a:lnTo>
                    <a:lnTo>
                      <a:pt x="1899" y="6071"/>
                    </a:lnTo>
                    <a:lnTo>
                      <a:pt x="1899" y="6071"/>
                    </a:lnTo>
                    <a:lnTo>
                      <a:pt x="1870" y="5549"/>
                    </a:lnTo>
                    <a:lnTo>
                      <a:pt x="1870" y="5549"/>
                    </a:lnTo>
                    <a:lnTo>
                      <a:pt x="995" y="5599"/>
                    </a:lnTo>
                    <a:lnTo>
                      <a:pt x="995" y="5599"/>
                    </a:lnTo>
                    <a:lnTo>
                      <a:pt x="935" y="4554"/>
                    </a:lnTo>
                    <a:lnTo>
                      <a:pt x="935" y="4554"/>
                    </a:lnTo>
                    <a:lnTo>
                      <a:pt x="30" y="4082"/>
                    </a:lnTo>
                    <a:lnTo>
                      <a:pt x="30" y="4082"/>
                    </a:lnTo>
                    <a:lnTo>
                      <a:pt x="0" y="3559"/>
                    </a:lnTo>
                    <a:lnTo>
                      <a:pt x="0" y="3559"/>
                    </a:lnTo>
                    <a:lnTo>
                      <a:pt x="1691" y="2415"/>
                    </a:lnTo>
                    <a:lnTo>
                      <a:pt x="1691" y="2415"/>
                    </a:lnTo>
                    <a:lnTo>
                      <a:pt x="1720" y="2937"/>
                    </a:lnTo>
                    <a:lnTo>
                      <a:pt x="1720" y="2937"/>
                    </a:lnTo>
                    <a:lnTo>
                      <a:pt x="2595" y="2887"/>
                    </a:lnTo>
                    <a:lnTo>
                      <a:pt x="2595" y="2887"/>
                    </a:lnTo>
                    <a:lnTo>
                      <a:pt x="2566" y="2365"/>
                    </a:lnTo>
                    <a:lnTo>
                      <a:pt x="2566" y="2365"/>
                    </a:lnTo>
                    <a:lnTo>
                      <a:pt x="2536" y="1843"/>
                    </a:lnTo>
                    <a:lnTo>
                      <a:pt x="2536" y="1843"/>
                    </a:lnTo>
                    <a:lnTo>
                      <a:pt x="2536" y="1843"/>
                    </a:lnTo>
                    <a:lnTo>
                      <a:pt x="2536" y="1843"/>
                    </a:lnTo>
                    <a:lnTo>
                      <a:pt x="3411" y="1793"/>
                    </a:lnTo>
                    <a:lnTo>
                      <a:pt x="3411" y="1793"/>
                    </a:lnTo>
                    <a:lnTo>
                      <a:pt x="3411" y="1793"/>
                    </a:lnTo>
                    <a:lnTo>
                      <a:pt x="3411" y="1793"/>
                    </a:lnTo>
                    <a:lnTo>
                      <a:pt x="4256" y="1220"/>
                    </a:lnTo>
                    <a:lnTo>
                      <a:pt x="4256" y="1220"/>
                    </a:lnTo>
                    <a:lnTo>
                      <a:pt x="4256" y="1220"/>
                    </a:lnTo>
                    <a:lnTo>
                      <a:pt x="4256" y="1220"/>
                    </a:lnTo>
                    <a:lnTo>
                      <a:pt x="6880" y="1070"/>
                    </a:lnTo>
                    <a:lnTo>
                      <a:pt x="6880" y="1070"/>
                    </a:lnTo>
                    <a:lnTo>
                      <a:pt x="7259" y="0"/>
                    </a:lnTo>
                    <a:lnTo>
                      <a:pt x="7259" y="0"/>
                    </a:lnTo>
                    <a:lnTo>
                      <a:pt x="7259" y="0"/>
                    </a:lnTo>
                    <a:lnTo>
                      <a:pt x="7259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24" name="ID_308">
                <a:extLst>
                  <a:ext uri="{FF2B5EF4-FFF2-40B4-BE49-F238E27FC236}">
                    <a16:creationId xmlns:a16="http://schemas.microsoft.com/office/drawing/2014/main" xmlns="" id="{0BBC7BB9-3AA7-431A-AC07-DEDBCD36E600}"/>
                  </a:ext>
                </a:extLst>
              </p:cNvPr>
              <p:cNvSpPr/>
              <p:nvPr/>
            </p:nvSpPr>
            <p:spPr>
              <a:xfrm>
                <a:off x="3088208" y="2535273"/>
                <a:ext cx="5251" cy="5425"/>
              </a:xfrm>
              <a:custGeom>
                <a:avLst/>
                <a:gdLst/>
                <a:ahLst/>
                <a:cxnLst/>
                <a:rect l="0" t="0" r="0" b="0"/>
                <a:pathLst>
                  <a:path w="5251" h="5425">
                    <a:moveTo>
                      <a:pt x="2926" y="5373"/>
                    </a:moveTo>
                    <a:lnTo>
                      <a:pt x="2051" y="5424"/>
                    </a:lnTo>
                    <a:lnTo>
                      <a:pt x="2051" y="5424"/>
                    </a:lnTo>
                    <a:lnTo>
                      <a:pt x="1583" y="4927"/>
                    </a:lnTo>
                    <a:lnTo>
                      <a:pt x="1583" y="4927"/>
                    </a:lnTo>
                    <a:lnTo>
                      <a:pt x="1145" y="4952"/>
                    </a:lnTo>
                    <a:lnTo>
                      <a:pt x="1145" y="4952"/>
                    </a:lnTo>
                    <a:lnTo>
                      <a:pt x="241" y="4480"/>
                    </a:lnTo>
                    <a:lnTo>
                      <a:pt x="241" y="4480"/>
                    </a:lnTo>
                    <a:lnTo>
                      <a:pt x="151" y="2913"/>
                    </a:lnTo>
                    <a:lnTo>
                      <a:pt x="151" y="2913"/>
                    </a:lnTo>
                    <a:lnTo>
                      <a:pt x="61" y="1346"/>
                    </a:lnTo>
                    <a:lnTo>
                      <a:pt x="61" y="1346"/>
                    </a:lnTo>
                    <a:lnTo>
                      <a:pt x="30" y="824"/>
                    </a:lnTo>
                    <a:lnTo>
                      <a:pt x="30" y="824"/>
                    </a:lnTo>
                    <a:lnTo>
                      <a:pt x="0" y="301"/>
                    </a:lnTo>
                    <a:lnTo>
                      <a:pt x="0" y="301"/>
                    </a:lnTo>
                    <a:lnTo>
                      <a:pt x="1343" y="748"/>
                    </a:lnTo>
                    <a:lnTo>
                      <a:pt x="1343" y="748"/>
                    </a:lnTo>
                    <a:lnTo>
                      <a:pt x="2655" y="673"/>
                    </a:lnTo>
                    <a:lnTo>
                      <a:pt x="2655" y="673"/>
                    </a:lnTo>
                    <a:lnTo>
                      <a:pt x="2625" y="151"/>
                    </a:lnTo>
                    <a:lnTo>
                      <a:pt x="2625" y="151"/>
                    </a:lnTo>
                    <a:lnTo>
                      <a:pt x="3500" y="100"/>
                    </a:lnTo>
                    <a:lnTo>
                      <a:pt x="3500" y="100"/>
                    </a:lnTo>
                    <a:lnTo>
                      <a:pt x="5250" y="0"/>
                    </a:lnTo>
                    <a:lnTo>
                      <a:pt x="5250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25" name="ID_309">
                <a:extLst>
                  <a:ext uri="{FF2B5EF4-FFF2-40B4-BE49-F238E27FC236}">
                    <a16:creationId xmlns:a16="http://schemas.microsoft.com/office/drawing/2014/main" xmlns="" id="{400FFFEB-0879-45F8-90DC-9AAA6E739EEE}"/>
                  </a:ext>
                </a:extLst>
              </p:cNvPr>
              <p:cNvSpPr/>
              <p:nvPr/>
            </p:nvSpPr>
            <p:spPr>
              <a:xfrm>
                <a:off x="3071704" y="2532519"/>
                <a:ext cx="11902" cy="10272"/>
              </a:xfrm>
              <a:custGeom>
                <a:avLst/>
                <a:gdLst/>
                <a:ahLst/>
                <a:cxnLst/>
                <a:rect l="0" t="0" r="0" b="0"/>
                <a:pathLst>
                  <a:path w="11902" h="10272">
                    <a:moveTo>
                      <a:pt x="6473" y="4153"/>
                    </a:moveTo>
                    <a:lnTo>
                      <a:pt x="7378" y="4626"/>
                    </a:lnTo>
                    <a:lnTo>
                      <a:pt x="7378" y="4626"/>
                    </a:lnTo>
                    <a:lnTo>
                      <a:pt x="8252" y="4576"/>
                    </a:lnTo>
                    <a:lnTo>
                      <a:pt x="8252" y="4576"/>
                    </a:lnTo>
                    <a:lnTo>
                      <a:pt x="8252" y="4576"/>
                    </a:lnTo>
                    <a:lnTo>
                      <a:pt x="8252" y="4576"/>
                    </a:lnTo>
                    <a:lnTo>
                      <a:pt x="9127" y="4526"/>
                    </a:lnTo>
                    <a:lnTo>
                      <a:pt x="9127" y="4526"/>
                    </a:lnTo>
                    <a:lnTo>
                      <a:pt x="9535" y="3979"/>
                    </a:lnTo>
                    <a:lnTo>
                      <a:pt x="9535" y="3979"/>
                    </a:lnTo>
                    <a:lnTo>
                      <a:pt x="9973" y="3954"/>
                    </a:lnTo>
                    <a:lnTo>
                      <a:pt x="9973" y="3954"/>
                    </a:lnTo>
                    <a:lnTo>
                      <a:pt x="10847" y="3904"/>
                    </a:lnTo>
                    <a:lnTo>
                      <a:pt x="10847" y="3904"/>
                    </a:lnTo>
                    <a:lnTo>
                      <a:pt x="10877" y="4426"/>
                    </a:lnTo>
                    <a:lnTo>
                      <a:pt x="10877" y="4426"/>
                    </a:lnTo>
                    <a:lnTo>
                      <a:pt x="10937" y="5470"/>
                    </a:lnTo>
                    <a:lnTo>
                      <a:pt x="10937" y="5470"/>
                    </a:lnTo>
                    <a:lnTo>
                      <a:pt x="11812" y="5420"/>
                    </a:lnTo>
                    <a:lnTo>
                      <a:pt x="11812" y="5420"/>
                    </a:lnTo>
                    <a:lnTo>
                      <a:pt x="11842" y="5943"/>
                    </a:lnTo>
                    <a:lnTo>
                      <a:pt x="11842" y="5943"/>
                    </a:lnTo>
                    <a:lnTo>
                      <a:pt x="11872" y="6465"/>
                    </a:lnTo>
                    <a:lnTo>
                      <a:pt x="11872" y="6465"/>
                    </a:lnTo>
                    <a:lnTo>
                      <a:pt x="11901" y="6987"/>
                    </a:lnTo>
                    <a:lnTo>
                      <a:pt x="11901" y="6987"/>
                    </a:lnTo>
                    <a:lnTo>
                      <a:pt x="11026" y="7037"/>
                    </a:lnTo>
                    <a:lnTo>
                      <a:pt x="11026" y="7037"/>
                    </a:lnTo>
                    <a:lnTo>
                      <a:pt x="10997" y="6515"/>
                    </a:lnTo>
                    <a:lnTo>
                      <a:pt x="10997" y="6515"/>
                    </a:lnTo>
                    <a:lnTo>
                      <a:pt x="9306" y="7659"/>
                    </a:lnTo>
                    <a:lnTo>
                      <a:pt x="9306" y="7659"/>
                    </a:lnTo>
                    <a:lnTo>
                      <a:pt x="8461" y="8232"/>
                    </a:lnTo>
                    <a:lnTo>
                      <a:pt x="8461" y="8232"/>
                    </a:lnTo>
                    <a:lnTo>
                      <a:pt x="8461" y="8232"/>
                    </a:lnTo>
                    <a:lnTo>
                      <a:pt x="8461" y="8232"/>
                    </a:lnTo>
                    <a:lnTo>
                      <a:pt x="7994" y="7734"/>
                    </a:lnTo>
                    <a:lnTo>
                      <a:pt x="7994" y="7734"/>
                    </a:lnTo>
                    <a:lnTo>
                      <a:pt x="7556" y="7759"/>
                    </a:lnTo>
                    <a:lnTo>
                      <a:pt x="7556" y="7759"/>
                    </a:lnTo>
                    <a:lnTo>
                      <a:pt x="6681" y="7809"/>
                    </a:lnTo>
                    <a:lnTo>
                      <a:pt x="6681" y="7809"/>
                    </a:lnTo>
                    <a:lnTo>
                      <a:pt x="6303" y="8879"/>
                    </a:lnTo>
                    <a:lnTo>
                      <a:pt x="6303" y="8879"/>
                    </a:lnTo>
                    <a:lnTo>
                      <a:pt x="6362" y="9923"/>
                    </a:lnTo>
                    <a:lnTo>
                      <a:pt x="6362" y="9923"/>
                    </a:lnTo>
                    <a:lnTo>
                      <a:pt x="5487" y="9973"/>
                    </a:lnTo>
                    <a:lnTo>
                      <a:pt x="5487" y="9973"/>
                    </a:lnTo>
                    <a:lnTo>
                      <a:pt x="4523" y="8456"/>
                    </a:lnTo>
                    <a:lnTo>
                      <a:pt x="4523" y="8456"/>
                    </a:lnTo>
                    <a:lnTo>
                      <a:pt x="4553" y="8978"/>
                    </a:lnTo>
                    <a:lnTo>
                      <a:pt x="4553" y="8978"/>
                    </a:lnTo>
                    <a:lnTo>
                      <a:pt x="2862" y="10122"/>
                    </a:lnTo>
                    <a:lnTo>
                      <a:pt x="2862" y="10122"/>
                    </a:lnTo>
                    <a:lnTo>
                      <a:pt x="1549" y="10197"/>
                    </a:lnTo>
                    <a:lnTo>
                      <a:pt x="1549" y="10197"/>
                    </a:lnTo>
                    <a:lnTo>
                      <a:pt x="1111" y="10222"/>
                    </a:lnTo>
                    <a:lnTo>
                      <a:pt x="1111" y="10222"/>
                    </a:lnTo>
                    <a:lnTo>
                      <a:pt x="236" y="10271"/>
                    </a:lnTo>
                    <a:lnTo>
                      <a:pt x="236" y="10271"/>
                    </a:lnTo>
                    <a:lnTo>
                      <a:pt x="0" y="6093"/>
                    </a:lnTo>
                    <a:lnTo>
                      <a:pt x="5797" y="0"/>
                    </a:lnTo>
                    <a:lnTo>
                      <a:pt x="5797" y="0"/>
                    </a:lnTo>
                    <a:lnTo>
                      <a:pt x="5827" y="522"/>
                    </a:lnTo>
                    <a:lnTo>
                      <a:pt x="5827" y="522"/>
                    </a:lnTo>
                    <a:lnTo>
                      <a:pt x="5886" y="1567"/>
                    </a:lnTo>
                    <a:lnTo>
                      <a:pt x="5886" y="1567"/>
                    </a:lnTo>
                    <a:lnTo>
                      <a:pt x="5917" y="2089"/>
                    </a:lnTo>
                    <a:lnTo>
                      <a:pt x="5917" y="2089"/>
                    </a:lnTo>
                    <a:lnTo>
                      <a:pt x="6383" y="2586"/>
                    </a:lnTo>
                    <a:lnTo>
                      <a:pt x="6383" y="2586"/>
                    </a:lnTo>
                    <a:lnTo>
                      <a:pt x="6413" y="3109"/>
                    </a:lnTo>
                    <a:lnTo>
                      <a:pt x="6413" y="3109"/>
                    </a:lnTo>
                    <a:lnTo>
                      <a:pt x="6443" y="3631"/>
                    </a:lnTo>
                    <a:lnTo>
                      <a:pt x="6443" y="3631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26" name="ID_310">
                <a:extLst>
                  <a:ext uri="{FF2B5EF4-FFF2-40B4-BE49-F238E27FC236}">
                    <a16:creationId xmlns:a16="http://schemas.microsoft.com/office/drawing/2014/main" xmlns="" id="{9C0A4AAC-6FA2-4A58-AC06-4ED477C57F39}"/>
                  </a:ext>
                </a:extLst>
              </p:cNvPr>
              <p:cNvSpPr/>
              <p:nvPr/>
            </p:nvSpPr>
            <p:spPr>
              <a:xfrm>
                <a:off x="3077501" y="2529583"/>
                <a:ext cx="10769" cy="8880"/>
              </a:xfrm>
              <a:custGeom>
                <a:avLst/>
                <a:gdLst/>
                <a:ahLst/>
                <a:cxnLst/>
                <a:rect l="0" t="0" r="0" b="0"/>
                <a:pathLst>
                  <a:path w="10769" h="8880">
                    <a:moveTo>
                      <a:pt x="4663" y="50"/>
                    </a:moveTo>
                    <a:lnTo>
                      <a:pt x="5537" y="0"/>
                    </a:lnTo>
                    <a:lnTo>
                      <a:pt x="5537" y="0"/>
                    </a:lnTo>
                    <a:lnTo>
                      <a:pt x="6442" y="472"/>
                    </a:lnTo>
                    <a:lnTo>
                      <a:pt x="6442" y="472"/>
                    </a:lnTo>
                    <a:lnTo>
                      <a:pt x="7346" y="944"/>
                    </a:lnTo>
                    <a:lnTo>
                      <a:pt x="7346" y="944"/>
                    </a:lnTo>
                    <a:lnTo>
                      <a:pt x="7376" y="1466"/>
                    </a:lnTo>
                    <a:lnTo>
                      <a:pt x="7376" y="1466"/>
                    </a:lnTo>
                    <a:lnTo>
                      <a:pt x="7525" y="4078"/>
                    </a:lnTo>
                    <a:lnTo>
                      <a:pt x="7525" y="4078"/>
                    </a:lnTo>
                    <a:lnTo>
                      <a:pt x="8400" y="4028"/>
                    </a:lnTo>
                    <a:lnTo>
                      <a:pt x="8400" y="4028"/>
                    </a:lnTo>
                    <a:lnTo>
                      <a:pt x="8431" y="4550"/>
                    </a:lnTo>
                    <a:lnTo>
                      <a:pt x="8431" y="4550"/>
                    </a:lnTo>
                    <a:lnTo>
                      <a:pt x="8898" y="5047"/>
                    </a:lnTo>
                    <a:lnTo>
                      <a:pt x="8898" y="5047"/>
                    </a:lnTo>
                    <a:lnTo>
                      <a:pt x="9772" y="4997"/>
                    </a:lnTo>
                    <a:lnTo>
                      <a:pt x="9772" y="4997"/>
                    </a:lnTo>
                    <a:lnTo>
                      <a:pt x="10240" y="5494"/>
                    </a:lnTo>
                    <a:lnTo>
                      <a:pt x="10240" y="5494"/>
                    </a:lnTo>
                    <a:lnTo>
                      <a:pt x="10707" y="5991"/>
                    </a:lnTo>
                    <a:lnTo>
                      <a:pt x="10707" y="5991"/>
                    </a:lnTo>
                    <a:lnTo>
                      <a:pt x="10737" y="6514"/>
                    </a:lnTo>
                    <a:lnTo>
                      <a:pt x="10737" y="6514"/>
                    </a:lnTo>
                    <a:lnTo>
                      <a:pt x="10768" y="7036"/>
                    </a:lnTo>
                    <a:lnTo>
                      <a:pt x="10768" y="7036"/>
                    </a:lnTo>
                    <a:lnTo>
                      <a:pt x="10389" y="8106"/>
                    </a:lnTo>
                    <a:lnTo>
                      <a:pt x="10389" y="8106"/>
                    </a:lnTo>
                    <a:lnTo>
                      <a:pt x="7765" y="8256"/>
                    </a:lnTo>
                    <a:lnTo>
                      <a:pt x="7765" y="8256"/>
                    </a:lnTo>
                    <a:lnTo>
                      <a:pt x="7765" y="8256"/>
                    </a:lnTo>
                    <a:lnTo>
                      <a:pt x="7765" y="8256"/>
                    </a:lnTo>
                    <a:lnTo>
                      <a:pt x="6920" y="8829"/>
                    </a:lnTo>
                    <a:lnTo>
                      <a:pt x="6920" y="8829"/>
                    </a:lnTo>
                    <a:lnTo>
                      <a:pt x="6920" y="8829"/>
                    </a:lnTo>
                    <a:lnTo>
                      <a:pt x="6920" y="8829"/>
                    </a:lnTo>
                    <a:lnTo>
                      <a:pt x="6045" y="8879"/>
                    </a:lnTo>
                    <a:lnTo>
                      <a:pt x="6045" y="8879"/>
                    </a:lnTo>
                    <a:lnTo>
                      <a:pt x="6045" y="8879"/>
                    </a:lnTo>
                    <a:lnTo>
                      <a:pt x="6045" y="8879"/>
                    </a:lnTo>
                    <a:lnTo>
                      <a:pt x="6015" y="8356"/>
                    </a:lnTo>
                    <a:lnTo>
                      <a:pt x="6015" y="8356"/>
                    </a:lnTo>
                    <a:lnTo>
                      <a:pt x="5140" y="8406"/>
                    </a:lnTo>
                    <a:lnTo>
                      <a:pt x="5140" y="8406"/>
                    </a:lnTo>
                    <a:lnTo>
                      <a:pt x="5080" y="7362"/>
                    </a:lnTo>
                    <a:lnTo>
                      <a:pt x="5080" y="7362"/>
                    </a:lnTo>
                    <a:lnTo>
                      <a:pt x="5050" y="6840"/>
                    </a:lnTo>
                    <a:lnTo>
                      <a:pt x="5050" y="6840"/>
                    </a:lnTo>
                    <a:lnTo>
                      <a:pt x="4176" y="6890"/>
                    </a:lnTo>
                    <a:lnTo>
                      <a:pt x="4176" y="6890"/>
                    </a:lnTo>
                    <a:lnTo>
                      <a:pt x="3738" y="6915"/>
                    </a:lnTo>
                    <a:lnTo>
                      <a:pt x="3738" y="6915"/>
                    </a:lnTo>
                    <a:lnTo>
                      <a:pt x="3330" y="7462"/>
                    </a:lnTo>
                    <a:lnTo>
                      <a:pt x="3330" y="7462"/>
                    </a:lnTo>
                    <a:lnTo>
                      <a:pt x="2455" y="7512"/>
                    </a:lnTo>
                    <a:lnTo>
                      <a:pt x="2455" y="7512"/>
                    </a:lnTo>
                    <a:lnTo>
                      <a:pt x="2455" y="7512"/>
                    </a:lnTo>
                    <a:lnTo>
                      <a:pt x="2455" y="7512"/>
                    </a:lnTo>
                    <a:lnTo>
                      <a:pt x="1581" y="7562"/>
                    </a:lnTo>
                    <a:lnTo>
                      <a:pt x="1581" y="7562"/>
                    </a:lnTo>
                    <a:lnTo>
                      <a:pt x="676" y="7089"/>
                    </a:lnTo>
                    <a:lnTo>
                      <a:pt x="676" y="7089"/>
                    </a:lnTo>
                    <a:lnTo>
                      <a:pt x="646" y="6567"/>
                    </a:lnTo>
                    <a:lnTo>
                      <a:pt x="646" y="6567"/>
                    </a:lnTo>
                    <a:lnTo>
                      <a:pt x="616" y="6045"/>
                    </a:lnTo>
                    <a:lnTo>
                      <a:pt x="616" y="6045"/>
                    </a:lnTo>
                    <a:lnTo>
                      <a:pt x="586" y="5522"/>
                    </a:lnTo>
                    <a:lnTo>
                      <a:pt x="586" y="5522"/>
                    </a:lnTo>
                    <a:lnTo>
                      <a:pt x="120" y="5025"/>
                    </a:lnTo>
                    <a:lnTo>
                      <a:pt x="120" y="5025"/>
                    </a:lnTo>
                    <a:lnTo>
                      <a:pt x="89" y="4503"/>
                    </a:lnTo>
                    <a:lnTo>
                      <a:pt x="89" y="4503"/>
                    </a:lnTo>
                    <a:lnTo>
                      <a:pt x="30" y="3458"/>
                    </a:lnTo>
                    <a:lnTo>
                      <a:pt x="30" y="3458"/>
                    </a:lnTo>
                    <a:lnTo>
                      <a:pt x="0" y="2936"/>
                    </a:lnTo>
                    <a:lnTo>
                      <a:pt x="0" y="2936"/>
                    </a:lnTo>
                    <a:lnTo>
                      <a:pt x="289" y="299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27" name="ID_311">
                <a:extLst>
                  <a:ext uri="{FF2B5EF4-FFF2-40B4-BE49-F238E27FC236}">
                    <a16:creationId xmlns:a16="http://schemas.microsoft.com/office/drawing/2014/main" xmlns="" id="{3309221A-9A6C-4403-80C8-6925103FC9F9}"/>
                  </a:ext>
                </a:extLst>
              </p:cNvPr>
              <p:cNvSpPr/>
              <p:nvPr/>
            </p:nvSpPr>
            <p:spPr>
              <a:xfrm>
                <a:off x="3082164" y="2521573"/>
                <a:ext cx="14266" cy="14449"/>
              </a:xfrm>
              <a:custGeom>
                <a:avLst/>
                <a:gdLst/>
                <a:ahLst/>
                <a:cxnLst/>
                <a:rect l="0" t="0" r="0" b="0"/>
                <a:pathLst>
                  <a:path w="14266" h="14449">
                    <a:moveTo>
                      <a:pt x="7043" y="844"/>
                    </a:moveTo>
                    <a:lnTo>
                      <a:pt x="9817" y="3304"/>
                    </a:lnTo>
                    <a:lnTo>
                      <a:pt x="14265" y="11956"/>
                    </a:lnTo>
                    <a:lnTo>
                      <a:pt x="11294" y="13700"/>
                    </a:lnTo>
                    <a:lnTo>
                      <a:pt x="11294" y="13700"/>
                    </a:lnTo>
                    <a:lnTo>
                      <a:pt x="9544" y="13800"/>
                    </a:lnTo>
                    <a:lnTo>
                      <a:pt x="9544" y="13800"/>
                    </a:lnTo>
                    <a:lnTo>
                      <a:pt x="8669" y="13851"/>
                    </a:lnTo>
                    <a:lnTo>
                      <a:pt x="8669" y="13851"/>
                    </a:lnTo>
                    <a:lnTo>
                      <a:pt x="8699" y="14373"/>
                    </a:lnTo>
                    <a:lnTo>
                      <a:pt x="8699" y="14373"/>
                    </a:lnTo>
                    <a:lnTo>
                      <a:pt x="7387" y="14448"/>
                    </a:lnTo>
                    <a:lnTo>
                      <a:pt x="7387" y="14448"/>
                    </a:lnTo>
                    <a:lnTo>
                      <a:pt x="6044" y="14001"/>
                    </a:lnTo>
                    <a:lnTo>
                      <a:pt x="6044" y="14001"/>
                    </a:lnTo>
                    <a:lnTo>
                      <a:pt x="6044" y="14001"/>
                    </a:lnTo>
                    <a:lnTo>
                      <a:pt x="6044" y="14001"/>
                    </a:lnTo>
                    <a:lnTo>
                      <a:pt x="5577" y="13504"/>
                    </a:lnTo>
                    <a:lnTo>
                      <a:pt x="5577" y="13504"/>
                    </a:lnTo>
                    <a:lnTo>
                      <a:pt x="5109" y="13007"/>
                    </a:lnTo>
                    <a:lnTo>
                      <a:pt x="5109" y="13007"/>
                    </a:lnTo>
                    <a:lnTo>
                      <a:pt x="4235" y="13057"/>
                    </a:lnTo>
                    <a:lnTo>
                      <a:pt x="4235" y="13057"/>
                    </a:lnTo>
                    <a:lnTo>
                      <a:pt x="3768" y="12560"/>
                    </a:lnTo>
                    <a:lnTo>
                      <a:pt x="3768" y="12560"/>
                    </a:lnTo>
                    <a:lnTo>
                      <a:pt x="3737" y="12038"/>
                    </a:lnTo>
                    <a:lnTo>
                      <a:pt x="3737" y="12038"/>
                    </a:lnTo>
                    <a:lnTo>
                      <a:pt x="2862" y="12088"/>
                    </a:lnTo>
                    <a:lnTo>
                      <a:pt x="2862" y="12088"/>
                    </a:lnTo>
                    <a:lnTo>
                      <a:pt x="2713" y="9476"/>
                    </a:lnTo>
                    <a:lnTo>
                      <a:pt x="2713" y="9476"/>
                    </a:lnTo>
                    <a:lnTo>
                      <a:pt x="2683" y="8954"/>
                    </a:lnTo>
                    <a:lnTo>
                      <a:pt x="2683" y="8954"/>
                    </a:lnTo>
                    <a:lnTo>
                      <a:pt x="1779" y="8482"/>
                    </a:lnTo>
                    <a:lnTo>
                      <a:pt x="1779" y="8482"/>
                    </a:lnTo>
                    <a:lnTo>
                      <a:pt x="874" y="8010"/>
                    </a:lnTo>
                    <a:lnTo>
                      <a:pt x="874" y="8010"/>
                    </a:lnTo>
                    <a:lnTo>
                      <a:pt x="0" y="8060"/>
                    </a:lnTo>
                    <a:lnTo>
                      <a:pt x="0" y="8060"/>
                    </a:lnTo>
                    <a:lnTo>
                      <a:pt x="3785" y="5223"/>
                    </a:lnTo>
                    <a:lnTo>
                      <a:pt x="2175" y="75"/>
                    </a:lnTo>
                    <a:lnTo>
                      <a:pt x="2175" y="75"/>
                    </a:lnTo>
                    <a:lnTo>
                      <a:pt x="3486" y="0"/>
                    </a:lnTo>
                    <a:lnTo>
                      <a:pt x="3486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28" name="ID_312">
                <a:extLst>
                  <a:ext uri="{FF2B5EF4-FFF2-40B4-BE49-F238E27FC236}">
                    <a16:creationId xmlns:a16="http://schemas.microsoft.com/office/drawing/2014/main" xmlns="" id="{193C33FA-41BC-4F28-855F-1DCBD5B24883}"/>
                  </a:ext>
                </a:extLst>
              </p:cNvPr>
              <p:cNvSpPr/>
              <p:nvPr/>
            </p:nvSpPr>
            <p:spPr>
              <a:xfrm>
                <a:off x="3090896" y="2517557"/>
                <a:ext cx="21676" cy="48609"/>
              </a:xfrm>
              <a:custGeom>
                <a:avLst/>
                <a:gdLst/>
                <a:ahLst/>
                <a:cxnLst/>
                <a:rect l="0" t="0" r="0" b="0"/>
                <a:pathLst>
                  <a:path w="21676" h="48609">
                    <a:moveTo>
                      <a:pt x="9873" y="0"/>
                    </a:moveTo>
                    <a:lnTo>
                      <a:pt x="14202" y="6561"/>
                    </a:lnTo>
                    <a:lnTo>
                      <a:pt x="14476" y="11262"/>
                    </a:lnTo>
                    <a:lnTo>
                      <a:pt x="11025" y="19846"/>
                    </a:lnTo>
                    <a:lnTo>
                      <a:pt x="5865" y="21717"/>
                    </a:lnTo>
                    <a:lnTo>
                      <a:pt x="7812" y="32609"/>
                    </a:lnTo>
                    <a:lnTo>
                      <a:pt x="7675" y="22660"/>
                    </a:lnTo>
                    <a:lnTo>
                      <a:pt x="12051" y="22407"/>
                    </a:lnTo>
                    <a:lnTo>
                      <a:pt x="12051" y="22407"/>
                    </a:lnTo>
                    <a:lnTo>
                      <a:pt x="12111" y="23451"/>
                    </a:lnTo>
                    <a:lnTo>
                      <a:pt x="12111" y="23451"/>
                    </a:lnTo>
                    <a:lnTo>
                      <a:pt x="11236" y="23502"/>
                    </a:lnTo>
                    <a:lnTo>
                      <a:pt x="11236" y="23502"/>
                    </a:lnTo>
                    <a:lnTo>
                      <a:pt x="12142" y="23974"/>
                    </a:lnTo>
                    <a:lnTo>
                      <a:pt x="12142" y="23974"/>
                    </a:lnTo>
                    <a:lnTo>
                      <a:pt x="12610" y="24471"/>
                    </a:lnTo>
                    <a:lnTo>
                      <a:pt x="12610" y="24471"/>
                    </a:lnTo>
                    <a:lnTo>
                      <a:pt x="12640" y="24993"/>
                    </a:lnTo>
                    <a:lnTo>
                      <a:pt x="12640" y="24993"/>
                    </a:lnTo>
                    <a:lnTo>
                      <a:pt x="13983" y="25439"/>
                    </a:lnTo>
                    <a:lnTo>
                      <a:pt x="13983" y="25439"/>
                    </a:lnTo>
                    <a:lnTo>
                      <a:pt x="14044" y="26483"/>
                    </a:lnTo>
                    <a:lnTo>
                      <a:pt x="14044" y="26483"/>
                    </a:lnTo>
                    <a:lnTo>
                      <a:pt x="13667" y="27553"/>
                    </a:lnTo>
                    <a:lnTo>
                      <a:pt x="13667" y="27553"/>
                    </a:lnTo>
                    <a:lnTo>
                      <a:pt x="12852" y="28649"/>
                    </a:lnTo>
                    <a:lnTo>
                      <a:pt x="12852" y="28649"/>
                    </a:lnTo>
                    <a:lnTo>
                      <a:pt x="12913" y="29693"/>
                    </a:lnTo>
                    <a:lnTo>
                      <a:pt x="12913" y="29693"/>
                    </a:lnTo>
                    <a:lnTo>
                      <a:pt x="12943" y="30215"/>
                    </a:lnTo>
                    <a:lnTo>
                      <a:pt x="12943" y="30215"/>
                    </a:lnTo>
                    <a:lnTo>
                      <a:pt x="14347" y="31706"/>
                    </a:lnTo>
                    <a:lnTo>
                      <a:pt x="14347" y="31706"/>
                    </a:lnTo>
                    <a:lnTo>
                      <a:pt x="14000" y="33298"/>
                    </a:lnTo>
                    <a:lnTo>
                      <a:pt x="14000" y="33298"/>
                    </a:lnTo>
                    <a:lnTo>
                      <a:pt x="16280" y="34737"/>
                    </a:lnTo>
                    <a:lnTo>
                      <a:pt x="16280" y="34737"/>
                    </a:lnTo>
                    <a:lnTo>
                      <a:pt x="17113" y="41501"/>
                    </a:lnTo>
                    <a:lnTo>
                      <a:pt x="21675" y="44379"/>
                    </a:lnTo>
                    <a:lnTo>
                      <a:pt x="21043" y="48608"/>
                    </a:lnTo>
                    <a:lnTo>
                      <a:pt x="8415" y="43054"/>
                    </a:lnTo>
                    <a:lnTo>
                      <a:pt x="4899" y="35397"/>
                    </a:lnTo>
                    <a:lnTo>
                      <a:pt x="3934" y="18684"/>
                    </a:lnTo>
                    <a:lnTo>
                      <a:pt x="6846" y="15896"/>
                    </a:lnTo>
                    <a:lnTo>
                      <a:pt x="0" y="3714"/>
                    </a:lnTo>
                    <a:lnTo>
                      <a:pt x="4899" y="5004"/>
                    </a:lnTo>
                    <a:lnTo>
                      <a:pt x="5654" y="2865"/>
                    </a:lnTo>
                    <a:lnTo>
                      <a:pt x="5654" y="2865"/>
                    </a:lnTo>
                    <a:lnTo>
                      <a:pt x="6467" y="1769"/>
                    </a:lnTo>
                    <a:lnTo>
                      <a:pt x="6467" y="1769"/>
                    </a:lnTo>
                    <a:lnTo>
                      <a:pt x="7311" y="1196"/>
                    </a:lnTo>
                    <a:lnTo>
                      <a:pt x="7311" y="1196"/>
                    </a:lnTo>
                    <a:lnTo>
                      <a:pt x="7311" y="1196"/>
                    </a:lnTo>
                    <a:lnTo>
                      <a:pt x="7311" y="1196"/>
                    </a:lnTo>
                    <a:lnTo>
                      <a:pt x="7250" y="152"/>
                    </a:lnTo>
                    <a:lnTo>
                      <a:pt x="7250" y="152"/>
                    </a:lnTo>
                    <a:lnTo>
                      <a:pt x="7250" y="152"/>
                    </a:lnTo>
                    <a:lnTo>
                      <a:pt x="7250" y="152"/>
                    </a:lnTo>
                    <a:lnTo>
                      <a:pt x="7250" y="152"/>
                    </a:lnTo>
                    <a:lnTo>
                      <a:pt x="7250" y="152"/>
                    </a:lnTo>
                    <a:lnTo>
                      <a:pt x="8125" y="101"/>
                    </a:lnTo>
                    <a:lnTo>
                      <a:pt x="8125" y="101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29" name="ID_313">
                <a:extLst>
                  <a:ext uri="{FF2B5EF4-FFF2-40B4-BE49-F238E27FC236}">
                    <a16:creationId xmlns:a16="http://schemas.microsoft.com/office/drawing/2014/main" xmlns="" id="{5088DD44-4E59-4686-ACFC-06BB24AA6875}"/>
                  </a:ext>
                </a:extLst>
              </p:cNvPr>
              <p:cNvSpPr/>
              <p:nvPr/>
            </p:nvSpPr>
            <p:spPr>
              <a:xfrm>
                <a:off x="3102132" y="2515558"/>
                <a:ext cx="12302" cy="27439"/>
              </a:xfrm>
              <a:custGeom>
                <a:avLst/>
                <a:gdLst/>
                <a:ahLst/>
                <a:cxnLst/>
                <a:rect l="0" t="0" r="0" b="0"/>
                <a:pathLst>
                  <a:path w="12302" h="27439">
                    <a:moveTo>
                      <a:pt x="11376" y="24839"/>
                    </a:moveTo>
                    <a:lnTo>
                      <a:pt x="10501" y="24890"/>
                    </a:lnTo>
                    <a:lnTo>
                      <a:pt x="10501" y="24890"/>
                    </a:lnTo>
                    <a:lnTo>
                      <a:pt x="9626" y="24941"/>
                    </a:lnTo>
                    <a:lnTo>
                      <a:pt x="9626" y="24941"/>
                    </a:lnTo>
                    <a:lnTo>
                      <a:pt x="9626" y="24941"/>
                    </a:lnTo>
                    <a:lnTo>
                      <a:pt x="9626" y="24941"/>
                    </a:lnTo>
                    <a:lnTo>
                      <a:pt x="8314" y="25018"/>
                    </a:lnTo>
                    <a:lnTo>
                      <a:pt x="8314" y="25018"/>
                    </a:lnTo>
                    <a:lnTo>
                      <a:pt x="8314" y="25018"/>
                    </a:lnTo>
                    <a:lnTo>
                      <a:pt x="8314" y="25018"/>
                    </a:lnTo>
                    <a:lnTo>
                      <a:pt x="8252" y="23973"/>
                    </a:lnTo>
                    <a:lnTo>
                      <a:pt x="8252" y="23973"/>
                    </a:lnTo>
                    <a:lnTo>
                      <a:pt x="7439" y="25069"/>
                    </a:lnTo>
                    <a:lnTo>
                      <a:pt x="7439" y="25069"/>
                    </a:lnTo>
                    <a:lnTo>
                      <a:pt x="7439" y="25069"/>
                    </a:lnTo>
                    <a:lnTo>
                      <a:pt x="7439" y="25069"/>
                    </a:lnTo>
                    <a:lnTo>
                      <a:pt x="6563" y="25120"/>
                    </a:lnTo>
                    <a:lnTo>
                      <a:pt x="6563" y="25120"/>
                    </a:lnTo>
                    <a:lnTo>
                      <a:pt x="6503" y="24075"/>
                    </a:lnTo>
                    <a:lnTo>
                      <a:pt x="6503" y="24075"/>
                    </a:lnTo>
                    <a:lnTo>
                      <a:pt x="5628" y="24126"/>
                    </a:lnTo>
                    <a:lnTo>
                      <a:pt x="5628" y="24126"/>
                    </a:lnTo>
                    <a:lnTo>
                      <a:pt x="4376" y="25247"/>
                    </a:lnTo>
                    <a:lnTo>
                      <a:pt x="4376" y="25247"/>
                    </a:lnTo>
                    <a:lnTo>
                      <a:pt x="3938" y="25272"/>
                    </a:lnTo>
                    <a:lnTo>
                      <a:pt x="3938" y="25272"/>
                    </a:lnTo>
                    <a:lnTo>
                      <a:pt x="3999" y="26317"/>
                    </a:lnTo>
                    <a:lnTo>
                      <a:pt x="3999" y="26317"/>
                    </a:lnTo>
                    <a:lnTo>
                      <a:pt x="3154" y="26890"/>
                    </a:lnTo>
                    <a:lnTo>
                      <a:pt x="3154" y="26890"/>
                    </a:lnTo>
                    <a:lnTo>
                      <a:pt x="3184" y="27412"/>
                    </a:lnTo>
                    <a:lnTo>
                      <a:pt x="3184" y="27412"/>
                    </a:lnTo>
                    <a:lnTo>
                      <a:pt x="2747" y="27438"/>
                    </a:lnTo>
                    <a:lnTo>
                      <a:pt x="2747" y="27438"/>
                    </a:lnTo>
                    <a:lnTo>
                      <a:pt x="1404" y="26992"/>
                    </a:lnTo>
                    <a:lnTo>
                      <a:pt x="1404" y="26992"/>
                    </a:lnTo>
                    <a:lnTo>
                      <a:pt x="1374" y="26470"/>
                    </a:lnTo>
                    <a:lnTo>
                      <a:pt x="1374" y="26470"/>
                    </a:lnTo>
                    <a:lnTo>
                      <a:pt x="906" y="25973"/>
                    </a:lnTo>
                    <a:lnTo>
                      <a:pt x="906" y="25973"/>
                    </a:lnTo>
                    <a:lnTo>
                      <a:pt x="0" y="25501"/>
                    </a:lnTo>
                    <a:lnTo>
                      <a:pt x="0" y="25501"/>
                    </a:lnTo>
                    <a:lnTo>
                      <a:pt x="875" y="25450"/>
                    </a:lnTo>
                    <a:lnTo>
                      <a:pt x="875" y="25450"/>
                    </a:lnTo>
                    <a:lnTo>
                      <a:pt x="815" y="24406"/>
                    </a:lnTo>
                    <a:lnTo>
                      <a:pt x="815" y="24406"/>
                    </a:lnTo>
                    <a:lnTo>
                      <a:pt x="2820" y="21145"/>
                    </a:lnTo>
                    <a:lnTo>
                      <a:pt x="4746" y="8981"/>
                    </a:lnTo>
                    <a:lnTo>
                      <a:pt x="1502" y="6025"/>
                    </a:lnTo>
                    <a:lnTo>
                      <a:pt x="762" y="828"/>
                    </a:lnTo>
                    <a:lnTo>
                      <a:pt x="5977" y="0"/>
                    </a:lnTo>
                    <a:lnTo>
                      <a:pt x="8680" y="8751"/>
                    </a:lnTo>
                    <a:lnTo>
                      <a:pt x="12301" y="10635"/>
                    </a:lnTo>
                    <a:lnTo>
                      <a:pt x="10796" y="14916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30" name="ID_314">
                <a:extLst>
                  <a:ext uri="{FF2B5EF4-FFF2-40B4-BE49-F238E27FC236}">
                    <a16:creationId xmlns:a16="http://schemas.microsoft.com/office/drawing/2014/main" xmlns="" id="{2ED932C5-CC9E-4914-8320-F31ED384ACC0}"/>
                  </a:ext>
                </a:extLst>
              </p:cNvPr>
              <p:cNvSpPr/>
              <p:nvPr/>
            </p:nvSpPr>
            <p:spPr>
              <a:xfrm>
                <a:off x="3052657" y="2516124"/>
                <a:ext cx="22502" cy="35296"/>
              </a:xfrm>
              <a:custGeom>
                <a:avLst/>
                <a:gdLst/>
                <a:ahLst/>
                <a:cxnLst/>
                <a:rect l="0" t="0" r="0" b="0"/>
                <a:pathLst>
                  <a:path w="22502" h="35296">
                    <a:moveTo>
                      <a:pt x="9002" y="0"/>
                    </a:moveTo>
                    <a:lnTo>
                      <a:pt x="9469" y="498"/>
                    </a:lnTo>
                    <a:lnTo>
                      <a:pt x="9469" y="498"/>
                    </a:lnTo>
                    <a:lnTo>
                      <a:pt x="10343" y="448"/>
                    </a:lnTo>
                    <a:lnTo>
                      <a:pt x="10343" y="448"/>
                    </a:lnTo>
                    <a:lnTo>
                      <a:pt x="10809" y="946"/>
                    </a:lnTo>
                    <a:lnTo>
                      <a:pt x="10809" y="946"/>
                    </a:lnTo>
                    <a:lnTo>
                      <a:pt x="11305" y="1966"/>
                    </a:lnTo>
                    <a:lnTo>
                      <a:pt x="11305" y="1966"/>
                    </a:lnTo>
                    <a:lnTo>
                      <a:pt x="12180" y="1917"/>
                    </a:lnTo>
                    <a:lnTo>
                      <a:pt x="12180" y="1917"/>
                    </a:lnTo>
                    <a:lnTo>
                      <a:pt x="13054" y="1867"/>
                    </a:lnTo>
                    <a:lnTo>
                      <a:pt x="13054" y="1867"/>
                    </a:lnTo>
                    <a:lnTo>
                      <a:pt x="13958" y="2340"/>
                    </a:lnTo>
                    <a:lnTo>
                      <a:pt x="13958" y="2340"/>
                    </a:lnTo>
                    <a:lnTo>
                      <a:pt x="13958" y="2340"/>
                    </a:lnTo>
                    <a:lnTo>
                      <a:pt x="13958" y="2340"/>
                    </a:lnTo>
                    <a:lnTo>
                      <a:pt x="14802" y="1769"/>
                    </a:lnTo>
                    <a:lnTo>
                      <a:pt x="14802" y="1769"/>
                    </a:lnTo>
                    <a:lnTo>
                      <a:pt x="15676" y="1719"/>
                    </a:lnTo>
                    <a:lnTo>
                      <a:pt x="15676" y="1719"/>
                    </a:lnTo>
                    <a:lnTo>
                      <a:pt x="17892" y="2118"/>
                    </a:lnTo>
                    <a:lnTo>
                      <a:pt x="17892" y="2118"/>
                    </a:lnTo>
                    <a:lnTo>
                      <a:pt x="22501" y="6048"/>
                    </a:lnTo>
                    <a:lnTo>
                      <a:pt x="14637" y="14354"/>
                    </a:lnTo>
                    <a:lnTo>
                      <a:pt x="14637" y="14354"/>
                    </a:lnTo>
                    <a:lnTo>
                      <a:pt x="14637" y="14354"/>
                    </a:lnTo>
                    <a:lnTo>
                      <a:pt x="14637" y="14354"/>
                    </a:lnTo>
                    <a:lnTo>
                      <a:pt x="13791" y="14926"/>
                    </a:lnTo>
                    <a:lnTo>
                      <a:pt x="13791" y="14926"/>
                    </a:lnTo>
                    <a:lnTo>
                      <a:pt x="7583" y="21563"/>
                    </a:lnTo>
                    <a:lnTo>
                      <a:pt x="7789" y="25219"/>
                    </a:lnTo>
                    <a:lnTo>
                      <a:pt x="16487" y="31540"/>
                    </a:lnTo>
                    <a:lnTo>
                      <a:pt x="14942" y="35295"/>
                    </a:lnTo>
                    <a:lnTo>
                      <a:pt x="5573" y="32679"/>
                    </a:lnTo>
                    <a:lnTo>
                      <a:pt x="3734" y="23351"/>
                    </a:lnTo>
                    <a:lnTo>
                      <a:pt x="0" y="19368"/>
                    </a:lnTo>
                    <a:lnTo>
                      <a:pt x="2448" y="8228"/>
                    </a:lnTo>
                    <a:lnTo>
                      <a:pt x="7691" y="74"/>
                    </a:lnTo>
                    <a:lnTo>
                      <a:pt x="7691" y="74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31" name="ID_315">
                <a:extLst>
                  <a:ext uri="{FF2B5EF4-FFF2-40B4-BE49-F238E27FC236}">
                    <a16:creationId xmlns:a16="http://schemas.microsoft.com/office/drawing/2014/main" xmlns="" id="{BC758AEF-5A10-4293-8A6A-E92141D7B847}"/>
                  </a:ext>
                </a:extLst>
              </p:cNvPr>
              <p:cNvSpPr/>
              <p:nvPr/>
            </p:nvSpPr>
            <p:spPr>
              <a:xfrm>
                <a:off x="3063421" y="2515008"/>
                <a:ext cx="23362" cy="28006"/>
              </a:xfrm>
              <a:custGeom>
                <a:avLst/>
                <a:gdLst/>
                <a:ahLst/>
                <a:cxnLst/>
                <a:rect l="0" t="0" r="0" b="0"/>
                <a:pathLst>
                  <a:path w="23362" h="28006">
                    <a:moveTo>
                      <a:pt x="20738" y="3506"/>
                    </a:moveTo>
                    <a:lnTo>
                      <a:pt x="20649" y="1939"/>
                    </a:lnTo>
                    <a:lnTo>
                      <a:pt x="20649" y="1939"/>
                    </a:lnTo>
                    <a:lnTo>
                      <a:pt x="21463" y="845"/>
                    </a:lnTo>
                    <a:lnTo>
                      <a:pt x="21463" y="845"/>
                    </a:lnTo>
                    <a:lnTo>
                      <a:pt x="21432" y="322"/>
                    </a:lnTo>
                    <a:lnTo>
                      <a:pt x="21432" y="322"/>
                    </a:lnTo>
                    <a:lnTo>
                      <a:pt x="21900" y="820"/>
                    </a:lnTo>
                    <a:lnTo>
                      <a:pt x="21900" y="820"/>
                    </a:lnTo>
                    <a:lnTo>
                      <a:pt x="22834" y="1814"/>
                    </a:lnTo>
                    <a:lnTo>
                      <a:pt x="22834" y="1814"/>
                    </a:lnTo>
                    <a:lnTo>
                      <a:pt x="23271" y="1789"/>
                    </a:lnTo>
                    <a:lnTo>
                      <a:pt x="23271" y="1789"/>
                    </a:lnTo>
                    <a:lnTo>
                      <a:pt x="23301" y="2311"/>
                    </a:lnTo>
                    <a:lnTo>
                      <a:pt x="23301" y="2311"/>
                    </a:lnTo>
                    <a:lnTo>
                      <a:pt x="23361" y="3356"/>
                    </a:lnTo>
                    <a:lnTo>
                      <a:pt x="23361" y="3356"/>
                    </a:lnTo>
                    <a:lnTo>
                      <a:pt x="22229" y="6565"/>
                    </a:lnTo>
                    <a:lnTo>
                      <a:pt x="22229" y="6565"/>
                    </a:lnTo>
                    <a:lnTo>
                      <a:pt x="20918" y="6640"/>
                    </a:lnTo>
                    <a:lnTo>
                      <a:pt x="20918" y="6640"/>
                    </a:lnTo>
                    <a:lnTo>
                      <a:pt x="20372" y="12435"/>
                    </a:lnTo>
                    <a:lnTo>
                      <a:pt x="14310" y="13830"/>
                    </a:lnTo>
                    <a:lnTo>
                      <a:pt x="13176" y="17038"/>
                    </a:lnTo>
                    <a:lnTo>
                      <a:pt x="4581" y="28005"/>
                    </a:lnTo>
                    <a:lnTo>
                      <a:pt x="0" y="24596"/>
                    </a:lnTo>
                    <a:lnTo>
                      <a:pt x="4109" y="19648"/>
                    </a:lnTo>
                    <a:lnTo>
                      <a:pt x="5563" y="14326"/>
                    </a:lnTo>
                    <a:lnTo>
                      <a:pt x="9410" y="12536"/>
                    </a:lnTo>
                    <a:lnTo>
                      <a:pt x="16516" y="6368"/>
                    </a:lnTo>
                    <a:lnTo>
                      <a:pt x="16516" y="6368"/>
                    </a:lnTo>
                    <a:lnTo>
                      <a:pt x="18354" y="7835"/>
                    </a:lnTo>
                    <a:lnTo>
                      <a:pt x="18354" y="7835"/>
                    </a:lnTo>
                    <a:lnTo>
                      <a:pt x="19229" y="7785"/>
                    </a:lnTo>
                    <a:lnTo>
                      <a:pt x="19229" y="7785"/>
                    </a:lnTo>
                    <a:lnTo>
                      <a:pt x="19169" y="6740"/>
                    </a:lnTo>
                    <a:lnTo>
                      <a:pt x="19169" y="6740"/>
                    </a:lnTo>
                    <a:lnTo>
                      <a:pt x="19139" y="6218"/>
                    </a:lnTo>
                    <a:lnTo>
                      <a:pt x="19139" y="6218"/>
                    </a:lnTo>
                    <a:lnTo>
                      <a:pt x="19050" y="4651"/>
                    </a:lnTo>
                    <a:lnTo>
                      <a:pt x="19050" y="4651"/>
                    </a:lnTo>
                    <a:lnTo>
                      <a:pt x="17151" y="2139"/>
                    </a:lnTo>
                    <a:lnTo>
                      <a:pt x="17151" y="2139"/>
                    </a:lnTo>
                    <a:lnTo>
                      <a:pt x="17151" y="2139"/>
                    </a:lnTo>
                    <a:lnTo>
                      <a:pt x="17151" y="2139"/>
                    </a:lnTo>
                    <a:lnTo>
                      <a:pt x="17062" y="572"/>
                    </a:lnTo>
                    <a:lnTo>
                      <a:pt x="17062" y="572"/>
                    </a:lnTo>
                    <a:lnTo>
                      <a:pt x="17906" y="0"/>
                    </a:lnTo>
                    <a:lnTo>
                      <a:pt x="17906" y="0"/>
                    </a:lnTo>
                    <a:lnTo>
                      <a:pt x="17906" y="0"/>
                    </a:lnTo>
                    <a:lnTo>
                      <a:pt x="17906" y="0"/>
                    </a:lnTo>
                    <a:lnTo>
                      <a:pt x="18810" y="472"/>
                    </a:lnTo>
                    <a:lnTo>
                      <a:pt x="18810" y="472"/>
                    </a:lnTo>
                    <a:lnTo>
                      <a:pt x="18900" y="2039"/>
                    </a:lnTo>
                    <a:lnTo>
                      <a:pt x="18900" y="2039"/>
                    </a:lnTo>
                    <a:lnTo>
                      <a:pt x="18930" y="2562"/>
                    </a:lnTo>
                    <a:lnTo>
                      <a:pt x="18930" y="2562"/>
                    </a:lnTo>
                    <a:lnTo>
                      <a:pt x="19864" y="3556"/>
                    </a:lnTo>
                    <a:lnTo>
                      <a:pt x="19864" y="3556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32" name="ID_316">
                <a:extLst>
                  <a:ext uri="{FF2B5EF4-FFF2-40B4-BE49-F238E27FC236}">
                    <a16:creationId xmlns:a16="http://schemas.microsoft.com/office/drawing/2014/main" xmlns="" id="{EB3566B1-CD55-47E3-B403-6606490D65B3}"/>
                  </a:ext>
                </a:extLst>
              </p:cNvPr>
              <p:cNvSpPr/>
              <p:nvPr/>
            </p:nvSpPr>
            <p:spPr>
              <a:xfrm>
                <a:off x="3093339" y="2510574"/>
                <a:ext cx="7431" cy="9849"/>
              </a:xfrm>
              <a:custGeom>
                <a:avLst/>
                <a:gdLst/>
                <a:ahLst/>
                <a:cxnLst/>
                <a:rect l="0" t="0" r="0" b="0"/>
                <a:pathLst>
                  <a:path w="7431" h="9849">
                    <a:moveTo>
                      <a:pt x="3601" y="1440"/>
                    </a:moveTo>
                    <a:lnTo>
                      <a:pt x="4475" y="1390"/>
                    </a:lnTo>
                    <a:lnTo>
                      <a:pt x="4475" y="1390"/>
                    </a:lnTo>
                    <a:lnTo>
                      <a:pt x="6224" y="1288"/>
                    </a:lnTo>
                    <a:lnTo>
                      <a:pt x="7430" y="6983"/>
                    </a:lnTo>
                    <a:lnTo>
                      <a:pt x="7430" y="6983"/>
                    </a:lnTo>
                    <a:lnTo>
                      <a:pt x="5682" y="7084"/>
                    </a:lnTo>
                    <a:lnTo>
                      <a:pt x="5682" y="7084"/>
                    </a:lnTo>
                    <a:lnTo>
                      <a:pt x="4807" y="7135"/>
                    </a:lnTo>
                    <a:lnTo>
                      <a:pt x="4807" y="7135"/>
                    </a:lnTo>
                    <a:lnTo>
                      <a:pt x="4807" y="7135"/>
                    </a:lnTo>
                    <a:lnTo>
                      <a:pt x="4807" y="7135"/>
                    </a:lnTo>
                    <a:lnTo>
                      <a:pt x="4807" y="7135"/>
                    </a:lnTo>
                    <a:lnTo>
                      <a:pt x="4807" y="7135"/>
                    </a:lnTo>
                    <a:lnTo>
                      <a:pt x="4868" y="8179"/>
                    </a:lnTo>
                    <a:lnTo>
                      <a:pt x="4868" y="8179"/>
                    </a:lnTo>
                    <a:lnTo>
                      <a:pt x="4868" y="8179"/>
                    </a:lnTo>
                    <a:lnTo>
                      <a:pt x="4868" y="8179"/>
                    </a:lnTo>
                    <a:lnTo>
                      <a:pt x="4024" y="8752"/>
                    </a:lnTo>
                    <a:lnTo>
                      <a:pt x="4024" y="8752"/>
                    </a:lnTo>
                    <a:lnTo>
                      <a:pt x="3211" y="9848"/>
                    </a:lnTo>
                    <a:lnTo>
                      <a:pt x="3211" y="9848"/>
                    </a:lnTo>
                    <a:lnTo>
                      <a:pt x="0" y="7413"/>
                    </a:lnTo>
                    <a:lnTo>
                      <a:pt x="0" y="7413"/>
                    </a:lnTo>
                    <a:lnTo>
                      <a:pt x="286" y="4776"/>
                    </a:lnTo>
                    <a:lnTo>
                      <a:pt x="286" y="4776"/>
                    </a:lnTo>
                    <a:lnTo>
                      <a:pt x="979" y="1592"/>
                    </a:lnTo>
                    <a:lnTo>
                      <a:pt x="979" y="1592"/>
                    </a:lnTo>
                    <a:lnTo>
                      <a:pt x="919" y="547"/>
                    </a:lnTo>
                    <a:lnTo>
                      <a:pt x="919" y="547"/>
                    </a:lnTo>
                    <a:lnTo>
                      <a:pt x="889" y="25"/>
                    </a:lnTo>
                    <a:lnTo>
                      <a:pt x="889" y="25"/>
                    </a:lnTo>
                    <a:lnTo>
                      <a:pt x="1325" y="0"/>
                    </a:lnTo>
                    <a:lnTo>
                      <a:pt x="1325" y="0"/>
                    </a:lnTo>
                    <a:lnTo>
                      <a:pt x="1793" y="497"/>
                    </a:lnTo>
                    <a:lnTo>
                      <a:pt x="1793" y="497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33" name="ID_317">
                <a:extLst>
                  <a:ext uri="{FF2B5EF4-FFF2-40B4-BE49-F238E27FC236}">
                    <a16:creationId xmlns:a16="http://schemas.microsoft.com/office/drawing/2014/main" xmlns="" id="{B3B4B59B-0E6E-4B19-AEDA-0A869CB3F9B4}"/>
                  </a:ext>
                </a:extLst>
              </p:cNvPr>
              <p:cNvSpPr/>
              <p:nvPr/>
            </p:nvSpPr>
            <p:spPr>
              <a:xfrm>
                <a:off x="3098982" y="2482487"/>
                <a:ext cx="17900" cy="43083"/>
              </a:xfrm>
              <a:custGeom>
                <a:avLst/>
                <a:gdLst/>
                <a:ahLst/>
                <a:cxnLst/>
                <a:rect l="0" t="0" r="0" b="0"/>
                <a:pathLst>
                  <a:path w="17900" h="43083">
                    <a:moveTo>
                      <a:pt x="30" y="4777"/>
                    </a:moveTo>
                    <a:lnTo>
                      <a:pt x="0" y="4254"/>
                    </a:lnTo>
                    <a:lnTo>
                      <a:pt x="0" y="4254"/>
                    </a:lnTo>
                    <a:lnTo>
                      <a:pt x="843" y="3681"/>
                    </a:lnTo>
                    <a:lnTo>
                      <a:pt x="843" y="3681"/>
                    </a:lnTo>
                    <a:lnTo>
                      <a:pt x="1158" y="1567"/>
                    </a:lnTo>
                    <a:lnTo>
                      <a:pt x="1158" y="1567"/>
                    </a:lnTo>
                    <a:lnTo>
                      <a:pt x="1067" y="0"/>
                    </a:lnTo>
                    <a:lnTo>
                      <a:pt x="1067" y="0"/>
                    </a:lnTo>
                    <a:lnTo>
                      <a:pt x="4214" y="1389"/>
                    </a:lnTo>
                    <a:lnTo>
                      <a:pt x="4385" y="11861"/>
                    </a:lnTo>
                    <a:lnTo>
                      <a:pt x="7005" y="11708"/>
                    </a:lnTo>
                    <a:lnTo>
                      <a:pt x="10306" y="15708"/>
                    </a:lnTo>
                    <a:lnTo>
                      <a:pt x="5623" y="18077"/>
                    </a:lnTo>
                    <a:lnTo>
                      <a:pt x="12480" y="22918"/>
                    </a:lnTo>
                    <a:lnTo>
                      <a:pt x="12755" y="27619"/>
                    </a:lnTo>
                    <a:lnTo>
                      <a:pt x="17899" y="33082"/>
                    </a:lnTo>
                    <a:lnTo>
                      <a:pt x="17169" y="43082"/>
                    </a:lnTo>
                    <a:lnTo>
                      <a:pt x="11647" y="38688"/>
                    </a:lnTo>
                    <a:lnTo>
                      <a:pt x="11312" y="32943"/>
                    </a:lnTo>
                    <a:lnTo>
                      <a:pt x="9879" y="30931"/>
                    </a:lnTo>
                    <a:lnTo>
                      <a:pt x="4228" y="31784"/>
                    </a:lnTo>
                    <a:lnTo>
                      <a:pt x="96" y="21019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34" name="ID_318">
                <a:extLst>
                  <a:ext uri="{FF2B5EF4-FFF2-40B4-BE49-F238E27FC236}">
                    <a16:creationId xmlns:a16="http://schemas.microsoft.com/office/drawing/2014/main" xmlns="" id="{9DA896A7-B35C-4FBA-95AC-EE69469976E2}"/>
                  </a:ext>
                </a:extLst>
              </p:cNvPr>
              <p:cNvSpPr/>
              <p:nvPr/>
            </p:nvSpPr>
            <p:spPr>
              <a:xfrm>
                <a:off x="3083118" y="2481154"/>
                <a:ext cx="7029" cy="11864"/>
              </a:xfrm>
              <a:custGeom>
                <a:avLst/>
                <a:gdLst/>
                <a:ahLst/>
                <a:cxnLst/>
                <a:rect l="0" t="0" r="0" b="0"/>
                <a:pathLst>
                  <a:path w="7029" h="11864">
                    <a:moveTo>
                      <a:pt x="3717" y="0"/>
                    </a:moveTo>
                    <a:lnTo>
                      <a:pt x="3778" y="1044"/>
                    </a:lnTo>
                    <a:lnTo>
                      <a:pt x="3778" y="1044"/>
                    </a:lnTo>
                    <a:lnTo>
                      <a:pt x="3808" y="1567"/>
                    </a:lnTo>
                    <a:lnTo>
                      <a:pt x="3808" y="1567"/>
                    </a:lnTo>
                    <a:lnTo>
                      <a:pt x="3401" y="2114"/>
                    </a:lnTo>
                    <a:lnTo>
                      <a:pt x="3401" y="2114"/>
                    </a:lnTo>
                    <a:lnTo>
                      <a:pt x="3431" y="2637"/>
                    </a:lnTo>
                    <a:lnTo>
                      <a:pt x="3431" y="2637"/>
                    </a:lnTo>
                    <a:lnTo>
                      <a:pt x="3491" y="3681"/>
                    </a:lnTo>
                    <a:lnTo>
                      <a:pt x="3491" y="3681"/>
                    </a:lnTo>
                    <a:lnTo>
                      <a:pt x="3988" y="4701"/>
                    </a:lnTo>
                    <a:lnTo>
                      <a:pt x="3988" y="4701"/>
                    </a:lnTo>
                    <a:lnTo>
                      <a:pt x="4921" y="5695"/>
                    </a:lnTo>
                    <a:lnTo>
                      <a:pt x="4921" y="5695"/>
                    </a:lnTo>
                    <a:lnTo>
                      <a:pt x="5794" y="5645"/>
                    </a:lnTo>
                    <a:lnTo>
                      <a:pt x="5794" y="5645"/>
                    </a:lnTo>
                    <a:lnTo>
                      <a:pt x="6697" y="6117"/>
                    </a:lnTo>
                    <a:lnTo>
                      <a:pt x="6697" y="6117"/>
                    </a:lnTo>
                    <a:lnTo>
                      <a:pt x="7028" y="11863"/>
                    </a:lnTo>
                    <a:lnTo>
                      <a:pt x="7028" y="11863"/>
                    </a:lnTo>
                    <a:lnTo>
                      <a:pt x="6095" y="10868"/>
                    </a:lnTo>
                    <a:lnTo>
                      <a:pt x="6095" y="10868"/>
                    </a:lnTo>
                    <a:lnTo>
                      <a:pt x="5131" y="9352"/>
                    </a:lnTo>
                    <a:lnTo>
                      <a:pt x="5131" y="9352"/>
                    </a:lnTo>
                    <a:lnTo>
                      <a:pt x="0" y="3882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35" name="ID_319">
                <a:extLst>
                  <a:ext uri="{FF2B5EF4-FFF2-40B4-BE49-F238E27FC236}">
                    <a16:creationId xmlns:a16="http://schemas.microsoft.com/office/drawing/2014/main" xmlns="" id="{7868EDA0-BFFD-4B82-AFD5-F3408D5F0631}"/>
                  </a:ext>
                </a:extLst>
              </p:cNvPr>
              <p:cNvSpPr/>
              <p:nvPr/>
            </p:nvSpPr>
            <p:spPr>
              <a:xfrm>
                <a:off x="3091455" y="2476648"/>
                <a:ext cx="874" cy="1097"/>
              </a:xfrm>
              <a:custGeom>
                <a:avLst/>
                <a:gdLst/>
                <a:ahLst/>
                <a:cxnLst/>
                <a:rect l="0" t="0" r="0" b="0"/>
                <a:pathLst>
                  <a:path w="874" h="1097">
                    <a:moveTo>
                      <a:pt x="873" y="1045"/>
                    </a:moveTo>
                    <a:lnTo>
                      <a:pt x="0" y="1096"/>
                    </a:lnTo>
                    <a:lnTo>
                      <a:pt x="0" y="1096"/>
                    </a:lnTo>
                    <a:lnTo>
                      <a:pt x="813" y="0"/>
                    </a:lnTo>
                    <a:lnTo>
                      <a:pt x="813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36" name="ID_320">
                <a:extLst>
                  <a:ext uri="{FF2B5EF4-FFF2-40B4-BE49-F238E27FC236}">
                    <a16:creationId xmlns:a16="http://schemas.microsoft.com/office/drawing/2014/main" xmlns="" id="{3051D4DC-4606-4A82-A9CA-566E7709C384}"/>
                  </a:ext>
                </a:extLst>
              </p:cNvPr>
              <p:cNvSpPr/>
              <p:nvPr/>
            </p:nvSpPr>
            <p:spPr>
              <a:xfrm>
                <a:off x="3082250" y="2469863"/>
                <a:ext cx="526" cy="2637"/>
              </a:xfrm>
              <a:custGeom>
                <a:avLst/>
                <a:gdLst/>
                <a:ahLst/>
                <a:cxnLst/>
                <a:rect l="0" t="0" r="0" b="0"/>
                <a:pathLst>
                  <a:path w="526" h="2637">
                    <a:moveTo>
                      <a:pt x="435" y="0"/>
                    </a:moveTo>
                    <a:lnTo>
                      <a:pt x="525" y="1567"/>
                    </a:lnTo>
                    <a:lnTo>
                      <a:pt x="525" y="1567"/>
                    </a:lnTo>
                    <a:lnTo>
                      <a:pt x="149" y="2636"/>
                    </a:lnTo>
                    <a:lnTo>
                      <a:pt x="149" y="2636"/>
                    </a:lnTo>
                    <a:lnTo>
                      <a:pt x="59" y="1070"/>
                    </a:lnTo>
                    <a:lnTo>
                      <a:pt x="59" y="1070"/>
                    </a:lnTo>
                    <a:lnTo>
                      <a:pt x="29" y="547"/>
                    </a:lnTo>
                    <a:lnTo>
                      <a:pt x="29" y="547"/>
                    </a:lnTo>
                    <a:lnTo>
                      <a:pt x="29" y="547"/>
                    </a:lnTo>
                    <a:lnTo>
                      <a:pt x="29" y="54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37" name="ID_321">
                <a:extLst>
                  <a:ext uri="{FF2B5EF4-FFF2-40B4-BE49-F238E27FC236}">
                    <a16:creationId xmlns:a16="http://schemas.microsoft.com/office/drawing/2014/main" xmlns="" id="{79E420CE-818B-47CF-9E95-1A5025532F10}"/>
                  </a:ext>
                </a:extLst>
              </p:cNvPr>
              <p:cNvSpPr/>
              <p:nvPr/>
            </p:nvSpPr>
            <p:spPr>
              <a:xfrm>
                <a:off x="3071047" y="2465237"/>
                <a:ext cx="8102" cy="11791"/>
              </a:xfrm>
              <a:custGeom>
                <a:avLst/>
                <a:gdLst/>
                <a:ahLst/>
                <a:cxnLst/>
                <a:rect l="0" t="0" r="0" b="0"/>
                <a:pathLst>
                  <a:path w="8102" h="11791">
                    <a:moveTo>
                      <a:pt x="0" y="50"/>
                    </a:moveTo>
                    <a:lnTo>
                      <a:pt x="872" y="0"/>
                    </a:lnTo>
                    <a:lnTo>
                      <a:pt x="872" y="0"/>
                    </a:lnTo>
                    <a:lnTo>
                      <a:pt x="1804" y="995"/>
                    </a:lnTo>
                    <a:lnTo>
                      <a:pt x="1804" y="995"/>
                    </a:lnTo>
                    <a:lnTo>
                      <a:pt x="1804" y="995"/>
                    </a:lnTo>
                    <a:lnTo>
                      <a:pt x="1804" y="995"/>
                    </a:lnTo>
                    <a:lnTo>
                      <a:pt x="2676" y="945"/>
                    </a:lnTo>
                    <a:lnTo>
                      <a:pt x="2676" y="945"/>
                    </a:lnTo>
                    <a:lnTo>
                      <a:pt x="2736" y="1990"/>
                    </a:lnTo>
                    <a:lnTo>
                      <a:pt x="2736" y="1990"/>
                    </a:lnTo>
                    <a:lnTo>
                      <a:pt x="3202" y="2488"/>
                    </a:lnTo>
                    <a:lnTo>
                      <a:pt x="3202" y="2488"/>
                    </a:lnTo>
                    <a:lnTo>
                      <a:pt x="4074" y="2438"/>
                    </a:lnTo>
                    <a:lnTo>
                      <a:pt x="4074" y="2438"/>
                    </a:lnTo>
                    <a:lnTo>
                      <a:pt x="4570" y="3458"/>
                    </a:lnTo>
                    <a:lnTo>
                      <a:pt x="4570" y="3458"/>
                    </a:lnTo>
                    <a:lnTo>
                      <a:pt x="5006" y="3433"/>
                    </a:lnTo>
                    <a:lnTo>
                      <a:pt x="5006" y="3433"/>
                    </a:lnTo>
                    <a:lnTo>
                      <a:pt x="5095" y="5000"/>
                    </a:lnTo>
                    <a:lnTo>
                      <a:pt x="5095" y="5000"/>
                    </a:lnTo>
                    <a:lnTo>
                      <a:pt x="5126" y="5522"/>
                    </a:lnTo>
                    <a:lnTo>
                      <a:pt x="5126" y="5522"/>
                    </a:lnTo>
                    <a:lnTo>
                      <a:pt x="5155" y="6045"/>
                    </a:lnTo>
                    <a:lnTo>
                      <a:pt x="5155" y="6045"/>
                    </a:lnTo>
                    <a:lnTo>
                      <a:pt x="7079" y="9079"/>
                    </a:lnTo>
                    <a:lnTo>
                      <a:pt x="7079" y="9079"/>
                    </a:lnTo>
                    <a:lnTo>
                      <a:pt x="7229" y="11691"/>
                    </a:lnTo>
                    <a:lnTo>
                      <a:pt x="7229" y="11691"/>
                    </a:lnTo>
                    <a:lnTo>
                      <a:pt x="8101" y="11641"/>
                    </a:lnTo>
                    <a:lnTo>
                      <a:pt x="8101" y="11641"/>
                    </a:lnTo>
                    <a:lnTo>
                      <a:pt x="6356" y="11741"/>
                    </a:lnTo>
                    <a:lnTo>
                      <a:pt x="6356" y="11741"/>
                    </a:lnTo>
                    <a:lnTo>
                      <a:pt x="5483" y="11790"/>
                    </a:lnTo>
                    <a:lnTo>
                      <a:pt x="5483" y="11790"/>
                    </a:lnTo>
                    <a:lnTo>
                      <a:pt x="5423" y="10746"/>
                    </a:lnTo>
                    <a:lnTo>
                      <a:pt x="5423" y="10746"/>
                    </a:lnTo>
                    <a:lnTo>
                      <a:pt x="4521" y="10273"/>
                    </a:lnTo>
                    <a:lnTo>
                      <a:pt x="4521" y="10273"/>
                    </a:lnTo>
                    <a:lnTo>
                      <a:pt x="3619" y="9801"/>
                    </a:lnTo>
                    <a:lnTo>
                      <a:pt x="3619" y="9801"/>
                    </a:lnTo>
                    <a:lnTo>
                      <a:pt x="3063" y="7736"/>
                    </a:lnTo>
                    <a:lnTo>
                      <a:pt x="3063" y="7736"/>
                    </a:lnTo>
                    <a:lnTo>
                      <a:pt x="3004" y="6691"/>
                    </a:lnTo>
                    <a:lnTo>
                      <a:pt x="3004" y="6691"/>
                    </a:lnTo>
                    <a:lnTo>
                      <a:pt x="2974" y="6169"/>
                    </a:lnTo>
                    <a:lnTo>
                      <a:pt x="2974" y="6169"/>
                    </a:lnTo>
                    <a:lnTo>
                      <a:pt x="2042" y="5174"/>
                    </a:lnTo>
                    <a:lnTo>
                      <a:pt x="2042" y="5174"/>
                    </a:lnTo>
                    <a:lnTo>
                      <a:pt x="1982" y="4129"/>
                    </a:lnTo>
                    <a:lnTo>
                      <a:pt x="1982" y="4129"/>
                    </a:lnTo>
                    <a:lnTo>
                      <a:pt x="1953" y="3607"/>
                    </a:lnTo>
                    <a:lnTo>
                      <a:pt x="1953" y="3607"/>
                    </a:lnTo>
                    <a:lnTo>
                      <a:pt x="1081" y="3656"/>
                    </a:lnTo>
                    <a:lnTo>
                      <a:pt x="1081" y="3656"/>
                    </a:lnTo>
                    <a:lnTo>
                      <a:pt x="1021" y="2612"/>
                    </a:lnTo>
                    <a:lnTo>
                      <a:pt x="1021" y="2612"/>
                    </a:lnTo>
                    <a:lnTo>
                      <a:pt x="119" y="2139"/>
                    </a:lnTo>
                    <a:lnTo>
                      <a:pt x="119" y="2139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38" name="ID_322">
                <a:extLst>
                  <a:ext uri="{FF2B5EF4-FFF2-40B4-BE49-F238E27FC236}">
                    <a16:creationId xmlns:a16="http://schemas.microsoft.com/office/drawing/2014/main" xmlns="" id="{BB3FDB38-FDF5-4DCC-ADB5-5AC0C44334F9}"/>
                  </a:ext>
                </a:extLst>
              </p:cNvPr>
              <p:cNvSpPr/>
              <p:nvPr/>
            </p:nvSpPr>
            <p:spPr>
              <a:xfrm>
                <a:off x="3080175" y="2455409"/>
                <a:ext cx="11583" cy="31863"/>
              </a:xfrm>
              <a:custGeom>
                <a:avLst/>
                <a:gdLst/>
                <a:ahLst/>
                <a:cxnLst/>
                <a:rect l="0" t="0" r="0" b="0"/>
                <a:pathLst>
                  <a:path w="11583" h="31863">
                    <a:moveTo>
                      <a:pt x="7895" y="1567"/>
                    </a:moveTo>
                    <a:lnTo>
                      <a:pt x="8828" y="2561"/>
                    </a:lnTo>
                    <a:lnTo>
                      <a:pt x="8828" y="2561"/>
                    </a:lnTo>
                    <a:lnTo>
                      <a:pt x="8857" y="3083"/>
                    </a:lnTo>
                    <a:lnTo>
                      <a:pt x="8857" y="3083"/>
                    </a:lnTo>
                    <a:lnTo>
                      <a:pt x="9008" y="5695"/>
                    </a:lnTo>
                    <a:lnTo>
                      <a:pt x="9008" y="5695"/>
                    </a:lnTo>
                    <a:lnTo>
                      <a:pt x="9008" y="5695"/>
                    </a:lnTo>
                    <a:lnTo>
                      <a:pt x="9008" y="5695"/>
                    </a:lnTo>
                    <a:lnTo>
                      <a:pt x="9189" y="8829"/>
                    </a:lnTo>
                    <a:lnTo>
                      <a:pt x="9189" y="8829"/>
                    </a:lnTo>
                    <a:lnTo>
                      <a:pt x="9249" y="9874"/>
                    </a:lnTo>
                    <a:lnTo>
                      <a:pt x="9249" y="9874"/>
                    </a:lnTo>
                    <a:lnTo>
                      <a:pt x="8618" y="14103"/>
                    </a:lnTo>
                    <a:lnTo>
                      <a:pt x="8618" y="14103"/>
                    </a:lnTo>
                    <a:lnTo>
                      <a:pt x="8618" y="14103"/>
                    </a:lnTo>
                    <a:lnTo>
                      <a:pt x="8618" y="14103"/>
                    </a:lnTo>
                    <a:lnTo>
                      <a:pt x="7775" y="14676"/>
                    </a:lnTo>
                    <a:lnTo>
                      <a:pt x="7775" y="14676"/>
                    </a:lnTo>
                    <a:lnTo>
                      <a:pt x="10754" y="20793"/>
                    </a:lnTo>
                    <a:lnTo>
                      <a:pt x="11582" y="27558"/>
                    </a:lnTo>
                    <a:lnTo>
                      <a:pt x="11582" y="27558"/>
                    </a:lnTo>
                    <a:lnTo>
                      <a:pt x="9490" y="29251"/>
                    </a:lnTo>
                    <a:lnTo>
                      <a:pt x="9490" y="29251"/>
                    </a:lnTo>
                    <a:lnTo>
                      <a:pt x="9490" y="29251"/>
                    </a:lnTo>
                    <a:lnTo>
                      <a:pt x="9490" y="29251"/>
                    </a:lnTo>
                    <a:lnTo>
                      <a:pt x="9580" y="30818"/>
                    </a:lnTo>
                    <a:lnTo>
                      <a:pt x="9580" y="30818"/>
                    </a:lnTo>
                    <a:lnTo>
                      <a:pt x="9640" y="31862"/>
                    </a:lnTo>
                    <a:lnTo>
                      <a:pt x="9640" y="31862"/>
                    </a:lnTo>
                    <a:lnTo>
                      <a:pt x="9640" y="31862"/>
                    </a:lnTo>
                    <a:lnTo>
                      <a:pt x="9640" y="31862"/>
                    </a:lnTo>
                    <a:lnTo>
                      <a:pt x="9640" y="31862"/>
                    </a:lnTo>
                    <a:lnTo>
                      <a:pt x="9640" y="31862"/>
                    </a:lnTo>
                    <a:lnTo>
                      <a:pt x="8737" y="31390"/>
                    </a:lnTo>
                    <a:lnTo>
                      <a:pt x="8737" y="31390"/>
                    </a:lnTo>
                    <a:lnTo>
                      <a:pt x="7864" y="31440"/>
                    </a:lnTo>
                    <a:lnTo>
                      <a:pt x="7864" y="31440"/>
                    </a:lnTo>
                    <a:lnTo>
                      <a:pt x="6931" y="30446"/>
                    </a:lnTo>
                    <a:lnTo>
                      <a:pt x="6931" y="30446"/>
                    </a:lnTo>
                    <a:lnTo>
                      <a:pt x="6434" y="29426"/>
                    </a:lnTo>
                    <a:lnTo>
                      <a:pt x="6434" y="29426"/>
                    </a:lnTo>
                    <a:lnTo>
                      <a:pt x="6374" y="28382"/>
                    </a:lnTo>
                    <a:lnTo>
                      <a:pt x="6374" y="28382"/>
                    </a:lnTo>
                    <a:lnTo>
                      <a:pt x="6344" y="27859"/>
                    </a:lnTo>
                    <a:lnTo>
                      <a:pt x="6344" y="27859"/>
                    </a:lnTo>
                    <a:lnTo>
                      <a:pt x="6751" y="27312"/>
                    </a:lnTo>
                    <a:lnTo>
                      <a:pt x="6751" y="27312"/>
                    </a:lnTo>
                    <a:lnTo>
                      <a:pt x="6721" y="26789"/>
                    </a:lnTo>
                    <a:lnTo>
                      <a:pt x="6721" y="26789"/>
                    </a:lnTo>
                    <a:lnTo>
                      <a:pt x="6660" y="25745"/>
                    </a:lnTo>
                    <a:lnTo>
                      <a:pt x="6660" y="25745"/>
                    </a:lnTo>
                    <a:lnTo>
                      <a:pt x="5758" y="25273"/>
                    </a:lnTo>
                    <a:lnTo>
                      <a:pt x="5758" y="25273"/>
                    </a:lnTo>
                    <a:lnTo>
                      <a:pt x="4885" y="25323"/>
                    </a:lnTo>
                    <a:lnTo>
                      <a:pt x="4885" y="25323"/>
                    </a:lnTo>
                    <a:lnTo>
                      <a:pt x="2374" y="19702"/>
                    </a:lnTo>
                    <a:lnTo>
                      <a:pt x="2374" y="19702"/>
                    </a:lnTo>
                    <a:lnTo>
                      <a:pt x="2780" y="19155"/>
                    </a:lnTo>
                    <a:lnTo>
                      <a:pt x="2780" y="19155"/>
                    </a:lnTo>
                    <a:lnTo>
                      <a:pt x="2750" y="18633"/>
                    </a:lnTo>
                    <a:lnTo>
                      <a:pt x="2750" y="18633"/>
                    </a:lnTo>
                    <a:lnTo>
                      <a:pt x="2254" y="17613"/>
                    </a:lnTo>
                    <a:lnTo>
                      <a:pt x="2254" y="17613"/>
                    </a:lnTo>
                    <a:lnTo>
                      <a:pt x="2224" y="17090"/>
                    </a:lnTo>
                    <a:lnTo>
                      <a:pt x="2224" y="17090"/>
                    </a:lnTo>
                    <a:lnTo>
                      <a:pt x="2224" y="17090"/>
                    </a:lnTo>
                    <a:lnTo>
                      <a:pt x="2224" y="17090"/>
                    </a:lnTo>
                    <a:lnTo>
                      <a:pt x="2600" y="16021"/>
                    </a:lnTo>
                    <a:lnTo>
                      <a:pt x="2600" y="16021"/>
                    </a:lnTo>
                    <a:lnTo>
                      <a:pt x="2510" y="14454"/>
                    </a:lnTo>
                    <a:lnTo>
                      <a:pt x="2510" y="14454"/>
                    </a:lnTo>
                    <a:lnTo>
                      <a:pt x="2420" y="12887"/>
                    </a:lnTo>
                    <a:lnTo>
                      <a:pt x="2420" y="12887"/>
                    </a:lnTo>
                    <a:lnTo>
                      <a:pt x="3234" y="11792"/>
                    </a:lnTo>
                    <a:lnTo>
                      <a:pt x="3234" y="11792"/>
                    </a:lnTo>
                    <a:lnTo>
                      <a:pt x="3669" y="11767"/>
                    </a:lnTo>
                    <a:lnTo>
                      <a:pt x="3669" y="11767"/>
                    </a:lnTo>
                    <a:lnTo>
                      <a:pt x="3640" y="11245"/>
                    </a:lnTo>
                    <a:lnTo>
                      <a:pt x="3640" y="11245"/>
                    </a:lnTo>
                    <a:lnTo>
                      <a:pt x="3173" y="10747"/>
                    </a:lnTo>
                    <a:lnTo>
                      <a:pt x="3173" y="10747"/>
                    </a:lnTo>
                    <a:lnTo>
                      <a:pt x="3144" y="10225"/>
                    </a:lnTo>
                    <a:lnTo>
                      <a:pt x="3144" y="10225"/>
                    </a:lnTo>
                    <a:lnTo>
                      <a:pt x="2211" y="9230"/>
                    </a:lnTo>
                    <a:lnTo>
                      <a:pt x="2211" y="9230"/>
                    </a:lnTo>
                    <a:lnTo>
                      <a:pt x="0" y="8833"/>
                    </a:lnTo>
                    <a:lnTo>
                      <a:pt x="0" y="8833"/>
                    </a:lnTo>
                    <a:lnTo>
                      <a:pt x="0" y="8833"/>
                    </a:lnTo>
                    <a:lnTo>
                      <a:pt x="0" y="8833"/>
                    </a:lnTo>
                    <a:lnTo>
                      <a:pt x="1686" y="7688"/>
                    </a:lnTo>
                    <a:lnTo>
                      <a:pt x="1686" y="7688"/>
                    </a:lnTo>
                    <a:lnTo>
                      <a:pt x="2062" y="6619"/>
                    </a:lnTo>
                    <a:lnTo>
                      <a:pt x="2062" y="6619"/>
                    </a:lnTo>
                    <a:lnTo>
                      <a:pt x="2031" y="6096"/>
                    </a:lnTo>
                    <a:lnTo>
                      <a:pt x="2031" y="6096"/>
                    </a:lnTo>
                    <a:lnTo>
                      <a:pt x="3340" y="6021"/>
                    </a:lnTo>
                    <a:lnTo>
                      <a:pt x="3340" y="6021"/>
                    </a:lnTo>
                    <a:lnTo>
                      <a:pt x="3716" y="4951"/>
                    </a:lnTo>
                    <a:lnTo>
                      <a:pt x="3716" y="4951"/>
                    </a:lnTo>
                    <a:lnTo>
                      <a:pt x="3596" y="2862"/>
                    </a:lnTo>
                    <a:lnTo>
                      <a:pt x="3596" y="2862"/>
                    </a:lnTo>
                    <a:lnTo>
                      <a:pt x="3566" y="2340"/>
                    </a:lnTo>
                    <a:lnTo>
                      <a:pt x="3566" y="2340"/>
                    </a:lnTo>
                    <a:lnTo>
                      <a:pt x="5280" y="1717"/>
                    </a:lnTo>
                    <a:lnTo>
                      <a:pt x="5280" y="1717"/>
                    </a:lnTo>
                    <a:lnTo>
                      <a:pt x="5280" y="1717"/>
                    </a:lnTo>
                    <a:lnTo>
                      <a:pt x="5280" y="1717"/>
                    </a:lnTo>
                    <a:lnTo>
                      <a:pt x="5219" y="672"/>
                    </a:lnTo>
                    <a:lnTo>
                      <a:pt x="5219" y="672"/>
                    </a:lnTo>
                    <a:lnTo>
                      <a:pt x="6061" y="100"/>
                    </a:lnTo>
                    <a:lnTo>
                      <a:pt x="6061" y="100"/>
                    </a:lnTo>
                    <a:lnTo>
                      <a:pt x="6061" y="100"/>
                    </a:lnTo>
                    <a:lnTo>
                      <a:pt x="6061" y="100"/>
                    </a:lnTo>
                    <a:lnTo>
                      <a:pt x="6933" y="50"/>
                    </a:lnTo>
                    <a:lnTo>
                      <a:pt x="6933" y="50"/>
                    </a:lnTo>
                    <a:lnTo>
                      <a:pt x="7805" y="0"/>
                    </a:lnTo>
                    <a:lnTo>
                      <a:pt x="7805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39" name="ID_323">
                <a:extLst>
                  <a:ext uri="{FF2B5EF4-FFF2-40B4-BE49-F238E27FC236}">
                    <a16:creationId xmlns:a16="http://schemas.microsoft.com/office/drawing/2014/main" xmlns="" id="{BE997CDC-5493-4AEB-9561-F3A2C4D1A00D}"/>
                  </a:ext>
                </a:extLst>
              </p:cNvPr>
              <p:cNvSpPr/>
              <p:nvPr/>
            </p:nvSpPr>
            <p:spPr>
              <a:xfrm>
                <a:off x="3087018" y="2453193"/>
                <a:ext cx="17031" cy="43625"/>
              </a:xfrm>
              <a:custGeom>
                <a:avLst/>
                <a:gdLst/>
                <a:ahLst/>
                <a:cxnLst/>
                <a:rect l="0" t="0" r="0" b="0"/>
                <a:pathLst>
                  <a:path w="17031" h="43625">
                    <a:moveTo>
                      <a:pt x="5667" y="372"/>
                    </a:moveTo>
                    <a:lnTo>
                      <a:pt x="6133" y="869"/>
                    </a:lnTo>
                    <a:lnTo>
                      <a:pt x="6133" y="869"/>
                    </a:lnTo>
                    <a:lnTo>
                      <a:pt x="10117" y="1687"/>
                    </a:lnTo>
                    <a:lnTo>
                      <a:pt x="12000" y="11535"/>
                    </a:lnTo>
                    <a:lnTo>
                      <a:pt x="15733" y="15511"/>
                    </a:lnTo>
                    <a:lnTo>
                      <a:pt x="15600" y="20759"/>
                    </a:lnTo>
                    <a:lnTo>
                      <a:pt x="17030" y="22772"/>
                    </a:lnTo>
                    <a:lnTo>
                      <a:pt x="12443" y="26708"/>
                    </a:lnTo>
                    <a:lnTo>
                      <a:pt x="13031" y="29294"/>
                    </a:lnTo>
                    <a:lnTo>
                      <a:pt x="13031" y="29294"/>
                    </a:lnTo>
                    <a:lnTo>
                      <a:pt x="13122" y="30861"/>
                    </a:lnTo>
                    <a:lnTo>
                      <a:pt x="13122" y="30861"/>
                    </a:lnTo>
                    <a:lnTo>
                      <a:pt x="12807" y="32975"/>
                    </a:lnTo>
                    <a:lnTo>
                      <a:pt x="12807" y="32975"/>
                    </a:lnTo>
                    <a:lnTo>
                      <a:pt x="11964" y="33548"/>
                    </a:lnTo>
                    <a:lnTo>
                      <a:pt x="11964" y="33548"/>
                    </a:lnTo>
                    <a:lnTo>
                      <a:pt x="11994" y="34071"/>
                    </a:lnTo>
                    <a:lnTo>
                      <a:pt x="11994" y="34071"/>
                    </a:lnTo>
                    <a:lnTo>
                      <a:pt x="10309" y="35217"/>
                    </a:lnTo>
                    <a:lnTo>
                      <a:pt x="9920" y="43624"/>
                    </a:lnTo>
                    <a:lnTo>
                      <a:pt x="4002" y="39773"/>
                    </a:lnTo>
                    <a:lnTo>
                      <a:pt x="2797" y="34078"/>
                    </a:lnTo>
                    <a:lnTo>
                      <a:pt x="2797" y="34078"/>
                    </a:lnTo>
                    <a:lnTo>
                      <a:pt x="2737" y="33034"/>
                    </a:lnTo>
                    <a:lnTo>
                      <a:pt x="2737" y="33034"/>
                    </a:lnTo>
                    <a:lnTo>
                      <a:pt x="2647" y="31467"/>
                    </a:lnTo>
                    <a:lnTo>
                      <a:pt x="2647" y="31467"/>
                    </a:lnTo>
                    <a:lnTo>
                      <a:pt x="2647" y="31467"/>
                    </a:lnTo>
                    <a:lnTo>
                      <a:pt x="2647" y="31467"/>
                    </a:lnTo>
                    <a:lnTo>
                      <a:pt x="4739" y="29774"/>
                    </a:lnTo>
                    <a:lnTo>
                      <a:pt x="4739" y="29774"/>
                    </a:lnTo>
                    <a:lnTo>
                      <a:pt x="7388" y="30145"/>
                    </a:lnTo>
                    <a:lnTo>
                      <a:pt x="4437" y="24551"/>
                    </a:lnTo>
                    <a:lnTo>
                      <a:pt x="4437" y="24551"/>
                    </a:lnTo>
                    <a:lnTo>
                      <a:pt x="5310" y="24500"/>
                    </a:lnTo>
                    <a:lnTo>
                      <a:pt x="5310" y="24500"/>
                    </a:lnTo>
                    <a:lnTo>
                      <a:pt x="5250" y="23455"/>
                    </a:lnTo>
                    <a:lnTo>
                      <a:pt x="5250" y="23455"/>
                    </a:lnTo>
                    <a:lnTo>
                      <a:pt x="932" y="16892"/>
                    </a:lnTo>
                    <a:lnTo>
                      <a:pt x="932" y="16892"/>
                    </a:lnTo>
                    <a:lnTo>
                      <a:pt x="1775" y="16319"/>
                    </a:lnTo>
                    <a:lnTo>
                      <a:pt x="1775" y="16319"/>
                    </a:lnTo>
                    <a:lnTo>
                      <a:pt x="1775" y="16319"/>
                    </a:lnTo>
                    <a:lnTo>
                      <a:pt x="1775" y="16319"/>
                    </a:lnTo>
                    <a:lnTo>
                      <a:pt x="2406" y="12090"/>
                    </a:lnTo>
                    <a:lnTo>
                      <a:pt x="2406" y="12090"/>
                    </a:lnTo>
                    <a:lnTo>
                      <a:pt x="2346" y="11045"/>
                    </a:lnTo>
                    <a:lnTo>
                      <a:pt x="2346" y="11045"/>
                    </a:lnTo>
                    <a:lnTo>
                      <a:pt x="2165" y="7911"/>
                    </a:lnTo>
                    <a:lnTo>
                      <a:pt x="2165" y="7911"/>
                    </a:lnTo>
                    <a:lnTo>
                      <a:pt x="2165" y="7911"/>
                    </a:lnTo>
                    <a:lnTo>
                      <a:pt x="2165" y="7911"/>
                    </a:lnTo>
                    <a:lnTo>
                      <a:pt x="2014" y="5299"/>
                    </a:lnTo>
                    <a:lnTo>
                      <a:pt x="2014" y="5299"/>
                    </a:lnTo>
                    <a:lnTo>
                      <a:pt x="1985" y="4777"/>
                    </a:lnTo>
                    <a:lnTo>
                      <a:pt x="1985" y="4777"/>
                    </a:lnTo>
                    <a:lnTo>
                      <a:pt x="1052" y="3783"/>
                    </a:lnTo>
                    <a:lnTo>
                      <a:pt x="1052" y="3783"/>
                    </a:lnTo>
                    <a:lnTo>
                      <a:pt x="962" y="2216"/>
                    </a:lnTo>
                    <a:lnTo>
                      <a:pt x="962" y="2216"/>
                    </a:lnTo>
                    <a:lnTo>
                      <a:pt x="90" y="2266"/>
                    </a:lnTo>
                    <a:lnTo>
                      <a:pt x="90" y="2266"/>
                    </a:lnTo>
                    <a:lnTo>
                      <a:pt x="0" y="699"/>
                    </a:lnTo>
                    <a:lnTo>
                      <a:pt x="0" y="699"/>
                    </a:lnTo>
                    <a:lnTo>
                      <a:pt x="2586" y="26"/>
                    </a:lnTo>
                    <a:lnTo>
                      <a:pt x="2586" y="26"/>
                    </a:lnTo>
                    <a:lnTo>
                      <a:pt x="3021" y="0"/>
                    </a:lnTo>
                    <a:lnTo>
                      <a:pt x="3021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40" name="ID_324">
                <a:extLst>
                  <a:ext uri="{FF2B5EF4-FFF2-40B4-BE49-F238E27FC236}">
                    <a16:creationId xmlns:a16="http://schemas.microsoft.com/office/drawing/2014/main" xmlns="" id="{3F52432E-238E-4CE9-921B-4CEA64B776CB}"/>
                  </a:ext>
                </a:extLst>
              </p:cNvPr>
              <p:cNvSpPr/>
              <p:nvPr/>
            </p:nvSpPr>
            <p:spPr>
              <a:xfrm>
                <a:off x="3154286" y="1862286"/>
                <a:ext cx="3728" cy="4854"/>
              </a:xfrm>
              <a:custGeom>
                <a:avLst/>
                <a:gdLst/>
                <a:ahLst/>
                <a:cxnLst/>
                <a:rect l="0" t="0" r="0" b="0"/>
                <a:pathLst>
                  <a:path w="3728" h="4854">
                    <a:moveTo>
                      <a:pt x="2258" y="0"/>
                    </a:moveTo>
                    <a:lnTo>
                      <a:pt x="3727" y="3050"/>
                    </a:lnTo>
                    <a:lnTo>
                      <a:pt x="0" y="4853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41" name="ID_325">
                <a:extLst>
                  <a:ext uri="{FF2B5EF4-FFF2-40B4-BE49-F238E27FC236}">
                    <a16:creationId xmlns:a16="http://schemas.microsoft.com/office/drawing/2014/main" xmlns="" id="{900EDBE9-B87C-4777-9D47-A337E8338CE7}"/>
                  </a:ext>
                </a:extLst>
              </p:cNvPr>
              <p:cNvSpPr/>
              <p:nvPr/>
            </p:nvSpPr>
            <p:spPr>
              <a:xfrm>
                <a:off x="3032449" y="1823593"/>
                <a:ext cx="4873" cy="17049"/>
              </a:xfrm>
              <a:custGeom>
                <a:avLst/>
                <a:gdLst/>
                <a:ahLst/>
                <a:cxnLst/>
                <a:rect l="0" t="0" r="0" b="0"/>
                <a:pathLst>
                  <a:path w="4873" h="17049">
                    <a:moveTo>
                      <a:pt x="4872" y="3386"/>
                    </a:moveTo>
                    <a:lnTo>
                      <a:pt x="3947" y="17048"/>
                    </a:lnTo>
                    <a:lnTo>
                      <a:pt x="315" y="13067"/>
                    </a:lnTo>
                    <a:lnTo>
                      <a:pt x="2446" y="5618"/>
                    </a:lnTo>
                    <a:lnTo>
                      <a:pt x="0" y="0"/>
                    </a:lnTo>
                    <a:lnTo>
                      <a:pt x="4693" y="256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42" name="ID_326">
                <a:extLst>
                  <a:ext uri="{FF2B5EF4-FFF2-40B4-BE49-F238E27FC236}">
                    <a16:creationId xmlns:a16="http://schemas.microsoft.com/office/drawing/2014/main" xmlns="" id="{9E6289B1-109A-4F73-B7FA-1DB3831C23B9}"/>
                  </a:ext>
                </a:extLst>
              </p:cNvPr>
              <p:cNvSpPr/>
              <p:nvPr/>
            </p:nvSpPr>
            <p:spPr>
              <a:xfrm>
                <a:off x="3020825" y="1821109"/>
                <a:ext cx="5135" cy="8086"/>
              </a:xfrm>
              <a:custGeom>
                <a:avLst/>
                <a:gdLst/>
                <a:ahLst/>
                <a:cxnLst/>
                <a:rect l="0" t="0" r="0" b="0"/>
                <a:pathLst>
                  <a:path w="5135" h="8086">
                    <a:moveTo>
                      <a:pt x="0" y="0"/>
                    </a:moveTo>
                    <a:lnTo>
                      <a:pt x="1901" y="3557"/>
                    </a:lnTo>
                    <a:lnTo>
                      <a:pt x="4781" y="1824"/>
                    </a:lnTo>
                    <a:lnTo>
                      <a:pt x="5134" y="8085"/>
                    </a:lnTo>
                    <a:lnTo>
                      <a:pt x="776" y="6237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43" name="ID_327">
                <a:extLst>
                  <a:ext uri="{FF2B5EF4-FFF2-40B4-BE49-F238E27FC236}">
                    <a16:creationId xmlns:a16="http://schemas.microsoft.com/office/drawing/2014/main" xmlns="" id="{67E32460-A605-4DD9-9EBC-55E444771191}"/>
                  </a:ext>
                </a:extLst>
              </p:cNvPr>
              <p:cNvSpPr/>
              <p:nvPr/>
            </p:nvSpPr>
            <p:spPr>
              <a:xfrm>
                <a:off x="3013238" y="1814731"/>
                <a:ext cx="3144" cy="4696"/>
              </a:xfrm>
              <a:custGeom>
                <a:avLst/>
                <a:gdLst/>
                <a:ahLst/>
                <a:cxnLst/>
                <a:rect l="0" t="0" r="0" b="0"/>
                <a:pathLst>
                  <a:path w="3144" h="4696">
                    <a:moveTo>
                      <a:pt x="3143" y="2964"/>
                    </a:moveTo>
                    <a:lnTo>
                      <a:pt x="263" y="46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44" name="ID_328">
                <a:extLst>
                  <a:ext uri="{FF2B5EF4-FFF2-40B4-BE49-F238E27FC236}">
                    <a16:creationId xmlns:a16="http://schemas.microsoft.com/office/drawing/2014/main" xmlns="" id="{DC8D2B32-11F3-4D62-89BD-53CD760CA36A}"/>
                  </a:ext>
                </a:extLst>
              </p:cNvPr>
              <p:cNvSpPr/>
              <p:nvPr/>
            </p:nvSpPr>
            <p:spPr>
              <a:xfrm>
                <a:off x="3180406" y="1794075"/>
                <a:ext cx="3356" cy="3705"/>
              </a:xfrm>
              <a:custGeom>
                <a:avLst/>
                <a:gdLst/>
                <a:ahLst/>
                <a:cxnLst/>
                <a:rect l="0" t="0" r="0" b="0"/>
                <a:pathLst>
                  <a:path w="3356" h="3705">
                    <a:moveTo>
                      <a:pt x="2740" y="3704"/>
                    </a:moveTo>
                    <a:lnTo>
                      <a:pt x="0" y="737"/>
                    </a:lnTo>
                    <a:lnTo>
                      <a:pt x="3355" y="0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145" name="ID_329">
                <a:extLst>
                  <a:ext uri="{FF2B5EF4-FFF2-40B4-BE49-F238E27FC236}">
                    <a16:creationId xmlns:a16="http://schemas.microsoft.com/office/drawing/2014/main" xmlns="" id="{02F1D5F0-16C8-479D-9E5C-DD04A4530BC7}"/>
                  </a:ext>
                </a:extLst>
              </p:cNvPr>
              <p:cNvSpPr/>
              <p:nvPr/>
            </p:nvSpPr>
            <p:spPr>
              <a:xfrm>
                <a:off x="2626258" y="1659475"/>
                <a:ext cx="564449" cy="971151"/>
              </a:xfrm>
              <a:custGeom>
                <a:avLst/>
                <a:gdLst/>
                <a:ahLst/>
                <a:cxnLst/>
                <a:rect l="0" t="0" r="0" b="0"/>
                <a:pathLst>
                  <a:path w="564449" h="971151">
                    <a:moveTo>
                      <a:pt x="395992" y="6707"/>
                    </a:moveTo>
                    <a:lnTo>
                      <a:pt x="403208" y="7342"/>
                    </a:lnTo>
                    <a:lnTo>
                      <a:pt x="406785" y="10799"/>
                    </a:lnTo>
                    <a:lnTo>
                      <a:pt x="413612" y="11976"/>
                    </a:lnTo>
                    <a:lnTo>
                      <a:pt x="415595" y="24413"/>
                    </a:lnTo>
                    <a:lnTo>
                      <a:pt x="414541" y="28134"/>
                    </a:lnTo>
                    <a:lnTo>
                      <a:pt x="415531" y="38014"/>
                    </a:lnTo>
                    <a:lnTo>
                      <a:pt x="421464" y="30873"/>
                    </a:lnTo>
                    <a:lnTo>
                      <a:pt x="426793" y="35272"/>
                    </a:lnTo>
                    <a:lnTo>
                      <a:pt x="425410" y="40582"/>
                    </a:lnTo>
                    <a:lnTo>
                      <a:pt x="430230" y="43441"/>
                    </a:lnTo>
                    <a:lnTo>
                      <a:pt x="437607" y="39349"/>
                    </a:lnTo>
                    <a:lnTo>
                      <a:pt x="440924" y="45432"/>
                    </a:lnTo>
                    <a:lnTo>
                      <a:pt x="446468" y="46152"/>
                    </a:lnTo>
                    <a:lnTo>
                      <a:pt x="449614" y="56429"/>
                    </a:lnTo>
                    <a:lnTo>
                      <a:pt x="453720" y="61418"/>
                    </a:lnTo>
                    <a:lnTo>
                      <a:pt x="459474" y="58462"/>
                    </a:lnTo>
                    <a:lnTo>
                      <a:pt x="462583" y="60893"/>
                    </a:lnTo>
                    <a:lnTo>
                      <a:pt x="465835" y="58606"/>
                    </a:lnTo>
                    <a:lnTo>
                      <a:pt x="471383" y="59321"/>
                    </a:lnTo>
                    <a:lnTo>
                      <a:pt x="479836" y="52011"/>
                    </a:lnTo>
                    <a:lnTo>
                      <a:pt x="482461" y="53422"/>
                    </a:lnTo>
                    <a:lnTo>
                      <a:pt x="487693" y="48920"/>
                    </a:lnTo>
                    <a:lnTo>
                      <a:pt x="491385" y="53927"/>
                    </a:lnTo>
                    <a:lnTo>
                      <a:pt x="499855" y="53934"/>
                    </a:lnTo>
                    <a:lnTo>
                      <a:pt x="500110" y="58104"/>
                    </a:lnTo>
                    <a:lnTo>
                      <a:pt x="506113" y="59305"/>
                    </a:lnTo>
                    <a:lnTo>
                      <a:pt x="511407" y="55839"/>
                    </a:lnTo>
                    <a:lnTo>
                      <a:pt x="517086" y="58628"/>
                    </a:lnTo>
                    <a:lnTo>
                      <a:pt x="526987" y="61152"/>
                    </a:lnTo>
                    <a:lnTo>
                      <a:pt x="529649" y="63078"/>
                    </a:lnTo>
                    <a:lnTo>
                      <a:pt x="528221" y="67354"/>
                    </a:lnTo>
                    <a:lnTo>
                      <a:pt x="524650" y="71240"/>
                    </a:lnTo>
                    <a:lnTo>
                      <a:pt x="530236" y="72461"/>
                    </a:lnTo>
                    <a:lnTo>
                      <a:pt x="532508" y="68132"/>
                    </a:lnTo>
                    <a:lnTo>
                      <a:pt x="537184" y="68362"/>
                    </a:lnTo>
                    <a:lnTo>
                      <a:pt x="540726" y="70756"/>
                    </a:lnTo>
                    <a:lnTo>
                      <a:pt x="545206" y="67857"/>
                    </a:lnTo>
                    <a:lnTo>
                      <a:pt x="544592" y="71559"/>
                    </a:lnTo>
                    <a:lnTo>
                      <a:pt x="547746" y="74499"/>
                    </a:lnTo>
                    <a:lnTo>
                      <a:pt x="552614" y="71050"/>
                    </a:lnTo>
                    <a:lnTo>
                      <a:pt x="559926" y="72678"/>
                    </a:lnTo>
                    <a:lnTo>
                      <a:pt x="559926" y="72678"/>
                    </a:lnTo>
                    <a:lnTo>
                      <a:pt x="561848" y="76219"/>
                    </a:lnTo>
                    <a:lnTo>
                      <a:pt x="562704" y="82968"/>
                    </a:lnTo>
                    <a:lnTo>
                      <a:pt x="560724" y="85188"/>
                    </a:lnTo>
                    <a:lnTo>
                      <a:pt x="563882" y="88127"/>
                    </a:lnTo>
                    <a:lnTo>
                      <a:pt x="564215" y="93340"/>
                    </a:lnTo>
                    <a:lnTo>
                      <a:pt x="562169" y="94518"/>
                    </a:lnTo>
                    <a:lnTo>
                      <a:pt x="561443" y="109744"/>
                    </a:lnTo>
                    <a:lnTo>
                      <a:pt x="564448" y="116881"/>
                    </a:lnTo>
                    <a:lnTo>
                      <a:pt x="561462" y="123354"/>
                    </a:lnTo>
                    <a:lnTo>
                      <a:pt x="563421" y="127417"/>
                    </a:lnTo>
                    <a:lnTo>
                      <a:pt x="559221" y="128209"/>
                    </a:lnTo>
                    <a:lnTo>
                      <a:pt x="558316" y="134025"/>
                    </a:lnTo>
                    <a:lnTo>
                      <a:pt x="556424" y="131004"/>
                    </a:lnTo>
                    <a:lnTo>
                      <a:pt x="552779" y="133853"/>
                    </a:lnTo>
                    <a:lnTo>
                      <a:pt x="553010" y="137503"/>
                    </a:lnTo>
                    <a:lnTo>
                      <a:pt x="548874" y="139336"/>
                    </a:lnTo>
                    <a:lnTo>
                      <a:pt x="550050" y="144497"/>
                    </a:lnTo>
                    <a:lnTo>
                      <a:pt x="544055" y="143828"/>
                    </a:lnTo>
                    <a:lnTo>
                      <a:pt x="547316" y="148334"/>
                    </a:lnTo>
                    <a:lnTo>
                      <a:pt x="542362" y="150740"/>
                    </a:lnTo>
                    <a:lnTo>
                      <a:pt x="546406" y="154151"/>
                    </a:lnTo>
                    <a:lnTo>
                      <a:pt x="543248" y="164822"/>
                    </a:lnTo>
                    <a:lnTo>
                      <a:pt x="545499" y="166774"/>
                    </a:lnTo>
                    <a:lnTo>
                      <a:pt x="545499" y="166774"/>
                    </a:lnTo>
                    <a:lnTo>
                      <a:pt x="543510" y="168994"/>
                    </a:lnTo>
                    <a:lnTo>
                      <a:pt x="538648" y="159351"/>
                    </a:lnTo>
                    <a:lnTo>
                      <a:pt x="539266" y="155647"/>
                    </a:lnTo>
                    <a:lnTo>
                      <a:pt x="533072" y="158652"/>
                    </a:lnTo>
                    <a:lnTo>
                      <a:pt x="535941" y="163709"/>
                    </a:lnTo>
                    <a:lnTo>
                      <a:pt x="535322" y="167413"/>
                    </a:lnTo>
                    <a:lnTo>
                      <a:pt x="530527" y="165617"/>
                    </a:lnTo>
                    <a:lnTo>
                      <a:pt x="528113" y="167862"/>
                    </a:lnTo>
                    <a:lnTo>
                      <a:pt x="530196" y="180823"/>
                    </a:lnTo>
                    <a:lnTo>
                      <a:pt x="533428" y="178003"/>
                    </a:lnTo>
                    <a:lnTo>
                      <a:pt x="536364" y="184104"/>
                    </a:lnTo>
                    <a:lnTo>
                      <a:pt x="527712" y="188832"/>
                    </a:lnTo>
                    <a:lnTo>
                      <a:pt x="527057" y="192014"/>
                    </a:lnTo>
                    <a:lnTo>
                      <a:pt x="528392" y="199786"/>
                    </a:lnTo>
                    <a:lnTo>
                      <a:pt x="522119" y="201746"/>
                    </a:lnTo>
                    <a:lnTo>
                      <a:pt x="521764" y="196007"/>
                    </a:lnTo>
                    <a:lnTo>
                      <a:pt x="515788" y="195852"/>
                    </a:lnTo>
                    <a:lnTo>
                      <a:pt x="512911" y="197600"/>
                    </a:lnTo>
                    <a:lnTo>
                      <a:pt x="504653" y="194964"/>
                    </a:lnTo>
                    <a:lnTo>
                      <a:pt x="503517" y="190321"/>
                    </a:lnTo>
                    <a:lnTo>
                      <a:pt x="501034" y="191519"/>
                    </a:lnTo>
                    <a:lnTo>
                      <a:pt x="499197" y="196344"/>
                    </a:lnTo>
                    <a:lnTo>
                      <a:pt x="492340" y="195712"/>
                    </a:lnTo>
                    <a:lnTo>
                      <a:pt x="489116" y="191718"/>
                    </a:lnTo>
                    <a:lnTo>
                      <a:pt x="479008" y="186567"/>
                    </a:lnTo>
                    <a:lnTo>
                      <a:pt x="480549" y="183857"/>
                    </a:lnTo>
                    <a:lnTo>
                      <a:pt x="475177" y="179467"/>
                    </a:lnTo>
                    <a:lnTo>
                      <a:pt x="463897" y="175950"/>
                    </a:lnTo>
                    <a:lnTo>
                      <a:pt x="460889" y="168276"/>
                    </a:lnTo>
                    <a:lnTo>
                      <a:pt x="462370" y="164524"/>
                    </a:lnTo>
                    <a:lnTo>
                      <a:pt x="460788" y="159383"/>
                    </a:lnTo>
                    <a:lnTo>
                      <a:pt x="455179" y="150815"/>
                    </a:lnTo>
                    <a:lnTo>
                      <a:pt x="458715" y="145896"/>
                    </a:lnTo>
                    <a:lnTo>
                      <a:pt x="452299" y="145227"/>
                    </a:lnTo>
                    <a:lnTo>
                      <a:pt x="453809" y="141998"/>
                    </a:lnTo>
                    <a:lnTo>
                      <a:pt x="452440" y="133181"/>
                    </a:lnTo>
                    <a:lnTo>
                      <a:pt x="444334" y="132610"/>
                    </a:lnTo>
                    <a:lnTo>
                      <a:pt x="440402" y="130747"/>
                    </a:lnTo>
                    <a:lnTo>
                      <a:pt x="435352" y="131564"/>
                    </a:lnTo>
                    <a:lnTo>
                      <a:pt x="435804" y="124735"/>
                    </a:lnTo>
                    <a:lnTo>
                      <a:pt x="432720" y="122820"/>
                    </a:lnTo>
                    <a:lnTo>
                      <a:pt x="428548" y="131435"/>
                    </a:lnTo>
                    <a:lnTo>
                      <a:pt x="425644" y="132650"/>
                    </a:lnTo>
                    <a:lnTo>
                      <a:pt x="427759" y="139854"/>
                    </a:lnTo>
                    <a:lnTo>
                      <a:pt x="432842" y="139560"/>
                    </a:lnTo>
                    <a:lnTo>
                      <a:pt x="433991" y="144727"/>
                    </a:lnTo>
                    <a:lnTo>
                      <a:pt x="435898" y="140953"/>
                    </a:lnTo>
                    <a:lnTo>
                      <a:pt x="439559" y="145450"/>
                    </a:lnTo>
                    <a:lnTo>
                      <a:pt x="438077" y="149200"/>
                    </a:lnTo>
                    <a:lnTo>
                      <a:pt x="443768" y="152009"/>
                    </a:lnTo>
                    <a:lnTo>
                      <a:pt x="448823" y="151189"/>
                    </a:lnTo>
                    <a:lnTo>
                      <a:pt x="449190" y="157449"/>
                    </a:lnTo>
                    <a:lnTo>
                      <a:pt x="436171" y="160303"/>
                    </a:lnTo>
                    <a:lnTo>
                      <a:pt x="428059" y="152398"/>
                    </a:lnTo>
                    <a:lnTo>
                      <a:pt x="421733" y="153286"/>
                    </a:lnTo>
                    <a:lnTo>
                      <a:pt x="420791" y="159097"/>
                    </a:lnTo>
                    <a:lnTo>
                      <a:pt x="423484" y="161559"/>
                    </a:lnTo>
                    <a:lnTo>
                      <a:pt x="417125" y="161924"/>
                    </a:lnTo>
                    <a:lnTo>
                      <a:pt x="413949" y="158442"/>
                    </a:lnTo>
                    <a:lnTo>
                      <a:pt x="413985" y="151636"/>
                    </a:lnTo>
                    <a:lnTo>
                      <a:pt x="410053" y="149767"/>
                    </a:lnTo>
                    <a:lnTo>
                      <a:pt x="407629" y="151998"/>
                    </a:lnTo>
                    <a:lnTo>
                      <a:pt x="404968" y="150056"/>
                    </a:lnTo>
                    <a:lnTo>
                      <a:pt x="398906" y="155632"/>
                    </a:lnTo>
                    <a:lnTo>
                      <a:pt x="392696" y="158599"/>
                    </a:lnTo>
                    <a:lnTo>
                      <a:pt x="393016" y="149161"/>
                    </a:lnTo>
                    <a:lnTo>
                      <a:pt x="399430" y="149846"/>
                    </a:lnTo>
                    <a:lnTo>
                      <a:pt x="402012" y="142897"/>
                    </a:lnTo>
                    <a:lnTo>
                      <a:pt x="397529" y="146290"/>
                    </a:lnTo>
                    <a:lnTo>
                      <a:pt x="393758" y="139699"/>
                    </a:lnTo>
                    <a:lnTo>
                      <a:pt x="395276" y="136474"/>
                    </a:lnTo>
                    <a:lnTo>
                      <a:pt x="392983" y="133463"/>
                    </a:lnTo>
                    <a:lnTo>
                      <a:pt x="388267" y="132682"/>
                    </a:lnTo>
                    <a:lnTo>
                      <a:pt x="384705" y="129741"/>
                    </a:lnTo>
                    <a:lnTo>
                      <a:pt x="383509" y="123529"/>
                    </a:lnTo>
                    <a:lnTo>
                      <a:pt x="380123" y="123718"/>
                    </a:lnTo>
                    <a:lnTo>
                      <a:pt x="379874" y="126871"/>
                    </a:lnTo>
                    <a:lnTo>
                      <a:pt x="375583" y="126063"/>
                    </a:lnTo>
                    <a:lnTo>
                      <a:pt x="373236" y="122007"/>
                    </a:lnTo>
                    <a:lnTo>
                      <a:pt x="369850" y="122195"/>
                    </a:lnTo>
                    <a:lnTo>
                      <a:pt x="362506" y="112135"/>
                    </a:lnTo>
                    <a:lnTo>
                      <a:pt x="355286" y="112007"/>
                    </a:lnTo>
                    <a:lnTo>
                      <a:pt x="352461" y="99083"/>
                    </a:lnTo>
                    <a:lnTo>
                      <a:pt x="348290" y="100356"/>
                    </a:lnTo>
                    <a:lnTo>
                      <a:pt x="350123" y="102872"/>
                    </a:lnTo>
                    <a:lnTo>
                      <a:pt x="346797" y="104099"/>
                    </a:lnTo>
                    <a:lnTo>
                      <a:pt x="344598" y="118343"/>
                    </a:lnTo>
                    <a:lnTo>
                      <a:pt x="341496" y="123743"/>
                    </a:lnTo>
                    <a:lnTo>
                      <a:pt x="346067" y="129774"/>
                    </a:lnTo>
                    <a:lnTo>
                      <a:pt x="345728" y="123514"/>
                    </a:lnTo>
                    <a:lnTo>
                      <a:pt x="352076" y="123169"/>
                    </a:lnTo>
                    <a:lnTo>
                      <a:pt x="353939" y="126207"/>
                    </a:lnTo>
                    <a:lnTo>
                      <a:pt x="363731" y="126717"/>
                    </a:lnTo>
                    <a:lnTo>
                      <a:pt x="365913" y="135492"/>
                    </a:lnTo>
                    <a:lnTo>
                      <a:pt x="369078" y="138981"/>
                    </a:lnTo>
                    <a:lnTo>
                      <a:pt x="370185" y="143629"/>
                    </a:lnTo>
                    <a:lnTo>
                      <a:pt x="365187" y="145474"/>
                    </a:lnTo>
                    <a:lnTo>
                      <a:pt x="361146" y="141510"/>
                    </a:lnTo>
                    <a:lnTo>
                      <a:pt x="354485" y="151816"/>
                    </a:lnTo>
                    <a:lnTo>
                      <a:pt x="351914" y="151432"/>
                    </a:lnTo>
                    <a:lnTo>
                      <a:pt x="346660" y="156427"/>
                    </a:lnTo>
                    <a:lnTo>
                      <a:pt x="345274" y="162258"/>
                    </a:lnTo>
                    <a:lnTo>
                      <a:pt x="347196" y="166341"/>
                    </a:lnTo>
                    <a:lnTo>
                      <a:pt x="342389" y="171833"/>
                    </a:lnTo>
                    <a:lnTo>
                      <a:pt x="340212" y="170904"/>
                    </a:lnTo>
                    <a:lnTo>
                      <a:pt x="333565" y="173877"/>
                    </a:lnTo>
                    <a:lnTo>
                      <a:pt x="323690" y="180159"/>
                    </a:lnTo>
                    <a:lnTo>
                      <a:pt x="319177" y="191388"/>
                    </a:lnTo>
                    <a:lnTo>
                      <a:pt x="323726" y="196904"/>
                    </a:lnTo>
                    <a:lnTo>
                      <a:pt x="322138" y="199082"/>
                    </a:lnTo>
                    <a:lnTo>
                      <a:pt x="323263" y="204256"/>
                    </a:lnTo>
                    <a:lnTo>
                      <a:pt x="317824" y="206113"/>
                    </a:lnTo>
                    <a:lnTo>
                      <a:pt x="318839" y="209200"/>
                    </a:lnTo>
                    <a:lnTo>
                      <a:pt x="315660" y="213555"/>
                    </a:lnTo>
                    <a:lnTo>
                      <a:pt x="315907" y="218252"/>
                    </a:lnTo>
                    <a:lnTo>
                      <a:pt x="312219" y="221063"/>
                    </a:lnTo>
                    <a:lnTo>
                      <a:pt x="311669" y="226849"/>
                    </a:lnTo>
                    <a:lnTo>
                      <a:pt x="315825" y="232912"/>
                    </a:lnTo>
                    <a:lnTo>
                      <a:pt x="313383" y="235134"/>
                    </a:lnTo>
                    <a:lnTo>
                      <a:pt x="315523" y="243397"/>
                    </a:lnTo>
                    <a:lnTo>
                      <a:pt x="319833" y="244217"/>
                    </a:lnTo>
                    <a:lnTo>
                      <a:pt x="319998" y="247350"/>
                    </a:lnTo>
                    <a:lnTo>
                      <a:pt x="327038" y="243313"/>
                    </a:lnTo>
                    <a:lnTo>
                      <a:pt x="337961" y="240114"/>
                    </a:lnTo>
                    <a:lnTo>
                      <a:pt x="339148" y="246332"/>
                    </a:lnTo>
                    <a:lnTo>
                      <a:pt x="351996" y="255064"/>
                    </a:lnTo>
                    <a:lnTo>
                      <a:pt x="359716" y="263545"/>
                    </a:lnTo>
                    <a:lnTo>
                      <a:pt x="366133" y="263719"/>
                    </a:lnTo>
                    <a:lnTo>
                      <a:pt x="367213" y="267848"/>
                    </a:lnTo>
                    <a:lnTo>
                      <a:pt x="365880" y="274728"/>
                    </a:lnTo>
                    <a:lnTo>
                      <a:pt x="372415" y="276988"/>
                    </a:lnTo>
                    <a:lnTo>
                      <a:pt x="373497" y="281117"/>
                    </a:lnTo>
                    <a:lnTo>
                      <a:pt x="379268" y="284988"/>
                    </a:lnTo>
                    <a:lnTo>
                      <a:pt x="380807" y="289616"/>
                    </a:lnTo>
                    <a:lnTo>
                      <a:pt x="382881" y="288454"/>
                    </a:lnTo>
                    <a:lnTo>
                      <a:pt x="395419" y="290898"/>
                    </a:lnTo>
                    <a:lnTo>
                      <a:pt x="398609" y="294385"/>
                    </a:lnTo>
                    <a:lnTo>
                      <a:pt x="405006" y="294025"/>
                    </a:lnTo>
                    <a:lnTo>
                      <a:pt x="405227" y="290347"/>
                    </a:lnTo>
                    <a:lnTo>
                      <a:pt x="413387" y="290933"/>
                    </a:lnTo>
                    <a:lnTo>
                      <a:pt x="412664" y="285737"/>
                    </a:lnTo>
                    <a:lnTo>
                      <a:pt x="418206" y="285422"/>
                    </a:lnTo>
                    <a:lnTo>
                      <a:pt x="420209" y="290545"/>
                    </a:lnTo>
                    <a:lnTo>
                      <a:pt x="423739" y="292438"/>
                    </a:lnTo>
                    <a:lnTo>
                      <a:pt x="423543" y="303971"/>
                    </a:lnTo>
                    <a:lnTo>
                      <a:pt x="426611" y="312700"/>
                    </a:lnTo>
                    <a:lnTo>
                      <a:pt x="431636" y="318173"/>
                    </a:lnTo>
                    <a:lnTo>
                      <a:pt x="434960" y="316410"/>
                    </a:lnTo>
                    <a:lnTo>
                      <a:pt x="439958" y="321359"/>
                    </a:lnTo>
                    <a:lnTo>
                      <a:pt x="447216" y="320938"/>
                    </a:lnTo>
                    <a:lnTo>
                      <a:pt x="450723" y="322306"/>
                    </a:lnTo>
                    <a:lnTo>
                      <a:pt x="451028" y="327526"/>
                    </a:lnTo>
                    <a:lnTo>
                      <a:pt x="449258" y="326581"/>
                    </a:lnTo>
                    <a:lnTo>
                      <a:pt x="443919" y="330559"/>
                    </a:lnTo>
                    <a:lnTo>
                      <a:pt x="445167" y="337296"/>
                    </a:lnTo>
                    <a:lnTo>
                      <a:pt x="440985" y="339110"/>
                    </a:lnTo>
                    <a:lnTo>
                      <a:pt x="442141" y="344281"/>
                    </a:lnTo>
                    <a:lnTo>
                      <a:pt x="438783" y="345523"/>
                    </a:lnTo>
                    <a:lnTo>
                      <a:pt x="428106" y="338803"/>
                    </a:lnTo>
                    <a:lnTo>
                      <a:pt x="422908" y="345386"/>
                    </a:lnTo>
                    <a:lnTo>
                      <a:pt x="415155" y="344779"/>
                    </a:lnTo>
                    <a:lnTo>
                      <a:pt x="409364" y="340916"/>
                    </a:lnTo>
                    <a:lnTo>
                      <a:pt x="395660" y="341162"/>
                    </a:lnTo>
                    <a:lnTo>
                      <a:pt x="387004" y="347405"/>
                    </a:lnTo>
                    <a:lnTo>
                      <a:pt x="380304" y="342538"/>
                    </a:lnTo>
                    <a:lnTo>
                      <a:pt x="375488" y="340708"/>
                    </a:lnTo>
                    <a:lnTo>
                      <a:pt x="371387" y="344075"/>
                    </a:lnTo>
                    <a:lnTo>
                      <a:pt x="369136" y="342104"/>
                    </a:lnTo>
                    <a:lnTo>
                      <a:pt x="371873" y="352953"/>
                    </a:lnTo>
                    <a:lnTo>
                      <a:pt x="370391" y="357224"/>
                    </a:lnTo>
                    <a:lnTo>
                      <a:pt x="371732" y="366054"/>
                    </a:lnTo>
                    <a:lnTo>
                      <a:pt x="369308" y="368806"/>
                    </a:lnTo>
                    <a:lnTo>
                      <a:pt x="372103" y="372843"/>
                    </a:lnTo>
                    <a:lnTo>
                      <a:pt x="368023" y="376733"/>
                    </a:lnTo>
                    <a:lnTo>
                      <a:pt x="363939" y="388479"/>
                    </a:lnTo>
                    <a:lnTo>
                      <a:pt x="358344" y="388258"/>
                    </a:lnTo>
                    <a:lnTo>
                      <a:pt x="355600" y="393120"/>
                    </a:lnTo>
                    <a:lnTo>
                      <a:pt x="358052" y="398750"/>
                    </a:lnTo>
                    <a:lnTo>
                      <a:pt x="356079" y="401999"/>
                    </a:lnTo>
                    <a:lnTo>
                      <a:pt x="346345" y="396760"/>
                    </a:lnTo>
                    <a:lnTo>
                      <a:pt x="342928" y="389086"/>
                    </a:lnTo>
                    <a:lnTo>
                      <a:pt x="336393" y="387339"/>
                    </a:lnTo>
                    <a:lnTo>
                      <a:pt x="327648" y="392516"/>
                    </a:lnTo>
                    <a:lnTo>
                      <a:pt x="331862" y="399102"/>
                    </a:lnTo>
                    <a:lnTo>
                      <a:pt x="331792" y="405915"/>
                    </a:lnTo>
                    <a:lnTo>
                      <a:pt x="328364" y="406096"/>
                    </a:lnTo>
                    <a:lnTo>
                      <a:pt x="327948" y="414499"/>
                    </a:lnTo>
                    <a:lnTo>
                      <a:pt x="326013" y="410410"/>
                    </a:lnTo>
                    <a:lnTo>
                      <a:pt x="323022" y="418948"/>
                    </a:lnTo>
                    <a:lnTo>
                      <a:pt x="318387" y="420762"/>
                    </a:lnTo>
                    <a:lnTo>
                      <a:pt x="318823" y="429120"/>
                    </a:lnTo>
                    <a:lnTo>
                      <a:pt x="311133" y="438425"/>
                    </a:lnTo>
                    <a:lnTo>
                      <a:pt x="317979" y="445926"/>
                    </a:lnTo>
                    <a:lnTo>
                      <a:pt x="319942" y="450538"/>
                    </a:lnTo>
                    <a:lnTo>
                      <a:pt x="326959" y="461171"/>
                    </a:lnTo>
                    <a:lnTo>
                      <a:pt x="335453" y="467010"/>
                    </a:lnTo>
                    <a:lnTo>
                      <a:pt x="339195" y="472574"/>
                    </a:lnTo>
                    <a:lnTo>
                      <a:pt x="350594" y="476158"/>
                    </a:lnTo>
                    <a:lnTo>
                      <a:pt x="354258" y="480153"/>
                    </a:lnTo>
                    <a:lnTo>
                      <a:pt x="363682" y="486980"/>
                    </a:lnTo>
                    <a:lnTo>
                      <a:pt x="376957" y="485210"/>
                    </a:lnTo>
                    <a:lnTo>
                      <a:pt x="386735" y="490437"/>
                    </a:lnTo>
                    <a:lnTo>
                      <a:pt x="389316" y="490295"/>
                    </a:lnTo>
                    <a:lnTo>
                      <a:pt x="394051" y="497893"/>
                    </a:lnTo>
                    <a:lnTo>
                      <a:pt x="395971" y="493595"/>
                    </a:lnTo>
                    <a:lnTo>
                      <a:pt x="406040" y="496178"/>
                    </a:lnTo>
                    <a:lnTo>
                      <a:pt x="413697" y="494176"/>
                    </a:lnTo>
                    <a:lnTo>
                      <a:pt x="419037" y="497020"/>
                    </a:lnTo>
                    <a:lnTo>
                      <a:pt x="421884" y="501575"/>
                    </a:lnTo>
                    <a:lnTo>
                      <a:pt x="421137" y="518910"/>
                    </a:lnTo>
                    <a:lnTo>
                      <a:pt x="423587" y="524011"/>
                    </a:lnTo>
                    <a:lnTo>
                      <a:pt x="417301" y="527511"/>
                    </a:lnTo>
                    <a:lnTo>
                      <a:pt x="417537" y="531690"/>
                    </a:lnTo>
                    <a:lnTo>
                      <a:pt x="420925" y="530450"/>
                    </a:lnTo>
                    <a:lnTo>
                      <a:pt x="421279" y="536719"/>
                    </a:lnTo>
                    <a:lnTo>
                      <a:pt x="424132" y="541274"/>
                    </a:lnTo>
                    <a:lnTo>
                      <a:pt x="422820" y="548685"/>
                    </a:lnTo>
                    <a:lnTo>
                      <a:pt x="427416" y="545804"/>
                    </a:lnTo>
                    <a:lnTo>
                      <a:pt x="428545" y="550457"/>
                    </a:lnTo>
                    <a:lnTo>
                      <a:pt x="424634" y="550154"/>
                    </a:lnTo>
                    <a:lnTo>
                      <a:pt x="425136" y="559035"/>
                    </a:lnTo>
                    <a:lnTo>
                      <a:pt x="424480" y="562740"/>
                    </a:lnTo>
                    <a:lnTo>
                      <a:pt x="420136" y="562462"/>
                    </a:lnTo>
                    <a:lnTo>
                      <a:pt x="420715" y="565049"/>
                    </a:lnTo>
                    <a:lnTo>
                      <a:pt x="414819" y="568001"/>
                    </a:lnTo>
                    <a:lnTo>
                      <a:pt x="409873" y="572471"/>
                    </a:lnTo>
                    <a:lnTo>
                      <a:pt x="408461" y="570453"/>
                    </a:lnTo>
                    <a:lnTo>
                      <a:pt x="403310" y="571264"/>
                    </a:lnTo>
                    <a:lnTo>
                      <a:pt x="403659" y="577533"/>
                    </a:lnTo>
                    <a:lnTo>
                      <a:pt x="405531" y="580049"/>
                    </a:lnTo>
                    <a:lnTo>
                      <a:pt x="402799" y="585442"/>
                    </a:lnTo>
                    <a:lnTo>
                      <a:pt x="400902" y="598124"/>
                    </a:lnTo>
                    <a:lnTo>
                      <a:pt x="403095" y="606387"/>
                    </a:lnTo>
                    <a:lnTo>
                      <a:pt x="401626" y="611185"/>
                    </a:lnTo>
                    <a:lnTo>
                      <a:pt x="406412" y="611443"/>
                    </a:lnTo>
                    <a:lnTo>
                      <a:pt x="404598" y="617833"/>
                    </a:lnTo>
                    <a:lnTo>
                      <a:pt x="411893" y="616378"/>
                    </a:lnTo>
                    <a:lnTo>
                      <a:pt x="415587" y="620364"/>
                    </a:lnTo>
                    <a:lnTo>
                      <a:pt x="416284" y="625042"/>
                    </a:lnTo>
                    <a:lnTo>
                      <a:pt x="420757" y="627411"/>
                    </a:lnTo>
                    <a:lnTo>
                      <a:pt x="423156" y="631469"/>
                    </a:lnTo>
                    <a:lnTo>
                      <a:pt x="427573" y="632792"/>
                    </a:lnTo>
                    <a:lnTo>
                      <a:pt x="429541" y="636873"/>
                    </a:lnTo>
                    <a:lnTo>
                      <a:pt x="434303" y="636603"/>
                    </a:lnTo>
                    <a:lnTo>
                      <a:pt x="437648" y="634317"/>
                    </a:lnTo>
                    <a:lnTo>
                      <a:pt x="437287" y="643247"/>
                    </a:lnTo>
                    <a:lnTo>
                      <a:pt x="433419" y="643991"/>
                    </a:lnTo>
                    <a:lnTo>
                      <a:pt x="432624" y="652945"/>
                    </a:lnTo>
                    <a:lnTo>
                      <a:pt x="434160" y="657051"/>
                    </a:lnTo>
                    <a:lnTo>
                      <a:pt x="429975" y="659909"/>
                    </a:lnTo>
                    <a:lnTo>
                      <a:pt x="431256" y="667173"/>
                    </a:lnTo>
                    <a:lnTo>
                      <a:pt x="429404" y="665182"/>
                    </a:lnTo>
                    <a:lnTo>
                      <a:pt x="426635" y="670055"/>
                    </a:lnTo>
                    <a:lnTo>
                      <a:pt x="428260" y="675728"/>
                    </a:lnTo>
                    <a:lnTo>
                      <a:pt x="433671" y="679091"/>
                    </a:lnTo>
                    <a:lnTo>
                      <a:pt x="436707" y="678919"/>
                    </a:lnTo>
                    <a:lnTo>
                      <a:pt x="438620" y="681955"/>
                    </a:lnTo>
                    <a:lnTo>
                      <a:pt x="443392" y="681683"/>
                    </a:lnTo>
                    <a:lnTo>
                      <a:pt x="442196" y="675986"/>
                    </a:lnTo>
                    <a:lnTo>
                      <a:pt x="448537" y="680340"/>
                    </a:lnTo>
                    <a:lnTo>
                      <a:pt x="458947" y="679741"/>
                    </a:lnTo>
                    <a:lnTo>
                      <a:pt x="462659" y="683720"/>
                    </a:lnTo>
                    <a:lnTo>
                      <a:pt x="467187" y="679264"/>
                    </a:lnTo>
                    <a:lnTo>
                      <a:pt x="469912" y="681202"/>
                    </a:lnTo>
                    <a:lnTo>
                      <a:pt x="467613" y="686577"/>
                    </a:lnTo>
                    <a:lnTo>
                      <a:pt x="466624" y="684538"/>
                    </a:lnTo>
                    <a:lnTo>
                      <a:pt x="461316" y="690611"/>
                    </a:lnTo>
                    <a:lnTo>
                      <a:pt x="461528" y="694268"/>
                    </a:lnTo>
                    <a:lnTo>
                      <a:pt x="452175" y="705813"/>
                    </a:lnTo>
                    <a:lnTo>
                      <a:pt x="454362" y="713549"/>
                    </a:lnTo>
                    <a:lnTo>
                      <a:pt x="454168" y="717753"/>
                    </a:lnTo>
                    <a:lnTo>
                      <a:pt x="450663" y="717430"/>
                    </a:lnTo>
                    <a:lnTo>
                      <a:pt x="453974" y="721957"/>
                    </a:lnTo>
                    <a:lnTo>
                      <a:pt x="452910" y="726211"/>
                    </a:lnTo>
                    <a:lnTo>
                      <a:pt x="457750" y="726981"/>
                    </a:lnTo>
                    <a:lnTo>
                      <a:pt x="460647" y="739393"/>
                    </a:lnTo>
                    <a:lnTo>
                      <a:pt x="465866" y="739091"/>
                    </a:lnTo>
                    <a:lnTo>
                      <a:pt x="469243" y="744661"/>
                    </a:lnTo>
                    <a:lnTo>
                      <a:pt x="468453" y="753617"/>
                    </a:lnTo>
                    <a:lnTo>
                      <a:pt x="463503" y="758620"/>
                    </a:lnTo>
                    <a:lnTo>
                      <a:pt x="463805" y="763844"/>
                    </a:lnTo>
                    <a:lnTo>
                      <a:pt x="469453" y="770854"/>
                    </a:lnTo>
                    <a:lnTo>
                      <a:pt x="466077" y="780484"/>
                    </a:lnTo>
                    <a:lnTo>
                      <a:pt x="470271" y="784958"/>
                    </a:lnTo>
                    <a:lnTo>
                      <a:pt x="466996" y="788816"/>
                    </a:lnTo>
                    <a:lnTo>
                      <a:pt x="467238" y="792995"/>
                    </a:lnTo>
                    <a:lnTo>
                      <a:pt x="463781" y="793718"/>
                    </a:lnTo>
                    <a:lnTo>
                      <a:pt x="463781" y="793718"/>
                    </a:lnTo>
                    <a:lnTo>
                      <a:pt x="463346" y="793744"/>
                    </a:lnTo>
                    <a:lnTo>
                      <a:pt x="463346" y="793744"/>
                    </a:lnTo>
                    <a:lnTo>
                      <a:pt x="460760" y="794417"/>
                    </a:lnTo>
                    <a:lnTo>
                      <a:pt x="460760" y="794417"/>
                    </a:lnTo>
                    <a:lnTo>
                      <a:pt x="459978" y="796034"/>
                    </a:lnTo>
                    <a:lnTo>
                      <a:pt x="459978" y="796034"/>
                    </a:lnTo>
                    <a:lnTo>
                      <a:pt x="459978" y="796034"/>
                    </a:lnTo>
                    <a:lnTo>
                      <a:pt x="459978" y="796034"/>
                    </a:lnTo>
                    <a:lnTo>
                      <a:pt x="459136" y="796606"/>
                    </a:lnTo>
                    <a:lnTo>
                      <a:pt x="459136" y="796606"/>
                    </a:lnTo>
                    <a:lnTo>
                      <a:pt x="459197" y="797651"/>
                    </a:lnTo>
                    <a:lnTo>
                      <a:pt x="459197" y="797651"/>
                    </a:lnTo>
                    <a:lnTo>
                      <a:pt x="459197" y="797651"/>
                    </a:lnTo>
                    <a:lnTo>
                      <a:pt x="459197" y="797651"/>
                    </a:lnTo>
                    <a:lnTo>
                      <a:pt x="457483" y="798274"/>
                    </a:lnTo>
                    <a:lnTo>
                      <a:pt x="457483" y="798274"/>
                    </a:lnTo>
                    <a:lnTo>
                      <a:pt x="457513" y="798796"/>
                    </a:lnTo>
                    <a:lnTo>
                      <a:pt x="457513" y="798796"/>
                    </a:lnTo>
                    <a:lnTo>
                      <a:pt x="457633" y="800885"/>
                    </a:lnTo>
                    <a:lnTo>
                      <a:pt x="457633" y="800885"/>
                    </a:lnTo>
                    <a:lnTo>
                      <a:pt x="457257" y="801955"/>
                    </a:lnTo>
                    <a:lnTo>
                      <a:pt x="457257" y="801955"/>
                    </a:lnTo>
                    <a:lnTo>
                      <a:pt x="455948" y="802030"/>
                    </a:lnTo>
                    <a:lnTo>
                      <a:pt x="455948" y="802030"/>
                    </a:lnTo>
                    <a:lnTo>
                      <a:pt x="455979" y="802553"/>
                    </a:lnTo>
                    <a:lnTo>
                      <a:pt x="455979" y="802553"/>
                    </a:lnTo>
                    <a:lnTo>
                      <a:pt x="455603" y="803622"/>
                    </a:lnTo>
                    <a:lnTo>
                      <a:pt x="455603" y="803622"/>
                    </a:lnTo>
                    <a:lnTo>
                      <a:pt x="453917" y="804767"/>
                    </a:lnTo>
                    <a:lnTo>
                      <a:pt x="453917" y="804767"/>
                    </a:lnTo>
                    <a:lnTo>
                      <a:pt x="453917" y="804767"/>
                    </a:lnTo>
                    <a:lnTo>
                      <a:pt x="453917" y="804767"/>
                    </a:lnTo>
                    <a:lnTo>
                      <a:pt x="456128" y="805164"/>
                    </a:lnTo>
                    <a:lnTo>
                      <a:pt x="456128" y="805164"/>
                    </a:lnTo>
                    <a:lnTo>
                      <a:pt x="457061" y="806159"/>
                    </a:lnTo>
                    <a:lnTo>
                      <a:pt x="457061" y="806159"/>
                    </a:lnTo>
                    <a:lnTo>
                      <a:pt x="457090" y="806681"/>
                    </a:lnTo>
                    <a:lnTo>
                      <a:pt x="457090" y="806681"/>
                    </a:lnTo>
                    <a:lnTo>
                      <a:pt x="457557" y="807179"/>
                    </a:lnTo>
                    <a:lnTo>
                      <a:pt x="457557" y="807179"/>
                    </a:lnTo>
                    <a:lnTo>
                      <a:pt x="457586" y="807701"/>
                    </a:lnTo>
                    <a:lnTo>
                      <a:pt x="457586" y="807701"/>
                    </a:lnTo>
                    <a:lnTo>
                      <a:pt x="457151" y="807726"/>
                    </a:lnTo>
                    <a:lnTo>
                      <a:pt x="457151" y="807726"/>
                    </a:lnTo>
                    <a:lnTo>
                      <a:pt x="456337" y="808821"/>
                    </a:lnTo>
                    <a:lnTo>
                      <a:pt x="456337" y="808821"/>
                    </a:lnTo>
                    <a:lnTo>
                      <a:pt x="455992" y="810413"/>
                    </a:lnTo>
                    <a:lnTo>
                      <a:pt x="455992" y="810413"/>
                    </a:lnTo>
                    <a:lnTo>
                      <a:pt x="455992" y="810413"/>
                    </a:lnTo>
                    <a:lnTo>
                      <a:pt x="455992" y="810413"/>
                    </a:lnTo>
                    <a:lnTo>
                      <a:pt x="456021" y="810935"/>
                    </a:lnTo>
                    <a:lnTo>
                      <a:pt x="456021" y="810935"/>
                    </a:lnTo>
                    <a:lnTo>
                      <a:pt x="456051" y="811458"/>
                    </a:lnTo>
                    <a:lnTo>
                      <a:pt x="456051" y="811458"/>
                    </a:lnTo>
                    <a:lnTo>
                      <a:pt x="456141" y="813024"/>
                    </a:lnTo>
                    <a:lnTo>
                      <a:pt x="456141" y="813024"/>
                    </a:lnTo>
                    <a:lnTo>
                      <a:pt x="456171" y="813547"/>
                    </a:lnTo>
                    <a:lnTo>
                      <a:pt x="456171" y="813547"/>
                    </a:lnTo>
                    <a:lnTo>
                      <a:pt x="456667" y="814567"/>
                    </a:lnTo>
                    <a:lnTo>
                      <a:pt x="456667" y="814567"/>
                    </a:lnTo>
                    <a:lnTo>
                      <a:pt x="456697" y="815089"/>
                    </a:lnTo>
                    <a:lnTo>
                      <a:pt x="456697" y="815089"/>
                    </a:lnTo>
                    <a:lnTo>
                      <a:pt x="456291" y="815636"/>
                    </a:lnTo>
                    <a:lnTo>
                      <a:pt x="456291" y="815636"/>
                    </a:lnTo>
                    <a:lnTo>
                      <a:pt x="452018" y="817453"/>
                    </a:lnTo>
                    <a:lnTo>
                      <a:pt x="452018" y="817453"/>
                    </a:lnTo>
                    <a:lnTo>
                      <a:pt x="451868" y="814841"/>
                    </a:lnTo>
                    <a:lnTo>
                      <a:pt x="451868" y="814841"/>
                    </a:lnTo>
                    <a:lnTo>
                      <a:pt x="449944" y="811807"/>
                    </a:lnTo>
                    <a:lnTo>
                      <a:pt x="449944" y="811807"/>
                    </a:lnTo>
                    <a:lnTo>
                      <a:pt x="449915" y="811284"/>
                    </a:lnTo>
                    <a:lnTo>
                      <a:pt x="449915" y="811284"/>
                    </a:lnTo>
                    <a:lnTo>
                      <a:pt x="449884" y="810762"/>
                    </a:lnTo>
                    <a:lnTo>
                      <a:pt x="449884" y="810762"/>
                    </a:lnTo>
                    <a:lnTo>
                      <a:pt x="449795" y="809195"/>
                    </a:lnTo>
                    <a:lnTo>
                      <a:pt x="449795" y="809195"/>
                    </a:lnTo>
                    <a:lnTo>
                      <a:pt x="449359" y="809220"/>
                    </a:lnTo>
                    <a:lnTo>
                      <a:pt x="449359" y="809220"/>
                    </a:lnTo>
                    <a:lnTo>
                      <a:pt x="448863" y="808200"/>
                    </a:lnTo>
                    <a:lnTo>
                      <a:pt x="448863" y="808200"/>
                    </a:lnTo>
                    <a:lnTo>
                      <a:pt x="447991" y="808250"/>
                    </a:lnTo>
                    <a:lnTo>
                      <a:pt x="447991" y="808250"/>
                    </a:lnTo>
                    <a:lnTo>
                      <a:pt x="447525" y="807752"/>
                    </a:lnTo>
                    <a:lnTo>
                      <a:pt x="447525" y="807752"/>
                    </a:lnTo>
                    <a:lnTo>
                      <a:pt x="447465" y="806707"/>
                    </a:lnTo>
                    <a:lnTo>
                      <a:pt x="447465" y="806707"/>
                    </a:lnTo>
                    <a:lnTo>
                      <a:pt x="446593" y="806757"/>
                    </a:lnTo>
                    <a:lnTo>
                      <a:pt x="446593" y="806757"/>
                    </a:lnTo>
                    <a:lnTo>
                      <a:pt x="446593" y="806757"/>
                    </a:lnTo>
                    <a:lnTo>
                      <a:pt x="446593" y="806757"/>
                    </a:lnTo>
                    <a:lnTo>
                      <a:pt x="445661" y="805762"/>
                    </a:lnTo>
                    <a:lnTo>
                      <a:pt x="445661" y="805762"/>
                    </a:lnTo>
                    <a:lnTo>
                      <a:pt x="444789" y="805812"/>
                    </a:lnTo>
                    <a:lnTo>
                      <a:pt x="444789" y="805812"/>
                    </a:lnTo>
                    <a:lnTo>
                      <a:pt x="444908" y="807901"/>
                    </a:lnTo>
                    <a:lnTo>
                      <a:pt x="444908" y="807901"/>
                    </a:lnTo>
                    <a:lnTo>
                      <a:pt x="445810" y="808374"/>
                    </a:lnTo>
                    <a:lnTo>
                      <a:pt x="445810" y="808374"/>
                    </a:lnTo>
                    <a:lnTo>
                      <a:pt x="445870" y="809418"/>
                    </a:lnTo>
                    <a:lnTo>
                      <a:pt x="445870" y="809418"/>
                    </a:lnTo>
                    <a:lnTo>
                      <a:pt x="446742" y="809369"/>
                    </a:lnTo>
                    <a:lnTo>
                      <a:pt x="446742" y="809369"/>
                    </a:lnTo>
                    <a:lnTo>
                      <a:pt x="446771" y="809891"/>
                    </a:lnTo>
                    <a:lnTo>
                      <a:pt x="446771" y="809891"/>
                    </a:lnTo>
                    <a:lnTo>
                      <a:pt x="446831" y="810936"/>
                    </a:lnTo>
                    <a:lnTo>
                      <a:pt x="446831" y="810936"/>
                    </a:lnTo>
                    <a:lnTo>
                      <a:pt x="447763" y="811931"/>
                    </a:lnTo>
                    <a:lnTo>
                      <a:pt x="447763" y="811931"/>
                    </a:lnTo>
                    <a:lnTo>
                      <a:pt x="447793" y="812453"/>
                    </a:lnTo>
                    <a:lnTo>
                      <a:pt x="447793" y="812453"/>
                    </a:lnTo>
                    <a:lnTo>
                      <a:pt x="447852" y="813498"/>
                    </a:lnTo>
                    <a:lnTo>
                      <a:pt x="447852" y="813498"/>
                    </a:lnTo>
                    <a:lnTo>
                      <a:pt x="448408" y="815563"/>
                    </a:lnTo>
                    <a:lnTo>
                      <a:pt x="448408" y="815563"/>
                    </a:lnTo>
                    <a:lnTo>
                      <a:pt x="449310" y="816035"/>
                    </a:lnTo>
                    <a:lnTo>
                      <a:pt x="449310" y="816035"/>
                    </a:lnTo>
                    <a:lnTo>
                      <a:pt x="450212" y="816508"/>
                    </a:lnTo>
                    <a:lnTo>
                      <a:pt x="450212" y="816508"/>
                    </a:lnTo>
                    <a:lnTo>
                      <a:pt x="450272" y="817552"/>
                    </a:lnTo>
                    <a:lnTo>
                      <a:pt x="450272" y="817552"/>
                    </a:lnTo>
                    <a:lnTo>
                      <a:pt x="451145" y="817503"/>
                    </a:lnTo>
                    <a:lnTo>
                      <a:pt x="451145" y="817503"/>
                    </a:lnTo>
                    <a:lnTo>
                      <a:pt x="452890" y="817403"/>
                    </a:lnTo>
                    <a:lnTo>
                      <a:pt x="452890" y="817403"/>
                    </a:lnTo>
                    <a:lnTo>
                      <a:pt x="455508" y="817253"/>
                    </a:lnTo>
                    <a:lnTo>
                      <a:pt x="455897" y="824044"/>
                    </a:lnTo>
                    <a:lnTo>
                      <a:pt x="458409" y="829664"/>
                    </a:lnTo>
                    <a:lnTo>
                      <a:pt x="461991" y="831031"/>
                    </a:lnTo>
                    <a:lnTo>
                      <a:pt x="461991" y="831031"/>
                    </a:lnTo>
                    <a:lnTo>
                      <a:pt x="462955" y="832547"/>
                    </a:lnTo>
                    <a:lnTo>
                      <a:pt x="462955" y="832547"/>
                    </a:lnTo>
                    <a:lnTo>
                      <a:pt x="463888" y="833542"/>
                    </a:lnTo>
                    <a:lnTo>
                      <a:pt x="463888" y="833542"/>
                    </a:lnTo>
                    <a:lnTo>
                      <a:pt x="466342" y="838117"/>
                    </a:lnTo>
                    <a:lnTo>
                      <a:pt x="469897" y="838960"/>
                    </a:lnTo>
                    <a:lnTo>
                      <a:pt x="469446" y="846322"/>
                    </a:lnTo>
                    <a:lnTo>
                      <a:pt x="473092" y="848731"/>
                    </a:lnTo>
                    <a:lnTo>
                      <a:pt x="471556" y="852489"/>
                    </a:lnTo>
                    <a:lnTo>
                      <a:pt x="471556" y="852489"/>
                    </a:lnTo>
                    <a:lnTo>
                      <a:pt x="470682" y="852539"/>
                    </a:lnTo>
                    <a:lnTo>
                      <a:pt x="470682" y="852539"/>
                    </a:lnTo>
                    <a:lnTo>
                      <a:pt x="468874" y="851596"/>
                    </a:lnTo>
                    <a:lnTo>
                      <a:pt x="468874" y="851596"/>
                    </a:lnTo>
                    <a:lnTo>
                      <a:pt x="468406" y="851099"/>
                    </a:lnTo>
                    <a:lnTo>
                      <a:pt x="468406" y="851099"/>
                    </a:lnTo>
                    <a:lnTo>
                      <a:pt x="467970" y="851124"/>
                    </a:lnTo>
                    <a:lnTo>
                      <a:pt x="467970" y="851124"/>
                    </a:lnTo>
                    <a:lnTo>
                      <a:pt x="468000" y="851646"/>
                    </a:lnTo>
                    <a:lnTo>
                      <a:pt x="468000" y="851646"/>
                    </a:lnTo>
                    <a:lnTo>
                      <a:pt x="468060" y="852691"/>
                    </a:lnTo>
                    <a:lnTo>
                      <a:pt x="468060" y="852691"/>
                    </a:lnTo>
                    <a:lnTo>
                      <a:pt x="467367" y="855875"/>
                    </a:lnTo>
                    <a:lnTo>
                      <a:pt x="467367" y="855875"/>
                    </a:lnTo>
                    <a:lnTo>
                      <a:pt x="467081" y="858512"/>
                    </a:lnTo>
                    <a:lnTo>
                      <a:pt x="467081" y="858512"/>
                    </a:lnTo>
                    <a:lnTo>
                      <a:pt x="462949" y="862942"/>
                    </a:lnTo>
                    <a:lnTo>
                      <a:pt x="462949" y="862942"/>
                    </a:lnTo>
                    <a:lnTo>
                      <a:pt x="460524" y="858889"/>
                    </a:lnTo>
                    <a:lnTo>
                      <a:pt x="460524" y="858889"/>
                    </a:lnTo>
                    <a:lnTo>
                      <a:pt x="460464" y="857844"/>
                    </a:lnTo>
                    <a:lnTo>
                      <a:pt x="460464" y="857844"/>
                    </a:lnTo>
                    <a:lnTo>
                      <a:pt x="460434" y="857322"/>
                    </a:lnTo>
                    <a:lnTo>
                      <a:pt x="460434" y="857322"/>
                    </a:lnTo>
                    <a:lnTo>
                      <a:pt x="459997" y="857347"/>
                    </a:lnTo>
                    <a:lnTo>
                      <a:pt x="459997" y="857347"/>
                    </a:lnTo>
                    <a:lnTo>
                      <a:pt x="459063" y="856353"/>
                    </a:lnTo>
                    <a:lnTo>
                      <a:pt x="459063" y="856353"/>
                    </a:lnTo>
                    <a:lnTo>
                      <a:pt x="458595" y="855855"/>
                    </a:lnTo>
                    <a:lnTo>
                      <a:pt x="458595" y="855855"/>
                    </a:lnTo>
                    <a:lnTo>
                      <a:pt x="458626" y="856378"/>
                    </a:lnTo>
                    <a:lnTo>
                      <a:pt x="458626" y="856378"/>
                    </a:lnTo>
                    <a:lnTo>
                      <a:pt x="457812" y="857472"/>
                    </a:lnTo>
                    <a:lnTo>
                      <a:pt x="457812" y="857472"/>
                    </a:lnTo>
                    <a:lnTo>
                      <a:pt x="457901" y="859039"/>
                    </a:lnTo>
                    <a:lnTo>
                      <a:pt x="457901" y="859039"/>
                    </a:lnTo>
                    <a:lnTo>
                      <a:pt x="457027" y="859089"/>
                    </a:lnTo>
                    <a:lnTo>
                      <a:pt x="457027" y="859089"/>
                    </a:lnTo>
                    <a:lnTo>
                      <a:pt x="456093" y="858095"/>
                    </a:lnTo>
                    <a:lnTo>
                      <a:pt x="456093" y="858095"/>
                    </a:lnTo>
                    <a:lnTo>
                      <a:pt x="456063" y="857572"/>
                    </a:lnTo>
                    <a:lnTo>
                      <a:pt x="456063" y="857572"/>
                    </a:lnTo>
                    <a:lnTo>
                      <a:pt x="455973" y="856005"/>
                    </a:lnTo>
                    <a:lnTo>
                      <a:pt x="455973" y="856005"/>
                    </a:lnTo>
                    <a:lnTo>
                      <a:pt x="455069" y="855533"/>
                    </a:lnTo>
                    <a:lnTo>
                      <a:pt x="455069" y="855533"/>
                    </a:lnTo>
                    <a:lnTo>
                      <a:pt x="455069" y="855533"/>
                    </a:lnTo>
                    <a:lnTo>
                      <a:pt x="455069" y="855533"/>
                    </a:lnTo>
                    <a:lnTo>
                      <a:pt x="454225" y="856105"/>
                    </a:lnTo>
                    <a:lnTo>
                      <a:pt x="454225" y="856105"/>
                    </a:lnTo>
                    <a:lnTo>
                      <a:pt x="454314" y="857672"/>
                    </a:lnTo>
                    <a:lnTo>
                      <a:pt x="454314" y="857672"/>
                    </a:lnTo>
                    <a:lnTo>
                      <a:pt x="454314" y="857672"/>
                    </a:lnTo>
                    <a:lnTo>
                      <a:pt x="454314" y="857672"/>
                    </a:lnTo>
                    <a:lnTo>
                      <a:pt x="456213" y="860184"/>
                    </a:lnTo>
                    <a:lnTo>
                      <a:pt x="456213" y="860184"/>
                    </a:lnTo>
                    <a:lnTo>
                      <a:pt x="456302" y="861751"/>
                    </a:lnTo>
                    <a:lnTo>
                      <a:pt x="456302" y="861751"/>
                    </a:lnTo>
                    <a:lnTo>
                      <a:pt x="456332" y="862273"/>
                    </a:lnTo>
                    <a:lnTo>
                      <a:pt x="456332" y="862273"/>
                    </a:lnTo>
                    <a:lnTo>
                      <a:pt x="456392" y="863318"/>
                    </a:lnTo>
                    <a:lnTo>
                      <a:pt x="456392" y="863318"/>
                    </a:lnTo>
                    <a:lnTo>
                      <a:pt x="455517" y="863368"/>
                    </a:lnTo>
                    <a:lnTo>
                      <a:pt x="455517" y="863368"/>
                    </a:lnTo>
                    <a:lnTo>
                      <a:pt x="453679" y="861901"/>
                    </a:lnTo>
                    <a:lnTo>
                      <a:pt x="453679" y="861901"/>
                    </a:lnTo>
                    <a:lnTo>
                      <a:pt x="449774" y="862647"/>
                    </a:lnTo>
                    <a:lnTo>
                      <a:pt x="444291" y="858767"/>
                    </a:lnTo>
                    <a:lnTo>
                      <a:pt x="444291" y="858767"/>
                    </a:lnTo>
                    <a:lnTo>
                      <a:pt x="442075" y="858368"/>
                    </a:lnTo>
                    <a:lnTo>
                      <a:pt x="442075" y="858368"/>
                    </a:lnTo>
                    <a:lnTo>
                      <a:pt x="441201" y="858418"/>
                    </a:lnTo>
                    <a:lnTo>
                      <a:pt x="441201" y="858418"/>
                    </a:lnTo>
                    <a:lnTo>
                      <a:pt x="440357" y="858989"/>
                    </a:lnTo>
                    <a:lnTo>
                      <a:pt x="440357" y="858989"/>
                    </a:lnTo>
                    <a:lnTo>
                      <a:pt x="440357" y="858989"/>
                    </a:lnTo>
                    <a:lnTo>
                      <a:pt x="440357" y="858989"/>
                    </a:lnTo>
                    <a:lnTo>
                      <a:pt x="439453" y="858516"/>
                    </a:lnTo>
                    <a:lnTo>
                      <a:pt x="439453" y="858516"/>
                    </a:lnTo>
                    <a:lnTo>
                      <a:pt x="438579" y="858566"/>
                    </a:lnTo>
                    <a:lnTo>
                      <a:pt x="438579" y="858566"/>
                    </a:lnTo>
                    <a:lnTo>
                      <a:pt x="437704" y="858615"/>
                    </a:lnTo>
                    <a:lnTo>
                      <a:pt x="437704" y="858615"/>
                    </a:lnTo>
                    <a:lnTo>
                      <a:pt x="437208" y="857595"/>
                    </a:lnTo>
                    <a:lnTo>
                      <a:pt x="437208" y="857595"/>
                    </a:lnTo>
                    <a:lnTo>
                      <a:pt x="436742" y="857097"/>
                    </a:lnTo>
                    <a:lnTo>
                      <a:pt x="436742" y="857097"/>
                    </a:lnTo>
                    <a:lnTo>
                      <a:pt x="435868" y="857147"/>
                    </a:lnTo>
                    <a:lnTo>
                      <a:pt x="435868" y="857147"/>
                    </a:lnTo>
                    <a:lnTo>
                      <a:pt x="435401" y="856649"/>
                    </a:lnTo>
                    <a:lnTo>
                      <a:pt x="435401" y="856649"/>
                    </a:lnTo>
                    <a:lnTo>
                      <a:pt x="434090" y="856723"/>
                    </a:lnTo>
                    <a:lnTo>
                      <a:pt x="434090" y="856723"/>
                    </a:lnTo>
                    <a:lnTo>
                      <a:pt x="425232" y="855123"/>
                    </a:lnTo>
                    <a:lnTo>
                      <a:pt x="426252" y="857686"/>
                    </a:lnTo>
                    <a:lnTo>
                      <a:pt x="431177" y="859506"/>
                    </a:lnTo>
                    <a:lnTo>
                      <a:pt x="426690" y="865521"/>
                    </a:lnTo>
                    <a:lnTo>
                      <a:pt x="426894" y="869178"/>
                    </a:lnTo>
                    <a:lnTo>
                      <a:pt x="424591" y="875070"/>
                    </a:lnTo>
                    <a:lnTo>
                      <a:pt x="425932" y="883379"/>
                    </a:lnTo>
                    <a:lnTo>
                      <a:pt x="425932" y="883379"/>
                    </a:lnTo>
                    <a:lnTo>
                      <a:pt x="425990" y="884423"/>
                    </a:lnTo>
                    <a:lnTo>
                      <a:pt x="425990" y="884423"/>
                    </a:lnTo>
                    <a:lnTo>
                      <a:pt x="426895" y="884897"/>
                    </a:lnTo>
                    <a:lnTo>
                      <a:pt x="426895" y="884897"/>
                    </a:lnTo>
                    <a:lnTo>
                      <a:pt x="426895" y="884897"/>
                    </a:lnTo>
                    <a:lnTo>
                      <a:pt x="426895" y="884897"/>
                    </a:lnTo>
                    <a:lnTo>
                      <a:pt x="423831" y="892927"/>
                    </a:lnTo>
                    <a:lnTo>
                      <a:pt x="422925" y="900312"/>
                    </a:lnTo>
                    <a:lnTo>
                      <a:pt x="425318" y="903846"/>
                    </a:lnTo>
                    <a:lnTo>
                      <a:pt x="424704" y="908596"/>
                    </a:lnTo>
                    <a:lnTo>
                      <a:pt x="420088" y="912520"/>
                    </a:lnTo>
                    <a:lnTo>
                      <a:pt x="420088" y="912520"/>
                    </a:lnTo>
                    <a:lnTo>
                      <a:pt x="420088" y="912520"/>
                    </a:lnTo>
                    <a:lnTo>
                      <a:pt x="420088" y="912520"/>
                    </a:lnTo>
                    <a:lnTo>
                      <a:pt x="419125" y="911002"/>
                    </a:lnTo>
                    <a:lnTo>
                      <a:pt x="419125" y="911002"/>
                    </a:lnTo>
                    <a:lnTo>
                      <a:pt x="419125" y="911002"/>
                    </a:lnTo>
                    <a:lnTo>
                      <a:pt x="419125" y="911002"/>
                    </a:lnTo>
                    <a:lnTo>
                      <a:pt x="418249" y="911050"/>
                    </a:lnTo>
                    <a:lnTo>
                      <a:pt x="418249" y="911050"/>
                    </a:lnTo>
                    <a:lnTo>
                      <a:pt x="418278" y="911573"/>
                    </a:lnTo>
                    <a:lnTo>
                      <a:pt x="418278" y="911573"/>
                    </a:lnTo>
                    <a:lnTo>
                      <a:pt x="417402" y="911621"/>
                    </a:lnTo>
                    <a:lnTo>
                      <a:pt x="417402" y="911621"/>
                    </a:lnTo>
                    <a:lnTo>
                      <a:pt x="417372" y="911099"/>
                    </a:lnTo>
                    <a:lnTo>
                      <a:pt x="417372" y="911099"/>
                    </a:lnTo>
                    <a:lnTo>
                      <a:pt x="416934" y="911123"/>
                    </a:lnTo>
                    <a:lnTo>
                      <a:pt x="416934" y="911123"/>
                    </a:lnTo>
                    <a:lnTo>
                      <a:pt x="416468" y="910625"/>
                    </a:lnTo>
                    <a:lnTo>
                      <a:pt x="416468" y="910625"/>
                    </a:lnTo>
                    <a:lnTo>
                      <a:pt x="415591" y="910674"/>
                    </a:lnTo>
                    <a:lnTo>
                      <a:pt x="415591" y="910674"/>
                    </a:lnTo>
                    <a:lnTo>
                      <a:pt x="414715" y="910722"/>
                    </a:lnTo>
                    <a:lnTo>
                      <a:pt x="414715" y="910722"/>
                    </a:lnTo>
                    <a:lnTo>
                      <a:pt x="415211" y="911742"/>
                    </a:lnTo>
                    <a:lnTo>
                      <a:pt x="415211" y="911742"/>
                    </a:lnTo>
                    <a:lnTo>
                      <a:pt x="415707" y="912763"/>
                    </a:lnTo>
                    <a:lnTo>
                      <a:pt x="415707" y="912763"/>
                    </a:lnTo>
                    <a:lnTo>
                      <a:pt x="415736" y="913285"/>
                    </a:lnTo>
                    <a:lnTo>
                      <a:pt x="415736" y="913285"/>
                    </a:lnTo>
                    <a:lnTo>
                      <a:pt x="415793" y="914330"/>
                    </a:lnTo>
                    <a:lnTo>
                      <a:pt x="415793" y="914330"/>
                    </a:lnTo>
                    <a:lnTo>
                      <a:pt x="415852" y="915374"/>
                    </a:lnTo>
                    <a:lnTo>
                      <a:pt x="415852" y="915374"/>
                    </a:lnTo>
                    <a:lnTo>
                      <a:pt x="415062" y="916990"/>
                    </a:lnTo>
                    <a:lnTo>
                      <a:pt x="415062" y="916990"/>
                    </a:lnTo>
                    <a:lnTo>
                      <a:pt x="413014" y="919722"/>
                    </a:lnTo>
                    <a:lnTo>
                      <a:pt x="413014" y="919722"/>
                    </a:lnTo>
                    <a:lnTo>
                      <a:pt x="412109" y="919248"/>
                    </a:lnTo>
                    <a:lnTo>
                      <a:pt x="412109" y="919248"/>
                    </a:lnTo>
                    <a:lnTo>
                      <a:pt x="412109" y="919248"/>
                    </a:lnTo>
                    <a:lnTo>
                      <a:pt x="412109" y="919248"/>
                    </a:lnTo>
                    <a:lnTo>
                      <a:pt x="408431" y="916308"/>
                    </a:lnTo>
                    <a:lnTo>
                      <a:pt x="409019" y="911036"/>
                    </a:lnTo>
                    <a:lnTo>
                      <a:pt x="409019" y="911036"/>
                    </a:lnTo>
                    <a:lnTo>
                      <a:pt x="408495" y="909493"/>
                    </a:lnTo>
                    <a:lnTo>
                      <a:pt x="408495" y="909493"/>
                    </a:lnTo>
                    <a:lnTo>
                      <a:pt x="407181" y="909566"/>
                    </a:lnTo>
                    <a:lnTo>
                      <a:pt x="407181" y="909566"/>
                    </a:lnTo>
                    <a:lnTo>
                      <a:pt x="406362" y="910658"/>
                    </a:lnTo>
                    <a:lnTo>
                      <a:pt x="406362" y="910658"/>
                    </a:lnTo>
                    <a:lnTo>
                      <a:pt x="405515" y="911229"/>
                    </a:lnTo>
                    <a:lnTo>
                      <a:pt x="405515" y="911229"/>
                    </a:lnTo>
                    <a:lnTo>
                      <a:pt x="405106" y="911775"/>
                    </a:lnTo>
                    <a:lnTo>
                      <a:pt x="405106" y="911775"/>
                    </a:lnTo>
                    <a:lnTo>
                      <a:pt x="405134" y="912297"/>
                    </a:lnTo>
                    <a:lnTo>
                      <a:pt x="405134" y="912297"/>
                    </a:lnTo>
                    <a:lnTo>
                      <a:pt x="401629" y="912490"/>
                    </a:lnTo>
                    <a:lnTo>
                      <a:pt x="401629" y="912490"/>
                    </a:lnTo>
                    <a:lnTo>
                      <a:pt x="401600" y="911967"/>
                    </a:lnTo>
                    <a:lnTo>
                      <a:pt x="401600" y="911967"/>
                    </a:lnTo>
                    <a:lnTo>
                      <a:pt x="401458" y="909356"/>
                    </a:lnTo>
                    <a:lnTo>
                      <a:pt x="401458" y="909356"/>
                    </a:lnTo>
                    <a:lnTo>
                      <a:pt x="401486" y="909878"/>
                    </a:lnTo>
                    <a:lnTo>
                      <a:pt x="401486" y="909878"/>
                    </a:lnTo>
                    <a:lnTo>
                      <a:pt x="400610" y="909926"/>
                    </a:lnTo>
                    <a:lnTo>
                      <a:pt x="400610" y="909926"/>
                    </a:lnTo>
                    <a:lnTo>
                      <a:pt x="399790" y="911018"/>
                    </a:lnTo>
                    <a:lnTo>
                      <a:pt x="399790" y="911018"/>
                    </a:lnTo>
                    <a:lnTo>
                      <a:pt x="398915" y="911066"/>
                    </a:lnTo>
                    <a:lnTo>
                      <a:pt x="398915" y="911066"/>
                    </a:lnTo>
                    <a:lnTo>
                      <a:pt x="398943" y="911589"/>
                    </a:lnTo>
                    <a:lnTo>
                      <a:pt x="398943" y="911589"/>
                    </a:lnTo>
                    <a:lnTo>
                      <a:pt x="398067" y="911636"/>
                    </a:lnTo>
                    <a:lnTo>
                      <a:pt x="398067" y="911636"/>
                    </a:lnTo>
                    <a:lnTo>
                      <a:pt x="397162" y="911162"/>
                    </a:lnTo>
                    <a:lnTo>
                      <a:pt x="397162" y="911162"/>
                    </a:lnTo>
                    <a:lnTo>
                      <a:pt x="396724" y="911186"/>
                    </a:lnTo>
                    <a:lnTo>
                      <a:pt x="396724" y="911186"/>
                    </a:lnTo>
                    <a:lnTo>
                      <a:pt x="395876" y="911756"/>
                    </a:lnTo>
                    <a:lnTo>
                      <a:pt x="395876" y="911756"/>
                    </a:lnTo>
                    <a:lnTo>
                      <a:pt x="395905" y="912278"/>
                    </a:lnTo>
                    <a:lnTo>
                      <a:pt x="395905" y="912278"/>
                    </a:lnTo>
                    <a:lnTo>
                      <a:pt x="395905" y="912278"/>
                    </a:lnTo>
                    <a:lnTo>
                      <a:pt x="395905" y="912278"/>
                    </a:lnTo>
                    <a:lnTo>
                      <a:pt x="395933" y="912801"/>
                    </a:lnTo>
                    <a:lnTo>
                      <a:pt x="395933" y="912801"/>
                    </a:lnTo>
                    <a:lnTo>
                      <a:pt x="395199" y="915460"/>
                    </a:lnTo>
                    <a:lnTo>
                      <a:pt x="395199" y="915460"/>
                    </a:lnTo>
                    <a:lnTo>
                      <a:pt x="393447" y="915555"/>
                    </a:lnTo>
                    <a:lnTo>
                      <a:pt x="392090" y="922963"/>
                    </a:lnTo>
                    <a:lnTo>
                      <a:pt x="392544" y="931320"/>
                    </a:lnTo>
                    <a:lnTo>
                      <a:pt x="388456" y="928922"/>
                    </a:lnTo>
                    <a:lnTo>
                      <a:pt x="388456" y="928922"/>
                    </a:lnTo>
                    <a:lnTo>
                      <a:pt x="388428" y="928400"/>
                    </a:lnTo>
                    <a:lnTo>
                      <a:pt x="388428" y="928400"/>
                    </a:lnTo>
                    <a:lnTo>
                      <a:pt x="387099" y="920090"/>
                    </a:lnTo>
                    <a:lnTo>
                      <a:pt x="385346" y="920185"/>
                    </a:lnTo>
                    <a:lnTo>
                      <a:pt x="385346" y="920185"/>
                    </a:lnTo>
                    <a:lnTo>
                      <a:pt x="384470" y="920232"/>
                    </a:lnTo>
                    <a:lnTo>
                      <a:pt x="384470" y="920232"/>
                    </a:lnTo>
                    <a:lnTo>
                      <a:pt x="382278" y="920350"/>
                    </a:lnTo>
                    <a:lnTo>
                      <a:pt x="382278" y="920350"/>
                    </a:lnTo>
                    <a:lnTo>
                      <a:pt x="380964" y="920421"/>
                    </a:lnTo>
                    <a:lnTo>
                      <a:pt x="380964" y="920421"/>
                    </a:lnTo>
                    <a:lnTo>
                      <a:pt x="380553" y="920967"/>
                    </a:lnTo>
                    <a:lnTo>
                      <a:pt x="380553" y="920967"/>
                    </a:lnTo>
                    <a:lnTo>
                      <a:pt x="380582" y="921489"/>
                    </a:lnTo>
                    <a:lnTo>
                      <a:pt x="380582" y="921489"/>
                    </a:lnTo>
                    <a:lnTo>
                      <a:pt x="380694" y="923579"/>
                    </a:lnTo>
                    <a:lnTo>
                      <a:pt x="380694" y="923579"/>
                    </a:lnTo>
                    <a:lnTo>
                      <a:pt x="380750" y="924623"/>
                    </a:lnTo>
                    <a:lnTo>
                      <a:pt x="380750" y="924623"/>
                    </a:lnTo>
                    <a:lnTo>
                      <a:pt x="380750" y="924623"/>
                    </a:lnTo>
                    <a:lnTo>
                      <a:pt x="380750" y="924623"/>
                    </a:lnTo>
                    <a:lnTo>
                      <a:pt x="379901" y="925193"/>
                    </a:lnTo>
                    <a:lnTo>
                      <a:pt x="379901" y="925193"/>
                    </a:lnTo>
                    <a:lnTo>
                      <a:pt x="379930" y="925715"/>
                    </a:lnTo>
                    <a:lnTo>
                      <a:pt x="379930" y="925715"/>
                    </a:lnTo>
                    <a:lnTo>
                      <a:pt x="379052" y="925762"/>
                    </a:lnTo>
                    <a:lnTo>
                      <a:pt x="379052" y="925762"/>
                    </a:lnTo>
                    <a:lnTo>
                      <a:pt x="379081" y="926285"/>
                    </a:lnTo>
                    <a:lnTo>
                      <a:pt x="379081" y="926285"/>
                    </a:lnTo>
                    <a:lnTo>
                      <a:pt x="377327" y="926379"/>
                    </a:lnTo>
                    <a:lnTo>
                      <a:pt x="377327" y="926379"/>
                    </a:lnTo>
                    <a:lnTo>
                      <a:pt x="376506" y="927470"/>
                    </a:lnTo>
                    <a:lnTo>
                      <a:pt x="376506" y="927470"/>
                    </a:lnTo>
                    <a:lnTo>
                      <a:pt x="376068" y="927494"/>
                    </a:lnTo>
                    <a:lnTo>
                      <a:pt x="376068" y="927494"/>
                    </a:lnTo>
                    <a:lnTo>
                      <a:pt x="375629" y="927517"/>
                    </a:lnTo>
                    <a:lnTo>
                      <a:pt x="375629" y="927517"/>
                    </a:lnTo>
                    <a:lnTo>
                      <a:pt x="374752" y="927564"/>
                    </a:lnTo>
                    <a:lnTo>
                      <a:pt x="374752" y="927564"/>
                    </a:lnTo>
                    <a:lnTo>
                      <a:pt x="374780" y="928087"/>
                    </a:lnTo>
                    <a:lnTo>
                      <a:pt x="374780" y="928087"/>
                    </a:lnTo>
                    <a:lnTo>
                      <a:pt x="374342" y="928110"/>
                    </a:lnTo>
                    <a:lnTo>
                      <a:pt x="374342" y="928110"/>
                    </a:lnTo>
                    <a:lnTo>
                      <a:pt x="373959" y="929178"/>
                    </a:lnTo>
                    <a:lnTo>
                      <a:pt x="373959" y="929178"/>
                    </a:lnTo>
                    <a:lnTo>
                      <a:pt x="373083" y="929225"/>
                    </a:lnTo>
                    <a:lnTo>
                      <a:pt x="373083" y="929225"/>
                    </a:lnTo>
                    <a:lnTo>
                      <a:pt x="373111" y="929748"/>
                    </a:lnTo>
                    <a:lnTo>
                      <a:pt x="373111" y="929748"/>
                    </a:lnTo>
                    <a:lnTo>
                      <a:pt x="373167" y="930792"/>
                    </a:lnTo>
                    <a:lnTo>
                      <a:pt x="373167" y="930792"/>
                    </a:lnTo>
                    <a:lnTo>
                      <a:pt x="373222" y="931837"/>
                    </a:lnTo>
                    <a:lnTo>
                      <a:pt x="373222" y="931837"/>
                    </a:lnTo>
                    <a:lnTo>
                      <a:pt x="374099" y="931790"/>
                    </a:lnTo>
                    <a:lnTo>
                      <a:pt x="374099" y="931790"/>
                    </a:lnTo>
                    <a:lnTo>
                      <a:pt x="374127" y="932312"/>
                    </a:lnTo>
                    <a:lnTo>
                      <a:pt x="374127" y="932312"/>
                    </a:lnTo>
                    <a:lnTo>
                      <a:pt x="374621" y="933334"/>
                    </a:lnTo>
                    <a:lnTo>
                      <a:pt x="374621" y="933334"/>
                    </a:lnTo>
                    <a:lnTo>
                      <a:pt x="375088" y="933832"/>
                    </a:lnTo>
                    <a:lnTo>
                      <a:pt x="375088" y="933832"/>
                    </a:lnTo>
                    <a:lnTo>
                      <a:pt x="375116" y="934355"/>
                    </a:lnTo>
                    <a:lnTo>
                      <a:pt x="375116" y="934355"/>
                    </a:lnTo>
                    <a:lnTo>
                      <a:pt x="375144" y="934877"/>
                    </a:lnTo>
                    <a:lnTo>
                      <a:pt x="375144" y="934877"/>
                    </a:lnTo>
                    <a:lnTo>
                      <a:pt x="376077" y="935875"/>
                    </a:lnTo>
                    <a:lnTo>
                      <a:pt x="376077" y="935875"/>
                    </a:lnTo>
                    <a:lnTo>
                      <a:pt x="376516" y="935851"/>
                    </a:lnTo>
                    <a:lnTo>
                      <a:pt x="376516" y="935851"/>
                    </a:lnTo>
                    <a:lnTo>
                      <a:pt x="376954" y="935828"/>
                    </a:lnTo>
                    <a:lnTo>
                      <a:pt x="376954" y="935828"/>
                    </a:lnTo>
                    <a:lnTo>
                      <a:pt x="377010" y="936873"/>
                    </a:lnTo>
                    <a:lnTo>
                      <a:pt x="377010" y="936873"/>
                    </a:lnTo>
                    <a:lnTo>
                      <a:pt x="376767" y="940552"/>
                    </a:lnTo>
                    <a:lnTo>
                      <a:pt x="376767" y="940552"/>
                    </a:lnTo>
                    <a:lnTo>
                      <a:pt x="374686" y="942759"/>
                    </a:lnTo>
                    <a:lnTo>
                      <a:pt x="374686" y="942759"/>
                    </a:lnTo>
                    <a:lnTo>
                      <a:pt x="374658" y="942237"/>
                    </a:lnTo>
                    <a:lnTo>
                      <a:pt x="374658" y="942237"/>
                    </a:lnTo>
                    <a:lnTo>
                      <a:pt x="375069" y="941691"/>
                    </a:lnTo>
                    <a:lnTo>
                      <a:pt x="375069" y="941691"/>
                    </a:lnTo>
                    <a:lnTo>
                      <a:pt x="375480" y="941145"/>
                    </a:lnTo>
                    <a:lnTo>
                      <a:pt x="375480" y="941145"/>
                    </a:lnTo>
                    <a:lnTo>
                      <a:pt x="375424" y="940100"/>
                    </a:lnTo>
                    <a:lnTo>
                      <a:pt x="375424" y="940100"/>
                    </a:lnTo>
                    <a:lnTo>
                      <a:pt x="375339" y="938533"/>
                    </a:lnTo>
                    <a:lnTo>
                      <a:pt x="375339" y="938533"/>
                    </a:lnTo>
                    <a:lnTo>
                      <a:pt x="372241" y="938175"/>
                    </a:lnTo>
                    <a:lnTo>
                      <a:pt x="372241" y="938175"/>
                    </a:lnTo>
                    <a:lnTo>
                      <a:pt x="371364" y="938222"/>
                    </a:lnTo>
                    <a:lnTo>
                      <a:pt x="371364" y="938222"/>
                    </a:lnTo>
                    <a:lnTo>
                      <a:pt x="370459" y="937747"/>
                    </a:lnTo>
                    <a:lnTo>
                      <a:pt x="370459" y="937747"/>
                    </a:lnTo>
                    <a:lnTo>
                      <a:pt x="369581" y="937793"/>
                    </a:lnTo>
                    <a:lnTo>
                      <a:pt x="369581" y="937793"/>
                    </a:lnTo>
                    <a:lnTo>
                      <a:pt x="367771" y="936842"/>
                    </a:lnTo>
                    <a:lnTo>
                      <a:pt x="364231" y="928125"/>
                    </a:lnTo>
                    <a:lnTo>
                      <a:pt x="360502" y="924132"/>
                    </a:lnTo>
                    <a:lnTo>
                      <a:pt x="358417" y="917956"/>
                    </a:lnTo>
                    <a:lnTo>
                      <a:pt x="359783" y="910550"/>
                    </a:lnTo>
                    <a:lnTo>
                      <a:pt x="358824" y="909030"/>
                    </a:lnTo>
                    <a:lnTo>
                      <a:pt x="358824" y="909030"/>
                    </a:lnTo>
                    <a:lnTo>
                      <a:pt x="356413" y="904966"/>
                    </a:lnTo>
                    <a:lnTo>
                      <a:pt x="363276" y="893602"/>
                    </a:lnTo>
                    <a:lnTo>
                      <a:pt x="365841" y="884036"/>
                    </a:lnTo>
                    <a:lnTo>
                      <a:pt x="362903" y="870047"/>
                    </a:lnTo>
                    <a:lnTo>
                      <a:pt x="358226" y="864533"/>
                    </a:lnTo>
                    <a:lnTo>
                      <a:pt x="348851" y="861360"/>
                    </a:lnTo>
                    <a:lnTo>
                      <a:pt x="341420" y="861749"/>
                    </a:lnTo>
                    <a:lnTo>
                      <a:pt x="343796" y="856910"/>
                    </a:lnTo>
                    <a:lnTo>
                      <a:pt x="345379" y="845301"/>
                    </a:lnTo>
                    <a:lnTo>
                      <a:pt x="343195" y="845416"/>
                    </a:lnTo>
                    <a:lnTo>
                      <a:pt x="341911" y="854389"/>
                    </a:lnTo>
                    <a:lnTo>
                      <a:pt x="337840" y="860364"/>
                    </a:lnTo>
                    <a:lnTo>
                      <a:pt x="334753" y="860001"/>
                    </a:lnTo>
                    <a:lnTo>
                      <a:pt x="327980" y="856161"/>
                    </a:lnTo>
                    <a:lnTo>
                      <a:pt x="324187" y="850594"/>
                    </a:lnTo>
                    <a:lnTo>
                      <a:pt x="323487" y="837009"/>
                    </a:lnTo>
                    <a:lnTo>
                      <a:pt x="321364" y="829784"/>
                    </a:lnTo>
                    <a:lnTo>
                      <a:pt x="318094" y="825761"/>
                    </a:lnTo>
                    <a:lnTo>
                      <a:pt x="318094" y="825761"/>
                    </a:lnTo>
                    <a:lnTo>
                      <a:pt x="315422" y="824850"/>
                    </a:lnTo>
                    <a:lnTo>
                      <a:pt x="315422" y="824850"/>
                    </a:lnTo>
                    <a:lnTo>
                      <a:pt x="319181" y="829896"/>
                    </a:lnTo>
                    <a:lnTo>
                      <a:pt x="322009" y="842324"/>
                    </a:lnTo>
                    <a:lnTo>
                      <a:pt x="319826" y="842436"/>
                    </a:lnTo>
                    <a:lnTo>
                      <a:pt x="320335" y="852364"/>
                    </a:lnTo>
                    <a:lnTo>
                      <a:pt x="327348" y="860908"/>
                    </a:lnTo>
                    <a:lnTo>
                      <a:pt x="332347" y="864317"/>
                    </a:lnTo>
                    <a:lnTo>
                      <a:pt x="337949" y="862454"/>
                    </a:lnTo>
                    <a:lnTo>
                      <a:pt x="339862" y="865498"/>
                    </a:lnTo>
                    <a:lnTo>
                      <a:pt x="350820" y="865447"/>
                    </a:lnTo>
                    <a:lnTo>
                      <a:pt x="360639" y="876978"/>
                    </a:lnTo>
                    <a:lnTo>
                      <a:pt x="360777" y="879590"/>
                    </a:lnTo>
                    <a:lnTo>
                      <a:pt x="355858" y="886137"/>
                    </a:lnTo>
                    <a:lnTo>
                      <a:pt x="341441" y="895799"/>
                    </a:lnTo>
                    <a:lnTo>
                      <a:pt x="336354" y="890825"/>
                    </a:lnTo>
                    <a:lnTo>
                      <a:pt x="337066" y="887645"/>
                    </a:lnTo>
                    <a:lnTo>
                      <a:pt x="337066" y="887645"/>
                    </a:lnTo>
                    <a:lnTo>
                      <a:pt x="330151" y="881194"/>
                    </a:lnTo>
                    <a:lnTo>
                      <a:pt x="329303" y="881761"/>
                    </a:lnTo>
                    <a:lnTo>
                      <a:pt x="334387" y="886737"/>
                    </a:lnTo>
                    <a:lnTo>
                      <a:pt x="334630" y="891438"/>
                    </a:lnTo>
                    <a:lnTo>
                      <a:pt x="340539" y="895322"/>
                    </a:lnTo>
                    <a:lnTo>
                      <a:pt x="335304" y="912880"/>
                    </a:lnTo>
                    <a:lnTo>
                      <a:pt x="329843" y="926258"/>
                    </a:lnTo>
                    <a:lnTo>
                      <a:pt x="310763" y="948708"/>
                    </a:lnTo>
                    <a:lnTo>
                      <a:pt x="289910" y="962849"/>
                    </a:lnTo>
                    <a:lnTo>
                      <a:pt x="266040" y="969785"/>
                    </a:lnTo>
                    <a:lnTo>
                      <a:pt x="259503" y="971150"/>
                    </a:lnTo>
                    <a:lnTo>
                      <a:pt x="259503" y="971150"/>
                    </a:lnTo>
                    <a:lnTo>
                      <a:pt x="256336" y="960307"/>
                    </a:lnTo>
                    <a:lnTo>
                      <a:pt x="256810" y="951905"/>
                    </a:lnTo>
                    <a:lnTo>
                      <a:pt x="251706" y="946391"/>
                    </a:lnTo>
                    <a:lnTo>
                      <a:pt x="251504" y="942211"/>
                    </a:lnTo>
                    <a:lnTo>
                      <a:pt x="243997" y="941524"/>
                    </a:lnTo>
                    <a:lnTo>
                      <a:pt x="240587" y="943782"/>
                    </a:lnTo>
                    <a:lnTo>
                      <a:pt x="238169" y="939184"/>
                    </a:lnTo>
                    <a:lnTo>
                      <a:pt x="236465" y="940312"/>
                    </a:lnTo>
                    <a:lnTo>
                      <a:pt x="226179" y="936610"/>
                    </a:lnTo>
                    <a:lnTo>
                      <a:pt x="226179" y="936610"/>
                    </a:lnTo>
                    <a:lnTo>
                      <a:pt x="226179" y="936610"/>
                    </a:lnTo>
                    <a:lnTo>
                      <a:pt x="226179" y="936610"/>
                    </a:lnTo>
                    <a:lnTo>
                      <a:pt x="219304" y="921223"/>
                    </a:lnTo>
                    <a:lnTo>
                      <a:pt x="222176" y="916898"/>
                    </a:lnTo>
                    <a:lnTo>
                      <a:pt x="218864" y="911817"/>
                    </a:lnTo>
                    <a:lnTo>
                      <a:pt x="213168" y="912083"/>
                    </a:lnTo>
                    <a:lnTo>
                      <a:pt x="209031" y="908086"/>
                    </a:lnTo>
                    <a:lnTo>
                      <a:pt x="207666" y="916528"/>
                    </a:lnTo>
                    <a:lnTo>
                      <a:pt x="204233" y="918258"/>
                    </a:lnTo>
                    <a:lnTo>
                      <a:pt x="199412" y="918480"/>
                    </a:lnTo>
                    <a:lnTo>
                      <a:pt x="197851" y="922741"/>
                    </a:lnTo>
                    <a:lnTo>
                      <a:pt x="198992" y="928449"/>
                    </a:lnTo>
                    <a:lnTo>
                      <a:pt x="189322" y="928367"/>
                    </a:lnTo>
                    <a:lnTo>
                      <a:pt x="183706" y="920768"/>
                    </a:lnTo>
                    <a:lnTo>
                      <a:pt x="184370" y="916025"/>
                    </a:lnTo>
                    <a:lnTo>
                      <a:pt x="188442" y="909032"/>
                    </a:lnTo>
                    <a:lnTo>
                      <a:pt x="186167" y="897615"/>
                    </a:lnTo>
                    <a:lnTo>
                      <a:pt x="182641" y="897251"/>
                    </a:lnTo>
                    <a:lnTo>
                      <a:pt x="176643" y="890714"/>
                    </a:lnTo>
                    <a:lnTo>
                      <a:pt x="157290" y="889484"/>
                    </a:lnTo>
                    <a:lnTo>
                      <a:pt x="153650" y="886502"/>
                    </a:lnTo>
                    <a:lnTo>
                      <a:pt x="151164" y="879804"/>
                    </a:lnTo>
                    <a:lnTo>
                      <a:pt x="145982" y="881602"/>
                    </a:lnTo>
                    <a:lnTo>
                      <a:pt x="139419" y="881888"/>
                    </a:lnTo>
                    <a:lnTo>
                      <a:pt x="140645" y="869791"/>
                    </a:lnTo>
                    <a:lnTo>
                      <a:pt x="140645" y="869791"/>
                    </a:lnTo>
                    <a:lnTo>
                      <a:pt x="148080" y="869466"/>
                    </a:lnTo>
                    <a:lnTo>
                      <a:pt x="148080" y="869466"/>
                    </a:lnTo>
                    <a:lnTo>
                      <a:pt x="148080" y="869466"/>
                    </a:lnTo>
                    <a:lnTo>
                      <a:pt x="148080" y="869466"/>
                    </a:lnTo>
                    <a:lnTo>
                      <a:pt x="151578" y="869313"/>
                    </a:lnTo>
                    <a:lnTo>
                      <a:pt x="154753" y="861841"/>
                    </a:lnTo>
                    <a:lnTo>
                      <a:pt x="164418" y="862460"/>
                    </a:lnTo>
                    <a:lnTo>
                      <a:pt x="164092" y="855142"/>
                    </a:lnTo>
                    <a:lnTo>
                      <a:pt x="155557" y="850284"/>
                    </a:lnTo>
                    <a:lnTo>
                      <a:pt x="156749" y="837663"/>
                    </a:lnTo>
                    <a:lnTo>
                      <a:pt x="153577" y="835185"/>
                    </a:lnTo>
                    <a:lnTo>
                      <a:pt x="144752" y="833478"/>
                    </a:lnTo>
                    <a:lnTo>
                      <a:pt x="142617" y="824668"/>
                    </a:lnTo>
                    <a:lnTo>
                      <a:pt x="148727" y="824400"/>
                    </a:lnTo>
                    <a:lnTo>
                      <a:pt x="148383" y="816560"/>
                    </a:lnTo>
                    <a:lnTo>
                      <a:pt x="143630" y="807865"/>
                    </a:lnTo>
                    <a:lnTo>
                      <a:pt x="135298" y="807181"/>
                    </a:lnTo>
                    <a:lnTo>
                      <a:pt x="127492" y="808566"/>
                    </a:lnTo>
                    <a:lnTo>
                      <a:pt x="123734" y="802443"/>
                    </a:lnTo>
                    <a:lnTo>
                      <a:pt x="124705" y="794546"/>
                    </a:lnTo>
                    <a:lnTo>
                      <a:pt x="115764" y="789691"/>
                    </a:lnTo>
                    <a:lnTo>
                      <a:pt x="109397" y="783677"/>
                    </a:lnTo>
                    <a:lnTo>
                      <a:pt x="100248" y="784063"/>
                    </a:lnTo>
                    <a:lnTo>
                      <a:pt x="96064" y="777954"/>
                    </a:lnTo>
                    <a:lnTo>
                      <a:pt x="90271" y="775053"/>
                    </a:lnTo>
                    <a:lnTo>
                      <a:pt x="92950" y="766039"/>
                    </a:lnTo>
                    <a:lnTo>
                      <a:pt x="92710" y="760288"/>
                    </a:lnTo>
                    <a:lnTo>
                      <a:pt x="94494" y="761261"/>
                    </a:lnTo>
                    <a:lnTo>
                      <a:pt x="96800" y="753833"/>
                    </a:lnTo>
                    <a:lnTo>
                      <a:pt x="91861" y="750373"/>
                    </a:lnTo>
                    <a:lnTo>
                      <a:pt x="97320" y="745432"/>
                    </a:lnTo>
                    <a:lnTo>
                      <a:pt x="100017" y="747414"/>
                    </a:lnTo>
                    <a:lnTo>
                      <a:pt x="107649" y="742378"/>
                    </a:lnTo>
                    <a:lnTo>
                      <a:pt x="107906" y="738178"/>
                    </a:lnTo>
                    <a:lnTo>
                      <a:pt x="103712" y="742021"/>
                    </a:lnTo>
                    <a:lnTo>
                      <a:pt x="101361" y="737930"/>
                    </a:lnTo>
                    <a:lnTo>
                      <a:pt x="93122" y="738799"/>
                    </a:lnTo>
                    <a:lnTo>
                      <a:pt x="88708" y="737412"/>
                    </a:lnTo>
                    <a:lnTo>
                      <a:pt x="85381" y="741216"/>
                    </a:lnTo>
                    <a:lnTo>
                      <a:pt x="81750" y="737700"/>
                    </a:lnTo>
                    <a:lnTo>
                      <a:pt x="76575" y="738960"/>
                    </a:lnTo>
                    <a:lnTo>
                      <a:pt x="71208" y="735514"/>
                    </a:lnTo>
                    <a:lnTo>
                      <a:pt x="66097" y="738340"/>
                    </a:lnTo>
                    <a:lnTo>
                      <a:pt x="58725" y="739161"/>
                    </a:lnTo>
                    <a:lnTo>
                      <a:pt x="52926" y="735728"/>
                    </a:lnTo>
                    <a:lnTo>
                      <a:pt x="46941" y="727588"/>
                    </a:lnTo>
                    <a:lnTo>
                      <a:pt x="46796" y="723928"/>
                    </a:lnTo>
                    <a:lnTo>
                      <a:pt x="40236" y="723140"/>
                    </a:lnTo>
                    <a:lnTo>
                      <a:pt x="38416" y="721117"/>
                    </a:lnTo>
                    <a:lnTo>
                      <a:pt x="33140" y="719753"/>
                    </a:lnTo>
                    <a:lnTo>
                      <a:pt x="31611" y="714053"/>
                    </a:lnTo>
                    <a:lnTo>
                      <a:pt x="24641" y="713801"/>
                    </a:lnTo>
                    <a:lnTo>
                      <a:pt x="18266" y="717713"/>
                    </a:lnTo>
                    <a:lnTo>
                      <a:pt x="13487" y="717896"/>
                    </a:lnTo>
                    <a:lnTo>
                      <a:pt x="7621" y="712360"/>
                    </a:lnTo>
                    <a:lnTo>
                      <a:pt x="4796" y="706707"/>
                    </a:lnTo>
                    <a:lnTo>
                      <a:pt x="1323" y="706839"/>
                    </a:lnTo>
                    <a:lnTo>
                      <a:pt x="0" y="694845"/>
                    </a:lnTo>
                    <a:lnTo>
                      <a:pt x="750" y="691675"/>
                    </a:lnTo>
                    <a:lnTo>
                      <a:pt x="4950" y="687851"/>
                    </a:lnTo>
                    <a:lnTo>
                      <a:pt x="5639" y="683112"/>
                    </a:lnTo>
                    <a:lnTo>
                      <a:pt x="4533" y="676870"/>
                    </a:lnTo>
                    <a:lnTo>
                      <a:pt x="9283" y="676166"/>
                    </a:lnTo>
                    <a:lnTo>
                      <a:pt x="5970" y="668961"/>
                    </a:lnTo>
                    <a:lnTo>
                      <a:pt x="4255" y="669550"/>
                    </a:lnTo>
                    <a:lnTo>
                      <a:pt x="3111" y="662263"/>
                    </a:lnTo>
                    <a:lnTo>
                      <a:pt x="4685" y="658014"/>
                    </a:lnTo>
                    <a:lnTo>
                      <a:pt x="10358" y="658845"/>
                    </a:lnTo>
                    <a:lnTo>
                      <a:pt x="15226" y="661276"/>
                    </a:lnTo>
                    <a:lnTo>
                      <a:pt x="31820" y="652777"/>
                    </a:lnTo>
                    <a:lnTo>
                      <a:pt x="28313" y="651867"/>
                    </a:lnTo>
                    <a:lnTo>
                      <a:pt x="25347" y="642557"/>
                    </a:lnTo>
                    <a:lnTo>
                      <a:pt x="28648" y="638239"/>
                    </a:lnTo>
                    <a:lnTo>
                      <a:pt x="34400" y="641156"/>
                    </a:lnTo>
                    <a:lnTo>
                      <a:pt x="43493" y="640796"/>
                    </a:lnTo>
                    <a:lnTo>
                      <a:pt x="46195" y="643307"/>
                    </a:lnTo>
                    <a:lnTo>
                      <a:pt x="44629" y="647558"/>
                    </a:lnTo>
                    <a:lnTo>
                      <a:pt x="46941" y="651132"/>
                    </a:lnTo>
                    <a:lnTo>
                      <a:pt x="44962" y="655924"/>
                    </a:lnTo>
                    <a:lnTo>
                      <a:pt x="50616" y="656222"/>
                    </a:lnTo>
                    <a:lnTo>
                      <a:pt x="57242" y="659098"/>
                    </a:lnTo>
                    <a:lnTo>
                      <a:pt x="57410" y="663281"/>
                    </a:lnTo>
                    <a:lnTo>
                      <a:pt x="65581" y="661379"/>
                    </a:lnTo>
                    <a:lnTo>
                      <a:pt x="66554" y="663958"/>
                    </a:lnTo>
                    <a:lnTo>
                      <a:pt x="70455" y="663799"/>
                    </a:lnTo>
                    <a:lnTo>
                      <a:pt x="69027" y="660715"/>
                    </a:lnTo>
                    <a:lnTo>
                      <a:pt x="76265" y="657276"/>
                    </a:lnTo>
                    <a:lnTo>
                      <a:pt x="79104" y="652446"/>
                    </a:lnTo>
                    <a:lnTo>
                      <a:pt x="76050" y="652048"/>
                    </a:lnTo>
                    <a:lnTo>
                      <a:pt x="78001" y="646731"/>
                    </a:lnTo>
                    <a:lnTo>
                      <a:pt x="76572" y="643647"/>
                    </a:lnTo>
                    <a:lnTo>
                      <a:pt x="84366" y="632851"/>
                    </a:lnTo>
                    <a:lnTo>
                      <a:pt x="88218" y="631644"/>
                    </a:lnTo>
                    <a:lnTo>
                      <a:pt x="88065" y="627984"/>
                    </a:lnTo>
                    <a:lnTo>
                      <a:pt x="94512" y="626667"/>
                    </a:lnTo>
                    <a:lnTo>
                      <a:pt x="100637" y="627980"/>
                    </a:lnTo>
                    <a:lnTo>
                      <a:pt x="106129" y="624605"/>
                    </a:lnTo>
                    <a:lnTo>
                      <a:pt x="109823" y="619734"/>
                    </a:lnTo>
                    <a:lnTo>
                      <a:pt x="115014" y="619512"/>
                    </a:lnTo>
                    <a:lnTo>
                      <a:pt x="127810" y="614770"/>
                    </a:lnTo>
                    <a:lnTo>
                      <a:pt x="131407" y="617756"/>
                    </a:lnTo>
                    <a:lnTo>
                      <a:pt x="139557" y="615828"/>
                    </a:lnTo>
                    <a:lnTo>
                      <a:pt x="141328" y="606846"/>
                    </a:lnTo>
                    <a:lnTo>
                      <a:pt x="143397" y="604660"/>
                    </a:lnTo>
                    <a:lnTo>
                      <a:pt x="138522" y="592305"/>
                    </a:lnTo>
                    <a:lnTo>
                      <a:pt x="141639" y="594262"/>
                    </a:lnTo>
                    <a:lnTo>
                      <a:pt x="146755" y="592465"/>
                    </a:lnTo>
                    <a:lnTo>
                      <a:pt x="153657" y="582207"/>
                    </a:lnTo>
                    <a:lnTo>
                      <a:pt x="157638" y="584124"/>
                    </a:lnTo>
                    <a:lnTo>
                      <a:pt x="158642" y="587221"/>
                    </a:lnTo>
                    <a:lnTo>
                      <a:pt x="162962" y="587027"/>
                    </a:lnTo>
                    <a:lnTo>
                      <a:pt x="162868" y="584936"/>
                    </a:lnTo>
                    <a:lnTo>
                      <a:pt x="174289" y="588609"/>
                    </a:lnTo>
                    <a:lnTo>
                      <a:pt x="177936" y="592633"/>
                    </a:lnTo>
                    <a:lnTo>
                      <a:pt x="191907" y="595133"/>
                    </a:lnTo>
                    <a:lnTo>
                      <a:pt x="194306" y="590831"/>
                    </a:lnTo>
                    <a:lnTo>
                      <a:pt x="188448" y="585865"/>
                    </a:lnTo>
                    <a:lnTo>
                      <a:pt x="191326" y="582589"/>
                    </a:lnTo>
                    <a:lnTo>
                      <a:pt x="198815" y="585384"/>
                    </a:lnTo>
                    <a:lnTo>
                      <a:pt x="204381" y="584076"/>
                    </a:lnTo>
                    <a:lnTo>
                      <a:pt x="201602" y="589444"/>
                    </a:lnTo>
                    <a:lnTo>
                      <a:pt x="205491" y="589262"/>
                    </a:lnTo>
                    <a:lnTo>
                      <a:pt x="204878" y="576196"/>
                    </a:lnTo>
                    <a:lnTo>
                      <a:pt x="206099" y="574567"/>
                    </a:lnTo>
                    <a:lnTo>
                      <a:pt x="208553" y="580737"/>
                    </a:lnTo>
                    <a:lnTo>
                      <a:pt x="212649" y="575830"/>
                    </a:lnTo>
                    <a:lnTo>
                      <a:pt x="210651" y="570162"/>
                    </a:lnTo>
                    <a:lnTo>
                      <a:pt x="211773" y="566443"/>
                    </a:lnTo>
                    <a:lnTo>
                      <a:pt x="206928" y="564576"/>
                    </a:lnTo>
                    <a:lnTo>
                      <a:pt x="207643" y="561399"/>
                    </a:lnTo>
                    <a:lnTo>
                      <a:pt x="202147" y="554848"/>
                    </a:lnTo>
                    <a:lnTo>
                      <a:pt x="203725" y="551631"/>
                    </a:lnTo>
                    <a:lnTo>
                      <a:pt x="209887" y="553960"/>
                    </a:lnTo>
                    <a:lnTo>
                      <a:pt x="217195" y="553091"/>
                    </a:lnTo>
                    <a:lnTo>
                      <a:pt x="214830" y="557917"/>
                    </a:lnTo>
                    <a:lnTo>
                      <a:pt x="217493" y="559362"/>
                    </a:lnTo>
                    <a:lnTo>
                      <a:pt x="221277" y="557087"/>
                    </a:lnTo>
                    <a:lnTo>
                      <a:pt x="225616" y="557404"/>
                    </a:lnTo>
                    <a:lnTo>
                      <a:pt x="232288" y="561274"/>
                    </a:lnTo>
                    <a:lnTo>
                      <a:pt x="236121" y="560041"/>
                    </a:lnTo>
                    <a:lnTo>
                      <a:pt x="232012" y="555525"/>
                    </a:lnTo>
                    <a:lnTo>
                      <a:pt x="239344" y="555171"/>
                    </a:lnTo>
                    <a:lnTo>
                      <a:pt x="242973" y="549757"/>
                    </a:lnTo>
                    <a:lnTo>
                      <a:pt x="239878" y="548335"/>
                    </a:lnTo>
                    <a:lnTo>
                      <a:pt x="239624" y="543110"/>
                    </a:lnTo>
                    <a:lnTo>
                      <a:pt x="240639" y="537298"/>
                    </a:lnTo>
                    <a:lnTo>
                      <a:pt x="247817" y="542711"/>
                    </a:lnTo>
                    <a:lnTo>
                      <a:pt x="252508" y="541433"/>
                    </a:lnTo>
                    <a:lnTo>
                      <a:pt x="250630" y="538383"/>
                    </a:lnTo>
                    <a:lnTo>
                      <a:pt x="253062" y="535120"/>
                    </a:lnTo>
                    <a:lnTo>
                      <a:pt x="256484" y="534428"/>
                    </a:lnTo>
                    <a:lnTo>
                      <a:pt x="251082" y="529979"/>
                    </a:lnTo>
                    <a:lnTo>
                      <a:pt x="259191" y="528009"/>
                    </a:lnTo>
                    <a:lnTo>
                      <a:pt x="268370" y="530173"/>
                    </a:lnTo>
                    <a:lnTo>
                      <a:pt x="268919" y="523859"/>
                    </a:lnTo>
                    <a:lnTo>
                      <a:pt x="265317" y="520895"/>
                    </a:lnTo>
                    <a:lnTo>
                      <a:pt x="261440" y="521088"/>
                    </a:lnTo>
                    <a:lnTo>
                      <a:pt x="259382" y="514380"/>
                    </a:lnTo>
                    <a:lnTo>
                      <a:pt x="266676" y="513494"/>
                    </a:lnTo>
                    <a:lnTo>
                      <a:pt x="269964" y="510187"/>
                    </a:lnTo>
                    <a:lnTo>
                      <a:pt x="270591" y="505442"/>
                    </a:lnTo>
                    <a:lnTo>
                      <a:pt x="273225" y="506358"/>
                    </a:lnTo>
                    <a:lnTo>
                      <a:pt x="276942" y="503028"/>
                    </a:lnTo>
                    <a:lnTo>
                      <a:pt x="277541" y="497760"/>
                    </a:lnTo>
                    <a:lnTo>
                      <a:pt x="284221" y="484851"/>
                    </a:lnTo>
                    <a:lnTo>
                      <a:pt x="280298" y="484002"/>
                    </a:lnTo>
                    <a:lnTo>
                      <a:pt x="282157" y="478146"/>
                    </a:lnTo>
                    <a:lnTo>
                      <a:pt x="284711" y="477493"/>
                    </a:lnTo>
                    <a:lnTo>
                      <a:pt x="280560" y="463560"/>
                    </a:lnTo>
                    <a:lnTo>
                      <a:pt x="282146" y="460861"/>
                    </a:lnTo>
                    <a:lnTo>
                      <a:pt x="276246" y="454873"/>
                    </a:lnTo>
                    <a:lnTo>
                      <a:pt x="282741" y="455593"/>
                    </a:lnTo>
                    <a:lnTo>
                      <a:pt x="284618" y="458641"/>
                    </a:lnTo>
                    <a:lnTo>
                      <a:pt x="294041" y="457638"/>
                    </a:lnTo>
                    <a:lnTo>
                      <a:pt x="297210" y="452237"/>
                    </a:lnTo>
                    <a:lnTo>
                      <a:pt x="295305" y="448668"/>
                    </a:lnTo>
                    <a:lnTo>
                      <a:pt x="296594" y="440222"/>
                    </a:lnTo>
                    <a:lnTo>
                      <a:pt x="293054" y="438308"/>
                    </a:lnTo>
                    <a:lnTo>
                      <a:pt x="294343" y="429861"/>
                    </a:lnTo>
                    <a:lnTo>
                      <a:pt x="289571" y="429057"/>
                    </a:lnTo>
                    <a:lnTo>
                      <a:pt x="281209" y="425292"/>
                    </a:lnTo>
                    <a:lnTo>
                      <a:pt x="283919" y="419393"/>
                    </a:lnTo>
                    <a:lnTo>
                      <a:pt x="286704" y="423442"/>
                    </a:lnTo>
                    <a:lnTo>
                      <a:pt x="290298" y="418021"/>
                    </a:lnTo>
                    <a:lnTo>
                      <a:pt x="288745" y="412863"/>
                    </a:lnTo>
                    <a:lnTo>
                      <a:pt x="293033" y="412644"/>
                    </a:lnTo>
                    <a:lnTo>
                      <a:pt x="291480" y="407486"/>
                    </a:lnTo>
                    <a:lnTo>
                      <a:pt x="296569" y="406178"/>
                    </a:lnTo>
                    <a:lnTo>
                      <a:pt x="302809" y="402191"/>
                    </a:lnTo>
                    <a:lnTo>
                      <a:pt x="303289" y="394834"/>
                    </a:lnTo>
                    <a:lnTo>
                      <a:pt x="294721" y="386895"/>
                    </a:lnTo>
                    <a:lnTo>
                      <a:pt x="292768" y="382282"/>
                    </a:lnTo>
                    <a:lnTo>
                      <a:pt x="285065" y="374296"/>
                    </a:lnTo>
                    <a:lnTo>
                      <a:pt x="275840" y="370050"/>
                    </a:lnTo>
                    <a:lnTo>
                      <a:pt x="272635" y="366022"/>
                    </a:lnTo>
                    <a:lnTo>
                      <a:pt x="272109" y="355576"/>
                    </a:lnTo>
                    <a:lnTo>
                      <a:pt x="273720" y="345022"/>
                    </a:lnTo>
                    <a:lnTo>
                      <a:pt x="273720" y="345022"/>
                    </a:lnTo>
                    <a:lnTo>
                      <a:pt x="280264" y="347309"/>
                    </a:lnTo>
                    <a:lnTo>
                      <a:pt x="278289" y="342173"/>
                    </a:lnTo>
                    <a:lnTo>
                      <a:pt x="282430" y="339345"/>
                    </a:lnTo>
                    <a:lnTo>
                      <a:pt x="282993" y="333557"/>
                    </a:lnTo>
                    <a:lnTo>
                      <a:pt x="271839" y="324697"/>
                    </a:lnTo>
                    <a:lnTo>
                      <a:pt x="272404" y="318909"/>
                    </a:lnTo>
                    <a:lnTo>
                      <a:pt x="268429" y="316491"/>
                    </a:lnTo>
                    <a:lnTo>
                      <a:pt x="271745" y="305853"/>
                    </a:lnTo>
                    <a:lnTo>
                      <a:pt x="275317" y="308814"/>
                    </a:lnTo>
                    <a:lnTo>
                      <a:pt x="278013" y="302919"/>
                    </a:lnTo>
                    <a:lnTo>
                      <a:pt x="282252" y="302180"/>
                    </a:lnTo>
                    <a:lnTo>
                      <a:pt x="282040" y="298002"/>
                    </a:lnTo>
                    <a:lnTo>
                      <a:pt x="287051" y="295652"/>
                    </a:lnTo>
                    <a:lnTo>
                      <a:pt x="290594" y="289712"/>
                    </a:lnTo>
                    <a:lnTo>
                      <a:pt x="295257" y="288949"/>
                    </a:lnTo>
                    <a:lnTo>
                      <a:pt x="301605" y="295951"/>
                    </a:lnTo>
                    <a:lnTo>
                      <a:pt x="312857" y="298507"/>
                    </a:lnTo>
                    <a:lnTo>
                      <a:pt x="312556" y="292763"/>
                    </a:lnTo>
                    <a:lnTo>
                      <a:pt x="307676" y="289353"/>
                    </a:lnTo>
                    <a:lnTo>
                      <a:pt x="305509" y="280565"/>
                    </a:lnTo>
                    <a:lnTo>
                      <a:pt x="306062" y="274778"/>
                    </a:lnTo>
                    <a:lnTo>
                      <a:pt x="308908" y="272012"/>
                    </a:lnTo>
                    <a:lnTo>
                      <a:pt x="306633" y="261137"/>
                    </a:lnTo>
                    <a:lnTo>
                      <a:pt x="302828" y="261858"/>
                    </a:lnTo>
                    <a:lnTo>
                      <a:pt x="298300" y="256858"/>
                    </a:lnTo>
                    <a:lnTo>
                      <a:pt x="297077" y="257968"/>
                    </a:lnTo>
                    <a:lnTo>
                      <a:pt x="291273" y="253033"/>
                    </a:lnTo>
                    <a:lnTo>
                      <a:pt x="291113" y="249900"/>
                    </a:lnTo>
                    <a:lnTo>
                      <a:pt x="285127" y="249684"/>
                    </a:lnTo>
                    <a:lnTo>
                      <a:pt x="284381" y="243441"/>
                    </a:lnTo>
                    <a:lnTo>
                      <a:pt x="286428" y="241766"/>
                    </a:lnTo>
                    <a:lnTo>
                      <a:pt x="282492" y="239873"/>
                    </a:lnTo>
                    <a:lnTo>
                      <a:pt x="286107" y="235501"/>
                    </a:lnTo>
                    <a:lnTo>
                      <a:pt x="282598" y="233587"/>
                    </a:lnTo>
                    <a:lnTo>
                      <a:pt x="273162" y="232497"/>
                    </a:lnTo>
                    <a:lnTo>
                      <a:pt x="270109" y="222707"/>
                    </a:lnTo>
                    <a:lnTo>
                      <a:pt x="273510" y="222535"/>
                    </a:lnTo>
                    <a:lnTo>
                      <a:pt x="273060" y="213661"/>
                    </a:lnTo>
                    <a:lnTo>
                      <a:pt x="274654" y="203114"/>
                    </a:lnTo>
                    <a:lnTo>
                      <a:pt x="279220" y="200788"/>
                    </a:lnTo>
                    <a:lnTo>
                      <a:pt x="279113" y="198700"/>
                    </a:lnTo>
                    <a:lnTo>
                      <a:pt x="284844" y="194221"/>
                    </a:lnTo>
                    <a:lnTo>
                      <a:pt x="292964" y="194850"/>
                    </a:lnTo>
                    <a:lnTo>
                      <a:pt x="291158" y="192850"/>
                    </a:lnTo>
                    <a:lnTo>
                      <a:pt x="293490" y="188543"/>
                    </a:lnTo>
                    <a:lnTo>
                      <a:pt x="290916" y="188153"/>
                    </a:lnTo>
                    <a:lnTo>
                      <a:pt x="294016" y="182236"/>
                    </a:lnTo>
                    <a:lnTo>
                      <a:pt x="298845" y="185126"/>
                    </a:lnTo>
                    <a:lnTo>
                      <a:pt x="301093" y="179253"/>
                    </a:lnTo>
                    <a:lnTo>
                      <a:pt x="306581" y="178443"/>
                    </a:lnTo>
                    <a:lnTo>
                      <a:pt x="315679" y="165407"/>
                    </a:lnTo>
                    <a:lnTo>
                      <a:pt x="326426" y="159606"/>
                    </a:lnTo>
                    <a:lnTo>
                      <a:pt x="333102" y="149308"/>
                    </a:lnTo>
                    <a:lnTo>
                      <a:pt x="334852" y="150260"/>
                    </a:lnTo>
                    <a:lnTo>
                      <a:pt x="337170" y="145950"/>
                    </a:lnTo>
                    <a:lnTo>
                      <a:pt x="333529" y="141436"/>
                    </a:lnTo>
                    <a:lnTo>
                      <a:pt x="329801" y="143205"/>
                    </a:lnTo>
                    <a:lnTo>
                      <a:pt x="327996" y="141209"/>
                    </a:lnTo>
                    <a:lnTo>
                      <a:pt x="333195" y="135176"/>
                    </a:lnTo>
                    <a:lnTo>
                      <a:pt x="325100" y="126714"/>
                    </a:lnTo>
                    <a:lnTo>
                      <a:pt x="321714" y="126894"/>
                    </a:lnTo>
                    <a:lnTo>
                      <a:pt x="319800" y="122810"/>
                    </a:lnTo>
                    <a:lnTo>
                      <a:pt x="326661" y="116168"/>
                    </a:lnTo>
                    <a:lnTo>
                      <a:pt x="324295" y="111585"/>
                    </a:lnTo>
                    <a:lnTo>
                      <a:pt x="323248" y="115826"/>
                    </a:lnTo>
                    <a:lnTo>
                      <a:pt x="319357" y="114463"/>
                    </a:lnTo>
                    <a:lnTo>
                      <a:pt x="314188" y="121014"/>
                    </a:lnTo>
                    <a:lnTo>
                      <a:pt x="308808" y="115543"/>
                    </a:lnTo>
                    <a:lnTo>
                      <a:pt x="308808" y="115543"/>
                    </a:lnTo>
                    <a:lnTo>
                      <a:pt x="308562" y="110848"/>
                    </a:lnTo>
                    <a:lnTo>
                      <a:pt x="311045" y="109671"/>
                    </a:lnTo>
                    <a:lnTo>
                      <a:pt x="311452" y="101280"/>
                    </a:lnTo>
                    <a:lnTo>
                      <a:pt x="314301" y="99038"/>
                    </a:lnTo>
                    <a:lnTo>
                      <a:pt x="315155" y="91147"/>
                    </a:lnTo>
                    <a:lnTo>
                      <a:pt x="317671" y="82645"/>
                    </a:lnTo>
                    <a:lnTo>
                      <a:pt x="316192" y="70695"/>
                    </a:lnTo>
                    <a:lnTo>
                      <a:pt x="314145" y="64004"/>
                    </a:lnTo>
                    <a:lnTo>
                      <a:pt x="314795" y="60309"/>
                    </a:lnTo>
                    <a:lnTo>
                      <a:pt x="309878" y="55340"/>
                    </a:lnTo>
                    <a:lnTo>
                      <a:pt x="309521" y="48561"/>
                    </a:lnTo>
                    <a:lnTo>
                      <a:pt x="306349" y="44545"/>
                    </a:lnTo>
                    <a:lnTo>
                      <a:pt x="307395" y="40307"/>
                    </a:lnTo>
                    <a:lnTo>
                      <a:pt x="300769" y="34903"/>
                    </a:lnTo>
                    <a:lnTo>
                      <a:pt x="299708" y="30776"/>
                    </a:lnTo>
                    <a:lnTo>
                      <a:pt x="296363" y="31474"/>
                    </a:lnTo>
                    <a:lnTo>
                      <a:pt x="291511" y="27544"/>
                    </a:lnTo>
                    <a:lnTo>
                      <a:pt x="288998" y="19833"/>
                    </a:lnTo>
                    <a:lnTo>
                      <a:pt x="285574" y="18964"/>
                    </a:lnTo>
                    <a:lnTo>
                      <a:pt x="288879" y="9384"/>
                    </a:lnTo>
                    <a:lnTo>
                      <a:pt x="288392" y="0"/>
                    </a:lnTo>
                    <a:lnTo>
                      <a:pt x="288392" y="0"/>
                    </a:lnTo>
                    <a:lnTo>
                      <a:pt x="295995" y="128"/>
                    </a:lnTo>
                    <a:lnTo>
                      <a:pt x="299569" y="11963"/>
                    </a:lnTo>
                    <a:lnTo>
                      <a:pt x="310848" y="17643"/>
                    </a:lnTo>
                    <a:lnTo>
                      <a:pt x="313996" y="13295"/>
                    </a:lnTo>
                    <a:lnTo>
                      <a:pt x="321267" y="14999"/>
                    </a:lnTo>
                    <a:lnTo>
                      <a:pt x="328315" y="12531"/>
                    </a:lnTo>
                    <a:lnTo>
                      <a:pt x="340445" y="18151"/>
                    </a:lnTo>
                    <a:lnTo>
                      <a:pt x="343815" y="17968"/>
                    </a:lnTo>
                    <a:lnTo>
                      <a:pt x="350276" y="20231"/>
                    </a:lnTo>
                    <a:lnTo>
                      <a:pt x="353560" y="18483"/>
                    </a:lnTo>
                    <a:lnTo>
                      <a:pt x="355016" y="14220"/>
                    </a:lnTo>
                    <a:lnTo>
                      <a:pt x="364749" y="6887"/>
                    </a:lnTo>
                    <a:lnTo>
                      <a:pt x="362443" y="3355"/>
                    </a:lnTo>
                    <a:lnTo>
                      <a:pt x="367771" y="446"/>
                    </a:lnTo>
                    <a:lnTo>
                      <a:pt x="376638" y="476"/>
                    </a:lnTo>
                    <a:lnTo>
                      <a:pt x="382344" y="4339"/>
                    </a:lnTo>
                    <a:lnTo>
                      <a:pt x="385956" y="999"/>
                    </a:lnTo>
                    <a:lnTo>
                      <a:pt x="390313" y="3368"/>
                    </a:lnTo>
                    <a:lnTo>
                      <a:pt x="392261" y="7964"/>
                    </a:lnTo>
                    <a:close/>
                  </a:path>
                </a:pathLst>
              </a:custGeom>
              <a:solidFill>
                <a:srgbClr val="B4C6E7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</p:grpSp>
        <p:grpSp>
          <p:nvGrpSpPr>
            <p:cNvPr id="44" name="M36">
              <a:extLst>
                <a:ext uri="{FF2B5EF4-FFF2-40B4-BE49-F238E27FC236}">
                  <a16:creationId xmlns:a16="http://schemas.microsoft.com/office/drawing/2014/main" xmlns="" id="{E6EFA378-16A1-4C6E-B595-74CE18749BD1}"/>
                </a:ext>
              </a:extLst>
            </p:cNvPr>
            <p:cNvGrpSpPr/>
            <p:nvPr/>
          </p:nvGrpSpPr>
          <p:grpSpPr>
            <a:xfrm>
              <a:off x="1972407" y="2473390"/>
              <a:ext cx="916001" cy="835730"/>
              <a:chOff x="1972459" y="2473390"/>
              <a:chExt cx="910582" cy="835730"/>
            </a:xfrm>
          </p:grpSpPr>
          <p:sp>
            <p:nvSpPr>
              <p:cNvPr id="45" name="ID_330">
                <a:extLst>
                  <a:ext uri="{FF2B5EF4-FFF2-40B4-BE49-F238E27FC236}">
                    <a16:creationId xmlns:a16="http://schemas.microsoft.com/office/drawing/2014/main" xmlns="" id="{52C5BE90-91DA-4A6B-9546-BB7016895499}"/>
                  </a:ext>
                </a:extLst>
              </p:cNvPr>
              <p:cNvSpPr/>
              <p:nvPr/>
            </p:nvSpPr>
            <p:spPr>
              <a:xfrm>
                <a:off x="2728118" y="2911513"/>
                <a:ext cx="6389" cy="8573"/>
              </a:xfrm>
              <a:custGeom>
                <a:avLst/>
                <a:gdLst/>
                <a:ahLst/>
                <a:cxnLst/>
                <a:rect l="0" t="0" r="0" b="0"/>
                <a:pathLst>
                  <a:path w="6389" h="8573">
                    <a:moveTo>
                      <a:pt x="1399" y="8572"/>
                    </a:moveTo>
                    <a:lnTo>
                      <a:pt x="0" y="7062"/>
                    </a:lnTo>
                    <a:lnTo>
                      <a:pt x="6388" y="0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46" name="ID_331">
                <a:extLst>
                  <a:ext uri="{FF2B5EF4-FFF2-40B4-BE49-F238E27FC236}">
                    <a16:creationId xmlns:a16="http://schemas.microsoft.com/office/drawing/2014/main" xmlns="" id="{AAEA5878-F991-425F-A7C5-DE46133F20F8}"/>
                  </a:ext>
                </a:extLst>
              </p:cNvPr>
              <p:cNvSpPr/>
              <p:nvPr/>
            </p:nvSpPr>
            <p:spPr>
              <a:xfrm>
                <a:off x="2786204" y="2827139"/>
                <a:ext cx="4134" cy="15665"/>
              </a:xfrm>
              <a:custGeom>
                <a:avLst/>
                <a:gdLst/>
                <a:ahLst/>
                <a:cxnLst/>
                <a:rect l="0" t="0" r="0" b="0"/>
                <a:pathLst>
                  <a:path w="4134" h="15665">
                    <a:moveTo>
                      <a:pt x="1842" y="15664"/>
                    </a:moveTo>
                    <a:lnTo>
                      <a:pt x="0" y="14175"/>
                    </a:lnTo>
                    <a:lnTo>
                      <a:pt x="2361" y="7271"/>
                    </a:lnTo>
                    <a:lnTo>
                      <a:pt x="1153" y="0"/>
                    </a:lnTo>
                    <a:lnTo>
                      <a:pt x="2505" y="464"/>
                    </a:lnTo>
                    <a:lnTo>
                      <a:pt x="4133" y="7193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47" name="ID_332">
                <a:extLst>
                  <a:ext uri="{FF2B5EF4-FFF2-40B4-BE49-F238E27FC236}">
                    <a16:creationId xmlns:a16="http://schemas.microsoft.com/office/drawing/2014/main" xmlns="" id="{53DD7D0A-5F15-498E-85FD-D9AC6BFF90CE}"/>
                  </a:ext>
                </a:extLst>
              </p:cNvPr>
              <p:cNvSpPr/>
              <p:nvPr/>
            </p:nvSpPr>
            <p:spPr>
              <a:xfrm>
                <a:off x="2799227" y="2774815"/>
                <a:ext cx="9377" cy="2050"/>
              </a:xfrm>
              <a:custGeom>
                <a:avLst/>
                <a:gdLst/>
                <a:ahLst/>
                <a:cxnLst/>
                <a:rect l="0" t="0" r="0" b="0"/>
                <a:pathLst>
                  <a:path w="9377" h="2050">
                    <a:moveTo>
                      <a:pt x="0" y="0"/>
                    </a:moveTo>
                    <a:lnTo>
                      <a:pt x="8421" y="146"/>
                    </a:lnTo>
                    <a:lnTo>
                      <a:pt x="9376" y="1673"/>
                    </a:lnTo>
                    <a:lnTo>
                      <a:pt x="978" y="2049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  <p:sp>
            <p:nvSpPr>
              <p:cNvPr id="48" name="ID_333">
                <a:extLst>
                  <a:ext uri="{FF2B5EF4-FFF2-40B4-BE49-F238E27FC236}">
                    <a16:creationId xmlns:a16="http://schemas.microsoft.com/office/drawing/2014/main" xmlns="" id="{3F2E8FA6-1740-496C-A8E1-286A364F3F4C}"/>
                  </a:ext>
                </a:extLst>
              </p:cNvPr>
              <p:cNvSpPr/>
              <p:nvPr/>
            </p:nvSpPr>
            <p:spPr>
              <a:xfrm>
                <a:off x="1972459" y="2473390"/>
                <a:ext cx="910582" cy="835730"/>
              </a:xfrm>
              <a:custGeom>
                <a:avLst/>
                <a:gdLst/>
                <a:ahLst/>
                <a:cxnLst/>
                <a:rect l="0" t="0" r="0" b="0"/>
                <a:pathLst>
                  <a:path w="910582" h="835730">
                    <a:moveTo>
                      <a:pt x="714335" y="16179"/>
                    </a:moveTo>
                    <a:lnTo>
                      <a:pt x="714335" y="16179"/>
                    </a:lnTo>
                    <a:lnTo>
                      <a:pt x="714335" y="16179"/>
                    </a:lnTo>
                    <a:lnTo>
                      <a:pt x="714856" y="18253"/>
                    </a:lnTo>
                    <a:lnTo>
                      <a:pt x="721927" y="20062"/>
                    </a:lnTo>
                    <a:lnTo>
                      <a:pt x="724653" y="22569"/>
                    </a:lnTo>
                    <a:lnTo>
                      <a:pt x="735256" y="35750"/>
                    </a:lnTo>
                    <a:lnTo>
                      <a:pt x="742879" y="40147"/>
                    </a:lnTo>
                    <a:lnTo>
                      <a:pt x="748647" y="42002"/>
                    </a:lnTo>
                    <a:lnTo>
                      <a:pt x="754918" y="34932"/>
                    </a:lnTo>
                    <a:lnTo>
                      <a:pt x="761233" y="39379"/>
                    </a:lnTo>
                    <a:lnTo>
                      <a:pt x="761344" y="41993"/>
                    </a:lnTo>
                    <a:lnTo>
                      <a:pt x="769693" y="42686"/>
                    </a:lnTo>
                    <a:lnTo>
                      <a:pt x="771160" y="46289"/>
                    </a:lnTo>
                    <a:lnTo>
                      <a:pt x="773761" y="45654"/>
                    </a:lnTo>
                    <a:lnTo>
                      <a:pt x="779601" y="49069"/>
                    </a:lnTo>
                    <a:lnTo>
                      <a:pt x="779780" y="53251"/>
                    </a:lnTo>
                    <a:lnTo>
                      <a:pt x="791723" y="55876"/>
                    </a:lnTo>
                    <a:lnTo>
                      <a:pt x="791723" y="55876"/>
                    </a:lnTo>
                    <a:lnTo>
                      <a:pt x="790497" y="67973"/>
                    </a:lnTo>
                    <a:lnTo>
                      <a:pt x="797060" y="67687"/>
                    </a:lnTo>
                    <a:lnTo>
                      <a:pt x="802242" y="65889"/>
                    </a:lnTo>
                    <a:lnTo>
                      <a:pt x="804728" y="72587"/>
                    </a:lnTo>
                    <a:lnTo>
                      <a:pt x="808368" y="75569"/>
                    </a:lnTo>
                    <a:lnTo>
                      <a:pt x="827721" y="76799"/>
                    </a:lnTo>
                    <a:lnTo>
                      <a:pt x="833719" y="83336"/>
                    </a:lnTo>
                    <a:lnTo>
                      <a:pt x="837245" y="83700"/>
                    </a:lnTo>
                    <a:lnTo>
                      <a:pt x="839520" y="95117"/>
                    </a:lnTo>
                    <a:lnTo>
                      <a:pt x="835448" y="102110"/>
                    </a:lnTo>
                    <a:lnTo>
                      <a:pt x="834784" y="106853"/>
                    </a:lnTo>
                    <a:lnTo>
                      <a:pt x="840400" y="114452"/>
                    </a:lnTo>
                    <a:lnTo>
                      <a:pt x="850070" y="114534"/>
                    </a:lnTo>
                    <a:lnTo>
                      <a:pt x="848929" y="108826"/>
                    </a:lnTo>
                    <a:lnTo>
                      <a:pt x="850490" y="104565"/>
                    </a:lnTo>
                    <a:lnTo>
                      <a:pt x="855311" y="104343"/>
                    </a:lnTo>
                    <a:lnTo>
                      <a:pt x="858744" y="102613"/>
                    </a:lnTo>
                    <a:lnTo>
                      <a:pt x="860109" y="94171"/>
                    </a:lnTo>
                    <a:lnTo>
                      <a:pt x="864246" y="98168"/>
                    </a:lnTo>
                    <a:lnTo>
                      <a:pt x="869942" y="97902"/>
                    </a:lnTo>
                    <a:lnTo>
                      <a:pt x="873254" y="102983"/>
                    </a:lnTo>
                    <a:lnTo>
                      <a:pt x="870382" y="107308"/>
                    </a:lnTo>
                    <a:lnTo>
                      <a:pt x="877257" y="122695"/>
                    </a:lnTo>
                    <a:lnTo>
                      <a:pt x="877257" y="122695"/>
                    </a:lnTo>
                    <a:lnTo>
                      <a:pt x="877257" y="122695"/>
                    </a:lnTo>
                    <a:lnTo>
                      <a:pt x="877257" y="122695"/>
                    </a:lnTo>
                    <a:lnTo>
                      <a:pt x="887543" y="126397"/>
                    </a:lnTo>
                    <a:lnTo>
                      <a:pt x="889247" y="125269"/>
                    </a:lnTo>
                    <a:lnTo>
                      <a:pt x="891665" y="129867"/>
                    </a:lnTo>
                    <a:lnTo>
                      <a:pt x="895075" y="127609"/>
                    </a:lnTo>
                    <a:lnTo>
                      <a:pt x="902582" y="128296"/>
                    </a:lnTo>
                    <a:lnTo>
                      <a:pt x="902784" y="132476"/>
                    </a:lnTo>
                    <a:lnTo>
                      <a:pt x="907888" y="137990"/>
                    </a:lnTo>
                    <a:lnTo>
                      <a:pt x="907414" y="146392"/>
                    </a:lnTo>
                    <a:lnTo>
                      <a:pt x="910581" y="157235"/>
                    </a:lnTo>
                    <a:lnTo>
                      <a:pt x="910581" y="157235"/>
                    </a:lnTo>
                    <a:lnTo>
                      <a:pt x="901582" y="162382"/>
                    </a:lnTo>
                    <a:lnTo>
                      <a:pt x="900026" y="166646"/>
                    </a:lnTo>
                    <a:lnTo>
                      <a:pt x="893210" y="162259"/>
                    </a:lnTo>
                    <a:lnTo>
                      <a:pt x="888402" y="163012"/>
                    </a:lnTo>
                    <a:lnTo>
                      <a:pt x="893335" y="164871"/>
                    </a:lnTo>
                    <a:lnTo>
                      <a:pt x="897124" y="170450"/>
                    </a:lnTo>
                    <a:lnTo>
                      <a:pt x="890897" y="169177"/>
                    </a:lnTo>
                    <a:lnTo>
                      <a:pt x="871121" y="170109"/>
                    </a:lnTo>
                    <a:lnTo>
                      <a:pt x="860351" y="175322"/>
                    </a:lnTo>
                    <a:lnTo>
                      <a:pt x="854828" y="179765"/>
                    </a:lnTo>
                    <a:lnTo>
                      <a:pt x="844384" y="192285"/>
                    </a:lnTo>
                    <a:lnTo>
                      <a:pt x="836238" y="197366"/>
                    </a:lnTo>
                    <a:lnTo>
                      <a:pt x="832466" y="201724"/>
                    </a:lnTo>
                    <a:lnTo>
                      <a:pt x="824064" y="220946"/>
                    </a:lnTo>
                    <a:lnTo>
                      <a:pt x="821538" y="223676"/>
                    </a:lnTo>
                    <a:lnTo>
                      <a:pt x="817085" y="232772"/>
                    </a:lnTo>
                    <a:lnTo>
                      <a:pt x="817501" y="242175"/>
                    </a:lnTo>
                    <a:lnTo>
                      <a:pt x="822166" y="257670"/>
                    </a:lnTo>
                    <a:lnTo>
                      <a:pt x="835204" y="282208"/>
                    </a:lnTo>
                    <a:lnTo>
                      <a:pt x="840415" y="289823"/>
                    </a:lnTo>
                    <a:lnTo>
                      <a:pt x="839119" y="300348"/>
                    </a:lnTo>
                    <a:lnTo>
                      <a:pt x="824070" y="300498"/>
                    </a:lnTo>
                    <a:lnTo>
                      <a:pt x="817160" y="304467"/>
                    </a:lnTo>
                    <a:lnTo>
                      <a:pt x="815995" y="308182"/>
                    </a:lnTo>
                    <a:lnTo>
                      <a:pt x="812878" y="307796"/>
                    </a:lnTo>
                    <a:lnTo>
                      <a:pt x="815272" y="311876"/>
                    </a:lnTo>
                    <a:lnTo>
                      <a:pt x="822441" y="303710"/>
                    </a:lnTo>
                    <a:lnTo>
                      <a:pt x="827839" y="305563"/>
                    </a:lnTo>
                    <a:lnTo>
                      <a:pt x="837122" y="305147"/>
                    </a:lnTo>
                    <a:lnTo>
                      <a:pt x="841913" y="303361"/>
                    </a:lnTo>
                    <a:lnTo>
                      <a:pt x="843752" y="304848"/>
                    </a:lnTo>
                    <a:lnTo>
                      <a:pt x="845015" y="313163"/>
                    </a:lnTo>
                    <a:lnTo>
                      <a:pt x="843317" y="314810"/>
                    </a:lnTo>
                    <a:lnTo>
                      <a:pt x="833937" y="313140"/>
                    </a:lnTo>
                    <a:lnTo>
                      <a:pt x="829166" y="315446"/>
                    </a:lnTo>
                    <a:lnTo>
                      <a:pt x="839779" y="314970"/>
                    </a:lnTo>
                    <a:lnTo>
                      <a:pt x="838594" y="318163"/>
                    </a:lnTo>
                    <a:lnTo>
                      <a:pt x="843364" y="315854"/>
                    </a:lnTo>
                    <a:lnTo>
                      <a:pt x="848300" y="317200"/>
                    </a:lnTo>
                    <a:lnTo>
                      <a:pt x="835430" y="326677"/>
                    </a:lnTo>
                    <a:lnTo>
                      <a:pt x="823529" y="338196"/>
                    </a:lnTo>
                    <a:lnTo>
                      <a:pt x="818355" y="341564"/>
                    </a:lnTo>
                    <a:lnTo>
                      <a:pt x="810775" y="350791"/>
                    </a:lnTo>
                    <a:lnTo>
                      <a:pt x="806687" y="358817"/>
                    </a:lnTo>
                    <a:lnTo>
                      <a:pt x="805552" y="373513"/>
                    </a:lnTo>
                    <a:lnTo>
                      <a:pt x="807166" y="369781"/>
                    </a:lnTo>
                    <a:lnTo>
                      <a:pt x="808655" y="373378"/>
                    </a:lnTo>
                    <a:lnTo>
                      <a:pt x="812974" y="370574"/>
                    </a:lnTo>
                    <a:lnTo>
                      <a:pt x="814341" y="381499"/>
                    </a:lnTo>
                    <a:lnTo>
                      <a:pt x="807917" y="387010"/>
                    </a:lnTo>
                    <a:lnTo>
                      <a:pt x="797917" y="392152"/>
                    </a:lnTo>
                    <a:lnTo>
                      <a:pt x="797142" y="394800"/>
                    </a:lnTo>
                    <a:lnTo>
                      <a:pt x="789777" y="399301"/>
                    </a:lnTo>
                    <a:lnTo>
                      <a:pt x="776038" y="410868"/>
                    </a:lnTo>
                    <a:lnTo>
                      <a:pt x="771570" y="420992"/>
                    </a:lnTo>
                    <a:lnTo>
                      <a:pt x="765277" y="430145"/>
                    </a:lnTo>
                    <a:lnTo>
                      <a:pt x="762209" y="431318"/>
                    </a:lnTo>
                    <a:lnTo>
                      <a:pt x="758599" y="440880"/>
                    </a:lnTo>
                    <a:lnTo>
                      <a:pt x="756755" y="439388"/>
                    </a:lnTo>
                    <a:lnTo>
                      <a:pt x="753880" y="445258"/>
                    </a:lnTo>
                    <a:lnTo>
                      <a:pt x="754497" y="449415"/>
                    </a:lnTo>
                    <a:lnTo>
                      <a:pt x="740836" y="453111"/>
                    </a:lnTo>
                    <a:lnTo>
                      <a:pt x="734756" y="457017"/>
                    </a:lnTo>
                    <a:lnTo>
                      <a:pt x="731982" y="454515"/>
                    </a:lnTo>
                    <a:lnTo>
                      <a:pt x="730475" y="461372"/>
                    </a:lnTo>
                    <a:lnTo>
                      <a:pt x="720747" y="463329"/>
                    </a:lnTo>
                    <a:lnTo>
                      <a:pt x="707601" y="469076"/>
                    </a:lnTo>
                    <a:lnTo>
                      <a:pt x="684168" y="474164"/>
                    </a:lnTo>
                    <a:lnTo>
                      <a:pt x="650808" y="488481"/>
                    </a:lnTo>
                    <a:lnTo>
                      <a:pt x="642979" y="493994"/>
                    </a:lnTo>
                    <a:lnTo>
                      <a:pt x="614956" y="509107"/>
                    </a:lnTo>
                    <a:lnTo>
                      <a:pt x="601422" y="517940"/>
                    </a:lnTo>
                    <a:lnTo>
                      <a:pt x="586629" y="529419"/>
                    </a:lnTo>
                    <a:lnTo>
                      <a:pt x="563629" y="550041"/>
                    </a:lnTo>
                    <a:lnTo>
                      <a:pt x="562891" y="554767"/>
                    </a:lnTo>
                    <a:lnTo>
                      <a:pt x="558078" y="558059"/>
                    </a:lnTo>
                    <a:lnTo>
                      <a:pt x="543205" y="568465"/>
                    </a:lnTo>
                    <a:lnTo>
                      <a:pt x="535821" y="575490"/>
                    </a:lnTo>
                    <a:lnTo>
                      <a:pt x="525034" y="588364"/>
                    </a:lnTo>
                    <a:lnTo>
                      <a:pt x="520771" y="595285"/>
                    </a:lnTo>
                    <a:lnTo>
                      <a:pt x="515339" y="607986"/>
                    </a:lnTo>
                    <a:lnTo>
                      <a:pt x="515339" y="607986"/>
                    </a:lnTo>
                    <a:lnTo>
                      <a:pt x="505282" y="601506"/>
                    </a:lnTo>
                    <a:lnTo>
                      <a:pt x="506450" y="595727"/>
                    </a:lnTo>
                    <a:lnTo>
                      <a:pt x="499658" y="593322"/>
                    </a:lnTo>
                    <a:lnTo>
                      <a:pt x="498936" y="599088"/>
                    </a:lnTo>
                    <a:lnTo>
                      <a:pt x="488673" y="600439"/>
                    </a:lnTo>
                    <a:lnTo>
                      <a:pt x="490588" y="604559"/>
                    </a:lnTo>
                    <a:lnTo>
                      <a:pt x="495190" y="608599"/>
                    </a:lnTo>
                    <a:lnTo>
                      <a:pt x="497350" y="605923"/>
                    </a:lnTo>
                    <a:lnTo>
                      <a:pt x="498850" y="611099"/>
                    </a:lnTo>
                    <a:lnTo>
                      <a:pt x="491686" y="611314"/>
                    </a:lnTo>
                    <a:lnTo>
                      <a:pt x="490065" y="617105"/>
                    </a:lnTo>
                    <a:lnTo>
                      <a:pt x="486929" y="617199"/>
                    </a:lnTo>
                    <a:lnTo>
                      <a:pt x="486713" y="609896"/>
                    </a:lnTo>
                    <a:lnTo>
                      <a:pt x="483222" y="613132"/>
                    </a:lnTo>
                    <a:lnTo>
                      <a:pt x="476535" y="614372"/>
                    </a:lnTo>
                    <a:lnTo>
                      <a:pt x="472223" y="620241"/>
                    </a:lnTo>
                    <a:lnTo>
                      <a:pt x="471000" y="624452"/>
                    </a:lnTo>
                    <a:lnTo>
                      <a:pt x="462322" y="618960"/>
                    </a:lnTo>
                    <a:lnTo>
                      <a:pt x="466579" y="626668"/>
                    </a:lnTo>
                    <a:lnTo>
                      <a:pt x="462695" y="632000"/>
                    </a:lnTo>
                    <a:lnTo>
                      <a:pt x="465056" y="636109"/>
                    </a:lnTo>
                    <a:lnTo>
                      <a:pt x="462037" y="640371"/>
                    </a:lnTo>
                    <a:lnTo>
                      <a:pt x="458495" y="642038"/>
                    </a:lnTo>
                    <a:lnTo>
                      <a:pt x="453710" y="647393"/>
                    </a:lnTo>
                    <a:lnTo>
                      <a:pt x="450931" y="644339"/>
                    </a:lnTo>
                    <a:lnTo>
                      <a:pt x="452106" y="654223"/>
                    </a:lnTo>
                    <a:lnTo>
                      <a:pt x="447317" y="659577"/>
                    </a:lnTo>
                    <a:lnTo>
                      <a:pt x="442771" y="657615"/>
                    </a:lnTo>
                    <a:lnTo>
                      <a:pt x="439283" y="661365"/>
                    </a:lnTo>
                    <a:lnTo>
                      <a:pt x="435172" y="658869"/>
                    </a:lnTo>
                    <a:lnTo>
                      <a:pt x="422649" y="660774"/>
                    </a:lnTo>
                    <a:lnTo>
                      <a:pt x="418302" y="666109"/>
                    </a:lnTo>
                    <a:lnTo>
                      <a:pt x="410670" y="666312"/>
                    </a:lnTo>
                    <a:lnTo>
                      <a:pt x="404590" y="657078"/>
                    </a:lnTo>
                    <a:lnTo>
                      <a:pt x="392462" y="656869"/>
                    </a:lnTo>
                    <a:lnTo>
                      <a:pt x="383884" y="655000"/>
                    </a:lnTo>
                    <a:lnTo>
                      <a:pt x="382591" y="657120"/>
                    </a:lnTo>
                    <a:lnTo>
                      <a:pt x="374256" y="646891"/>
                    </a:lnTo>
                    <a:lnTo>
                      <a:pt x="374087" y="640110"/>
                    </a:lnTo>
                    <a:lnTo>
                      <a:pt x="370948" y="640188"/>
                    </a:lnTo>
                    <a:lnTo>
                      <a:pt x="370742" y="631841"/>
                    </a:lnTo>
                    <a:lnTo>
                      <a:pt x="366490" y="623073"/>
                    </a:lnTo>
                    <a:lnTo>
                      <a:pt x="358539" y="627964"/>
                    </a:lnTo>
                    <a:lnTo>
                      <a:pt x="365568" y="640320"/>
                    </a:lnTo>
                    <a:lnTo>
                      <a:pt x="359688" y="638376"/>
                    </a:lnTo>
                    <a:lnTo>
                      <a:pt x="355389" y="627518"/>
                    </a:lnTo>
                    <a:lnTo>
                      <a:pt x="345595" y="611570"/>
                    </a:lnTo>
                    <a:lnTo>
                      <a:pt x="340400" y="600207"/>
                    </a:lnTo>
                    <a:lnTo>
                      <a:pt x="336033" y="605008"/>
                    </a:lnTo>
                    <a:lnTo>
                      <a:pt x="337910" y="608618"/>
                    </a:lnTo>
                    <a:lnTo>
                      <a:pt x="334400" y="611832"/>
                    </a:lnTo>
                    <a:lnTo>
                      <a:pt x="333601" y="616027"/>
                    </a:lnTo>
                    <a:lnTo>
                      <a:pt x="330913" y="616089"/>
                    </a:lnTo>
                    <a:lnTo>
                      <a:pt x="326965" y="619834"/>
                    </a:lnTo>
                    <a:lnTo>
                      <a:pt x="327061" y="624008"/>
                    </a:lnTo>
                    <a:lnTo>
                      <a:pt x="321213" y="623097"/>
                    </a:lnTo>
                    <a:lnTo>
                      <a:pt x="324314" y="621461"/>
                    </a:lnTo>
                    <a:lnTo>
                      <a:pt x="322791" y="613665"/>
                    </a:lnTo>
                    <a:lnTo>
                      <a:pt x="321047" y="615793"/>
                    </a:lnTo>
                    <a:lnTo>
                      <a:pt x="315614" y="613305"/>
                    </a:lnTo>
                    <a:lnTo>
                      <a:pt x="318466" y="620549"/>
                    </a:lnTo>
                    <a:lnTo>
                      <a:pt x="318583" y="625766"/>
                    </a:lnTo>
                    <a:lnTo>
                      <a:pt x="314527" y="624813"/>
                    </a:lnTo>
                    <a:lnTo>
                      <a:pt x="315953" y="628435"/>
                    </a:lnTo>
                    <a:lnTo>
                      <a:pt x="313852" y="634745"/>
                    </a:lnTo>
                    <a:lnTo>
                      <a:pt x="307392" y="626537"/>
                    </a:lnTo>
                    <a:lnTo>
                      <a:pt x="300671" y="626685"/>
                    </a:lnTo>
                    <a:lnTo>
                      <a:pt x="296592" y="624686"/>
                    </a:lnTo>
                    <a:lnTo>
                      <a:pt x="295763" y="627835"/>
                    </a:lnTo>
                    <a:lnTo>
                      <a:pt x="292167" y="627390"/>
                    </a:lnTo>
                    <a:lnTo>
                      <a:pt x="296840" y="636163"/>
                    </a:lnTo>
                    <a:lnTo>
                      <a:pt x="294184" y="637786"/>
                    </a:lnTo>
                    <a:lnTo>
                      <a:pt x="298264" y="639785"/>
                    </a:lnTo>
                    <a:lnTo>
                      <a:pt x="298566" y="632994"/>
                    </a:lnTo>
                    <a:lnTo>
                      <a:pt x="300818" y="633467"/>
                    </a:lnTo>
                    <a:lnTo>
                      <a:pt x="302748" y="639688"/>
                    </a:lnTo>
                    <a:lnTo>
                      <a:pt x="299104" y="637158"/>
                    </a:lnTo>
                    <a:lnTo>
                      <a:pt x="300551" y="641824"/>
                    </a:lnTo>
                    <a:lnTo>
                      <a:pt x="304610" y="642779"/>
                    </a:lnTo>
                    <a:lnTo>
                      <a:pt x="302873" y="645426"/>
                    </a:lnTo>
                    <a:lnTo>
                      <a:pt x="309256" y="649983"/>
                    </a:lnTo>
                    <a:lnTo>
                      <a:pt x="307553" y="654195"/>
                    </a:lnTo>
                    <a:lnTo>
                      <a:pt x="303113" y="656380"/>
                    </a:lnTo>
                    <a:lnTo>
                      <a:pt x="301272" y="654333"/>
                    </a:lnTo>
                    <a:lnTo>
                      <a:pt x="295575" y="660719"/>
                    </a:lnTo>
                    <a:lnTo>
                      <a:pt x="288877" y="662427"/>
                    </a:lnTo>
                    <a:lnTo>
                      <a:pt x="288079" y="667140"/>
                    </a:lnTo>
                    <a:lnTo>
                      <a:pt x="279539" y="666798"/>
                    </a:lnTo>
                    <a:lnTo>
                      <a:pt x="280524" y="670952"/>
                    </a:lnTo>
                    <a:lnTo>
                      <a:pt x="277917" y="675181"/>
                    </a:lnTo>
                    <a:lnTo>
                      <a:pt x="274293" y="673690"/>
                    </a:lnTo>
                    <a:lnTo>
                      <a:pt x="269470" y="679528"/>
                    </a:lnTo>
                    <a:lnTo>
                      <a:pt x="268657" y="683719"/>
                    </a:lnTo>
                    <a:lnTo>
                      <a:pt x="264667" y="686409"/>
                    </a:lnTo>
                    <a:lnTo>
                      <a:pt x="259256" y="685474"/>
                    </a:lnTo>
                    <a:lnTo>
                      <a:pt x="260269" y="691192"/>
                    </a:lnTo>
                    <a:lnTo>
                      <a:pt x="258094" y="694888"/>
                    </a:lnTo>
                    <a:lnTo>
                      <a:pt x="254458" y="692873"/>
                    </a:lnTo>
                    <a:lnTo>
                      <a:pt x="255450" y="697549"/>
                    </a:lnTo>
                    <a:lnTo>
                      <a:pt x="251037" y="701809"/>
                    </a:lnTo>
                    <a:lnTo>
                      <a:pt x="255626" y="706413"/>
                    </a:lnTo>
                    <a:lnTo>
                      <a:pt x="260561" y="705793"/>
                    </a:lnTo>
                    <a:lnTo>
                      <a:pt x="254922" y="716337"/>
                    </a:lnTo>
                    <a:lnTo>
                      <a:pt x="250076" y="721649"/>
                    </a:lnTo>
                    <a:lnTo>
                      <a:pt x="257922" y="731403"/>
                    </a:lnTo>
                    <a:lnTo>
                      <a:pt x="253492" y="735141"/>
                    </a:lnTo>
                    <a:lnTo>
                      <a:pt x="250290" y="732597"/>
                    </a:lnTo>
                    <a:lnTo>
                      <a:pt x="244079" y="737411"/>
                    </a:lnTo>
                    <a:lnTo>
                      <a:pt x="232373" y="737634"/>
                    </a:lnTo>
                    <a:lnTo>
                      <a:pt x="229604" y="734035"/>
                    </a:lnTo>
                    <a:lnTo>
                      <a:pt x="229487" y="727779"/>
                    </a:lnTo>
                    <a:lnTo>
                      <a:pt x="222737" y="727905"/>
                    </a:lnTo>
                    <a:lnTo>
                      <a:pt x="216811" y="723840"/>
                    </a:lnTo>
                    <a:lnTo>
                      <a:pt x="213277" y="727555"/>
                    </a:lnTo>
                    <a:lnTo>
                      <a:pt x="216053" y="731677"/>
                    </a:lnTo>
                    <a:lnTo>
                      <a:pt x="213427" y="735897"/>
                    </a:lnTo>
                    <a:lnTo>
                      <a:pt x="214375" y="738487"/>
                    </a:lnTo>
                    <a:lnTo>
                      <a:pt x="210856" y="743244"/>
                    </a:lnTo>
                    <a:lnTo>
                      <a:pt x="201491" y="748624"/>
                    </a:lnTo>
                    <a:lnTo>
                      <a:pt x="195663" y="750289"/>
                    </a:lnTo>
                    <a:lnTo>
                      <a:pt x="193986" y="757618"/>
                    </a:lnTo>
                    <a:lnTo>
                      <a:pt x="190876" y="760278"/>
                    </a:lnTo>
                    <a:lnTo>
                      <a:pt x="183094" y="753110"/>
                    </a:lnTo>
                    <a:lnTo>
                      <a:pt x="183006" y="747897"/>
                    </a:lnTo>
                    <a:lnTo>
                      <a:pt x="187007" y="744701"/>
                    </a:lnTo>
                    <a:lnTo>
                      <a:pt x="185965" y="736375"/>
                    </a:lnTo>
                    <a:lnTo>
                      <a:pt x="179153" y="732839"/>
                    </a:lnTo>
                    <a:lnTo>
                      <a:pt x="176002" y="732891"/>
                    </a:lnTo>
                    <a:lnTo>
                      <a:pt x="178149" y="726597"/>
                    </a:lnTo>
                    <a:lnTo>
                      <a:pt x="173114" y="721465"/>
                    </a:lnTo>
                    <a:lnTo>
                      <a:pt x="174888" y="719871"/>
                    </a:lnTo>
                    <a:lnTo>
                      <a:pt x="173877" y="713107"/>
                    </a:lnTo>
                    <a:lnTo>
                      <a:pt x="167555" y="711645"/>
                    </a:lnTo>
                    <a:lnTo>
                      <a:pt x="167488" y="707474"/>
                    </a:lnTo>
                    <a:lnTo>
                      <a:pt x="162608" y="711724"/>
                    </a:lnTo>
                    <a:lnTo>
                      <a:pt x="157792" y="720145"/>
                    </a:lnTo>
                    <a:lnTo>
                      <a:pt x="149396" y="730184"/>
                    </a:lnTo>
                    <a:lnTo>
                      <a:pt x="152651" y="736914"/>
                    </a:lnTo>
                    <a:lnTo>
                      <a:pt x="146926" y="745345"/>
                    </a:lnTo>
                    <a:lnTo>
                      <a:pt x="147866" y="747937"/>
                    </a:lnTo>
                    <a:lnTo>
                      <a:pt x="152781" y="745255"/>
                    </a:lnTo>
                    <a:lnTo>
                      <a:pt x="154614" y="747312"/>
                    </a:lnTo>
                    <a:lnTo>
                      <a:pt x="150657" y="753630"/>
                    </a:lnTo>
                    <a:lnTo>
                      <a:pt x="147052" y="753685"/>
                    </a:lnTo>
                    <a:lnTo>
                      <a:pt x="145400" y="763616"/>
                    </a:lnTo>
                    <a:lnTo>
                      <a:pt x="141391" y="766805"/>
                    </a:lnTo>
                    <a:lnTo>
                      <a:pt x="142347" y="770440"/>
                    </a:lnTo>
                    <a:lnTo>
                      <a:pt x="148248" y="772957"/>
                    </a:lnTo>
                    <a:lnTo>
                      <a:pt x="149237" y="778676"/>
                    </a:lnTo>
                    <a:lnTo>
                      <a:pt x="146507" y="777154"/>
                    </a:lnTo>
                    <a:lnTo>
                      <a:pt x="144743" y="779787"/>
                    </a:lnTo>
                    <a:lnTo>
                      <a:pt x="147544" y="786000"/>
                    </a:lnTo>
                    <a:lnTo>
                      <a:pt x="146737" y="792267"/>
                    </a:lnTo>
                    <a:lnTo>
                      <a:pt x="139968" y="792368"/>
                    </a:lnTo>
                    <a:lnTo>
                      <a:pt x="139929" y="789763"/>
                    </a:lnTo>
                    <a:lnTo>
                      <a:pt x="135899" y="791908"/>
                    </a:lnTo>
                    <a:lnTo>
                      <a:pt x="136060" y="802850"/>
                    </a:lnTo>
                    <a:lnTo>
                      <a:pt x="131561" y="803958"/>
                    </a:lnTo>
                    <a:lnTo>
                      <a:pt x="123812" y="798858"/>
                    </a:lnTo>
                    <a:lnTo>
                      <a:pt x="122007" y="798884"/>
                    </a:lnTo>
                    <a:lnTo>
                      <a:pt x="119218" y="793190"/>
                    </a:lnTo>
                    <a:lnTo>
                      <a:pt x="115178" y="794810"/>
                    </a:lnTo>
                    <a:lnTo>
                      <a:pt x="114240" y="792216"/>
                    </a:lnTo>
                    <a:lnTo>
                      <a:pt x="108366" y="791776"/>
                    </a:lnTo>
                    <a:lnTo>
                      <a:pt x="105638" y="790249"/>
                    </a:lnTo>
                    <a:lnTo>
                      <a:pt x="102070" y="793424"/>
                    </a:lnTo>
                    <a:lnTo>
                      <a:pt x="97974" y="790872"/>
                    </a:lnTo>
                    <a:lnTo>
                      <a:pt x="94849" y="793519"/>
                    </a:lnTo>
                    <a:lnTo>
                      <a:pt x="94897" y="797167"/>
                    </a:lnTo>
                    <a:lnTo>
                      <a:pt x="85059" y="804589"/>
                    </a:lnTo>
                    <a:lnTo>
                      <a:pt x="63937" y="813183"/>
                    </a:lnTo>
                    <a:lnTo>
                      <a:pt x="57245" y="820556"/>
                    </a:lnTo>
                    <a:lnTo>
                      <a:pt x="57245" y="820556"/>
                    </a:lnTo>
                    <a:lnTo>
                      <a:pt x="48720" y="825862"/>
                    </a:lnTo>
                    <a:lnTo>
                      <a:pt x="46866" y="821714"/>
                    </a:lnTo>
                    <a:lnTo>
                      <a:pt x="42811" y="822800"/>
                    </a:lnTo>
                    <a:lnTo>
                      <a:pt x="39269" y="829612"/>
                    </a:lnTo>
                    <a:lnTo>
                      <a:pt x="34335" y="833311"/>
                    </a:lnTo>
                    <a:lnTo>
                      <a:pt x="28438" y="831288"/>
                    </a:lnTo>
                    <a:lnTo>
                      <a:pt x="25747" y="833399"/>
                    </a:lnTo>
                    <a:lnTo>
                      <a:pt x="14467" y="835594"/>
                    </a:lnTo>
                    <a:lnTo>
                      <a:pt x="11719" y="831973"/>
                    </a:lnTo>
                    <a:lnTo>
                      <a:pt x="3165" y="835700"/>
                    </a:lnTo>
                    <a:lnTo>
                      <a:pt x="0" y="835729"/>
                    </a:lnTo>
                    <a:lnTo>
                      <a:pt x="0" y="835729"/>
                    </a:lnTo>
                    <a:lnTo>
                      <a:pt x="2199" y="828936"/>
                    </a:lnTo>
                    <a:lnTo>
                      <a:pt x="2128" y="821121"/>
                    </a:lnTo>
                    <a:lnTo>
                      <a:pt x="7574" y="823676"/>
                    </a:lnTo>
                    <a:lnTo>
                      <a:pt x="9337" y="818970"/>
                    </a:lnTo>
                    <a:lnTo>
                      <a:pt x="8400" y="815331"/>
                    </a:lnTo>
                    <a:lnTo>
                      <a:pt x="14201" y="807981"/>
                    </a:lnTo>
                    <a:lnTo>
                      <a:pt x="14060" y="793390"/>
                    </a:lnTo>
                    <a:lnTo>
                      <a:pt x="16763" y="792842"/>
                    </a:lnTo>
                    <a:lnTo>
                      <a:pt x="20649" y="775083"/>
                    </a:lnTo>
                    <a:lnTo>
                      <a:pt x="17913" y="771982"/>
                    </a:lnTo>
                    <a:lnTo>
                      <a:pt x="21380" y="757872"/>
                    </a:lnTo>
                    <a:lnTo>
                      <a:pt x="27212" y="755207"/>
                    </a:lnTo>
                    <a:lnTo>
                      <a:pt x="31662" y="749947"/>
                    </a:lnTo>
                    <a:lnTo>
                      <a:pt x="41105" y="748283"/>
                    </a:lnTo>
                    <a:lnTo>
                      <a:pt x="41060" y="744112"/>
                    </a:lnTo>
                    <a:lnTo>
                      <a:pt x="54553" y="742399"/>
                    </a:lnTo>
                    <a:lnTo>
                      <a:pt x="57129" y="731419"/>
                    </a:lnTo>
                    <a:lnTo>
                      <a:pt x="70469" y="717704"/>
                    </a:lnTo>
                    <a:lnTo>
                      <a:pt x="72211" y="712989"/>
                    </a:lnTo>
                    <a:lnTo>
                      <a:pt x="77133" y="710843"/>
                    </a:lnTo>
                    <a:lnTo>
                      <a:pt x="77974" y="706138"/>
                    </a:lnTo>
                    <a:lnTo>
                      <a:pt x="85169" y="706048"/>
                    </a:lnTo>
                    <a:lnTo>
                      <a:pt x="86444" y="700295"/>
                    </a:lnTo>
                    <a:lnTo>
                      <a:pt x="76042" y="695208"/>
                    </a:lnTo>
                    <a:lnTo>
                      <a:pt x="76870" y="689460"/>
                    </a:lnTo>
                    <a:lnTo>
                      <a:pt x="85010" y="693532"/>
                    </a:lnTo>
                    <a:lnTo>
                      <a:pt x="84958" y="689360"/>
                    </a:lnTo>
                    <a:lnTo>
                      <a:pt x="88016" y="682539"/>
                    </a:lnTo>
                    <a:lnTo>
                      <a:pt x="98292" y="678232"/>
                    </a:lnTo>
                    <a:lnTo>
                      <a:pt x="105035" y="678664"/>
                    </a:lnTo>
                    <a:lnTo>
                      <a:pt x="104936" y="671361"/>
                    </a:lnTo>
                    <a:lnTo>
                      <a:pt x="112561" y="670735"/>
                    </a:lnTo>
                    <a:lnTo>
                      <a:pt x="117427" y="665450"/>
                    </a:lnTo>
                    <a:lnTo>
                      <a:pt x="118222" y="658134"/>
                    </a:lnTo>
                    <a:lnTo>
                      <a:pt x="116781" y="651371"/>
                    </a:lnTo>
                    <a:lnTo>
                      <a:pt x="118965" y="647166"/>
                    </a:lnTo>
                    <a:lnTo>
                      <a:pt x="125206" y="644468"/>
                    </a:lnTo>
                    <a:lnTo>
                      <a:pt x="129250" y="644931"/>
                    </a:lnTo>
                    <a:lnTo>
                      <a:pt x="126288" y="626187"/>
                    </a:lnTo>
                    <a:lnTo>
                      <a:pt x="122144" y="618417"/>
                    </a:lnTo>
                    <a:lnTo>
                      <a:pt x="124339" y="615254"/>
                    </a:lnTo>
                    <a:lnTo>
                      <a:pt x="122906" y="609011"/>
                    </a:lnTo>
                    <a:lnTo>
                      <a:pt x="116608" y="607012"/>
                    </a:lnTo>
                    <a:lnTo>
                      <a:pt x="118362" y="604378"/>
                    </a:lnTo>
                    <a:lnTo>
                      <a:pt x="118266" y="597593"/>
                    </a:lnTo>
                    <a:lnTo>
                      <a:pt x="116006" y="596059"/>
                    </a:lnTo>
                    <a:lnTo>
                      <a:pt x="114936" y="583545"/>
                    </a:lnTo>
                    <a:lnTo>
                      <a:pt x="117562" y="579331"/>
                    </a:lnTo>
                    <a:lnTo>
                      <a:pt x="118808" y="572527"/>
                    </a:lnTo>
                    <a:lnTo>
                      <a:pt x="112951" y="569476"/>
                    </a:lnTo>
                    <a:lnTo>
                      <a:pt x="112916" y="566866"/>
                    </a:lnTo>
                    <a:lnTo>
                      <a:pt x="116931" y="566288"/>
                    </a:lnTo>
                    <a:lnTo>
                      <a:pt x="119487" y="557375"/>
                    </a:lnTo>
                    <a:lnTo>
                      <a:pt x="117677" y="555834"/>
                    </a:lnTo>
                    <a:lnTo>
                      <a:pt x="109196" y="556475"/>
                    </a:lnTo>
                    <a:lnTo>
                      <a:pt x="105984" y="550253"/>
                    </a:lnTo>
                    <a:lnTo>
                      <a:pt x="104977" y="541911"/>
                    </a:lnTo>
                    <a:lnTo>
                      <a:pt x="94728" y="543615"/>
                    </a:lnTo>
                    <a:lnTo>
                      <a:pt x="98210" y="536780"/>
                    </a:lnTo>
                    <a:lnTo>
                      <a:pt x="96321" y="528972"/>
                    </a:lnTo>
                    <a:lnTo>
                      <a:pt x="98441" y="520587"/>
                    </a:lnTo>
                    <a:lnTo>
                      <a:pt x="96072" y="510173"/>
                    </a:lnTo>
                    <a:lnTo>
                      <a:pt x="96874" y="503372"/>
                    </a:lnTo>
                    <a:lnTo>
                      <a:pt x="99500" y="499681"/>
                    </a:lnTo>
                    <a:lnTo>
                      <a:pt x="98079" y="493432"/>
                    </a:lnTo>
                    <a:lnTo>
                      <a:pt x="87371" y="492527"/>
                    </a:lnTo>
                    <a:lnTo>
                      <a:pt x="84638" y="487861"/>
                    </a:lnTo>
                    <a:lnTo>
                      <a:pt x="84572" y="482638"/>
                    </a:lnTo>
                    <a:lnTo>
                      <a:pt x="70243" y="476547"/>
                    </a:lnTo>
                    <a:lnTo>
                      <a:pt x="66631" y="472411"/>
                    </a:lnTo>
                    <a:lnTo>
                      <a:pt x="65666" y="466154"/>
                    </a:lnTo>
                    <a:lnTo>
                      <a:pt x="69049" y="451485"/>
                    </a:lnTo>
                    <a:lnTo>
                      <a:pt x="72602" y="450919"/>
                    </a:lnTo>
                    <a:lnTo>
                      <a:pt x="77397" y="443022"/>
                    </a:lnTo>
                    <a:lnTo>
                      <a:pt x="81366" y="440360"/>
                    </a:lnTo>
                    <a:lnTo>
                      <a:pt x="86768" y="445516"/>
                    </a:lnTo>
                    <a:lnTo>
                      <a:pt x="89045" y="449667"/>
                    </a:lnTo>
                    <a:lnTo>
                      <a:pt x="91714" y="449632"/>
                    </a:lnTo>
                    <a:lnTo>
                      <a:pt x="93575" y="455877"/>
                    </a:lnTo>
                    <a:lnTo>
                      <a:pt x="98823" y="449016"/>
                    </a:lnTo>
                    <a:lnTo>
                      <a:pt x="100158" y="448998"/>
                    </a:lnTo>
                    <a:lnTo>
                      <a:pt x="107811" y="455686"/>
                    </a:lnTo>
                    <a:lnTo>
                      <a:pt x="115404" y="457671"/>
                    </a:lnTo>
                    <a:lnTo>
                      <a:pt x="117228" y="460780"/>
                    </a:lnTo>
                    <a:lnTo>
                      <a:pt x="120788" y="460729"/>
                    </a:lnTo>
                    <a:lnTo>
                      <a:pt x="124747" y="457537"/>
                    </a:lnTo>
                    <a:lnTo>
                      <a:pt x="130163" y="462683"/>
                    </a:lnTo>
                    <a:lnTo>
                      <a:pt x="131115" y="466849"/>
                    </a:lnTo>
                    <a:lnTo>
                      <a:pt x="142090" y="486014"/>
                    </a:lnTo>
                    <a:lnTo>
                      <a:pt x="149534" y="477542"/>
                    </a:lnTo>
                    <a:lnTo>
                      <a:pt x="157928" y="473231"/>
                    </a:lnTo>
                    <a:lnTo>
                      <a:pt x="165522" y="474676"/>
                    </a:lnTo>
                    <a:lnTo>
                      <a:pt x="166454" y="477273"/>
                    </a:lnTo>
                    <a:lnTo>
                      <a:pt x="181647" y="480157"/>
                    </a:lnTo>
                    <a:lnTo>
                      <a:pt x="177735" y="485969"/>
                    </a:lnTo>
                    <a:lnTo>
                      <a:pt x="178774" y="494832"/>
                    </a:lnTo>
                    <a:lnTo>
                      <a:pt x="184531" y="492646"/>
                    </a:lnTo>
                    <a:lnTo>
                      <a:pt x="188871" y="485781"/>
                    </a:lnTo>
                    <a:lnTo>
                      <a:pt x="197771" y="485103"/>
                    </a:lnTo>
                    <a:lnTo>
                      <a:pt x="198561" y="479343"/>
                    </a:lnTo>
                    <a:lnTo>
                      <a:pt x="197134" y="474144"/>
                    </a:lnTo>
                    <a:lnTo>
                      <a:pt x="198322" y="465764"/>
                    </a:lnTo>
                    <a:lnTo>
                      <a:pt x="196841" y="457430"/>
                    </a:lnTo>
                    <a:lnTo>
                      <a:pt x="185691" y="456055"/>
                    </a:lnTo>
                    <a:lnTo>
                      <a:pt x="181286" y="458742"/>
                    </a:lnTo>
                    <a:lnTo>
                      <a:pt x="172755" y="454182"/>
                    </a:lnTo>
                    <a:lnTo>
                      <a:pt x="166082" y="454291"/>
                    </a:lnTo>
                    <a:lnTo>
                      <a:pt x="162028" y="451221"/>
                    </a:lnTo>
                    <a:lnTo>
                      <a:pt x="149969" y="448277"/>
                    </a:lnTo>
                    <a:lnTo>
                      <a:pt x="147892" y="428975"/>
                    </a:lnTo>
                    <a:lnTo>
                      <a:pt x="151406" y="426308"/>
                    </a:lnTo>
                    <a:lnTo>
                      <a:pt x="152205" y="420547"/>
                    </a:lnTo>
                    <a:lnTo>
                      <a:pt x="151170" y="411156"/>
                    </a:lnTo>
                    <a:lnTo>
                      <a:pt x="154236" y="408495"/>
                    </a:lnTo>
                    <a:lnTo>
                      <a:pt x="153711" y="403277"/>
                    </a:lnTo>
                    <a:lnTo>
                      <a:pt x="149206" y="399166"/>
                    </a:lnTo>
                    <a:lnTo>
                      <a:pt x="151755" y="391810"/>
                    </a:lnTo>
                    <a:lnTo>
                      <a:pt x="150802" y="387643"/>
                    </a:lnTo>
                    <a:lnTo>
                      <a:pt x="153842" y="383414"/>
                    </a:lnTo>
                    <a:lnTo>
                      <a:pt x="150607" y="375102"/>
                    </a:lnTo>
                    <a:lnTo>
                      <a:pt x="148890" y="378787"/>
                    </a:lnTo>
                    <a:lnTo>
                      <a:pt x="146971" y="369408"/>
                    </a:lnTo>
                    <a:lnTo>
                      <a:pt x="141169" y="366884"/>
                    </a:lnTo>
                    <a:lnTo>
                      <a:pt x="137988" y="361704"/>
                    </a:lnTo>
                    <a:lnTo>
                      <a:pt x="140171" y="359580"/>
                    </a:lnTo>
                    <a:lnTo>
                      <a:pt x="140092" y="354354"/>
                    </a:lnTo>
                    <a:lnTo>
                      <a:pt x="144450" y="349583"/>
                    </a:lnTo>
                    <a:lnTo>
                      <a:pt x="143460" y="342802"/>
                    </a:lnTo>
                    <a:lnTo>
                      <a:pt x="141649" y="340216"/>
                    </a:lnTo>
                    <a:lnTo>
                      <a:pt x="138779" y="326144"/>
                    </a:lnTo>
                    <a:lnTo>
                      <a:pt x="138574" y="312553"/>
                    </a:lnTo>
                    <a:lnTo>
                      <a:pt x="140223" y="304685"/>
                    </a:lnTo>
                    <a:lnTo>
                      <a:pt x="143815" y="308290"/>
                    </a:lnTo>
                    <a:lnTo>
                      <a:pt x="148679" y="308215"/>
                    </a:lnTo>
                    <a:lnTo>
                      <a:pt x="150553" y="314983"/>
                    </a:lnTo>
                    <a:lnTo>
                      <a:pt x="156311" y="315415"/>
                    </a:lnTo>
                    <a:lnTo>
                      <a:pt x="161082" y="309587"/>
                    </a:lnTo>
                    <a:lnTo>
                      <a:pt x="160965" y="302269"/>
                    </a:lnTo>
                    <a:lnTo>
                      <a:pt x="170576" y="295315"/>
                    </a:lnTo>
                    <a:lnTo>
                      <a:pt x="175296" y="286870"/>
                    </a:lnTo>
                    <a:lnTo>
                      <a:pt x="181780" y="278394"/>
                    </a:lnTo>
                    <a:lnTo>
                      <a:pt x="179042" y="273211"/>
                    </a:lnTo>
                    <a:lnTo>
                      <a:pt x="185106" y="266309"/>
                    </a:lnTo>
                    <a:lnTo>
                      <a:pt x="183215" y="259020"/>
                    </a:lnTo>
                    <a:lnTo>
                      <a:pt x="200374" y="256105"/>
                    </a:lnTo>
                    <a:lnTo>
                      <a:pt x="206615" y="259654"/>
                    </a:lnTo>
                    <a:lnTo>
                      <a:pt x="207460" y="257547"/>
                    </a:lnTo>
                    <a:lnTo>
                      <a:pt x="214039" y="255335"/>
                    </a:lnTo>
                    <a:lnTo>
                      <a:pt x="219832" y="258365"/>
                    </a:lnTo>
                    <a:lnTo>
                      <a:pt x="223302" y="255162"/>
                    </a:lnTo>
                    <a:lnTo>
                      <a:pt x="229046" y="255577"/>
                    </a:lnTo>
                    <a:lnTo>
                      <a:pt x="231643" y="252912"/>
                    </a:lnTo>
                    <a:lnTo>
                      <a:pt x="233036" y="256546"/>
                    </a:lnTo>
                    <a:lnTo>
                      <a:pt x="237447" y="256461"/>
                    </a:lnTo>
                    <a:lnTo>
                      <a:pt x="250848" y="264565"/>
                    </a:lnTo>
                    <a:lnTo>
                      <a:pt x="258790" y="264405"/>
                    </a:lnTo>
                    <a:lnTo>
                      <a:pt x="262676" y="260142"/>
                    </a:lnTo>
                    <a:lnTo>
                      <a:pt x="267497" y="258474"/>
                    </a:lnTo>
                    <a:lnTo>
                      <a:pt x="268249" y="252182"/>
                    </a:lnTo>
                    <a:lnTo>
                      <a:pt x="270721" y="243762"/>
                    </a:lnTo>
                    <a:lnTo>
                      <a:pt x="269741" y="239075"/>
                    </a:lnTo>
                    <a:lnTo>
                      <a:pt x="275383" y="234773"/>
                    </a:lnTo>
                    <a:lnTo>
                      <a:pt x="278061" y="236285"/>
                    </a:lnTo>
                    <a:lnTo>
                      <a:pt x="278831" y="231038"/>
                    </a:lnTo>
                    <a:lnTo>
                      <a:pt x="276055" y="224820"/>
                    </a:lnTo>
                    <a:lnTo>
                      <a:pt x="279424" y="217426"/>
                    </a:lnTo>
                    <a:lnTo>
                      <a:pt x="293653" y="223396"/>
                    </a:lnTo>
                    <a:lnTo>
                      <a:pt x="298464" y="221721"/>
                    </a:lnTo>
                    <a:lnTo>
                      <a:pt x="296947" y="212862"/>
                    </a:lnTo>
                    <a:lnTo>
                      <a:pt x="293288" y="206665"/>
                    </a:lnTo>
                    <a:lnTo>
                      <a:pt x="289732" y="205173"/>
                    </a:lnTo>
                    <a:lnTo>
                      <a:pt x="287328" y="195809"/>
                    </a:lnTo>
                    <a:lnTo>
                      <a:pt x="291985" y="187338"/>
                    </a:lnTo>
                    <a:lnTo>
                      <a:pt x="291802" y="178971"/>
                    </a:lnTo>
                    <a:lnTo>
                      <a:pt x="295228" y="174711"/>
                    </a:lnTo>
                    <a:lnTo>
                      <a:pt x="302607" y="170363"/>
                    </a:lnTo>
                    <a:lnTo>
                      <a:pt x="302713" y="175068"/>
                    </a:lnTo>
                    <a:lnTo>
                      <a:pt x="305836" y="177092"/>
                    </a:lnTo>
                    <a:lnTo>
                      <a:pt x="310126" y="172286"/>
                    </a:lnTo>
                    <a:lnTo>
                      <a:pt x="302572" y="168794"/>
                    </a:lnTo>
                    <a:lnTo>
                      <a:pt x="299855" y="165192"/>
                    </a:lnTo>
                    <a:lnTo>
                      <a:pt x="301542" y="162015"/>
                    </a:lnTo>
                    <a:lnTo>
                      <a:pt x="305057" y="161937"/>
                    </a:lnTo>
                    <a:lnTo>
                      <a:pt x="308822" y="153481"/>
                    </a:lnTo>
                    <a:lnTo>
                      <a:pt x="306035" y="146742"/>
                    </a:lnTo>
                    <a:lnTo>
                      <a:pt x="309452" y="142479"/>
                    </a:lnTo>
                    <a:lnTo>
                      <a:pt x="316975" y="144924"/>
                    </a:lnTo>
                    <a:lnTo>
                      <a:pt x="316819" y="138126"/>
                    </a:lnTo>
                    <a:lnTo>
                      <a:pt x="321646" y="138015"/>
                    </a:lnTo>
                    <a:lnTo>
                      <a:pt x="324219" y="135339"/>
                    </a:lnTo>
                    <a:lnTo>
                      <a:pt x="322306" y="128581"/>
                    </a:lnTo>
                    <a:lnTo>
                      <a:pt x="325718" y="124316"/>
                    </a:lnTo>
                    <a:lnTo>
                      <a:pt x="323903" y="121742"/>
                    </a:lnTo>
                    <a:lnTo>
                      <a:pt x="318189" y="121351"/>
                    </a:lnTo>
                    <a:lnTo>
                      <a:pt x="319445" y="118706"/>
                    </a:lnTo>
                    <a:lnTo>
                      <a:pt x="315414" y="115135"/>
                    </a:lnTo>
                    <a:lnTo>
                      <a:pt x="317877" y="107753"/>
                    </a:lnTo>
                    <a:lnTo>
                      <a:pt x="315175" y="104676"/>
                    </a:lnTo>
                    <a:lnTo>
                      <a:pt x="315931" y="99426"/>
                    </a:lnTo>
                    <a:lnTo>
                      <a:pt x="323380" y="99254"/>
                    </a:lnTo>
                    <a:lnTo>
                      <a:pt x="325096" y="97644"/>
                    </a:lnTo>
                    <a:lnTo>
                      <a:pt x="318805" y="90987"/>
                    </a:lnTo>
                    <a:lnTo>
                      <a:pt x="323928" y="85112"/>
                    </a:lnTo>
                    <a:lnTo>
                      <a:pt x="328474" y="73493"/>
                    </a:lnTo>
                    <a:lnTo>
                      <a:pt x="338377" y="66455"/>
                    </a:lnTo>
                    <a:lnTo>
                      <a:pt x="345828" y="66799"/>
                    </a:lnTo>
                    <a:lnTo>
                      <a:pt x="350938" y="60918"/>
                    </a:lnTo>
                    <a:lnTo>
                      <a:pt x="357408" y="57095"/>
                    </a:lnTo>
                    <a:lnTo>
                      <a:pt x="357318" y="53434"/>
                    </a:lnTo>
                    <a:lnTo>
                      <a:pt x="363758" y="48564"/>
                    </a:lnTo>
                    <a:lnTo>
                      <a:pt x="368581" y="48966"/>
                    </a:lnTo>
                    <a:lnTo>
                      <a:pt x="371138" y="46284"/>
                    </a:lnTo>
                    <a:lnTo>
                      <a:pt x="378569" y="46095"/>
                    </a:lnTo>
                    <a:lnTo>
                      <a:pt x="384198" y="43856"/>
                    </a:lnTo>
                    <a:lnTo>
                      <a:pt x="386575" y="34373"/>
                    </a:lnTo>
                    <a:lnTo>
                      <a:pt x="389169" y="33259"/>
                    </a:lnTo>
                    <a:lnTo>
                      <a:pt x="389005" y="26983"/>
                    </a:lnTo>
                    <a:lnTo>
                      <a:pt x="385415" y="23413"/>
                    </a:lnTo>
                    <a:lnTo>
                      <a:pt x="379671" y="20944"/>
                    </a:lnTo>
                    <a:lnTo>
                      <a:pt x="379577" y="17283"/>
                    </a:lnTo>
                    <a:lnTo>
                      <a:pt x="383533" y="18228"/>
                    </a:lnTo>
                    <a:lnTo>
                      <a:pt x="383533" y="18228"/>
                    </a:lnTo>
                    <a:lnTo>
                      <a:pt x="391856" y="19057"/>
                    </a:lnTo>
                    <a:lnTo>
                      <a:pt x="398573" y="25160"/>
                    </a:lnTo>
                    <a:lnTo>
                      <a:pt x="403841" y="26066"/>
                    </a:lnTo>
                    <a:lnTo>
                      <a:pt x="404066" y="34435"/>
                    </a:lnTo>
                    <a:lnTo>
                      <a:pt x="412594" y="42579"/>
                    </a:lnTo>
                    <a:lnTo>
                      <a:pt x="420010" y="41853"/>
                    </a:lnTo>
                    <a:lnTo>
                      <a:pt x="423637" y="46463"/>
                    </a:lnTo>
                    <a:lnTo>
                      <a:pt x="432424" y="47789"/>
                    </a:lnTo>
                    <a:lnTo>
                      <a:pt x="437611" y="45549"/>
                    </a:lnTo>
                    <a:lnTo>
                      <a:pt x="447228" y="45276"/>
                    </a:lnTo>
                    <a:lnTo>
                      <a:pt x="450574" y="39946"/>
                    </a:lnTo>
                    <a:lnTo>
                      <a:pt x="455351" y="38761"/>
                    </a:lnTo>
                    <a:lnTo>
                      <a:pt x="453964" y="36184"/>
                    </a:lnTo>
                    <a:lnTo>
                      <a:pt x="461331" y="33876"/>
                    </a:lnTo>
                    <a:lnTo>
                      <a:pt x="477855" y="30769"/>
                    </a:lnTo>
                    <a:lnTo>
                      <a:pt x="481865" y="33265"/>
                    </a:lnTo>
                    <a:lnTo>
                      <a:pt x="494519" y="32356"/>
                    </a:lnTo>
                    <a:lnTo>
                      <a:pt x="496138" y="28119"/>
                    </a:lnTo>
                    <a:lnTo>
                      <a:pt x="503110" y="27380"/>
                    </a:lnTo>
                    <a:lnTo>
                      <a:pt x="507577" y="30381"/>
                    </a:lnTo>
                    <a:lnTo>
                      <a:pt x="514467" y="27024"/>
                    </a:lnTo>
                    <a:lnTo>
                      <a:pt x="515052" y="31717"/>
                    </a:lnTo>
                    <a:lnTo>
                      <a:pt x="519405" y="31055"/>
                    </a:lnTo>
                    <a:lnTo>
                      <a:pt x="525773" y="25094"/>
                    </a:lnTo>
                    <a:lnTo>
                      <a:pt x="525840" y="27185"/>
                    </a:lnTo>
                    <a:lnTo>
                      <a:pt x="541358" y="20401"/>
                    </a:lnTo>
                    <a:lnTo>
                      <a:pt x="543559" y="20852"/>
                    </a:lnTo>
                    <a:lnTo>
                      <a:pt x="541564" y="26676"/>
                    </a:lnTo>
                    <a:lnTo>
                      <a:pt x="544339" y="31296"/>
                    </a:lnTo>
                    <a:lnTo>
                      <a:pt x="544965" y="37034"/>
                    </a:lnTo>
                    <a:lnTo>
                      <a:pt x="544263" y="42291"/>
                    </a:lnTo>
                    <a:lnTo>
                      <a:pt x="546937" y="43774"/>
                    </a:lnTo>
                    <a:lnTo>
                      <a:pt x="546201" y="47986"/>
                    </a:lnTo>
                    <a:lnTo>
                      <a:pt x="550590" y="48364"/>
                    </a:lnTo>
                    <a:lnTo>
                      <a:pt x="550711" y="52024"/>
                    </a:lnTo>
                    <a:lnTo>
                      <a:pt x="543818" y="55392"/>
                    </a:lnTo>
                    <a:lnTo>
                      <a:pt x="544058" y="62713"/>
                    </a:lnTo>
                    <a:lnTo>
                      <a:pt x="537921" y="76000"/>
                    </a:lnTo>
                    <a:lnTo>
                      <a:pt x="537739" y="83857"/>
                    </a:lnTo>
                    <a:lnTo>
                      <a:pt x="531744" y="88239"/>
                    </a:lnTo>
                    <a:lnTo>
                      <a:pt x="532688" y="90302"/>
                    </a:lnTo>
                    <a:lnTo>
                      <a:pt x="539928" y="83786"/>
                    </a:lnTo>
                    <a:lnTo>
                      <a:pt x="549192" y="85576"/>
                    </a:lnTo>
                    <a:lnTo>
                      <a:pt x="552869" y="90688"/>
                    </a:lnTo>
                    <a:lnTo>
                      <a:pt x="556776" y="89511"/>
                    </a:lnTo>
                    <a:lnTo>
                      <a:pt x="559543" y="93606"/>
                    </a:lnTo>
                    <a:lnTo>
                      <a:pt x="560297" y="89917"/>
                    </a:lnTo>
                    <a:lnTo>
                      <a:pt x="566149" y="94431"/>
                    </a:lnTo>
                    <a:lnTo>
                      <a:pt x="567184" y="99107"/>
                    </a:lnTo>
                    <a:lnTo>
                      <a:pt x="569902" y="101632"/>
                    </a:lnTo>
                    <a:lnTo>
                      <a:pt x="576832" y="86217"/>
                    </a:lnTo>
                    <a:lnTo>
                      <a:pt x="582327" y="80270"/>
                    </a:lnTo>
                    <a:lnTo>
                      <a:pt x="588894" y="80043"/>
                    </a:lnTo>
                    <a:lnTo>
                      <a:pt x="588694" y="74292"/>
                    </a:lnTo>
                    <a:lnTo>
                      <a:pt x="597009" y="74002"/>
                    </a:lnTo>
                    <a:lnTo>
                      <a:pt x="607317" y="80443"/>
                    </a:lnTo>
                    <a:lnTo>
                      <a:pt x="611295" y="81348"/>
                    </a:lnTo>
                    <a:lnTo>
                      <a:pt x="614928" y="84883"/>
                    </a:lnTo>
                    <a:lnTo>
                      <a:pt x="622467" y="87229"/>
                    </a:lnTo>
                    <a:lnTo>
                      <a:pt x="628121" y="85976"/>
                    </a:lnTo>
                    <a:lnTo>
                      <a:pt x="630672" y="83789"/>
                    </a:lnTo>
                    <a:lnTo>
                      <a:pt x="635758" y="90932"/>
                    </a:lnTo>
                    <a:lnTo>
                      <a:pt x="643145" y="89089"/>
                    </a:lnTo>
                    <a:lnTo>
                      <a:pt x="653780" y="80316"/>
                    </a:lnTo>
                    <a:lnTo>
                      <a:pt x="659211" y="84823"/>
                    </a:lnTo>
                    <a:lnTo>
                      <a:pt x="656643" y="86491"/>
                    </a:lnTo>
                    <a:lnTo>
                      <a:pt x="652643" y="85071"/>
                    </a:lnTo>
                    <a:lnTo>
                      <a:pt x="650212" y="90397"/>
                    </a:lnTo>
                    <a:lnTo>
                      <a:pt x="651604" y="92438"/>
                    </a:lnTo>
                    <a:lnTo>
                      <a:pt x="648674" y="96212"/>
                    </a:lnTo>
                    <a:lnTo>
                      <a:pt x="648829" y="100395"/>
                    </a:lnTo>
                    <a:lnTo>
                      <a:pt x="652871" y="102861"/>
                    </a:lnTo>
                    <a:lnTo>
                      <a:pt x="669523" y="102231"/>
                    </a:lnTo>
                    <a:lnTo>
                      <a:pt x="670459" y="103766"/>
                    </a:lnTo>
                    <a:lnTo>
                      <a:pt x="671952" y="96903"/>
                    </a:lnTo>
                    <a:lnTo>
                      <a:pt x="676253" y="94644"/>
                    </a:lnTo>
                    <a:lnTo>
                      <a:pt x="680647" y="83480"/>
                    </a:lnTo>
                    <a:lnTo>
                      <a:pt x="684384" y="78100"/>
                    </a:lnTo>
                    <a:lnTo>
                      <a:pt x="683447" y="76566"/>
                    </a:lnTo>
                    <a:lnTo>
                      <a:pt x="687397" y="65418"/>
                    </a:lnTo>
                    <a:lnTo>
                      <a:pt x="678700" y="55808"/>
                    </a:lnTo>
                    <a:lnTo>
                      <a:pt x="685727" y="45064"/>
                    </a:lnTo>
                    <a:lnTo>
                      <a:pt x="685543" y="40359"/>
                    </a:lnTo>
                    <a:lnTo>
                      <a:pt x="681113" y="38960"/>
                    </a:lnTo>
                    <a:lnTo>
                      <a:pt x="685340" y="35131"/>
                    </a:lnTo>
                    <a:lnTo>
                      <a:pt x="683602" y="24203"/>
                    </a:lnTo>
                    <a:lnTo>
                      <a:pt x="680565" y="24845"/>
                    </a:lnTo>
                    <a:lnTo>
                      <a:pt x="675122" y="19819"/>
                    </a:lnTo>
                    <a:lnTo>
                      <a:pt x="676983" y="11370"/>
                    </a:lnTo>
                    <a:lnTo>
                      <a:pt x="681286" y="9632"/>
                    </a:lnTo>
                    <a:lnTo>
                      <a:pt x="685924" y="5263"/>
                    </a:lnTo>
                    <a:lnTo>
                      <a:pt x="684138" y="4285"/>
                    </a:lnTo>
                    <a:lnTo>
                      <a:pt x="686592" y="0"/>
                    </a:lnTo>
                    <a:lnTo>
                      <a:pt x="691556" y="3995"/>
                    </a:lnTo>
                    <a:lnTo>
                      <a:pt x="696250" y="12188"/>
                    </a:lnTo>
                    <a:close/>
                  </a:path>
                </a:pathLst>
              </a:custGeom>
              <a:solidFill>
                <a:srgbClr val="92D05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1100"/>
              </a:p>
            </p:txBody>
          </p:sp>
        </p:grp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xmlns="" id="{0635ECAB-D61C-48B0-9390-992A0211D68B}"/>
              </a:ext>
            </a:extLst>
          </p:cNvPr>
          <p:cNvGrpSpPr/>
          <p:nvPr/>
        </p:nvGrpSpPr>
        <p:grpSpPr>
          <a:xfrm>
            <a:off x="9632628" y="4008524"/>
            <a:ext cx="1822113" cy="1744576"/>
            <a:chOff x="0" y="127000"/>
            <a:chExt cx="1421247" cy="800100"/>
          </a:xfrm>
        </p:grpSpPr>
        <p:sp>
          <p:nvSpPr>
            <p:cNvPr id="362" name="Text Box 2">
              <a:extLst>
                <a:ext uri="{FF2B5EF4-FFF2-40B4-BE49-F238E27FC236}">
                  <a16:creationId xmlns:a16="http://schemas.microsoft.com/office/drawing/2014/main" xmlns="" id="{4DAB9A71-C175-4F5D-A7E9-4A76AD5A1C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03200"/>
              <a:ext cx="288636" cy="177165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1200"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  <a:endParaRPr lang="en-IN" sz="120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363" name="Group 362">
              <a:extLst>
                <a:ext uri="{FF2B5EF4-FFF2-40B4-BE49-F238E27FC236}">
                  <a16:creationId xmlns:a16="http://schemas.microsoft.com/office/drawing/2014/main" xmlns="" id="{04D98845-6665-40B5-A402-E12EF5C6B497}"/>
                </a:ext>
              </a:extLst>
            </p:cNvPr>
            <p:cNvGrpSpPr/>
            <p:nvPr/>
          </p:nvGrpSpPr>
          <p:grpSpPr>
            <a:xfrm>
              <a:off x="2" y="127000"/>
              <a:ext cx="1421245" cy="800100"/>
              <a:chOff x="1" y="127000"/>
              <a:chExt cx="1421765" cy="800100"/>
            </a:xfrm>
          </p:grpSpPr>
          <p:sp>
            <p:nvSpPr>
              <p:cNvPr id="364" name="Text Box 2">
                <a:extLst>
                  <a:ext uri="{FF2B5EF4-FFF2-40B4-BE49-F238E27FC236}">
                    <a16:creationId xmlns:a16="http://schemas.microsoft.com/office/drawing/2014/main" xmlns="" id="{3FDDCCAF-539D-4749-9982-3CB219E557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8151" y="127000"/>
                <a:ext cx="945515" cy="26670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CA" sz="1200" b="1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Completed</a:t>
                </a:r>
                <a:r>
                  <a:rPr lang="en-CA" sz="120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en-IN" sz="120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65" name="Text Box 2">
                <a:extLst>
                  <a:ext uri="{FF2B5EF4-FFF2-40B4-BE49-F238E27FC236}">
                    <a16:creationId xmlns:a16="http://schemas.microsoft.com/office/drawing/2014/main" xmlns="" id="{55362712-FDD9-4A9E-A684-7CE5A067AD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576" y="393700"/>
                <a:ext cx="993140" cy="2857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CA" sz="1200" b="1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Ongoing</a:t>
                </a:r>
                <a:endParaRPr lang="en-IN" sz="120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66" name="Text Box 2">
                <a:extLst>
                  <a:ext uri="{FF2B5EF4-FFF2-40B4-BE49-F238E27FC236}">
                    <a16:creationId xmlns:a16="http://schemas.microsoft.com/office/drawing/2014/main" xmlns="" id="{FAAF39B4-DF9D-4BC5-9919-80B6381681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" y="727075"/>
                <a:ext cx="288925" cy="1651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CA" sz="120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en-IN" sz="120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67" name="Text Box 2">
                <a:extLst>
                  <a:ext uri="{FF2B5EF4-FFF2-40B4-BE49-F238E27FC236}">
                    <a16:creationId xmlns:a16="http://schemas.microsoft.com/office/drawing/2014/main" xmlns="" id="{9090C1E3-60E5-4EE0-B736-6E13199605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" y="460375"/>
                <a:ext cx="288925" cy="16510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CA" sz="120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en-IN" sz="120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68" name="Text Box 2">
                <a:extLst>
                  <a:ext uri="{FF2B5EF4-FFF2-40B4-BE49-F238E27FC236}">
                    <a16:creationId xmlns:a16="http://schemas.microsoft.com/office/drawing/2014/main" xmlns="" id="{DAA27E6B-B361-4DE9-A7D3-C2453685E5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8626" y="679450"/>
                <a:ext cx="993140" cy="2476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CA" sz="12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Planned</a:t>
                </a:r>
                <a:r>
                  <a:rPr lang="en-CA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en-IN" sz="12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941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766293"/>
              </p:ext>
            </p:extLst>
          </p:nvPr>
        </p:nvGraphicFramePr>
        <p:xfrm>
          <a:off x="1043150" y="1815440"/>
          <a:ext cx="9713807" cy="2414669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7880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384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873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83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 smtClean="0">
                          <a:effectLst/>
                        </a:rPr>
                        <a:t>S. No</a:t>
                      </a:r>
                      <a:endParaRPr lang="en-IN" sz="2200" dirty="0">
                        <a:effectLst/>
                        <a:latin typeface="+mj-lt"/>
                      </a:endParaRPr>
                    </a:p>
                  </a:txBody>
                  <a:tcPr marL="59864" marR="59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State/UT</a:t>
                      </a:r>
                      <a:endParaRPr lang="en-IN" sz="2200" dirty="0">
                        <a:effectLst/>
                        <a:latin typeface="+mj-lt"/>
                        <a:ea typeface="Calibri"/>
                        <a:cs typeface="Mangal"/>
                      </a:endParaRPr>
                    </a:p>
                  </a:txBody>
                  <a:tcPr marL="59864" marR="59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 smtClean="0">
                          <a:effectLst/>
                        </a:rPr>
                        <a:t>Proposed Timeline</a:t>
                      </a:r>
                      <a:endParaRPr lang="en-IN" sz="2200" dirty="0">
                        <a:effectLst/>
                        <a:latin typeface="+mj-lt"/>
                        <a:ea typeface="Calibri"/>
                        <a:cs typeface="Mangal"/>
                      </a:endParaRPr>
                    </a:p>
                  </a:txBody>
                  <a:tcPr marL="59864" marR="59864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657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200" b="0" dirty="0" smtClean="0">
                          <a:effectLst/>
                          <a:latin typeface="+mj-lt"/>
                          <a:ea typeface="Calibri"/>
                          <a:cs typeface="Mangal"/>
                        </a:rPr>
                        <a:t>1. </a:t>
                      </a:r>
                      <a:endParaRPr lang="en-IN" sz="2200" b="0" dirty="0">
                        <a:effectLst/>
                        <a:latin typeface="+mj-lt"/>
                        <a:ea typeface="Calibri"/>
                        <a:cs typeface="Mangal"/>
                      </a:endParaRPr>
                    </a:p>
                  </a:txBody>
                  <a:tcPr marL="59864" marR="59864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</a:rPr>
                        <a:t>West Bengal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657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200" b="0" dirty="0" smtClean="0">
                          <a:effectLst/>
                          <a:latin typeface="+mj-lt"/>
                          <a:ea typeface="Calibri"/>
                          <a:cs typeface="Mangal"/>
                        </a:rPr>
                        <a:t>2. </a:t>
                      </a:r>
                      <a:endParaRPr lang="en-IN" sz="2200" b="0" dirty="0">
                        <a:effectLst/>
                        <a:latin typeface="+mj-lt"/>
                        <a:ea typeface="Calibri"/>
                        <a:cs typeface="Mangal"/>
                      </a:endParaRPr>
                    </a:p>
                  </a:txBody>
                  <a:tcPr marL="59864" marR="59864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</a:rPr>
                        <a:t>Rajasthan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 smtClean="0">
                          <a:effectLst/>
                        </a:rPr>
                        <a:t>July </a:t>
                      </a:r>
                      <a:r>
                        <a:rPr lang="en-US" sz="2200" u="none" strike="noStrike" baseline="0" dirty="0" smtClean="0">
                          <a:effectLst/>
                        </a:rPr>
                        <a:t>20</a:t>
                      </a:r>
                      <a:r>
                        <a:rPr lang="en-US" sz="2200" u="none" strike="noStrike" dirty="0" smtClean="0">
                          <a:effectLst/>
                        </a:rPr>
                        <a:t>19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0657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200" b="0" dirty="0" smtClean="0">
                          <a:effectLst/>
                          <a:latin typeface="+mj-lt"/>
                          <a:ea typeface="Calibri"/>
                          <a:cs typeface="Mangal"/>
                        </a:rPr>
                        <a:t>3.</a:t>
                      </a:r>
                      <a:r>
                        <a:rPr lang="en-IN" sz="2200" b="0" baseline="0" dirty="0" smtClean="0">
                          <a:effectLst/>
                          <a:latin typeface="+mj-lt"/>
                          <a:ea typeface="Calibri"/>
                          <a:cs typeface="Mangal"/>
                        </a:rPr>
                        <a:t> </a:t>
                      </a:r>
                      <a:endParaRPr lang="en-IN" sz="2200" b="0" dirty="0">
                        <a:effectLst/>
                        <a:latin typeface="+mj-lt"/>
                        <a:ea typeface="Calibri"/>
                        <a:cs typeface="Mangal"/>
                      </a:endParaRPr>
                    </a:p>
                  </a:txBody>
                  <a:tcPr marL="59864" marR="59864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Sikkim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August</a:t>
                      </a:r>
                      <a:r>
                        <a:rPr lang="en-US" sz="2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2019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0657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200" b="0" dirty="0" smtClean="0">
                          <a:effectLst/>
                          <a:latin typeface="+mj-lt"/>
                          <a:ea typeface="Calibri"/>
                          <a:cs typeface="Mangal"/>
                        </a:rPr>
                        <a:t>4. </a:t>
                      </a:r>
                      <a:endParaRPr lang="en-IN" sz="2200" b="0" dirty="0">
                        <a:effectLst/>
                        <a:latin typeface="+mj-lt"/>
                        <a:ea typeface="Calibri"/>
                        <a:cs typeface="Mangal"/>
                      </a:endParaRPr>
                    </a:p>
                  </a:txBody>
                  <a:tcPr marL="59864" marR="59864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Delhi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xmlns="" id="{890B74E6-8175-4D1F-B642-515EDAC21B23}"/>
              </a:ext>
            </a:extLst>
          </p:cNvPr>
          <p:cNvSpPr txBox="1">
            <a:spLocks/>
          </p:cNvSpPr>
          <p:nvPr/>
        </p:nvSpPr>
        <p:spPr>
          <a:xfrm>
            <a:off x="0" y="10236"/>
            <a:ext cx="12192000" cy="685852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defRPr>
            </a:lvl1pPr>
          </a:lstStyle>
          <a:p>
            <a:r>
              <a:rPr lang="en-US" dirty="0"/>
              <a:t>	</a:t>
            </a:r>
            <a:r>
              <a:rPr lang="en-US" dirty="0" smtClean="0"/>
              <a:t>MR Campaign Timelines – Remaining States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75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683"/>
          <p:cNvSpPr>
            <a:spLocks noChangeArrowheads="1"/>
          </p:cNvSpPr>
          <p:nvPr/>
        </p:nvSpPr>
        <p:spPr bwMode="auto">
          <a:xfrm>
            <a:off x="3352801" y="1066802"/>
            <a:ext cx="8722771" cy="5486399"/>
          </a:xfrm>
          <a:prstGeom prst="roundRect">
            <a:avLst>
              <a:gd name="adj" fmla="val 13946"/>
            </a:avLst>
          </a:prstGeom>
          <a:noFill/>
          <a:ln w="25400" algn="ctr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 algn="just" fontAlgn="base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altLang="en-US" sz="3200" dirty="0">
                <a:cs typeface="Calibri" pitchFamily="34" charset="0"/>
              </a:rPr>
              <a:t>Launched on 30th November 2015, initially in  6 states</a:t>
            </a:r>
          </a:p>
          <a:p>
            <a:pPr marL="457200" indent="-457200" algn="just" fontAlgn="base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altLang="en-US" sz="3200" dirty="0">
                <a:cs typeface="Calibri" pitchFamily="34" charset="0"/>
              </a:rPr>
              <a:t>Expanded to all states by April 2016</a:t>
            </a:r>
          </a:p>
          <a:p>
            <a:pPr marL="457200" indent="-457200" algn="just" fontAlgn="base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>
                <a:cs typeface="Calibri" pitchFamily="34" charset="0"/>
              </a:rPr>
              <a:t>2 doses of fractional IPV (</a:t>
            </a:r>
            <a:r>
              <a:rPr lang="en-US" sz="3200" dirty="0" err="1">
                <a:cs typeface="Calibri" pitchFamily="34" charset="0"/>
              </a:rPr>
              <a:t>fIPV</a:t>
            </a:r>
            <a:r>
              <a:rPr lang="en-US" sz="3200" dirty="0">
                <a:cs typeface="Calibri" pitchFamily="34" charset="0"/>
              </a:rPr>
              <a:t>) given at 6 and 14 weeks of age of child</a:t>
            </a:r>
          </a:p>
          <a:p>
            <a:pPr marL="457200" lvl="0" indent="-457200" algn="just" fontAlgn="base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>
                <a:cs typeface="Calibri" pitchFamily="34" charset="0"/>
              </a:rPr>
              <a:t>Till March </a:t>
            </a:r>
            <a:r>
              <a:rPr lang="en-US" sz="3200" dirty="0" smtClean="0">
                <a:cs typeface="Calibri" pitchFamily="34" charset="0"/>
              </a:rPr>
              <a:t>’19, </a:t>
            </a:r>
            <a:r>
              <a:rPr lang="en-US" sz="3200" dirty="0">
                <a:cs typeface="Calibri" pitchFamily="34" charset="0"/>
              </a:rPr>
              <a:t>around </a:t>
            </a:r>
            <a:r>
              <a:rPr lang="en-US" sz="3200" dirty="0" smtClean="0">
                <a:cs typeface="Calibri" pitchFamily="34" charset="0"/>
              </a:rPr>
              <a:t>8.89 </a:t>
            </a:r>
            <a:r>
              <a:rPr lang="en-US" sz="3200" dirty="0">
                <a:cs typeface="Calibri" pitchFamily="34" charset="0"/>
              </a:rPr>
              <a:t>crore doses of IPV vaccine have been administered to children across country</a:t>
            </a:r>
          </a:p>
          <a:p>
            <a:pPr marL="457200" indent="-457200" algn="just" fontAlgn="base">
              <a:lnSpc>
                <a:spcPct val="150000"/>
              </a:lnSpc>
              <a:buFont typeface="Arial" pitchFamily="34" charset="0"/>
              <a:buChar char="•"/>
            </a:pPr>
            <a:endParaRPr lang="en-US" sz="3200" dirty="0">
              <a:cs typeface="Calibri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5081" y="0"/>
            <a:ext cx="12161838" cy="740979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prstClr val="white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IN" altLang="en-US" dirty="0"/>
              <a:t> Inactivated Polio Vaccine</a:t>
            </a:r>
          </a:p>
        </p:txBody>
      </p:sp>
      <p:pic>
        <p:nvPicPr>
          <p:cNvPr id="4" name="Picture 3" descr="C:\Users\mohammadsa\AppData\Local\Microsoft\Windows\Temporary Internet Files\Content.Outlook\0O0EVE7K\Notepade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84" y="1340070"/>
            <a:ext cx="3178897" cy="445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50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76919" cy="8382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lnSpc>
                <a:spcPct val="90000"/>
              </a:lnSpc>
              <a:spcAft>
                <a:spcPct val="0"/>
              </a:spcAft>
            </a:pPr>
            <a:r>
              <a:rPr lang="en-IN" sz="3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Japanese Encephalitis(JE)</a:t>
            </a:r>
            <a:endParaRPr lang="en-US" sz="32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80" y="990600"/>
            <a:ext cx="11756443" cy="5638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JE vaccination: One time campaign strategy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single dose JE vaccine targeting </a:t>
            </a:r>
            <a:r>
              <a:rPr lang="en-US" sz="2400" b="1" dirty="0"/>
              <a:t>all</a:t>
            </a:r>
            <a:r>
              <a:rPr lang="en-US" sz="2400" dirty="0"/>
              <a:t> children from 1 to &lt;15 years of age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JE vaccination is included into RI in endemic districts.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IN" sz="2400" b="1" dirty="0"/>
              <a:t>268 JE endemic districts </a:t>
            </a:r>
            <a:r>
              <a:rPr lang="en-IN" sz="2400" dirty="0"/>
              <a:t>(including 37 identified in April’18) identified across </a:t>
            </a:r>
            <a:r>
              <a:rPr lang="en-IN" sz="2400" b="1" dirty="0"/>
              <a:t>21 states</a:t>
            </a:r>
            <a:r>
              <a:rPr lang="en-IN" sz="2400" dirty="0"/>
              <a:t> – campaigns completed in 230 districts </a:t>
            </a:r>
            <a:r>
              <a:rPr lang="en-IN" sz="2400" dirty="0">
                <a:sym typeface="Wingdings" panose="05000000000000000000" pitchFamily="2" charset="2"/>
              </a:rPr>
              <a:t></a:t>
            </a:r>
            <a:r>
              <a:rPr lang="en-IN" sz="2400" dirty="0"/>
              <a:t> JE now part of RI.</a:t>
            </a:r>
            <a:endParaRPr lang="en-GB" sz="2400" dirty="0"/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IN" sz="2400" b="1" dirty="0"/>
              <a:t>Around 15.5 crore children </a:t>
            </a:r>
            <a:r>
              <a:rPr lang="en-IN" sz="2400" dirty="0"/>
              <a:t>immunized during the campaign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IN" sz="2400" b="1" dirty="0"/>
              <a:t>35 high burden districts </a:t>
            </a:r>
            <a:r>
              <a:rPr lang="en-IN" sz="2400" dirty="0"/>
              <a:t>(including 4 identified in April’18) identified in </a:t>
            </a:r>
            <a:r>
              <a:rPr lang="en-IN" sz="2400" b="1" dirty="0"/>
              <a:t>3 states</a:t>
            </a:r>
            <a:r>
              <a:rPr lang="en-IN" sz="2400" dirty="0"/>
              <a:t> for </a:t>
            </a:r>
            <a:r>
              <a:rPr lang="en-IN" sz="2400" b="1" dirty="0"/>
              <a:t>Adult JE</a:t>
            </a:r>
            <a:r>
              <a:rPr lang="en-IN" sz="2400" dirty="0"/>
              <a:t> vaccination in endemic blocks (Assam, UP, West Bengal).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IN" sz="2400" b="1" dirty="0"/>
              <a:t>Adult JE vaccination campaign </a:t>
            </a:r>
            <a:r>
              <a:rPr lang="en-IN" sz="2400" dirty="0"/>
              <a:t>completed in 31 districts; </a:t>
            </a:r>
            <a:r>
              <a:rPr lang="en-IN" sz="2400" b="1" dirty="0"/>
              <a:t>more than 3.3 crore beneficiaries </a:t>
            </a:r>
            <a:r>
              <a:rPr lang="en-IN" sz="2400" dirty="0"/>
              <a:t>aged 15-65 years were vaccinated.</a:t>
            </a:r>
          </a:p>
        </p:txBody>
      </p:sp>
    </p:spTree>
    <p:extLst>
      <p:ext uri="{BB962C8B-B14F-4D97-AF65-F5344CB8AC3E}">
        <p14:creationId xmlns:p14="http://schemas.microsoft.com/office/powerpoint/2010/main" val="127193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76919" cy="8382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lnSpc>
                <a:spcPct val="90000"/>
              </a:lnSpc>
              <a:spcAft>
                <a:spcPct val="0"/>
              </a:spcAft>
            </a:pPr>
            <a:r>
              <a:rPr lang="en-IN" sz="32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Tetanus &amp; adult Diphtheria (Td) vaccine</a:t>
            </a:r>
            <a:endParaRPr lang="en-US" sz="32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186" y="1022126"/>
            <a:ext cx="11756443" cy="5638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Increase in immunization coverage in children led to shift in age-group of diphtheria cases to school going children and adults.</a:t>
            </a: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Tetanus and adult Diphtheria (Td) vaccine has been recommended by National Technical Advisory Group on Immunization (NTAGI) in 2016.</a:t>
            </a: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TT vaccine has been replaced by Td vaccine and will provide protection against both Tetanus and Diphtheria in adults.  </a:t>
            </a: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Td vaccine will replace 2 doses of TT or single booster dose of TT given to pregnant woman and booster doses at 10 and 16 years of age.</a:t>
            </a:r>
          </a:p>
        </p:txBody>
      </p:sp>
    </p:spTree>
    <p:extLst>
      <p:ext uri="{BB962C8B-B14F-4D97-AF65-F5344CB8AC3E}">
        <p14:creationId xmlns:p14="http://schemas.microsoft.com/office/powerpoint/2010/main" val="218440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173" y="1600201"/>
            <a:ext cx="10945654" cy="4419600"/>
          </a:xfrm>
        </p:spPr>
        <p:txBody>
          <a:bodyPr/>
          <a:lstStyle/>
          <a:p>
            <a:endParaRPr lang="en-IN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647033"/>
              </p:ext>
            </p:extLst>
          </p:nvPr>
        </p:nvGraphicFramePr>
        <p:xfrm>
          <a:off x="217779" y="990600"/>
          <a:ext cx="11452398" cy="4724401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7364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7159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94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Age</a:t>
                      </a:r>
                      <a:endParaRPr lang="en-IN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Vaccines given </a:t>
                      </a:r>
                      <a:endParaRPr lang="en-IN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Birth</a:t>
                      </a:r>
                      <a:endParaRPr lang="en-IN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BCG, OPV-0, Hepatitis B Birth dose</a:t>
                      </a:r>
                      <a:endParaRPr lang="en-IN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6 Weeks</a:t>
                      </a:r>
                      <a:endParaRPr lang="en-IN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OPV-1, Pentavalent-1, fIPV-1</a:t>
                      </a:r>
                      <a:r>
                        <a:rPr lang="en-IN" sz="2400" baseline="0" dirty="0">
                          <a:effectLst/>
                        </a:rPr>
                        <a:t>, </a:t>
                      </a:r>
                      <a:r>
                        <a:rPr lang="en-IN" sz="2400" dirty="0">
                          <a:solidFill>
                            <a:srgbClr val="FF0000"/>
                          </a:solidFill>
                          <a:effectLst/>
                        </a:rPr>
                        <a:t>Rota-1</a:t>
                      </a:r>
                      <a:r>
                        <a:rPr lang="en-IN" sz="2400" dirty="0">
                          <a:effectLst/>
                        </a:rPr>
                        <a:t> &amp;</a:t>
                      </a:r>
                      <a:r>
                        <a:rPr lang="en-IN" sz="2400" baseline="0" dirty="0">
                          <a:effectLst/>
                        </a:rPr>
                        <a:t> </a:t>
                      </a:r>
                      <a:r>
                        <a:rPr lang="en-IN" sz="2400" dirty="0">
                          <a:solidFill>
                            <a:srgbClr val="FF0000"/>
                          </a:solidFill>
                          <a:effectLst/>
                        </a:rPr>
                        <a:t>PCV-1</a:t>
                      </a:r>
                      <a:endParaRPr lang="en-IN" sz="2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10 weeks</a:t>
                      </a:r>
                      <a:endParaRPr lang="en-IN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OPV-2, Pentavalent-2</a:t>
                      </a:r>
                      <a:r>
                        <a:rPr lang="en-IN" sz="2400" baseline="0" dirty="0">
                          <a:effectLst/>
                        </a:rPr>
                        <a:t> &amp; </a:t>
                      </a:r>
                      <a:r>
                        <a:rPr lang="en-IN" sz="2400" dirty="0">
                          <a:solidFill>
                            <a:srgbClr val="FF0000"/>
                          </a:solidFill>
                          <a:effectLst/>
                        </a:rPr>
                        <a:t>Rota-2</a:t>
                      </a:r>
                      <a:endParaRPr lang="en-IN" sz="2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14 weeks</a:t>
                      </a:r>
                      <a:endParaRPr lang="en-IN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OPV-3, Pentavalent</a:t>
                      </a:r>
                      <a:r>
                        <a:rPr lang="en-IN" sz="2400" baseline="0" dirty="0">
                          <a:effectLst/>
                        </a:rPr>
                        <a:t>-3, </a:t>
                      </a:r>
                      <a:r>
                        <a:rPr lang="en-IN" sz="2400" dirty="0">
                          <a:effectLst/>
                        </a:rPr>
                        <a:t>fIPV-2,</a:t>
                      </a:r>
                      <a:r>
                        <a:rPr lang="en-IN" sz="2400" baseline="0" dirty="0">
                          <a:effectLst/>
                        </a:rPr>
                        <a:t> </a:t>
                      </a:r>
                      <a:r>
                        <a:rPr lang="en-IN" sz="2400" dirty="0">
                          <a:solidFill>
                            <a:srgbClr val="FF0000"/>
                          </a:solidFill>
                          <a:effectLst/>
                        </a:rPr>
                        <a:t>Rota-3</a:t>
                      </a:r>
                      <a:r>
                        <a:rPr lang="en-IN" sz="2400" dirty="0">
                          <a:effectLst/>
                        </a:rPr>
                        <a:t> &amp;</a:t>
                      </a:r>
                      <a:r>
                        <a:rPr lang="en-IN" sz="2400" baseline="0" dirty="0">
                          <a:effectLst/>
                        </a:rPr>
                        <a:t> </a:t>
                      </a:r>
                      <a:r>
                        <a:rPr lang="en-IN" sz="2400" dirty="0">
                          <a:solidFill>
                            <a:srgbClr val="FF0000"/>
                          </a:solidFill>
                          <a:effectLst/>
                        </a:rPr>
                        <a:t>PCV-2</a:t>
                      </a:r>
                      <a:endParaRPr lang="en-IN" sz="2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9-12 months</a:t>
                      </a:r>
                      <a:endParaRPr lang="en-IN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solidFill>
                            <a:srgbClr val="FF0000"/>
                          </a:solidFill>
                          <a:effectLst/>
                        </a:rPr>
                        <a:t>MR-1</a:t>
                      </a:r>
                      <a:r>
                        <a:rPr lang="en-IN" sz="2400" dirty="0">
                          <a:effectLst/>
                        </a:rPr>
                        <a:t>, JE1*</a:t>
                      </a:r>
                      <a:r>
                        <a:rPr lang="en-IN" sz="2400" baseline="0" dirty="0">
                          <a:effectLst/>
                        </a:rPr>
                        <a:t>, </a:t>
                      </a:r>
                      <a:r>
                        <a:rPr lang="en-IN" sz="2400" dirty="0">
                          <a:solidFill>
                            <a:srgbClr val="FF0000"/>
                          </a:solidFill>
                          <a:effectLst/>
                        </a:rPr>
                        <a:t>PCV-Booster</a:t>
                      </a:r>
                      <a:endParaRPr lang="en-IN" sz="2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16-24 months</a:t>
                      </a:r>
                      <a:endParaRPr lang="en-IN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>
                          <a:solidFill>
                            <a:srgbClr val="FF0000"/>
                          </a:solidFill>
                          <a:effectLst/>
                        </a:rPr>
                        <a:t>MR-2</a:t>
                      </a:r>
                      <a:r>
                        <a:rPr lang="en-IN" sz="2400" dirty="0">
                          <a:effectLst/>
                        </a:rPr>
                        <a:t>, </a:t>
                      </a:r>
                      <a:r>
                        <a:rPr lang="en-IN" sz="2400">
                          <a:effectLst/>
                        </a:rPr>
                        <a:t>JE2*, </a:t>
                      </a:r>
                      <a:r>
                        <a:rPr lang="en-IN" sz="2400" dirty="0">
                          <a:effectLst/>
                        </a:rPr>
                        <a:t>DPT-Booster 1, OPV-</a:t>
                      </a:r>
                      <a:r>
                        <a:rPr lang="en-IN" sz="2400" baseline="0" dirty="0">
                          <a:effectLst/>
                        </a:rPr>
                        <a:t> </a:t>
                      </a:r>
                      <a:r>
                        <a:rPr lang="en-IN" sz="2400" dirty="0">
                          <a:effectLst/>
                        </a:rPr>
                        <a:t>Booster</a:t>
                      </a:r>
                      <a:endParaRPr lang="en-IN" sz="24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91214" marR="9121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5-6 years</a:t>
                      </a:r>
                      <a:endParaRPr lang="en-IN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DPT-Booster 2</a:t>
                      </a:r>
                      <a:endParaRPr lang="en-IN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10 years</a:t>
                      </a:r>
                      <a:endParaRPr lang="en-IN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solidFill>
                            <a:srgbClr val="FF0000"/>
                          </a:solidFill>
                          <a:effectLst/>
                        </a:rPr>
                        <a:t>Td</a:t>
                      </a:r>
                      <a:endParaRPr lang="en-IN" sz="2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16 years</a:t>
                      </a:r>
                      <a:endParaRPr lang="en-IN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solidFill>
                            <a:srgbClr val="FF0000"/>
                          </a:solidFill>
                          <a:effectLst/>
                        </a:rPr>
                        <a:t>Td</a:t>
                      </a:r>
                      <a:endParaRPr lang="en-IN" sz="2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</a:rPr>
                        <a:t>Pregnant Mother </a:t>
                      </a:r>
                      <a:endParaRPr lang="en-IN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>
                          <a:solidFill>
                            <a:srgbClr val="FF0000"/>
                          </a:solidFill>
                          <a:effectLst/>
                        </a:rPr>
                        <a:t>Td1, 2 </a:t>
                      </a:r>
                      <a:r>
                        <a:rPr lang="en-IN" sz="2400" dirty="0">
                          <a:effectLst/>
                        </a:rPr>
                        <a:t>or </a:t>
                      </a:r>
                      <a:r>
                        <a:rPr lang="en-IN" sz="2400" dirty="0">
                          <a:solidFill>
                            <a:srgbClr val="FF0000"/>
                          </a:solidFill>
                          <a:effectLst/>
                        </a:rPr>
                        <a:t>Td Booster</a:t>
                      </a:r>
                      <a:r>
                        <a:rPr lang="en-IN" sz="2400" dirty="0">
                          <a:effectLst/>
                        </a:rPr>
                        <a:t>**</a:t>
                      </a:r>
                      <a:endParaRPr lang="en-IN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14" marR="9121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523" y="6172935"/>
            <a:ext cx="12161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prstClr val="black"/>
                </a:solidFill>
                <a:latin typeface="Calibri"/>
              </a:rPr>
              <a:t>* </a:t>
            </a:r>
            <a:r>
              <a:rPr lang="en-IN" sz="2000" i="1" dirty="0">
                <a:solidFill>
                  <a:prstClr val="black"/>
                </a:solidFill>
                <a:latin typeface="Calibri"/>
              </a:rPr>
              <a:t>in endemic districts only</a:t>
            </a:r>
            <a:r>
              <a:rPr lang="en-IN" sz="2000" dirty="0">
                <a:solidFill>
                  <a:prstClr val="black"/>
                </a:solidFill>
                <a:latin typeface="Calibri"/>
              </a:rPr>
              <a:t>   </a:t>
            </a:r>
          </a:p>
          <a:p>
            <a:r>
              <a:rPr lang="en-IN" sz="2000" dirty="0">
                <a:solidFill>
                  <a:prstClr val="black"/>
                </a:solidFill>
                <a:latin typeface="Calibri"/>
              </a:rPr>
              <a:t>** </a:t>
            </a:r>
            <a:r>
              <a:rPr lang="en-US" sz="2000" i="1" dirty="0">
                <a:solidFill>
                  <a:prstClr val="black"/>
                </a:solidFill>
                <a:latin typeface="Calibri"/>
              </a:rPr>
              <a:t>one dose if previously vaccinated within 3 years</a:t>
            </a:r>
            <a:endParaRPr lang="en-IN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081" y="0"/>
            <a:ext cx="12161838" cy="8382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prstClr val="white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Revised National Immunization Schedule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541072" y="6286500"/>
            <a:ext cx="3263267" cy="369332"/>
            <a:chOff x="5715000" y="5955268"/>
            <a:chExt cx="2453520" cy="369332"/>
          </a:xfrm>
        </p:grpSpPr>
        <p:sp>
          <p:nvSpPr>
            <p:cNvPr id="10" name="Rectangle 9"/>
            <p:cNvSpPr/>
            <p:nvPr/>
          </p:nvSpPr>
          <p:spPr>
            <a:xfrm>
              <a:off x="5715000" y="6083597"/>
              <a:ext cx="304800" cy="164803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096000" y="5955268"/>
              <a:ext cx="20725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prstClr val="black"/>
                  </a:solidFill>
                  <a:latin typeface="Calibri"/>
                </a:rPr>
                <a:t>Being introduced/scaled up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8076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73144"/>
            <a:ext cx="12192000" cy="144655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prstClr val="white"/>
                </a:solidFill>
                <a:latin typeface="Calibri" pitchFamily="34" charset="0"/>
              </a:rPr>
              <a:t>Improving Quality</a:t>
            </a:r>
          </a:p>
        </p:txBody>
      </p:sp>
    </p:spTree>
    <p:extLst>
      <p:ext uri="{BB962C8B-B14F-4D97-AF65-F5344CB8AC3E}">
        <p14:creationId xmlns:p14="http://schemas.microsoft.com/office/powerpoint/2010/main" val="25382212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045029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b="1" dirty="0">
                <a:solidFill>
                  <a:prstClr val="white"/>
                </a:solidFill>
                <a:latin typeface="Calibri"/>
              </a:rPr>
              <a:t>Vaccine Logistics &amp; Cold Chain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942" y="1785257"/>
            <a:ext cx="10787743" cy="3287486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fr-FR" sz="2400" dirty="0">
                <a:cs typeface="Times New Roman" pitchFamily="18" charset="0"/>
              </a:rPr>
              <a:t>National Cold Chain Resource Centre (NCCRC), </a:t>
            </a:r>
            <a:r>
              <a:rPr lang="en-US" sz="2400" dirty="0">
                <a:cs typeface="Times New Roman" pitchFamily="18" charset="0"/>
              </a:rPr>
              <a:t>Pune and National Cold Chain  &amp; Vaccine Management Resource Centre (NCCVMRC) -NIHFW, New Delhi established to provide technical training to cold chain technicians in repair &amp; maintenance of cold chain equipment.</a:t>
            </a:r>
            <a:endParaRPr lang="en-US" sz="2400" b="1" dirty="0">
              <a:cs typeface="Times New Roman" pitchFamily="18" charset="0"/>
            </a:endParaRPr>
          </a:p>
          <a:p>
            <a:pPr marL="457200" lvl="3" indent="0" algn="just">
              <a:buNone/>
            </a:pPr>
            <a:endParaRPr lang="en-IN" sz="2400" dirty="0">
              <a:cs typeface="Times New Roman" pitchFamily="18" charset="0"/>
            </a:endParaRPr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IN" sz="2400" dirty="0">
                <a:cs typeface="Times New Roman" pitchFamily="18" charset="0"/>
              </a:rPr>
              <a:t>National Cold Chain Management Information System (NCCMIS) to track cold chain equipment inventory, availability and functionality.</a:t>
            </a:r>
            <a:endParaRPr lang="en-US" sz="24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8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8729" y="990214"/>
            <a:ext cx="5968835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000" dirty="0"/>
              <a:t>Diagnostic tool to assess and review three “P”s - Process, Practices and Policies of Efficient Immunization Supply Chain-Cold Chain – Supported by comprehensive Improvement plan </a:t>
            </a:r>
            <a:endParaRPr lang="en-IN" sz="20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5228277" y="2944518"/>
            <a:ext cx="2687782" cy="58562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2018 – 23 states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A02142DF-A1EF-4100-96EB-0348B4EE7D10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9930" y="1651933"/>
            <a:ext cx="4099660" cy="3812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683952"/>
              </p:ext>
            </p:extLst>
          </p:nvPr>
        </p:nvGraphicFramePr>
        <p:xfrm>
          <a:off x="5458685" y="4580425"/>
          <a:ext cx="3366654" cy="1978863"/>
        </p:xfrm>
        <a:graphic>
          <a:graphicData uri="http://schemas.openxmlformats.org/drawingml/2006/table">
            <a:tbl>
              <a:tblPr>
                <a:tableStyleId>{327F97BB-C833-4FB7-BDE5-3F7075034690}</a:tableStyleId>
              </a:tblPr>
              <a:tblGrid>
                <a:gridCol w="3366654">
                  <a:extLst>
                    <a:ext uri="{9D8B030D-6E8A-4147-A177-3AD203B41FA5}">
                      <a16:colId xmlns:a16="http://schemas.microsoft.com/office/drawing/2014/main" xmlns="" val="734426396"/>
                    </a:ext>
                  </a:extLst>
                </a:gridCol>
              </a:tblGrid>
              <a:tr h="1978863">
                <a:tc>
                  <a:txBody>
                    <a:bodyPr/>
                    <a:lstStyle/>
                    <a:p>
                      <a:pPr algn="just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What make this assessment unique – </a:t>
                      </a:r>
                    </a:p>
                    <a:p>
                      <a:pPr marL="285750" marR="0" indent="-28575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EVM 2018 is world’s largest assessment</a:t>
                      </a:r>
                    </a:p>
                    <a:p>
                      <a:pPr marL="285750" indent="-285750" algn="just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Participation by players</a:t>
                      </a:r>
                      <a:r>
                        <a:rPr lang="en-US" sz="16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from different domains of public health</a:t>
                      </a:r>
                    </a:p>
                    <a:p>
                      <a:pPr marL="285750" indent="-285750" algn="just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Mobile Based Paper less assessment </a:t>
                      </a:r>
                    </a:p>
                    <a:p>
                      <a:pPr marL="285750" indent="-285750" algn="just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Shortest duration (2 months) – EVM Assessment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7302018"/>
                  </a:ext>
                </a:extLst>
              </a:tr>
            </a:tbl>
          </a:graphicData>
        </a:graphic>
      </p:graphicFrame>
      <p:sp>
        <p:nvSpPr>
          <p:cNvPr id="13" name="Oval 12"/>
          <p:cNvSpPr/>
          <p:nvPr/>
        </p:nvSpPr>
        <p:spPr>
          <a:xfrm>
            <a:off x="6402728" y="1045492"/>
            <a:ext cx="2254817" cy="1101963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fontAlgn="b"/>
            <a:r>
              <a:rPr lang="en-US" sz="1200" b="1" dirty="0">
                <a:solidFill>
                  <a:schemeClr val="tx1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Participation by - </a:t>
            </a:r>
            <a:r>
              <a:rPr lang="en-US" sz="1200" b="1" dirty="0" err="1">
                <a:solidFill>
                  <a:schemeClr val="tx1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MoHFW</a:t>
            </a:r>
            <a:r>
              <a:rPr lang="en-US" sz="1200" b="1" dirty="0">
                <a:solidFill>
                  <a:schemeClr val="tx1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, Medical Colleges (16), ITSU, NCCVMRC, UNICEF, UNDP,  WHO, JSI. 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390909" y="4569528"/>
            <a:ext cx="1801091" cy="136021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40 teams - 74 assessors – Data collection from 145 sites </a:t>
            </a:r>
          </a:p>
        </p:txBody>
      </p:sp>
      <p:sp>
        <p:nvSpPr>
          <p:cNvPr id="147" name="Rounded Rectangle 146"/>
          <p:cNvSpPr/>
          <p:nvPr/>
        </p:nvSpPr>
        <p:spPr>
          <a:xfrm>
            <a:off x="9919843" y="990214"/>
            <a:ext cx="2272157" cy="1448186"/>
          </a:xfrm>
          <a:prstGeom prst="roundRect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dirty="0"/>
              <a:t>Status –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Data collection - May’18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Data analysis – June’18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Improvement plan workshop – July’18</a:t>
            </a:r>
          </a:p>
        </p:txBody>
      </p:sp>
      <p:graphicFrame>
        <p:nvGraphicFramePr>
          <p:cNvPr id="148" name="Table 147"/>
          <p:cNvGraphicFramePr>
            <a:graphicFrameLocks noGrp="1"/>
          </p:cNvGraphicFramePr>
          <p:nvPr>
            <p:extLst/>
          </p:nvPr>
        </p:nvGraphicFramePr>
        <p:xfrm>
          <a:off x="76548" y="2434989"/>
          <a:ext cx="4980361" cy="4349520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980361">
                  <a:extLst>
                    <a:ext uri="{9D8B030D-6E8A-4147-A177-3AD203B41FA5}">
                      <a16:colId xmlns:a16="http://schemas.microsoft.com/office/drawing/2014/main" xmlns="" val="448058155"/>
                    </a:ext>
                  </a:extLst>
                </a:gridCol>
              </a:tblGrid>
              <a:tr h="4349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1" u="none" strike="noStrike" dirty="0">
                          <a:effectLst/>
                        </a:rPr>
                        <a:t>Under 9 Global Criteria's </a:t>
                      </a:r>
                      <a:endParaRPr lang="en-US" sz="24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22726372"/>
                  </a:ext>
                </a:extLst>
              </a:tr>
              <a:tr h="43495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1. Vaccine Arrival Process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801011234"/>
                  </a:ext>
                </a:extLst>
              </a:tr>
              <a:tr h="43495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2. Vaccine Storage Temperature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075609123"/>
                  </a:ext>
                </a:extLst>
              </a:tr>
              <a:tr h="43495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3. Storage Capacity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102004331"/>
                  </a:ext>
                </a:extLst>
              </a:tr>
              <a:tr h="43495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4. Building, CCE &amp; Transport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725992347"/>
                  </a:ext>
                </a:extLst>
              </a:tr>
              <a:tr h="43495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5. Maintenance &amp; Repair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613973305"/>
                  </a:ext>
                </a:extLst>
              </a:tr>
              <a:tr h="43495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6. Stock Management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767924903"/>
                  </a:ext>
                </a:extLst>
              </a:tr>
              <a:tr h="43495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7. Distribution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081576923"/>
                  </a:ext>
                </a:extLst>
              </a:tr>
              <a:tr h="43495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8. Vaccine Management Practices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219923387"/>
                  </a:ext>
                </a:extLst>
              </a:tr>
              <a:tr h="43495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9. MIS &amp; Supportive Functions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79431078"/>
                  </a:ext>
                </a:extLst>
              </a:tr>
            </a:tbl>
          </a:graphicData>
        </a:graphic>
      </p:graphicFrame>
      <p:sp>
        <p:nvSpPr>
          <p:cNvPr id="11" name="Title 1"/>
          <p:cNvSpPr txBox="1">
            <a:spLocks/>
          </p:cNvSpPr>
          <p:nvPr/>
        </p:nvSpPr>
        <p:spPr>
          <a:xfrm>
            <a:off x="0" y="0"/>
            <a:ext cx="12192000" cy="725214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 b="1">
                <a:solidFill>
                  <a:prstClr val="white"/>
                </a:solidFill>
                <a:latin typeface="Calibri"/>
                <a:ea typeface="+mj-ea"/>
                <a:cs typeface="+mj-cs"/>
              </a:defRPr>
            </a:lvl1pPr>
          </a:lstStyle>
          <a:p>
            <a:pPr algn="ctr"/>
            <a:r>
              <a:rPr lang="en-IN" altLang="en-US" sz="3200" dirty="0"/>
              <a:t>National Effective Vaccine Management (EVM) Assessment 2018 </a:t>
            </a:r>
          </a:p>
        </p:txBody>
      </p:sp>
    </p:spTree>
    <p:extLst>
      <p:ext uri="{BB962C8B-B14F-4D97-AF65-F5344CB8AC3E}">
        <p14:creationId xmlns:p14="http://schemas.microsoft.com/office/powerpoint/2010/main" val="235682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13" grpId="0" animBg="1"/>
      <p:bldP spid="15" grpId="0" animBg="1"/>
      <p:bldP spid="14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805519" y="5534991"/>
            <a:ext cx="3266941" cy="10573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400" b="1" dirty="0">
                <a:solidFill>
                  <a:prstClr val="black"/>
                </a:solidFill>
              </a:rPr>
              <a:t>Current eVIN States</a:t>
            </a:r>
            <a:endParaRPr lang="en-IN" sz="3600" b="1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3760"/>
            <a:ext cx="12192000" cy="64633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eVIN</a:t>
            </a:r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status and scale </a:t>
            </a:r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up plan</a:t>
            </a:r>
            <a:endParaRPr lang="en-US" sz="44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8765485" y="4193442"/>
            <a:ext cx="3266941" cy="1057320"/>
          </a:xfrm>
          <a:prstGeom prst="rect">
            <a:avLst/>
          </a:prstGeom>
          <a:solidFill>
            <a:srgbClr val="993366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400" b="1" dirty="0" smtClean="0">
                <a:solidFill>
                  <a:schemeClr val="bg1"/>
                </a:solidFill>
              </a:rPr>
              <a:t>Phase 2 Implementation initiated. Expected completion by June 2019</a:t>
            </a:r>
            <a:endParaRPr lang="en-IN" sz="3600" b="1" dirty="0">
              <a:solidFill>
                <a:schemeClr val="bg1"/>
              </a:solidFill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8765484" y="2707895"/>
            <a:ext cx="3266941" cy="1057320"/>
          </a:xfrm>
          <a:prstGeom prst="rect">
            <a:avLst/>
          </a:prstGeom>
          <a:solidFill>
            <a:srgbClr val="B3B3FF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400" b="1" dirty="0" smtClean="0">
                <a:solidFill>
                  <a:prstClr val="black"/>
                </a:solidFill>
              </a:rPr>
              <a:t>Phase 3 , Initiation planned in October 2018 </a:t>
            </a:r>
            <a:endParaRPr lang="en-IN" sz="3600" b="1" dirty="0">
              <a:solidFill>
                <a:prstClr val="black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04102" y="18495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IN" dirty="0" smtClean="0"/>
              <a:t> 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508" y="931218"/>
            <a:ext cx="4867146" cy="55976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209" y="931218"/>
            <a:ext cx="4842432" cy="55692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209" y="871263"/>
            <a:ext cx="4867146" cy="55976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162" y="871413"/>
            <a:ext cx="4947820" cy="5690410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8755729" y="1366346"/>
            <a:ext cx="3266941" cy="1057320"/>
          </a:xfrm>
          <a:prstGeom prst="rect">
            <a:avLst/>
          </a:prstGeom>
          <a:solidFill>
            <a:srgbClr val="8633FF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400" b="1" dirty="0" smtClean="0">
                <a:solidFill>
                  <a:schemeClr val="bg1"/>
                </a:solidFill>
              </a:rPr>
              <a:t>Phase 4, </a:t>
            </a:r>
            <a:r>
              <a:rPr lang="en-IN" sz="2400" b="1" dirty="0">
                <a:solidFill>
                  <a:schemeClr val="bg1"/>
                </a:solidFill>
              </a:rPr>
              <a:t>Initiation planned in </a:t>
            </a:r>
            <a:r>
              <a:rPr lang="en-IN" sz="2400" b="1" dirty="0" smtClean="0">
                <a:solidFill>
                  <a:schemeClr val="bg1"/>
                </a:solidFill>
              </a:rPr>
              <a:t>July 2019</a:t>
            </a:r>
            <a:endParaRPr lang="en-IN" sz="36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2966" y="1150883"/>
            <a:ext cx="662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2984" y="1112910"/>
            <a:ext cx="33265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Electronic Vaccine Intelligence Network (</a:t>
            </a:r>
            <a:r>
              <a:rPr lang="en-US" sz="2800" dirty="0" err="1"/>
              <a:t>eVIN</a:t>
            </a:r>
            <a:r>
              <a:rPr lang="en-US" sz="2800" dirty="0"/>
              <a:t>) rollout for </a:t>
            </a:r>
            <a:r>
              <a:rPr lang="en-US" sz="2800" dirty="0" smtClean="0"/>
              <a:t>:</a:t>
            </a:r>
          </a:p>
          <a:p>
            <a:endParaRPr lang="en-US" dirty="0"/>
          </a:p>
          <a:p>
            <a:r>
              <a:rPr lang="en-US" sz="2800" dirty="0"/>
              <a:t>Real time stock management and Real time monitoring of cold chain temperature using mobile technology and data logger (</a:t>
            </a:r>
            <a:r>
              <a:rPr lang="en-US" sz="2800" dirty="0" err="1"/>
              <a:t>sim</a:t>
            </a:r>
            <a:r>
              <a:rPr lang="en-US" sz="2800" dirty="0"/>
              <a:t> based)</a:t>
            </a:r>
          </a:p>
        </p:txBody>
      </p:sp>
    </p:spTree>
    <p:extLst>
      <p:ext uri="{BB962C8B-B14F-4D97-AF65-F5344CB8AC3E}">
        <p14:creationId xmlns:p14="http://schemas.microsoft.com/office/powerpoint/2010/main" val="384951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8" grpId="0" animBg="1"/>
      <p:bldP spid="1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1"/>
            <a:ext cx="12192000" cy="81980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Adverse Event Following Immunization (AEFI) Surveillance system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81" y="3524080"/>
            <a:ext cx="11905397" cy="2088118"/>
          </a:xfrm>
          <a:ln w="57150">
            <a:solidFill>
              <a:srgbClr val="FF0000"/>
            </a:solidFill>
          </a:ln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7030A0"/>
                </a:solidFill>
              </a:rPr>
              <a:t> </a:t>
            </a:r>
            <a:r>
              <a:rPr lang="en-US" dirty="0" smtClean="0"/>
              <a:t>An Adverse Event Following Immunization (AEFI) </a:t>
            </a:r>
            <a:r>
              <a:rPr lang="en-US" dirty="0"/>
              <a:t>is any untoward medical occurrence which </a:t>
            </a:r>
            <a:r>
              <a:rPr lang="en-US" b="1" dirty="0"/>
              <a:t>follows immunization </a:t>
            </a:r>
            <a:r>
              <a:rPr lang="en-US" dirty="0"/>
              <a:t>and which </a:t>
            </a:r>
            <a:r>
              <a:rPr lang="en-US" b="1" i="1" dirty="0"/>
              <a:t>does not necessarily have a causal relationship</a:t>
            </a:r>
            <a:r>
              <a:rPr lang="en-US" dirty="0"/>
              <a:t> with the usage of the vaccine. </a:t>
            </a:r>
          </a:p>
          <a:p>
            <a:pPr marL="0" indent="0" algn="ctr">
              <a:lnSpc>
                <a:spcPct val="134000"/>
              </a:lnSpc>
              <a:buNone/>
            </a:pPr>
            <a:r>
              <a:rPr lang="en-US" dirty="0" smtClean="0"/>
              <a:t>The </a:t>
            </a:r>
            <a:r>
              <a:rPr lang="en-US" dirty="0"/>
              <a:t>adverse event may be any </a:t>
            </a:r>
            <a:r>
              <a:rPr lang="en-US" i="1" u="sng" dirty="0"/>
              <a:t>unfavorable or unintended sign, abnormal laboratory finding, symptom or disease</a:t>
            </a:r>
            <a:r>
              <a:rPr lang="en-US" u="sng" dirty="0" smtClean="0"/>
              <a:t>.</a:t>
            </a:r>
          </a:p>
          <a:p>
            <a:pPr marL="0" indent="0" algn="ctr">
              <a:lnSpc>
                <a:spcPct val="134000"/>
              </a:lnSpc>
              <a:buNone/>
            </a:pPr>
            <a:endParaRPr lang="en-US" u="sng" dirty="0" smtClean="0"/>
          </a:p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6287" y="941698"/>
            <a:ext cx="103995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IN" sz="2400" dirty="0"/>
              <a:t>Although vaccines are safe, surveillance of adverse events is required to </a:t>
            </a:r>
          </a:p>
          <a:p>
            <a:pPr marL="800100" lvl="1" indent="-342900">
              <a:spcBef>
                <a:spcPts val="600"/>
              </a:spcBef>
              <a:buSzPct val="70000"/>
              <a:buFont typeface="Wingdings" panose="05000000000000000000" pitchFamily="2" charset="2"/>
              <a:buChar char="ü"/>
            </a:pPr>
            <a:r>
              <a:rPr lang="en-IN" sz="2400" dirty="0"/>
              <a:t>Detect, correct and prevent immunization errors.</a:t>
            </a:r>
          </a:p>
          <a:p>
            <a:pPr marL="800100" lvl="1" indent="-342900">
              <a:spcBef>
                <a:spcPts val="600"/>
              </a:spcBef>
              <a:buSzPct val="70000"/>
              <a:buFont typeface="Wingdings" panose="05000000000000000000" pitchFamily="2" charset="2"/>
              <a:buChar char="ü"/>
            </a:pPr>
            <a:r>
              <a:rPr lang="en-IN" sz="2400" dirty="0"/>
              <a:t>Prevent false blame arising from coincidental adverse events.</a:t>
            </a:r>
          </a:p>
          <a:p>
            <a:pPr marL="800100" lvl="1" indent="-342900">
              <a:spcBef>
                <a:spcPts val="600"/>
              </a:spcBef>
              <a:buSzPct val="70000"/>
              <a:buFont typeface="Wingdings" panose="05000000000000000000" pitchFamily="2" charset="2"/>
              <a:buChar char="ü"/>
            </a:pPr>
            <a:r>
              <a:rPr lang="en-IN" sz="2400" dirty="0"/>
              <a:t>Maintain confidence by addressing parent/community concerns, </a:t>
            </a:r>
            <a:br>
              <a:rPr lang="en-IN" sz="2400" dirty="0"/>
            </a:br>
            <a:r>
              <a:rPr lang="en-IN" sz="2400" dirty="0"/>
              <a:t>and raising awareness about vaccine risks</a:t>
            </a:r>
            <a:r>
              <a:rPr lang="en-IN" sz="2400" dirty="0" smtClean="0"/>
              <a:t>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08625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773" y="908720"/>
            <a:ext cx="11627893" cy="5492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altLang="en-US" b="1" dirty="0">
                <a:solidFill>
                  <a:srgbClr val="0070C0"/>
                </a:solidFill>
                <a:latin typeface="+mj-lt"/>
              </a:rPr>
              <a:t>Minor </a:t>
            </a:r>
            <a:r>
              <a:rPr lang="en-GB" altLang="en-US" b="1" dirty="0" smtClean="0">
                <a:solidFill>
                  <a:srgbClr val="0070C0"/>
                </a:solidFill>
                <a:latin typeface="+mj-lt"/>
              </a:rPr>
              <a:t>AEFIs - </a:t>
            </a:r>
            <a:r>
              <a:rPr lang="en-GB" altLang="en-US" sz="2600" dirty="0" smtClean="0">
                <a:latin typeface="+mj-lt"/>
              </a:rPr>
              <a:t>Minor </a:t>
            </a:r>
            <a:r>
              <a:rPr lang="en-GB" altLang="en-US" sz="2600" dirty="0">
                <a:latin typeface="+mj-lt"/>
              </a:rPr>
              <a:t>reactions following immunization are </a:t>
            </a:r>
            <a:r>
              <a:rPr lang="en-GB" altLang="en-US" sz="2600" u="sng" dirty="0">
                <a:latin typeface="+mj-lt"/>
              </a:rPr>
              <a:t>common </a:t>
            </a:r>
            <a:r>
              <a:rPr lang="en-GB" altLang="en-US" sz="2600" dirty="0">
                <a:latin typeface="+mj-lt"/>
              </a:rPr>
              <a:t>and </a:t>
            </a:r>
            <a:r>
              <a:rPr lang="en-GB" altLang="en-US" sz="2600" u="sng" dirty="0">
                <a:latin typeface="+mj-lt"/>
              </a:rPr>
              <a:t>self-limiting e</a:t>
            </a:r>
            <a:r>
              <a:rPr lang="en-GB" altLang="en-US" sz="2600" dirty="0">
                <a:latin typeface="+mj-lt"/>
              </a:rPr>
              <a:t>.g. pain &amp; swelling at the site of injection, fever, irritability, malaise, </a:t>
            </a:r>
            <a:r>
              <a:rPr lang="en-GB" altLang="en-US" sz="2600" dirty="0" smtClean="0">
                <a:latin typeface="+mj-lt"/>
              </a:rPr>
              <a:t>etc. Recorded in block AEFI register every week and reported monthly in HMIS</a:t>
            </a:r>
          </a:p>
          <a:p>
            <a:pPr marL="0" indent="0">
              <a:buNone/>
            </a:pPr>
            <a:r>
              <a:rPr lang="en-GB" altLang="en-US" b="1" dirty="0" smtClean="0">
                <a:solidFill>
                  <a:srgbClr val="0070C0"/>
                </a:solidFill>
                <a:latin typeface="+mj-lt"/>
              </a:rPr>
              <a:t>Severe AEFIs </a:t>
            </a:r>
            <a:r>
              <a:rPr lang="en-GB" altLang="en-US" sz="3000" b="1" dirty="0" smtClean="0">
                <a:solidFill>
                  <a:srgbClr val="0070C0"/>
                </a:solidFill>
                <a:latin typeface="+mj-lt"/>
              </a:rPr>
              <a:t>- </a:t>
            </a:r>
            <a:r>
              <a:rPr lang="en-US" sz="2600" b="1" dirty="0" smtClean="0">
                <a:latin typeface="+mj-lt"/>
              </a:rPr>
              <a:t>Severity of minor AEFIs increases </a:t>
            </a:r>
            <a:r>
              <a:rPr lang="en-US" sz="2600" dirty="0" smtClean="0">
                <a:latin typeface="+mj-lt"/>
              </a:rPr>
              <a:t>but not hospitalized; E.g. non-hospitalized cases of high grade fever</a:t>
            </a:r>
            <a:r>
              <a:rPr lang="en-US" sz="2600" dirty="0"/>
              <a:t> ( &gt;102 degree F</a:t>
            </a:r>
            <a:r>
              <a:rPr lang="en-US" sz="2600" dirty="0" smtClean="0"/>
              <a:t>);</a:t>
            </a:r>
            <a:r>
              <a:rPr lang="en-US" sz="2600" dirty="0" smtClean="0">
                <a:latin typeface="+mj-lt"/>
              </a:rPr>
              <a:t> febrile seizure cases, anaphylaxis that has recovered; etc. </a:t>
            </a:r>
          </a:p>
          <a:p>
            <a:pPr marL="0" lvl="2" indent="0" defTabSz="493730">
              <a:lnSpc>
                <a:spcPct val="120000"/>
              </a:lnSpc>
              <a:spcBef>
                <a:spcPts val="0"/>
              </a:spcBef>
              <a:buClr>
                <a:schemeClr val="bg2"/>
              </a:buClr>
              <a:buNone/>
              <a:defRPr/>
            </a:pPr>
            <a:r>
              <a:rPr lang="en-US" sz="2800" dirty="0" smtClean="0">
                <a:solidFill>
                  <a:srgbClr val="0070C0"/>
                </a:solidFill>
                <a:ea typeface="ＭＳ Ｐゴシック" pitchFamily="34" charset="-128"/>
              </a:rPr>
              <a:t>Serious </a:t>
            </a:r>
            <a:r>
              <a:rPr lang="en-US" sz="2800" dirty="0">
                <a:solidFill>
                  <a:srgbClr val="0070C0"/>
                </a:solidFill>
                <a:ea typeface="ＭＳ Ｐゴシック" pitchFamily="34" charset="-128"/>
              </a:rPr>
              <a:t>AEFIs </a:t>
            </a:r>
            <a:r>
              <a:rPr lang="en-US" sz="2800" dirty="0" smtClean="0">
                <a:solidFill>
                  <a:srgbClr val="0070C0"/>
                </a:solidFill>
                <a:ea typeface="ＭＳ Ｐゴシック" pitchFamily="34" charset="-128"/>
              </a:rPr>
              <a:t>- </a:t>
            </a:r>
            <a:r>
              <a:rPr lang="en-US" sz="2600" dirty="0">
                <a:latin typeface="+mj-lt"/>
              </a:rPr>
              <a:t>Any event resulting in </a:t>
            </a:r>
            <a:r>
              <a:rPr lang="en-US" sz="2600" b="1" dirty="0">
                <a:latin typeface="+mj-lt"/>
              </a:rPr>
              <a:t>Death, Hospitalization, Persistent or significant disability, Clustering, Community concern.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600" b="1" dirty="0" smtClean="0">
              <a:latin typeface="+mj-lt"/>
            </a:endParaRP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b="1" dirty="0" smtClean="0">
                <a:latin typeface="+mj-lt"/>
              </a:rPr>
              <a:t>Report </a:t>
            </a:r>
            <a:r>
              <a:rPr lang="en-US" sz="2800" b="1" dirty="0">
                <a:latin typeface="+mj-lt"/>
              </a:rPr>
              <a:t>all serious and severe AEFIs </a:t>
            </a:r>
            <a:r>
              <a:rPr lang="en-US" sz="2800" b="1" dirty="0" smtClean="0">
                <a:latin typeface="+mj-lt"/>
              </a:rPr>
              <a:t>immediately to </a:t>
            </a:r>
            <a:r>
              <a:rPr lang="en-US" sz="2800" b="1" i="1" u="sng" dirty="0" smtClean="0">
                <a:latin typeface="+mj-lt"/>
              </a:rPr>
              <a:t>aefiindia@gmail.com!</a:t>
            </a:r>
            <a:endParaRPr lang="en-US" sz="2800" b="1" i="1" u="sng" dirty="0">
              <a:latin typeface="+mj-lt"/>
            </a:endParaRP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en-US" sz="2800" b="1" dirty="0">
                <a:latin typeface="+mj-lt"/>
              </a:rPr>
              <a:t>Follow National AEFI Surveillance Guidelines – 2015</a:t>
            </a:r>
            <a:endParaRPr lang="en-US" sz="2800" b="1" dirty="0">
              <a:latin typeface="+mj-lt"/>
            </a:endParaRPr>
          </a:p>
          <a:p>
            <a:pPr marL="0" lvl="1" indent="0">
              <a:buNone/>
              <a:defRPr/>
            </a:pPr>
            <a:endParaRPr lang="en-US" sz="2600" b="1" dirty="0" smtClean="0">
              <a:latin typeface="+mj-lt"/>
              <a:ea typeface="ＭＳ Ｐゴシック" pitchFamily="34" charset="-128"/>
            </a:endParaRPr>
          </a:p>
          <a:p>
            <a:pPr marL="0" lvl="1" indent="0">
              <a:buNone/>
              <a:defRPr/>
            </a:pPr>
            <a:endParaRPr lang="en-US" sz="2600" b="1" dirty="0">
              <a:latin typeface="+mj-lt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80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D0101"/>
              </a:buClr>
              <a:buFont typeface="Arial" pitchFamily="34" charset="0"/>
            </a:pPr>
            <a:r>
              <a:rPr lang="de-DE" sz="3600" b="1" dirty="0" smtClean="0">
                <a:solidFill>
                  <a:prstClr val="white"/>
                </a:solidFill>
                <a:latin typeface="Cambria" panose="02040503050406030204" pitchFamily="18" charset="0"/>
                <a:ea typeface="MS PGothic" pitchFamily="34" charset="-128"/>
                <a:cs typeface="+mn-cs"/>
              </a:rPr>
              <a:t>Types of AEFIs (for reporting)</a:t>
            </a:r>
            <a:endParaRPr lang="en-US" sz="3600" b="1" dirty="0">
              <a:solidFill>
                <a:prstClr val="white"/>
              </a:solidFill>
              <a:latin typeface="Cambria" panose="02040503050406030204" pitchFamily="18" charset="0"/>
              <a:ea typeface="MS PGothic" pitchFamily="34" charset="-128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25118" y="2927359"/>
            <a:ext cx="1532958" cy="20882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38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0700031"/>
              </p:ext>
            </p:extLst>
          </p:nvPr>
        </p:nvGraphicFramePr>
        <p:xfrm>
          <a:off x="236483" y="1196752"/>
          <a:ext cx="11792607" cy="5361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245A434D-87CE-4688-8470-BE711EEF717E}"/>
              </a:ext>
            </a:extLst>
          </p:cNvPr>
          <p:cNvGrpSpPr/>
          <p:nvPr/>
        </p:nvGrpSpPr>
        <p:grpSpPr>
          <a:xfrm>
            <a:off x="2740151" y="3888409"/>
            <a:ext cx="1641671" cy="1625189"/>
            <a:chOff x="1988152" y="3964051"/>
            <a:chExt cx="1641671" cy="1625189"/>
          </a:xfrm>
        </p:grpSpPr>
        <p:sp>
          <p:nvSpPr>
            <p:cNvPr id="5" name="Rectangle 4"/>
            <p:cNvSpPr/>
            <p:nvPr/>
          </p:nvSpPr>
          <p:spPr>
            <a:xfrm>
              <a:off x="1988152" y="3964051"/>
              <a:ext cx="1641671" cy="566266"/>
            </a:xfrm>
            <a:prstGeom prst="rect">
              <a:avLst/>
            </a:prstGeom>
            <a:solidFill>
              <a:schemeClr val="bg1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National AEFI Guidelines Printed &amp; Circulated</a:t>
              </a:r>
            </a:p>
          </p:txBody>
        </p:sp>
        <p:sp>
          <p:nvSpPr>
            <p:cNvPr id="8" name="Down Arrow 7"/>
            <p:cNvSpPr/>
            <p:nvPr/>
          </p:nvSpPr>
          <p:spPr>
            <a:xfrm>
              <a:off x="2592761" y="4901845"/>
              <a:ext cx="237600" cy="687395"/>
            </a:xfrm>
            <a:prstGeom prst="downArrow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B49F7B97-8190-4CA6-B9A6-A25C4733FC39}"/>
              </a:ext>
            </a:extLst>
          </p:cNvPr>
          <p:cNvGrpSpPr/>
          <p:nvPr/>
        </p:nvGrpSpPr>
        <p:grpSpPr>
          <a:xfrm>
            <a:off x="7110950" y="1976421"/>
            <a:ext cx="1155850" cy="2771741"/>
            <a:chOff x="5356541" y="2069340"/>
            <a:chExt cx="1155850" cy="2771741"/>
          </a:xfrm>
        </p:grpSpPr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820967" y="2502055"/>
              <a:ext cx="216000" cy="2339026"/>
            </a:xfrm>
            <a:prstGeom prst="downArrow">
              <a:avLst>
                <a:gd name="adj1" fmla="val 50000"/>
                <a:gd name="adj2" fmla="val 54065"/>
              </a:avLst>
            </a:prstGeom>
            <a:solidFill>
              <a:srgbClr val="FFFF00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IN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5356541" y="2069340"/>
              <a:ext cx="1155850" cy="73866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cs typeface="Arial" pitchFamily="34" charset="0"/>
                </a:rPr>
                <a:t>ITSU/ AEFI Sect. Established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277B15B1-D8AE-4486-900D-483388D2456F}"/>
              </a:ext>
            </a:extLst>
          </p:cNvPr>
          <p:cNvGrpSpPr/>
          <p:nvPr/>
        </p:nvGrpSpPr>
        <p:grpSpPr>
          <a:xfrm>
            <a:off x="5591944" y="2941302"/>
            <a:ext cx="1401950" cy="1999867"/>
            <a:chOff x="4322178" y="2941301"/>
            <a:chExt cx="1401950" cy="1999867"/>
          </a:xfrm>
        </p:grpSpPr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4913970" y="3362291"/>
              <a:ext cx="216000" cy="1578877"/>
            </a:xfrm>
            <a:prstGeom prst="downArrow">
              <a:avLst>
                <a:gd name="adj1" fmla="val 50000"/>
                <a:gd name="adj2" fmla="val 54065"/>
              </a:avLst>
            </a:prstGeom>
            <a:solidFill>
              <a:srgbClr val="FFFF00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IN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4322178" y="2941301"/>
              <a:ext cx="1401950" cy="10464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square" lIns="0" tIns="91440" rIns="0" bIns="9144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cs typeface="Arial" pitchFamily="34" charset="0"/>
                </a:rPr>
                <a:t> Revised National AEFI Guidelines circulated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6B8441B7-4067-41BF-87F9-E24F7C041A50}"/>
              </a:ext>
            </a:extLst>
          </p:cNvPr>
          <p:cNvGrpSpPr/>
          <p:nvPr/>
        </p:nvGrpSpPr>
        <p:grpSpPr>
          <a:xfrm>
            <a:off x="8597899" y="770434"/>
            <a:ext cx="1479564" cy="2819364"/>
            <a:chOff x="6646057" y="1050841"/>
            <a:chExt cx="1479564" cy="2819364"/>
          </a:xfrm>
        </p:grpSpPr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6646057" y="1050841"/>
              <a:ext cx="1479564" cy="95410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cs typeface="Arial" pitchFamily="34" charset="0"/>
                </a:rPr>
                <a:t>Revised National AEFI Guidelines circulated</a:t>
              </a:r>
            </a:p>
          </p:txBody>
        </p:sp>
        <p:sp>
          <p:nvSpPr>
            <p:cNvPr id="14" name="AutoShape 7"/>
            <p:cNvSpPr>
              <a:spLocks noChangeArrowheads="1"/>
            </p:cNvSpPr>
            <p:nvPr/>
          </p:nvSpPr>
          <p:spPr bwMode="auto">
            <a:xfrm>
              <a:off x="7202301" y="1986984"/>
              <a:ext cx="216000" cy="1883221"/>
            </a:xfrm>
            <a:prstGeom prst="downArrow">
              <a:avLst>
                <a:gd name="adj1" fmla="val 50000"/>
                <a:gd name="adj2" fmla="val 54065"/>
              </a:avLst>
            </a:prstGeom>
            <a:solidFill>
              <a:srgbClr val="FFFF00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IN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43F5522-33B0-4802-A5CA-1B5F8723BECD}"/>
              </a:ext>
            </a:extLst>
          </p:cNvPr>
          <p:cNvSpPr txBox="1"/>
          <p:nvPr/>
        </p:nvSpPr>
        <p:spPr>
          <a:xfrm>
            <a:off x="8040217" y="6620799"/>
            <a:ext cx="3988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/>
              <a:t>*Data as on 31-Mar-2019 (as per DOV)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043974" y="2357199"/>
            <a:ext cx="4717589" cy="2880321"/>
          </a:xfrm>
          <a:prstGeom prst="straightConnector1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 rot="19729893">
            <a:off x="4404873" y="3617339"/>
            <a:ext cx="5216112" cy="36004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Capacity   building     for  AEFI    Surveillance </a:t>
            </a:r>
          </a:p>
        </p:txBody>
      </p:sp>
      <p:sp>
        <p:nvSpPr>
          <p:cNvPr id="19" name="Text Box 73"/>
          <p:cNvSpPr txBox="1">
            <a:spLocks noChangeArrowheads="1"/>
          </p:cNvSpPr>
          <p:nvPr/>
        </p:nvSpPr>
        <p:spPr bwMode="auto">
          <a:xfrm>
            <a:off x="0" y="-2673"/>
            <a:ext cx="12192000" cy="830997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en-US" sz="2400" b="1" dirty="0">
                <a:solidFill>
                  <a:schemeClr val="bg1"/>
                </a:solidFill>
                <a:ea typeface="MS PGothic" panose="020B0600070205080204" pitchFamily="34" charset="-128"/>
              </a:rPr>
              <a:t>Reporting of Serious / Severe AEFI Cases</a:t>
            </a:r>
          </a:p>
          <a:p>
            <a:pPr algn="ctr">
              <a:spcBef>
                <a:spcPts val="0"/>
              </a:spcBef>
              <a:buNone/>
            </a:pPr>
            <a:r>
              <a:rPr lang="en-US" altLang="en-US" sz="2400" b="1" dirty="0">
                <a:solidFill>
                  <a:schemeClr val="bg1"/>
                </a:solidFill>
                <a:ea typeface="MS PGothic" panose="020B0600070205080204" pitchFamily="34" charset="-128"/>
              </a:rPr>
              <a:t> </a:t>
            </a:r>
            <a:r>
              <a:rPr lang="en-US" altLang="en-US" sz="2400" b="1" dirty="0" smtClean="0">
                <a:solidFill>
                  <a:schemeClr val="bg1"/>
                </a:solidFill>
                <a:ea typeface="MS PGothic" panose="020B0600070205080204" pitchFamily="34" charset="-128"/>
              </a:rPr>
              <a:t>2001-2019*</a:t>
            </a:r>
            <a:endParaRPr lang="en-US" altLang="en-US" sz="24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8985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40"/>
          <p:cNvSpPr txBox="1">
            <a:spLocks noChangeArrowheads="1"/>
          </p:cNvSpPr>
          <p:nvPr/>
        </p:nvSpPr>
        <p:spPr bwMode="auto">
          <a:xfrm>
            <a:off x="1660974" y="1967701"/>
            <a:ext cx="1301481" cy="2588324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The DIO sends CRF within next 24 hours and PCIF in 10 days. The FCIF is  submitted within next 60 days</a:t>
            </a:r>
          </a:p>
        </p:txBody>
      </p:sp>
      <p:sp>
        <p:nvSpPr>
          <p:cNvPr id="29699" name="Text Box 41"/>
          <p:cNvSpPr txBox="1">
            <a:spLocks noChangeArrowheads="1"/>
          </p:cNvSpPr>
          <p:nvPr/>
        </p:nvSpPr>
        <p:spPr bwMode="auto">
          <a:xfrm>
            <a:off x="3935761" y="873123"/>
            <a:ext cx="3779490" cy="181588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600" dirty="0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Immunization Division, MOHFW</a:t>
            </a:r>
          </a:p>
          <a:p>
            <a:pPr algn="ctr">
              <a:spcBef>
                <a:spcPct val="50000"/>
              </a:spcBef>
              <a:buFontTx/>
              <a:buNone/>
            </a:pPr>
            <a:endParaRPr lang="en-US" altLang="en-US" sz="1600" dirty="0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>
              <a:spcBef>
                <a:spcPct val="50000"/>
              </a:spcBef>
              <a:buFontTx/>
              <a:buNone/>
            </a:pPr>
            <a:endParaRPr lang="en-US" altLang="en-US" sz="1600" dirty="0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            </a:t>
            </a:r>
          </a:p>
        </p:txBody>
      </p:sp>
      <p:sp>
        <p:nvSpPr>
          <p:cNvPr id="29700" name="Text Box 42"/>
          <p:cNvSpPr txBox="1">
            <a:spLocks noChangeArrowheads="1"/>
          </p:cNvSpPr>
          <p:nvPr/>
        </p:nvSpPr>
        <p:spPr bwMode="auto">
          <a:xfrm>
            <a:off x="8001000" y="1290346"/>
            <a:ext cx="2514600" cy="3460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National AEFI Committee</a:t>
            </a:r>
          </a:p>
        </p:txBody>
      </p:sp>
      <p:sp>
        <p:nvSpPr>
          <p:cNvPr id="29701" name="Text Box 43"/>
          <p:cNvSpPr txBox="1">
            <a:spLocks noChangeArrowheads="1"/>
          </p:cNvSpPr>
          <p:nvPr/>
        </p:nvSpPr>
        <p:spPr bwMode="auto">
          <a:xfrm>
            <a:off x="4629150" y="2997335"/>
            <a:ext cx="2819400" cy="7080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State Immunization  Office</a:t>
            </a:r>
          </a:p>
          <a:p>
            <a:pPr algn="ctr">
              <a:spcBef>
                <a:spcPct val="50000"/>
              </a:spcBef>
              <a:buFontTx/>
              <a:buNone/>
            </a:pPr>
            <a:endParaRPr lang="en-US" altLang="en-US" sz="1600" dirty="0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29702" name="Text Box 44"/>
          <p:cNvSpPr txBox="1">
            <a:spLocks noChangeArrowheads="1"/>
          </p:cNvSpPr>
          <p:nvPr/>
        </p:nvSpPr>
        <p:spPr bwMode="auto">
          <a:xfrm>
            <a:off x="4619625" y="4242561"/>
            <a:ext cx="2819400" cy="7080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District Immunization Office</a:t>
            </a:r>
          </a:p>
          <a:p>
            <a:pPr algn="ctr">
              <a:spcBef>
                <a:spcPct val="50000"/>
              </a:spcBef>
              <a:buFontTx/>
              <a:buNone/>
            </a:pPr>
            <a:endParaRPr lang="en-US" altLang="en-US" sz="1600" dirty="0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29703" name="Text Box 45"/>
          <p:cNvSpPr txBox="1">
            <a:spLocks noChangeArrowheads="1"/>
          </p:cNvSpPr>
          <p:nvPr/>
        </p:nvSpPr>
        <p:spPr bwMode="auto">
          <a:xfrm>
            <a:off x="4665663" y="5483985"/>
            <a:ext cx="2798762" cy="584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Health facilities and outreach sessions</a:t>
            </a:r>
          </a:p>
        </p:txBody>
      </p:sp>
      <p:sp>
        <p:nvSpPr>
          <p:cNvPr id="29704" name="Text Box 46"/>
          <p:cNvSpPr txBox="1">
            <a:spLocks noChangeArrowheads="1"/>
          </p:cNvSpPr>
          <p:nvPr/>
        </p:nvSpPr>
        <p:spPr bwMode="auto">
          <a:xfrm>
            <a:off x="8001000" y="3229315"/>
            <a:ext cx="2514600" cy="3460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State AEFI Committee</a:t>
            </a:r>
          </a:p>
        </p:txBody>
      </p:sp>
      <p:sp>
        <p:nvSpPr>
          <p:cNvPr id="29705" name="Text Box 47"/>
          <p:cNvSpPr txBox="1">
            <a:spLocks noChangeArrowheads="1"/>
          </p:cNvSpPr>
          <p:nvPr/>
        </p:nvSpPr>
        <p:spPr bwMode="auto">
          <a:xfrm>
            <a:off x="8001000" y="4363793"/>
            <a:ext cx="2514600" cy="3460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District AEFI Committee</a:t>
            </a:r>
          </a:p>
        </p:txBody>
      </p:sp>
      <p:sp>
        <p:nvSpPr>
          <p:cNvPr id="24585" name="Text Box 49"/>
          <p:cNvSpPr txBox="1">
            <a:spLocks noChangeArrowheads="1"/>
          </p:cNvSpPr>
          <p:nvPr/>
        </p:nvSpPr>
        <p:spPr bwMode="auto">
          <a:xfrm>
            <a:off x="1676400" y="4931536"/>
            <a:ext cx="1449388" cy="1323439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Report AEFI within 24 hours  of Notification through CRF</a:t>
            </a:r>
            <a:endParaRPr lang="en-US" altLang="en-US" sz="1400" dirty="0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29707" name="Line 50"/>
          <p:cNvSpPr>
            <a:spLocks noChangeShapeType="1"/>
          </p:cNvSpPr>
          <p:nvPr/>
        </p:nvSpPr>
        <p:spPr bwMode="auto">
          <a:xfrm>
            <a:off x="3407821" y="1417971"/>
            <a:ext cx="487089" cy="0"/>
          </a:xfrm>
          <a:prstGeom prst="line">
            <a:avLst/>
          </a:prstGeom>
          <a:noFill/>
          <a:ln w="127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08" name="Line 51"/>
          <p:cNvSpPr>
            <a:spLocks noChangeShapeType="1"/>
          </p:cNvSpPr>
          <p:nvPr/>
        </p:nvSpPr>
        <p:spPr bwMode="auto">
          <a:xfrm>
            <a:off x="3431704" y="3151473"/>
            <a:ext cx="1178396" cy="7167"/>
          </a:xfrm>
          <a:prstGeom prst="line">
            <a:avLst/>
          </a:prstGeom>
          <a:noFill/>
          <a:ln w="127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09" name="Line 52"/>
          <p:cNvSpPr>
            <a:spLocks noChangeShapeType="1"/>
          </p:cNvSpPr>
          <p:nvPr/>
        </p:nvSpPr>
        <p:spPr bwMode="auto">
          <a:xfrm>
            <a:off x="3159215" y="4363792"/>
            <a:ext cx="1435011" cy="0"/>
          </a:xfrm>
          <a:prstGeom prst="line">
            <a:avLst/>
          </a:prstGeom>
          <a:noFill/>
          <a:ln w="127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10" name="Line 53"/>
          <p:cNvSpPr>
            <a:spLocks noChangeShapeType="1"/>
          </p:cNvSpPr>
          <p:nvPr/>
        </p:nvSpPr>
        <p:spPr bwMode="auto">
          <a:xfrm>
            <a:off x="3149688" y="4363792"/>
            <a:ext cx="0" cy="1275008"/>
          </a:xfrm>
          <a:prstGeom prst="line">
            <a:avLst/>
          </a:prstGeom>
          <a:noFill/>
          <a:ln w="127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11" name="Line 54"/>
          <p:cNvSpPr>
            <a:spLocks noChangeShapeType="1"/>
          </p:cNvSpPr>
          <p:nvPr/>
        </p:nvSpPr>
        <p:spPr bwMode="auto">
          <a:xfrm flipH="1">
            <a:off x="3149688" y="5638800"/>
            <a:ext cx="1422312" cy="11113"/>
          </a:xfrm>
          <a:prstGeom prst="line">
            <a:avLst/>
          </a:prstGeom>
          <a:noFill/>
          <a:ln w="127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12" name="Line 56"/>
          <p:cNvSpPr>
            <a:spLocks noChangeShapeType="1"/>
          </p:cNvSpPr>
          <p:nvPr/>
        </p:nvSpPr>
        <p:spPr bwMode="auto">
          <a:xfrm flipH="1">
            <a:off x="3407556" y="1417970"/>
            <a:ext cx="264" cy="2800532"/>
          </a:xfrm>
          <a:prstGeom prst="line">
            <a:avLst/>
          </a:prstGeom>
          <a:noFill/>
          <a:ln w="127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13" name="Line 57"/>
          <p:cNvSpPr>
            <a:spLocks noChangeShapeType="1"/>
          </p:cNvSpPr>
          <p:nvPr/>
        </p:nvSpPr>
        <p:spPr bwMode="auto">
          <a:xfrm flipH="1" flipV="1">
            <a:off x="3431704" y="4242560"/>
            <a:ext cx="1178396" cy="13210"/>
          </a:xfrm>
          <a:prstGeom prst="line">
            <a:avLst/>
          </a:prstGeom>
          <a:noFill/>
          <a:ln w="127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14" name="Text Box 58"/>
          <p:cNvSpPr txBox="1">
            <a:spLocks noChangeArrowheads="1"/>
          </p:cNvSpPr>
          <p:nvPr/>
        </p:nvSpPr>
        <p:spPr bwMode="auto">
          <a:xfrm>
            <a:off x="3220802" y="4724400"/>
            <a:ext cx="1046398" cy="5588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 dirty="0" err="1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Pvt</a:t>
            </a: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 Practitioner</a:t>
            </a:r>
            <a:r>
              <a:rPr lang="en-US" altLang="en-US" sz="16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 </a:t>
            </a:r>
          </a:p>
        </p:txBody>
      </p:sp>
      <p:sp>
        <p:nvSpPr>
          <p:cNvPr id="29715" name="Line 59"/>
          <p:cNvSpPr>
            <a:spLocks noChangeShapeType="1"/>
          </p:cNvSpPr>
          <p:nvPr/>
        </p:nvSpPr>
        <p:spPr bwMode="auto">
          <a:xfrm>
            <a:off x="4429125" y="5486400"/>
            <a:ext cx="152400" cy="0"/>
          </a:xfrm>
          <a:prstGeom prst="line">
            <a:avLst/>
          </a:prstGeom>
          <a:noFill/>
          <a:ln w="12700">
            <a:solidFill>
              <a:srgbClr val="99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16" name="Line 61"/>
          <p:cNvSpPr>
            <a:spLocks noChangeShapeType="1"/>
          </p:cNvSpPr>
          <p:nvPr/>
        </p:nvSpPr>
        <p:spPr bwMode="auto">
          <a:xfrm>
            <a:off x="4419601" y="4572000"/>
            <a:ext cx="9525" cy="914400"/>
          </a:xfrm>
          <a:prstGeom prst="line">
            <a:avLst/>
          </a:prstGeom>
          <a:noFill/>
          <a:ln w="1270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17" name="Line 62"/>
          <p:cNvSpPr>
            <a:spLocks noChangeShapeType="1"/>
          </p:cNvSpPr>
          <p:nvPr/>
        </p:nvSpPr>
        <p:spPr bwMode="auto">
          <a:xfrm>
            <a:off x="4419601" y="4572000"/>
            <a:ext cx="174625" cy="0"/>
          </a:xfrm>
          <a:prstGeom prst="line">
            <a:avLst/>
          </a:prstGeom>
          <a:noFill/>
          <a:ln w="12700">
            <a:solidFill>
              <a:srgbClr val="99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18" name="Line 63"/>
          <p:cNvSpPr>
            <a:spLocks noChangeShapeType="1"/>
          </p:cNvSpPr>
          <p:nvPr/>
        </p:nvSpPr>
        <p:spPr bwMode="auto">
          <a:xfrm flipV="1">
            <a:off x="4267201" y="5024438"/>
            <a:ext cx="161925" cy="4762"/>
          </a:xfrm>
          <a:prstGeom prst="line">
            <a:avLst/>
          </a:prstGeom>
          <a:noFill/>
          <a:ln w="1270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19" name="Line 64"/>
          <p:cNvSpPr>
            <a:spLocks noChangeShapeType="1"/>
          </p:cNvSpPr>
          <p:nvPr/>
        </p:nvSpPr>
        <p:spPr bwMode="auto">
          <a:xfrm flipH="1">
            <a:off x="6029325" y="2713063"/>
            <a:ext cx="9525" cy="344462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20" name="Line 65"/>
          <p:cNvSpPr>
            <a:spLocks noChangeShapeType="1"/>
          </p:cNvSpPr>
          <p:nvPr/>
        </p:nvSpPr>
        <p:spPr bwMode="auto">
          <a:xfrm flipV="1">
            <a:off x="7549838" y="3345846"/>
            <a:ext cx="285750" cy="0"/>
          </a:xfrm>
          <a:prstGeom prst="line">
            <a:avLst/>
          </a:prstGeom>
          <a:noFill/>
          <a:ln w="1270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21" name="Line 66"/>
          <p:cNvSpPr>
            <a:spLocks noChangeShapeType="1"/>
          </p:cNvSpPr>
          <p:nvPr/>
        </p:nvSpPr>
        <p:spPr bwMode="auto">
          <a:xfrm flipH="1" flipV="1">
            <a:off x="7530788" y="3575389"/>
            <a:ext cx="304800" cy="0"/>
          </a:xfrm>
          <a:prstGeom prst="line">
            <a:avLst/>
          </a:prstGeom>
          <a:noFill/>
          <a:ln w="1270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22" name="Line 67"/>
          <p:cNvSpPr>
            <a:spLocks noChangeShapeType="1"/>
          </p:cNvSpPr>
          <p:nvPr/>
        </p:nvSpPr>
        <p:spPr bwMode="auto">
          <a:xfrm flipV="1">
            <a:off x="7572375" y="4536829"/>
            <a:ext cx="285750" cy="0"/>
          </a:xfrm>
          <a:prstGeom prst="line">
            <a:avLst/>
          </a:prstGeom>
          <a:noFill/>
          <a:ln w="1270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23" name="Line 68"/>
          <p:cNvSpPr>
            <a:spLocks noChangeShapeType="1"/>
          </p:cNvSpPr>
          <p:nvPr/>
        </p:nvSpPr>
        <p:spPr bwMode="auto">
          <a:xfrm flipH="1" flipV="1">
            <a:off x="7530788" y="4704456"/>
            <a:ext cx="304800" cy="0"/>
          </a:xfrm>
          <a:prstGeom prst="line">
            <a:avLst/>
          </a:prstGeom>
          <a:noFill/>
          <a:ln w="1270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24" name="Line 69"/>
          <p:cNvSpPr>
            <a:spLocks noChangeShapeType="1"/>
          </p:cNvSpPr>
          <p:nvPr/>
        </p:nvSpPr>
        <p:spPr bwMode="auto">
          <a:xfrm flipV="1">
            <a:off x="7715250" y="1492787"/>
            <a:ext cx="285750" cy="0"/>
          </a:xfrm>
          <a:prstGeom prst="line">
            <a:avLst/>
          </a:prstGeom>
          <a:noFill/>
          <a:ln w="1270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25" name="Line 70"/>
          <p:cNvSpPr>
            <a:spLocks noChangeShapeType="1"/>
          </p:cNvSpPr>
          <p:nvPr/>
        </p:nvSpPr>
        <p:spPr bwMode="auto">
          <a:xfrm flipH="1" flipV="1">
            <a:off x="7705725" y="1636420"/>
            <a:ext cx="304800" cy="0"/>
          </a:xfrm>
          <a:prstGeom prst="line">
            <a:avLst/>
          </a:prstGeom>
          <a:noFill/>
          <a:ln w="1270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26" name="Line 71"/>
          <p:cNvSpPr>
            <a:spLocks noChangeShapeType="1"/>
          </p:cNvSpPr>
          <p:nvPr/>
        </p:nvSpPr>
        <p:spPr bwMode="auto">
          <a:xfrm>
            <a:off x="6038850" y="3767172"/>
            <a:ext cx="1" cy="455479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27" name="Line 72"/>
          <p:cNvSpPr>
            <a:spLocks noChangeShapeType="1"/>
          </p:cNvSpPr>
          <p:nvPr/>
        </p:nvSpPr>
        <p:spPr bwMode="auto">
          <a:xfrm>
            <a:off x="6080483" y="4931535"/>
            <a:ext cx="0" cy="55245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28" name="Text Box 73"/>
          <p:cNvSpPr txBox="1">
            <a:spLocks noChangeArrowheads="1"/>
          </p:cNvSpPr>
          <p:nvPr/>
        </p:nvSpPr>
        <p:spPr bwMode="auto">
          <a:xfrm>
            <a:off x="0" y="-2882"/>
            <a:ext cx="12191999" cy="5847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chemeClr val="bg1"/>
                </a:solidFill>
                <a:latin typeface="+mj-lt"/>
                <a:ea typeface="MS PGothic" panose="020B0600070205080204" pitchFamily="34" charset="-128"/>
              </a:rPr>
              <a:t>AEFI </a:t>
            </a:r>
            <a:r>
              <a:rPr lang="en-US" altLang="en-US" b="1" dirty="0" smtClean="0">
                <a:solidFill>
                  <a:schemeClr val="bg1"/>
                </a:solidFill>
                <a:latin typeface="+mj-lt"/>
                <a:ea typeface="MS PGothic" panose="020B0600070205080204" pitchFamily="34" charset="-128"/>
              </a:rPr>
              <a:t>surveillance – formats, timelines and stakeholders </a:t>
            </a:r>
            <a:endParaRPr lang="en-US" altLang="en-US" b="1" dirty="0">
              <a:solidFill>
                <a:schemeClr val="bg1"/>
              </a:solidFill>
              <a:latin typeface="+mj-lt"/>
              <a:ea typeface="MS PGothic" panose="020B0600070205080204" pitchFamily="34" charset="-128"/>
            </a:endParaRPr>
          </a:p>
        </p:txBody>
      </p:sp>
      <p:sp>
        <p:nvSpPr>
          <p:cNvPr id="29729" name="Line 64"/>
          <p:cNvSpPr>
            <a:spLocks noChangeShapeType="1"/>
          </p:cNvSpPr>
          <p:nvPr/>
        </p:nvSpPr>
        <p:spPr bwMode="auto">
          <a:xfrm flipV="1">
            <a:off x="6435724" y="2717460"/>
            <a:ext cx="1" cy="218062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30" name="Line 64"/>
          <p:cNvSpPr>
            <a:spLocks noChangeShapeType="1"/>
          </p:cNvSpPr>
          <p:nvPr/>
        </p:nvSpPr>
        <p:spPr bwMode="auto">
          <a:xfrm flipV="1">
            <a:off x="6435725" y="3685102"/>
            <a:ext cx="0" cy="5334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31" name="Line 64"/>
          <p:cNvSpPr>
            <a:spLocks noChangeShapeType="1"/>
          </p:cNvSpPr>
          <p:nvPr/>
        </p:nvSpPr>
        <p:spPr bwMode="auto">
          <a:xfrm flipV="1">
            <a:off x="6435725" y="4988685"/>
            <a:ext cx="0" cy="4953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6" name="Rectangle 35"/>
          <p:cNvSpPr/>
          <p:nvPr/>
        </p:nvSpPr>
        <p:spPr>
          <a:xfrm>
            <a:off x="1676400" y="949325"/>
            <a:ext cx="1244332" cy="803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chemeClr val="tx1"/>
                </a:solidFill>
              </a:rPr>
              <a:t>Severe and serious AEFI</a:t>
            </a:r>
            <a:endParaRPr lang="en-IN" sz="1600" b="1" dirty="0">
              <a:solidFill>
                <a:schemeClr val="tx1"/>
              </a:solidFill>
            </a:endParaRPr>
          </a:p>
        </p:txBody>
      </p:sp>
      <p:sp>
        <p:nvSpPr>
          <p:cNvPr id="29733" name="Text Box 42"/>
          <p:cNvSpPr txBox="1">
            <a:spLocks noChangeArrowheads="1"/>
          </p:cNvSpPr>
          <p:nvPr/>
        </p:nvSpPr>
        <p:spPr bwMode="auto">
          <a:xfrm>
            <a:off x="4348162" y="1668729"/>
            <a:ext cx="3019424" cy="954107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AEFI Secretariat</a:t>
            </a:r>
            <a:r>
              <a:rPr lang="en-US" altLang="en-US" sz="1400" dirty="0" smtClean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, ITSU</a:t>
            </a:r>
            <a:endParaRPr lang="en-US" altLang="en-US" sz="1400" dirty="0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+</a:t>
            </a:r>
          </a:p>
          <a:p>
            <a:pPr algn="ctr">
              <a:spcBef>
                <a:spcPct val="50000"/>
              </a:spcBef>
              <a:buNone/>
            </a:pP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4 Zonal AEFI Consultants</a:t>
            </a:r>
          </a:p>
        </p:txBody>
      </p:sp>
      <p:sp>
        <p:nvSpPr>
          <p:cNvPr id="29734" name="Text Box 42"/>
          <p:cNvSpPr txBox="1">
            <a:spLocks noChangeArrowheads="1"/>
          </p:cNvSpPr>
          <p:nvPr/>
        </p:nvSpPr>
        <p:spPr bwMode="auto">
          <a:xfrm>
            <a:off x="8001000" y="1806473"/>
            <a:ext cx="2514600" cy="830263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Natl. AEFI Technical Collaborating Centre (LHMC, New Delhi)</a:t>
            </a:r>
          </a:p>
        </p:txBody>
      </p:sp>
      <p:sp>
        <p:nvSpPr>
          <p:cNvPr id="29735" name="Line 70"/>
          <p:cNvSpPr>
            <a:spLocks noChangeShapeType="1"/>
          </p:cNvSpPr>
          <p:nvPr/>
        </p:nvSpPr>
        <p:spPr bwMode="auto">
          <a:xfrm flipH="1" flipV="1">
            <a:off x="7367586" y="1838325"/>
            <a:ext cx="609266" cy="17172"/>
          </a:xfrm>
          <a:prstGeom prst="line">
            <a:avLst/>
          </a:prstGeom>
          <a:noFill/>
          <a:ln w="1270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36" name="Line 69"/>
          <p:cNvSpPr>
            <a:spLocks noChangeShapeType="1"/>
          </p:cNvSpPr>
          <p:nvPr/>
        </p:nvSpPr>
        <p:spPr bwMode="auto">
          <a:xfrm>
            <a:off x="7367587" y="2103438"/>
            <a:ext cx="585789" cy="761"/>
          </a:xfrm>
          <a:prstGeom prst="line">
            <a:avLst/>
          </a:prstGeom>
          <a:noFill/>
          <a:ln w="1270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" name="Text Box 42"/>
          <p:cNvSpPr txBox="1">
            <a:spLocks noChangeArrowheads="1"/>
          </p:cNvSpPr>
          <p:nvPr/>
        </p:nvSpPr>
        <p:spPr bwMode="auto">
          <a:xfrm>
            <a:off x="7986073" y="636992"/>
            <a:ext cx="2514600" cy="5847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/>
              <a:t>Pharmacovigilance   </a:t>
            </a:r>
            <a:r>
              <a:rPr lang="en-US" sz="1600" dirty="0"/>
              <a:t>partners</a:t>
            </a:r>
          </a:p>
        </p:txBody>
      </p:sp>
      <p:sp>
        <p:nvSpPr>
          <p:cNvPr id="42" name="Line 69"/>
          <p:cNvSpPr>
            <a:spLocks noChangeShapeType="1"/>
          </p:cNvSpPr>
          <p:nvPr/>
        </p:nvSpPr>
        <p:spPr bwMode="auto">
          <a:xfrm flipV="1">
            <a:off x="7724775" y="1166618"/>
            <a:ext cx="285750" cy="0"/>
          </a:xfrm>
          <a:prstGeom prst="line">
            <a:avLst/>
          </a:prstGeom>
          <a:noFill/>
          <a:ln w="1270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3" name="Line 70"/>
          <p:cNvSpPr>
            <a:spLocks noChangeShapeType="1"/>
          </p:cNvSpPr>
          <p:nvPr/>
        </p:nvSpPr>
        <p:spPr bwMode="auto">
          <a:xfrm flipH="1" flipV="1">
            <a:off x="7689427" y="950160"/>
            <a:ext cx="280153" cy="22805"/>
          </a:xfrm>
          <a:prstGeom prst="line">
            <a:avLst/>
          </a:prstGeom>
          <a:noFill/>
          <a:ln w="1270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426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48072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D0101"/>
              </a:buClr>
              <a:buFont typeface="Arial" pitchFamily="34" charset="0"/>
            </a:pPr>
            <a:r>
              <a:rPr lang="en-GB" altLang="en-US" sz="3600" b="1" dirty="0">
                <a:solidFill>
                  <a:prstClr val="white"/>
                </a:solidFill>
                <a:latin typeface="Cambria" panose="02040503050406030204" pitchFamily="18" charset="0"/>
                <a:ea typeface="MS PGothic" pitchFamily="34" charset="-128"/>
                <a:cs typeface="+mn-cs"/>
              </a:rPr>
              <a:t>Response to an AEFI </a:t>
            </a:r>
            <a:endParaRPr lang="en-US" sz="3600" b="1" dirty="0">
              <a:solidFill>
                <a:prstClr val="white"/>
              </a:solidFill>
              <a:latin typeface="Cambria" panose="02040503050406030204" pitchFamily="18" charset="0"/>
              <a:ea typeface="MS PGothic" pitchFamily="34" charset="-128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716" y="805218"/>
            <a:ext cx="11709780" cy="573206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altLang="en-US" sz="2400" dirty="0"/>
              <a:t>All ANMs/ASHAs/AWWs and MOs must</a:t>
            </a:r>
          </a:p>
          <a:p>
            <a:pPr marL="966788" lvl="1" indent="-4953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altLang="en-US" sz="2400" dirty="0"/>
              <a:t>be sensitized to recognize and notify/report AEFI promptly.</a:t>
            </a:r>
          </a:p>
          <a:p>
            <a:pPr marL="966788" lvl="1" indent="-4953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altLang="en-US" sz="2400" dirty="0"/>
              <a:t>know what to do when an AEFI occurs </a:t>
            </a:r>
          </a:p>
          <a:p>
            <a:pPr marL="966788" lvl="1" indent="-4953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altLang="en-US" sz="2400" dirty="0"/>
              <a:t>be aware of </a:t>
            </a:r>
            <a:r>
              <a:rPr lang="en-GB" altLang="en-US" sz="2400" dirty="0" smtClean="0"/>
              <a:t>location </a:t>
            </a:r>
            <a:r>
              <a:rPr lang="en-GB" altLang="en-US" sz="2400" dirty="0"/>
              <a:t>of the nearest AEFI management centre.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altLang="en-US" sz="2400" dirty="0" smtClean="0"/>
              <a:t>Provide </a:t>
            </a:r>
            <a:r>
              <a:rPr lang="en-GB" altLang="en-US" sz="2400" dirty="0"/>
              <a:t>immediate primary management for all AEFIs. </a:t>
            </a:r>
          </a:p>
          <a:p>
            <a:pPr marL="1365250" lvl="2" indent="-4953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altLang="en-US" dirty="0" smtClean="0"/>
              <a:t>Minor </a:t>
            </a:r>
            <a:r>
              <a:rPr lang="en-GB" altLang="en-US" dirty="0"/>
              <a:t>AEFIs – provide symptomatic treatment</a:t>
            </a:r>
          </a:p>
          <a:p>
            <a:pPr marL="1365250" lvl="2" indent="-4953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altLang="en-US" dirty="0"/>
              <a:t>Serious/severe AEFIs:  </a:t>
            </a:r>
          </a:p>
          <a:p>
            <a:pPr marL="1684338" lvl="3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GB" altLang="en-US" sz="2400" dirty="0"/>
              <a:t>Refer immediately to the nearest health facility/AEFI management centre, and report to the appropriate authority. </a:t>
            </a:r>
          </a:p>
          <a:p>
            <a:pPr marL="1684338" lvl="3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GB" altLang="en-US" sz="2400" dirty="0"/>
              <a:t>Transportation costs may be borne through untied funds with Village Health and Sanitation Committee (VHSC) or state ambulance services (108/102</a:t>
            </a:r>
            <a:r>
              <a:rPr lang="en-GB" altLang="en-US" sz="2400" dirty="0" smtClean="0"/>
              <a:t>).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altLang="en-US" sz="2400" dirty="0" smtClean="0"/>
              <a:t>Respond </a:t>
            </a:r>
            <a:r>
              <a:rPr lang="en-GB" altLang="en-US" sz="2400" dirty="0"/>
              <a:t>promptly and effectively in case of any serious and severe AEFIs </a:t>
            </a:r>
            <a:endParaRPr lang="en-US" altLang="en-US" sz="24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altLang="en-US" sz="2400" dirty="0"/>
              <a:t>The district AEFI committee should </a:t>
            </a:r>
          </a:p>
          <a:p>
            <a:pPr marL="966788" lvl="1" indent="-4953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altLang="en-US" sz="2400" dirty="0"/>
              <a:t>Meet at least once a quarter  </a:t>
            </a:r>
          </a:p>
          <a:p>
            <a:pPr marL="966788" lvl="1" indent="-4953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altLang="en-US" sz="2400" dirty="0"/>
              <a:t>Be prepared to support DIO in investigating serious AEFIs</a:t>
            </a:r>
          </a:p>
          <a:p>
            <a:pPr marL="966788" lvl="1" indent="-4953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altLang="en-US" sz="2400" dirty="0"/>
              <a:t>Be involved in managing media during times of crises as secondary spokesperson 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3368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 bwMode="auto">
          <a:xfrm>
            <a:off x="0" y="5527"/>
            <a:ext cx="12191999" cy="865187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dirty="0">
                <a:solidFill>
                  <a:schemeClr val="bg1"/>
                </a:solidFill>
              </a:rPr>
              <a:t>AEFI </a:t>
            </a:r>
            <a:r>
              <a:rPr lang="en-US" sz="3200" b="1" dirty="0" smtClean="0">
                <a:solidFill>
                  <a:schemeClr val="bg1"/>
                </a:solidFill>
              </a:rPr>
              <a:t>Committees – District, State and National levels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0" y="973194"/>
            <a:ext cx="5204346" cy="4824535"/>
          </a:xfrm>
          <a:ln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en-US" b="1" dirty="0" smtClean="0"/>
              <a:t>Terms of reference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600" b="1" dirty="0"/>
              <a:t>(national/state/district)</a:t>
            </a:r>
          </a:p>
          <a:p>
            <a:pPr marL="365760" lvl="1">
              <a:lnSpc>
                <a:spcPts val="2400"/>
              </a:lnSpc>
              <a:defRPr/>
            </a:pPr>
            <a:r>
              <a:rPr lang="en-US" sz="1800" dirty="0" smtClean="0"/>
              <a:t>Meet at least once a quarter</a:t>
            </a:r>
          </a:p>
          <a:p>
            <a:pPr marL="365760" lvl="1">
              <a:lnSpc>
                <a:spcPts val="2400"/>
              </a:lnSpc>
              <a:defRPr/>
            </a:pPr>
            <a:r>
              <a:rPr lang="en-US" sz="1800" dirty="0" smtClean="0"/>
              <a:t>Strengthen </a:t>
            </a:r>
            <a:r>
              <a:rPr lang="en-US" sz="1800" dirty="0"/>
              <a:t>and validate AEFI reporting at all levels</a:t>
            </a:r>
          </a:p>
          <a:p>
            <a:pPr marL="365760" lvl="1">
              <a:lnSpc>
                <a:spcPts val="2400"/>
              </a:lnSpc>
              <a:defRPr/>
            </a:pPr>
            <a:r>
              <a:rPr lang="en-US" sz="1800" dirty="0"/>
              <a:t>Ensure implementation of uniform standards and formats.</a:t>
            </a:r>
          </a:p>
          <a:p>
            <a:pPr marL="365760" lvl="1">
              <a:lnSpc>
                <a:spcPts val="2400"/>
              </a:lnSpc>
              <a:defRPr/>
            </a:pPr>
            <a:r>
              <a:rPr lang="en-US" sz="1800" dirty="0"/>
              <a:t>Prompt &amp; thorough investigation of serious AEFIs and periodic review of non serious AEFIs </a:t>
            </a:r>
          </a:p>
          <a:p>
            <a:pPr marL="365760" lvl="1">
              <a:lnSpc>
                <a:spcPts val="2400"/>
              </a:lnSpc>
              <a:defRPr/>
            </a:pPr>
            <a:r>
              <a:rPr lang="en-US" sz="1800" dirty="0"/>
              <a:t>Timely classification of cases </a:t>
            </a:r>
          </a:p>
          <a:p>
            <a:pPr marL="365760" lvl="1">
              <a:lnSpc>
                <a:spcPts val="2400"/>
              </a:lnSpc>
              <a:defRPr/>
            </a:pPr>
            <a:r>
              <a:rPr lang="en-US" sz="1800" dirty="0"/>
              <a:t>Causality assessment (</a:t>
            </a:r>
            <a:r>
              <a:rPr lang="en-US" sz="1800" i="1" dirty="0"/>
              <a:t>Brighton Classification</a:t>
            </a:r>
            <a:r>
              <a:rPr lang="en-US" sz="1800" dirty="0"/>
              <a:t>)</a:t>
            </a:r>
          </a:p>
          <a:p>
            <a:pPr marL="365760" lvl="1">
              <a:lnSpc>
                <a:spcPts val="2400"/>
              </a:lnSpc>
              <a:defRPr/>
            </a:pPr>
            <a:r>
              <a:rPr lang="en-US" sz="1800" dirty="0"/>
              <a:t>Support spokesperson for media interface and management</a:t>
            </a:r>
            <a:r>
              <a:rPr lang="en-US" sz="1800" dirty="0" smtClean="0"/>
              <a:t>.</a:t>
            </a: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996899" y="973194"/>
            <a:ext cx="4321175" cy="4824535"/>
          </a:xfrm>
          <a:ln>
            <a:solidFill>
              <a:schemeClr val="tx1"/>
            </a:solidFill>
          </a:ln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r>
              <a:rPr lang="en-US" b="1" dirty="0"/>
              <a:t>Composition</a:t>
            </a:r>
            <a:r>
              <a:rPr lang="en-US" sz="2000" b="1" dirty="0"/>
              <a:t> </a:t>
            </a:r>
          </a:p>
          <a:p>
            <a:pPr>
              <a:defRPr/>
            </a:pPr>
            <a:r>
              <a:rPr lang="en-US" sz="1800" dirty="0" smtClean="0"/>
              <a:t>Epidemiologist/Public </a:t>
            </a:r>
            <a:r>
              <a:rPr lang="en-US" sz="1800" dirty="0"/>
              <a:t>Health Specialist</a:t>
            </a:r>
          </a:p>
          <a:p>
            <a:pPr>
              <a:defRPr/>
            </a:pPr>
            <a:r>
              <a:rPr lang="en-US" sz="1800" dirty="0"/>
              <a:t>Representative from Drug Authority</a:t>
            </a:r>
          </a:p>
          <a:p>
            <a:pPr>
              <a:defRPr/>
            </a:pPr>
            <a:r>
              <a:rPr lang="en-US" sz="1800" b="1" dirty="0"/>
              <a:t>Pediatrician,</a:t>
            </a:r>
            <a:r>
              <a:rPr lang="en-US" sz="1800" dirty="0"/>
              <a:t> Microbiologist, Neurologist</a:t>
            </a:r>
          </a:p>
          <a:p>
            <a:pPr>
              <a:defRPr/>
            </a:pPr>
            <a:r>
              <a:rPr lang="en-US" sz="1800" dirty="0"/>
              <a:t>Pathologist, Forensic Expert, Cold Chain officer</a:t>
            </a:r>
          </a:p>
          <a:p>
            <a:pPr>
              <a:defRPr/>
            </a:pPr>
            <a:r>
              <a:rPr lang="en-US" sz="1800" dirty="0"/>
              <a:t>Member Infectious Disease Surveillance Program(IDSP)</a:t>
            </a:r>
          </a:p>
          <a:p>
            <a:pPr>
              <a:defRPr/>
            </a:pPr>
            <a:r>
              <a:rPr lang="en-US" sz="1800" dirty="0"/>
              <a:t>Representative from local bodies like corporations</a:t>
            </a:r>
          </a:p>
          <a:p>
            <a:pPr>
              <a:defRPr/>
            </a:pPr>
            <a:r>
              <a:rPr lang="en-US" sz="1800" b="1" dirty="0"/>
              <a:t>Representatives from professional bodies like IAP</a:t>
            </a:r>
            <a:r>
              <a:rPr lang="en-US" sz="1800" b="1" dirty="0" smtClean="0"/>
              <a:t>, IMA</a:t>
            </a:r>
            <a:endParaRPr lang="en-US" sz="1800" b="1" dirty="0"/>
          </a:p>
          <a:p>
            <a:pPr>
              <a:defRPr/>
            </a:pPr>
            <a:r>
              <a:rPr lang="en-US" sz="1800" dirty="0"/>
              <a:t>Representatives from partners agencies</a:t>
            </a:r>
          </a:p>
          <a:p>
            <a:pPr marL="0" indent="0">
              <a:buNone/>
              <a:defRPr/>
            </a:pPr>
            <a:endParaRPr lang="en-US" sz="1800" b="1" i="1" dirty="0"/>
          </a:p>
        </p:txBody>
      </p:sp>
      <p:sp>
        <p:nvSpPr>
          <p:cNvPr id="2" name="TextBox 1"/>
          <p:cNvSpPr txBox="1"/>
          <p:nvPr/>
        </p:nvSpPr>
        <p:spPr>
          <a:xfrm>
            <a:off x="1774824" y="5949281"/>
            <a:ext cx="813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i="1" dirty="0"/>
              <a:t>Member Secretary</a:t>
            </a:r>
            <a:r>
              <a:rPr lang="en-US" sz="2400" dirty="0"/>
              <a:t>: Immunization </a:t>
            </a:r>
            <a:r>
              <a:rPr lang="en-US" sz="2400" dirty="0" err="1"/>
              <a:t>Programme</a:t>
            </a:r>
            <a:r>
              <a:rPr lang="en-US" sz="2400" dirty="0"/>
              <a:t> Manager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67768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125" y="800794"/>
            <a:ext cx="4754054" cy="5551873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IN" sz="2400" dirty="0"/>
              <a:t>Adrenaline use – operational guidelines, animation training film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IN" sz="2400" dirty="0"/>
              <a:t>Quality Management System – structures formalised and implementation underway (WB, GJ); 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State Immunization and Patient Safety Associates (10) hiring initiated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Vaccine Adverse Events Information Management System: Two national TOTs, training initiated in states, migration to NHP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IN" sz="2400" dirty="0"/>
          </a:p>
          <a:p>
            <a:pPr lvl="1"/>
            <a:endParaRPr lang="en-US" sz="1600" dirty="0"/>
          </a:p>
          <a:p>
            <a:endParaRPr lang="en-IN" sz="1800" dirty="0"/>
          </a:p>
          <a:p>
            <a:pPr marL="0" indent="0">
              <a:buNone/>
            </a:pPr>
            <a:endParaRPr lang="en-IN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86E6C9E-C364-48C6-933D-B5AD07C5B5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889" y="2852036"/>
            <a:ext cx="2774986" cy="39586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0393464-15B3-41CD-9C78-6CEC2734CA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5019" y="3802743"/>
            <a:ext cx="3492856" cy="30079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C01ADF7-3760-461E-AA0F-5636E066DA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559" y="800794"/>
            <a:ext cx="4039436" cy="17636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EE8726F-D1D9-4BC5-9D03-3EF36B9B40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163" y="800794"/>
            <a:ext cx="2445568" cy="342115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12192000" cy="642938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smtClean="0">
                <a:solidFill>
                  <a:schemeClr val="bg1"/>
                </a:solidFill>
              </a:rPr>
              <a:t>New initiatives in AEFI</a:t>
            </a:r>
            <a:endParaRPr lang="en-IN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4780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72510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Improving AEFI surveillance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10" y="870282"/>
            <a:ext cx="11713780" cy="5798532"/>
          </a:xfrm>
        </p:spPr>
        <p:txBody>
          <a:bodyPr>
            <a:noAutofit/>
          </a:bodyPr>
          <a:lstStyle/>
          <a:p>
            <a:pPr algn="just"/>
            <a:r>
              <a:rPr lang="en-US" sz="2400" dirty="0"/>
              <a:t>State RI cells may hire an AEFI consultant to support AEFI activities</a:t>
            </a:r>
          </a:p>
          <a:p>
            <a:pPr algn="just"/>
            <a:r>
              <a:rPr lang="en-US" sz="2400" dirty="0" smtClean="0"/>
              <a:t>Ensure State AEFI Committees are active and meet at least once a quarter</a:t>
            </a:r>
          </a:p>
          <a:p>
            <a:pPr algn="just"/>
            <a:r>
              <a:rPr lang="en-US" sz="2400" dirty="0"/>
              <a:t>District AEFI Committee meetings should be tracked by </a:t>
            </a:r>
            <a:r>
              <a:rPr lang="en-US" sz="2400" dirty="0" smtClean="0"/>
              <a:t>state</a:t>
            </a:r>
            <a:endParaRPr lang="en-US" sz="2400" dirty="0"/>
          </a:p>
          <a:p>
            <a:pPr algn="just"/>
            <a:r>
              <a:rPr lang="en-US" sz="2400" dirty="0" smtClean="0"/>
              <a:t>Reporting of serious/severe AEFIs to be encouraged; </a:t>
            </a:r>
            <a:r>
              <a:rPr lang="en-US" sz="2400" dirty="0"/>
              <a:t>Encourage reporting of non death cases </a:t>
            </a:r>
            <a:endParaRPr lang="en-US" sz="2400" dirty="0" smtClean="0"/>
          </a:p>
          <a:p>
            <a:pPr algn="just"/>
            <a:r>
              <a:rPr lang="en-US" sz="2400" dirty="0" smtClean="0"/>
              <a:t>Districts not reporting a single case in a year should be encouraged to report cases</a:t>
            </a:r>
          </a:p>
          <a:p>
            <a:pPr algn="just"/>
            <a:r>
              <a:rPr lang="en-US" sz="2400" dirty="0" smtClean="0"/>
              <a:t>Encourage and track operationalization of AEFI registers at all planning units for recording and analysis of all AEFIs (including minor AEFIs)</a:t>
            </a:r>
          </a:p>
          <a:p>
            <a:pPr algn="just"/>
            <a:r>
              <a:rPr lang="en-US" sz="2400" dirty="0" smtClean="0"/>
              <a:t>Track progress of AEFI trainings of health workers, medical officers and hospital staff</a:t>
            </a:r>
          </a:p>
          <a:p>
            <a:pPr algn="just"/>
            <a:r>
              <a:rPr lang="en-US" sz="2400" dirty="0" smtClean="0"/>
              <a:t>Timeliness, completeness and quality of investigations are crucial for conducting causality assessment at state level</a:t>
            </a:r>
          </a:p>
          <a:p>
            <a:pPr algn="just"/>
            <a:r>
              <a:rPr lang="en-US" sz="2400" dirty="0" smtClean="0"/>
              <a:t>Await completion of investigations </a:t>
            </a:r>
            <a:r>
              <a:rPr lang="en-US" sz="2400" dirty="0"/>
              <a:t>before taking action against health workers and medical officers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72572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10972"/>
            <a:ext cx="12192000" cy="255454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prstClr val="white"/>
                </a:solidFill>
                <a:latin typeface="Calibri" pitchFamily="34" charset="0"/>
              </a:rPr>
              <a:t>Surveillance for Vaccine Preventable Diseases</a:t>
            </a:r>
            <a:endParaRPr lang="en-US" sz="8000" b="1" dirty="0">
              <a:solidFill>
                <a:prstClr val="white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7496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23010"/>
            <a:ext cx="12192000" cy="1066031"/>
          </a:xfrm>
          <a:solidFill>
            <a:schemeClr val="tx2"/>
          </a:solidFill>
        </p:spPr>
        <p:txBody>
          <a:bodyPr>
            <a:noAutofit/>
          </a:bodyPr>
          <a:lstStyle/>
          <a:p>
            <a:pPr eaLnBrk="1" hangingPunct="1"/>
            <a:r>
              <a:rPr lang="en-US" alt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AFP Surveillance </a:t>
            </a:r>
          </a:p>
        </p:txBody>
      </p:sp>
    </p:spTree>
    <p:extLst>
      <p:ext uri="{BB962C8B-B14F-4D97-AF65-F5344CB8AC3E}">
        <p14:creationId xmlns:p14="http://schemas.microsoft.com/office/powerpoint/2010/main" val="364146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8223756"/>
              </p:ext>
            </p:extLst>
          </p:nvPr>
        </p:nvGraphicFramePr>
        <p:xfrm>
          <a:off x="157655" y="451985"/>
          <a:ext cx="12279879" cy="6010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5" name="Chart" r:id="rId4" imgW="6162525" imgH="4229140" progId="MSGraph.Chart.8">
                  <p:embed followColorScheme="full"/>
                </p:oleObj>
              </mc:Choice>
              <mc:Fallback>
                <p:oleObj name="Chart" r:id="rId4" imgW="6162525" imgH="422914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 t="2557"/>
                      <a:stretch>
                        <a:fillRect/>
                      </a:stretch>
                    </p:blipFill>
                    <p:spPr bwMode="auto">
                      <a:xfrm>
                        <a:off x="157655" y="451985"/>
                        <a:ext cx="12279879" cy="60107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0" y="-263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Wild </a:t>
            </a:r>
            <a:r>
              <a:rPr lang="en-US" altLang="en-US" sz="2400" dirty="0" smtClean="0">
                <a:solidFill>
                  <a:schemeClr val="bg1"/>
                </a:solidFill>
              </a:rPr>
              <a:t>Poliovirus </a:t>
            </a:r>
            <a:r>
              <a:rPr lang="en-US" altLang="en-US" sz="2400" dirty="0">
                <a:solidFill>
                  <a:schemeClr val="bg1"/>
                </a:solidFill>
              </a:rPr>
              <a:t>C</a:t>
            </a:r>
            <a:r>
              <a:rPr lang="en-US" altLang="en-US" sz="2400" dirty="0" smtClean="0">
                <a:solidFill>
                  <a:schemeClr val="bg1"/>
                </a:solidFill>
              </a:rPr>
              <a:t>ases</a:t>
            </a:r>
            <a:r>
              <a:rPr lang="en-US" altLang="en-US" sz="2400" dirty="0">
                <a:solidFill>
                  <a:schemeClr val="bg1"/>
                </a:solidFill>
              </a:rPr>
              <a:t>, India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077633" y="6234113"/>
            <a:ext cx="609600" cy="2286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00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7535333" y="6234113"/>
            <a:ext cx="609600" cy="228600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000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832605" y="6157913"/>
            <a:ext cx="9284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P1 wild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8290305" y="6157913"/>
            <a:ext cx="9284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P3 wild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6383868" y="908051"/>
            <a:ext cx="5281084" cy="3667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No WPV case since January 2011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-48684" y="6602415"/>
            <a:ext cx="2688169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b="0" i="1" dirty="0"/>
              <a:t>* data as on </a:t>
            </a:r>
            <a:r>
              <a:rPr lang="en-US" altLang="en-US" sz="1000" i="1" dirty="0" smtClean="0"/>
              <a:t>25</a:t>
            </a:r>
            <a:r>
              <a:rPr lang="en-US" altLang="en-US" sz="1000" b="0" i="1" dirty="0" smtClean="0"/>
              <a:t> </a:t>
            </a:r>
            <a:r>
              <a:rPr lang="en-US" altLang="en-US" sz="1000" b="0" i="1" dirty="0"/>
              <a:t>August 2018</a:t>
            </a: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5285317" y="6234113"/>
            <a:ext cx="609600" cy="228600"/>
          </a:xfrm>
          <a:prstGeom prst="rect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000"/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6040289" y="6156326"/>
            <a:ext cx="9284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P2 wild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2904068" y="1577977"/>
            <a:ext cx="808566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300"/>
              <a:t>1600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926103" y="549276"/>
            <a:ext cx="5565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300"/>
              <a:t>1934</a:t>
            </a:r>
          </a:p>
        </p:txBody>
      </p:sp>
    </p:spTree>
    <p:extLst>
      <p:ext uri="{BB962C8B-B14F-4D97-AF65-F5344CB8AC3E}">
        <p14:creationId xmlns:p14="http://schemas.microsoft.com/office/powerpoint/2010/main" val="262230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313" name="Picture 8" descr="ru_12"/>
          <p:cNvPicPr>
            <a:picLocks noChangeAspect="1" noChangeArrowheads="1"/>
          </p:cNvPicPr>
          <p:nvPr/>
        </p:nvPicPr>
        <p:blipFill>
          <a:blip r:embed="rId2"/>
          <a:srcRect l="26987" t="4259" r="26987" b="4341"/>
          <a:stretch>
            <a:fillRect/>
          </a:stretch>
        </p:blipFill>
        <p:spPr bwMode="auto">
          <a:xfrm>
            <a:off x="0" y="1905000"/>
            <a:ext cx="4699001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17" descr="image001"/>
          <p:cNvPicPr>
            <a:picLocks noChangeAspect="1" noChangeArrowheads="1"/>
          </p:cNvPicPr>
          <p:nvPr/>
        </p:nvPicPr>
        <p:blipFill>
          <a:blip r:embed="rId3"/>
          <a:srcRect b="2075"/>
          <a:stretch>
            <a:fillRect/>
          </a:stretch>
        </p:blipFill>
        <p:spPr bwMode="auto">
          <a:xfrm>
            <a:off x="0" y="1828800"/>
            <a:ext cx="5384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99" name="Picture 6"/>
          <p:cNvPicPr>
            <a:picLocks noChangeAspect="1" noChangeArrowheads="1"/>
          </p:cNvPicPr>
          <p:nvPr/>
        </p:nvPicPr>
        <p:blipFill>
          <a:blip r:embed="rId4"/>
          <a:srcRect l="7823" t="7813" r="13750" b="4883"/>
          <a:stretch>
            <a:fillRect/>
          </a:stretch>
        </p:blipFill>
        <p:spPr bwMode="auto">
          <a:xfrm>
            <a:off x="0" y="1905002"/>
            <a:ext cx="5384800" cy="359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7316" name="Text Box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12192000" cy="762000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AFP Surveillance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poliovirus detection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198" name="Rectangle 14"/>
          <p:cNvSpPr>
            <a:spLocks noChangeArrowheads="1"/>
          </p:cNvSpPr>
          <p:nvPr/>
        </p:nvSpPr>
        <p:spPr bwMode="auto">
          <a:xfrm>
            <a:off x="5384800" y="817563"/>
            <a:ext cx="6807200" cy="5851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IN" sz="2400" dirty="0"/>
              <a:t>&gt; 40,000 health facilities enrolled as reporting sites – govt. and </a:t>
            </a:r>
            <a:r>
              <a:rPr lang="en-IN" sz="2400" dirty="0" err="1"/>
              <a:t>pvt.</a:t>
            </a:r>
            <a:r>
              <a:rPr lang="en-IN" sz="2400" dirty="0"/>
              <a:t> (</a:t>
            </a:r>
            <a:r>
              <a:rPr lang="en-IN" sz="2400" dirty="0" smtClean="0"/>
              <a:t>including traditional </a:t>
            </a:r>
            <a:r>
              <a:rPr lang="en-IN" sz="2400" dirty="0"/>
              <a:t>healers) – report weekly</a:t>
            </a:r>
          </a:p>
          <a:p>
            <a:pPr marL="742950" lvl="1" indent="-285750">
              <a:spcBef>
                <a:spcPct val="20000"/>
              </a:spcBef>
              <a:buSzPct val="70000"/>
              <a:buFont typeface="Wingdings" pitchFamily="2" charset="2"/>
              <a:buChar char="§"/>
            </a:pPr>
            <a:r>
              <a:rPr lang="en-IN" sz="2400" dirty="0"/>
              <a:t>&gt; 7</a:t>
            </a:r>
            <a:r>
              <a:rPr lang="en-IN" sz="2400" dirty="0" smtClean="0"/>
              <a:t>5,000 </a:t>
            </a:r>
            <a:r>
              <a:rPr lang="en-IN" sz="2400" dirty="0"/>
              <a:t>active surveillance visits </a:t>
            </a:r>
            <a:r>
              <a:rPr lang="en-IN" sz="2400" dirty="0" smtClean="0"/>
              <a:t>annually</a:t>
            </a:r>
            <a:endParaRPr lang="en-IN" sz="2400" dirty="0"/>
          </a:p>
          <a:p>
            <a:pPr marL="342900" indent="-342900">
              <a:spcBef>
                <a:spcPct val="20000"/>
              </a:spcBef>
            </a:pPr>
            <a:endParaRPr lang="en-IN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IN" sz="2400" dirty="0" smtClean="0"/>
              <a:t>~ </a:t>
            </a:r>
            <a:r>
              <a:rPr lang="en-IN" sz="2400" dirty="0"/>
              <a:t>4</a:t>
            </a:r>
            <a:r>
              <a:rPr lang="en-IN" sz="2400" dirty="0" smtClean="0"/>
              <a:t>0,000 </a:t>
            </a:r>
            <a:r>
              <a:rPr lang="en-IN" sz="2400" dirty="0"/>
              <a:t>acute flaccid paralysis cases investigated annually</a:t>
            </a:r>
          </a:p>
          <a:p>
            <a:pPr marL="342900" indent="-342900">
              <a:spcBef>
                <a:spcPct val="20000"/>
              </a:spcBef>
            </a:pPr>
            <a:endParaRPr lang="en-IN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IN" sz="2400" dirty="0" smtClean="0"/>
              <a:t>~ 80,000 </a:t>
            </a:r>
            <a:r>
              <a:rPr lang="en-IN" sz="2400" dirty="0"/>
              <a:t>stool specimens collected and tested in </a:t>
            </a:r>
            <a:r>
              <a:rPr lang="en-IN" sz="2400" dirty="0" smtClean="0"/>
              <a:t>WHO </a:t>
            </a:r>
            <a:r>
              <a:rPr lang="en-IN" sz="2400" dirty="0"/>
              <a:t>accredited polio laboratories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IN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IN" sz="2400" dirty="0"/>
              <a:t>Environmental sampling in 8</a:t>
            </a:r>
            <a:r>
              <a:rPr lang="en-IN" sz="2400" dirty="0" smtClean="0"/>
              <a:t> </a:t>
            </a:r>
            <a:r>
              <a:rPr lang="en-IN" sz="2400" dirty="0"/>
              <a:t>states with large migrant </a:t>
            </a:r>
            <a:r>
              <a:rPr lang="en-IN" sz="2400" dirty="0" smtClean="0"/>
              <a:t>population</a:t>
            </a:r>
            <a:endParaRPr lang="en-IN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IN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90551" y="2573338"/>
            <a:ext cx="4794250" cy="2214562"/>
            <a:chOff x="443400" y="2572870"/>
            <a:chExt cx="3595200" cy="2214355"/>
          </a:xfrm>
        </p:grpSpPr>
        <p:sp>
          <p:nvSpPr>
            <p:cNvPr id="2" name="Oval 1"/>
            <p:cNvSpPr>
              <a:spLocks noChangeAspect="1"/>
            </p:cNvSpPr>
            <p:nvPr/>
          </p:nvSpPr>
          <p:spPr>
            <a:xfrm>
              <a:off x="2352903" y="3585600"/>
              <a:ext cx="107935" cy="107940"/>
            </a:xfrm>
            <a:prstGeom prst="ellipse">
              <a:avLst/>
            </a:prstGeom>
            <a:solidFill>
              <a:srgbClr val="B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0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1487834" y="3115744"/>
              <a:ext cx="107935" cy="107940"/>
            </a:xfrm>
            <a:prstGeom prst="ellipse">
              <a:avLst/>
            </a:prstGeom>
            <a:solidFill>
              <a:srgbClr val="B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0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443400" y="3607823"/>
              <a:ext cx="107935" cy="107940"/>
            </a:xfrm>
            <a:prstGeom prst="ellipse">
              <a:avLst/>
            </a:prstGeom>
            <a:solidFill>
              <a:srgbClr val="B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0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1330692" y="4679285"/>
              <a:ext cx="107935" cy="107940"/>
            </a:xfrm>
            <a:prstGeom prst="ellipse">
              <a:avLst/>
            </a:prstGeom>
            <a:solidFill>
              <a:srgbClr val="B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0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551335" y="3957041"/>
              <a:ext cx="107935" cy="107940"/>
            </a:xfrm>
            <a:prstGeom prst="ellipse">
              <a:avLst/>
            </a:prstGeom>
            <a:solidFill>
              <a:srgbClr val="B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0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035457" y="4674524"/>
              <a:ext cx="107935" cy="107940"/>
            </a:xfrm>
            <a:prstGeom prst="ellipse">
              <a:avLst/>
            </a:prstGeom>
            <a:solidFill>
              <a:srgbClr val="B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0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030695" y="2860180"/>
              <a:ext cx="107935" cy="107940"/>
            </a:xfrm>
            <a:prstGeom prst="ellipse">
              <a:avLst/>
            </a:prstGeom>
            <a:solidFill>
              <a:srgbClr val="B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0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022759" y="2572870"/>
              <a:ext cx="107935" cy="107940"/>
            </a:xfrm>
            <a:prstGeom prst="ellipse">
              <a:avLst/>
            </a:prstGeom>
            <a:solidFill>
              <a:srgbClr val="B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0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2352903" y="3957041"/>
              <a:ext cx="1685697" cy="53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000">
                <a:solidFill>
                  <a:srgbClr val="FFFFFF"/>
                </a:solidFill>
                <a:cs typeface="Arial" charset="0"/>
              </a:endParaRPr>
            </a:p>
          </p:txBody>
        </p:sp>
      </p:grp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19093" y="1893536"/>
            <a:ext cx="4652919" cy="3596400"/>
            <a:chOff x="4953000" y="1707976"/>
            <a:chExt cx="4459993" cy="4242807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76" t="2828" r="14408" b="2858"/>
            <a:stretch/>
          </p:blipFill>
          <p:spPr>
            <a:xfrm>
              <a:off x="4953000" y="1707976"/>
              <a:ext cx="4459993" cy="4242807"/>
            </a:xfrm>
            <a:prstGeom prst="rect">
              <a:avLst/>
            </a:prstGeom>
          </p:spPr>
        </p:pic>
        <p:sp>
          <p:nvSpPr>
            <p:cNvPr id="36" name="5-Point Star 35"/>
            <p:cNvSpPr/>
            <p:nvPr/>
          </p:nvSpPr>
          <p:spPr>
            <a:xfrm>
              <a:off x="6005028" y="2524562"/>
              <a:ext cx="158496" cy="146304"/>
            </a:xfrm>
            <a:prstGeom prst="star5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5-Point Star 36"/>
            <p:cNvSpPr/>
            <p:nvPr/>
          </p:nvSpPr>
          <p:spPr>
            <a:xfrm>
              <a:off x="6695447" y="3009472"/>
              <a:ext cx="158496" cy="146304"/>
            </a:xfrm>
            <a:prstGeom prst="star5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5-Point Star 37"/>
            <p:cNvSpPr/>
            <p:nvPr/>
          </p:nvSpPr>
          <p:spPr>
            <a:xfrm>
              <a:off x="7520947" y="3238072"/>
              <a:ext cx="158496" cy="146304"/>
            </a:xfrm>
            <a:prstGeom prst="star5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5-Point Star 38"/>
            <p:cNvSpPr/>
            <p:nvPr/>
          </p:nvSpPr>
          <p:spPr>
            <a:xfrm>
              <a:off x="7851147" y="3619072"/>
              <a:ext cx="158496" cy="146304"/>
            </a:xfrm>
            <a:prstGeom prst="star5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5-Point Star 39"/>
            <p:cNvSpPr/>
            <p:nvPr/>
          </p:nvSpPr>
          <p:spPr>
            <a:xfrm>
              <a:off x="6441193" y="4304872"/>
              <a:ext cx="158496" cy="146304"/>
            </a:xfrm>
            <a:prstGeom prst="star5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5-Point Star 40"/>
            <p:cNvSpPr/>
            <p:nvPr/>
          </p:nvSpPr>
          <p:spPr>
            <a:xfrm>
              <a:off x="5615693" y="4146376"/>
              <a:ext cx="158496" cy="146304"/>
            </a:xfrm>
            <a:prstGeom prst="star5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5-Point Star 41"/>
            <p:cNvSpPr/>
            <p:nvPr/>
          </p:nvSpPr>
          <p:spPr>
            <a:xfrm>
              <a:off x="5533143" y="3612976"/>
              <a:ext cx="158496" cy="146304"/>
            </a:xfrm>
            <a:prstGeom prst="star5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5-Point Star 42"/>
            <p:cNvSpPr/>
            <p:nvPr/>
          </p:nvSpPr>
          <p:spPr>
            <a:xfrm>
              <a:off x="6246074" y="2774776"/>
              <a:ext cx="158496" cy="146304"/>
            </a:xfrm>
            <a:prstGeom prst="star5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810870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23010"/>
            <a:ext cx="12192000" cy="1066031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eaLnBrk="1" hangingPunct="1"/>
            <a:r>
              <a:rPr lang="en-US" alt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Measles Rubella (MR) </a:t>
            </a:r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urveillance </a:t>
            </a:r>
          </a:p>
        </p:txBody>
      </p:sp>
    </p:spTree>
    <p:extLst>
      <p:ext uri="{BB962C8B-B14F-4D97-AF65-F5344CB8AC3E}">
        <p14:creationId xmlns:p14="http://schemas.microsoft.com/office/powerpoint/2010/main" val="308043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6" name="Picture 125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0" t="3403" r="13129" b="2158"/>
          <a:stretch/>
        </p:blipFill>
        <p:spPr>
          <a:xfrm>
            <a:off x="222002" y="695086"/>
            <a:ext cx="6620232" cy="614537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" b="-1"/>
          <a:stretch/>
        </p:blipFill>
        <p:spPr bwMode="auto">
          <a:xfrm>
            <a:off x="4193458" y="945174"/>
            <a:ext cx="810657" cy="97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5499" y="-17496"/>
            <a:ext cx="12197499" cy="663503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Current MR Surveillance - India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5489" y="827795"/>
            <a:ext cx="281186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Case-based Surveillance</a:t>
            </a:r>
          </a:p>
        </p:txBody>
      </p:sp>
      <p:sp>
        <p:nvSpPr>
          <p:cNvPr id="3" name="AutoShape 3"/>
          <p:cNvSpPr>
            <a:spLocks noChangeAspect="1" noChangeArrowheads="1" noTextEdit="1"/>
          </p:cNvSpPr>
          <p:nvPr/>
        </p:nvSpPr>
        <p:spPr bwMode="auto">
          <a:xfrm>
            <a:off x="8931031" y="90488"/>
            <a:ext cx="2962031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205"/>
          <p:cNvGrpSpPr>
            <a:grpSpLocks/>
          </p:cNvGrpSpPr>
          <p:nvPr/>
        </p:nvGrpSpPr>
        <p:grpSpPr bwMode="auto">
          <a:xfrm>
            <a:off x="8931031" y="646007"/>
            <a:ext cx="2977662" cy="6160243"/>
            <a:chOff x="4571" y="57"/>
            <a:chExt cx="1524" cy="4229"/>
          </a:xfrm>
        </p:grpSpPr>
        <p:sp>
          <p:nvSpPr>
            <p:cNvPr id="1055" name="Rectangle 5"/>
            <p:cNvSpPr>
              <a:spLocks noChangeArrowheads="1"/>
            </p:cNvSpPr>
            <p:nvPr/>
          </p:nvSpPr>
          <p:spPr bwMode="auto">
            <a:xfrm>
              <a:off x="5740" y="199"/>
              <a:ext cx="347" cy="273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6" name="Rectangle 6"/>
            <p:cNvSpPr>
              <a:spLocks noChangeArrowheads="1"/>
            </p:cNvSpPr>
            <p:nvPr/>
          </p:nvSpPr>
          <p:spPr bwMode="auto">
            <a:xfrm>
              <a:off x="5740" y="2928"/>
              <a:ext cx="347" cy="87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Rectangle 7"/>
            <p:cNvSpPr>
              <a:spLocks noChangeArrowheads="1"/>
            </p:cNvSpPr>
            <p:nvPr/>
          </p:nvSpPr>
          <p:spPr bwMode="auto">
            <a:xfrm>
              <a:off x="5740" y="3801"/>
              <a:ext cx="347" cy="48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Rectangle 8"/>
            <p:cNvSpPr>
              <a:spLocks noChangeArrowheads="1"/>
            </p:cNvSpPr>
            <p:nvPr/>
          </p:nvSpPr>
          <p:spPr bwMode="auto">
            <a:xfrm>
              <a:off x="4642" y="84"/>
              <a:ext cx="33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#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9" name="Rectangle 9"/>
            <p:cNvSpPr>
              <a:spLocks noChangeArrowheads="1"/>
            </p:cNvSpPr>
            <p:nvPr/>
          </p:nvSpPr>
          <p:spPr bwMode="auto">
            <a:xfrm>
              <a:off x="5108" y="84"/>
              <a:ext cx="16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STATE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0" name="Rectangle 10"/>
            <p:cNvSpPr>
              <a:spLocks noChangeArrowheads="1"/>
            </p:cNvSpPr>
            <p:nvPr/>
          </p:nvSpPr>
          <p:spPr bwMode="auto">
            <a:xfrm>
              <a:off x="4689" y="210"/>
              <a:ext cx="3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1" name="Rectangle 11"/>
            <p:cNvSpPr>
              <a:spLocks noChangeArrowheads="1"/>
            </p:cNvSpPr>
            <p:nvPr/>
          </p:nvSpPr>
          <p:spPr bwMode="auto">
            <a:xfrm>
              <a:off x="4784" y="210"/>
              <a:ext cx="32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A&amp;N Islands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2" name="Rectangle 12"/>
            <p:cNvSpPr>
              <a:spLocks noChangeArrowheads="1"/>
            </p:cNvSpPr>
            <p:nvPr/>
          </p:nvSpPr>
          <p:spPr bwMode="auto">
            <a:xfrm>
              <a:off x="4689" y="319"/>
              <a:ext cx="3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3" name="Rectangle 13"/>
            <p:cNvSpPr>
              <a:spLocks noChangeArrowheads="1"/>
            </p:cNvSpPr>
            <p:nvPr/>
          </p:nvSpPr>
          <p:spPr bwMode="auto">
            <a:xfrm>
              <a:off x="4784" y="319"/>
              <a:ext cx="42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Andhra Pradesh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Rectangle 14"/>
            <p:cNvSpPr>
              <a:spLocks noChangeArrowheads="1"/>
            </p:cNvSpPr>
            <p:nvPr/>
          </p:nvSpPr>
          <p:spPr bwMode="auto">
            <a:xfrm>
              <a:off x="4689" y="428"/>
              <a:ext cx="3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" name="Rectangle 15"/>
            <p:cNvSpPr>
              <a:spLocks noChangeArrowheads="1"/>
            </p:cNvSpPr>
            <p:nvPr/>
          </p:nvSpPr>
          <p:spPr bwMode="auto">
            <a:xfrm>
              <a:off x="4784" y="428"/>
              <a:ext cx="49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Arunachal Pradesh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Rectangle 16"/>
            <p:cNvSpPr>
              <a:spLocks noChangeArrowheads="1"/>
            </p:cNvSpPr>
            <p:nvPr/>
          </p:nvSpPr>
          <p:spPr bwMode="auto">
            <a:xfrm>
              <a:off x="4689" y="537"/>
              <a:ext cx="3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7" name="Rectangle 17"/>
            <p:cNvSpPr>
              <a:spLocks noChangeArrowheads="1"/>
            </p:cNvSpPr>
            <p:nvPr/>
          </p:nvSpPr>
          <p:spPr bwMode="auto">
            <a:xfrm>
              <a:off x="4784" y="537"/>
              <a:ext cx="17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Assam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Rectangle 18"/>
            <p:cNvSpPr>
              <a:spLocks noChangeArrowheads="1"/>
            </p:cNvSpPr>
            <p:nvPr/>
          </p:nvSpPr>
          <p:spPr bwMode="auto">
            <a:xfrm>
              <a:off x="4689" y="646"/>
              <a:ext cx="3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9" name="Rectangle 19"/>
            <p:cNvSpPr>
              <a:spLocks noChangeArrowheads="1"/>
            </p:cNvSpPr>
            <p:nvPr/>
          </p:nvSpPr>
          <p:spPr bwMode="auto">
            <a:xfrm>
              <a:off x="4784" y="646"/>
              <a:ext cx="30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Chandigarh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0" name="Rectangle 20"/>
            <p:cNvSpPr>
              <a:spLocks noChangeArrowheads="1"/>
            </p:cNvSpPr>
            <p:nvPr/>
          </p:nvSpPr>
          <p:spPr bwMode="auto">
            <a:xfrm>
              <a:off x="4689" y="756"/>
              <a:ext cx="3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1" name="Rectangle 21"/>
            <p:cNvSpPr>
              <a:spLocks noChangeArrowheads="1"/>
            </p:cNvSpPr>
            <p:nvPr/>
          </p:nvSpPr>
          <p:spPr bwMode="auto">
            <a:xfrm>
              <a:off x="4784" y="756"/>
              <a:ext cx="34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Chhattisgarh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Rectangle 22"/>
            <p:cNvSpPr>
              <a:spLocks noChangeArrowheads="1"/>
            </p:cNvSpPr>
            <p:nvPr/>
          </p:nvSpPr>
          <p:spPr bwMode="auto">
            <a:xfrm>
              <a:off x="4689" y="865"/>
              <a:ext cx="3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3" name="Rectangle 23"/>
            <p:cNvSpPr>
              <a:spLocks noChangeArrowheads="1"/>
            </p:cNvSpPr>
            <p:nvPr/>
          </p:nvSpPr>
          <p:spPr bwMode="auto">
            <a:xfrm>
              <a:off x="4784" y="865"/>
              <a:ext cx="30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D&amp;N Haveli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Rectangle 24"/>
            <p:cNvSpPr>
              <a:spLocks noChangeArrowheads="1"/>
            </p:cNvSpPr>
            <p:nvPr/>
          </p:nvSpPr>
          <p:spPr bwMode="auto">
            <a:xfrm>
              <a:off x="4689" y="974"/>
              <a:ext cx="3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" name="Rectangle 25"/>
            <p:cNvSpPr>
              <a:spLocks noChangeArrowheads="1"/>
            </p:cNvSpPr>
            <p:nvPr/>
          </p:nvSpPr>
          <p:spPr bwMode="auto">
            <a:xfrm>
              <a:off x="4784" y="974"/>
              <a:ext cx="35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Daman &amp; Diu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Rectangle 26"/>
            <p:cNvSpPr>
              <a:spLocks noChangeArrowheads="1"/>
            </p:cNvSpPr>
            <p:nvPr/>
          </p:nvSpPr>
          <p:spPr bwMode="auto">
            <a:xfrm>
              <a:off x="4689" y="1083"/>
              <a:ext cx="3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7" name="Rectangle 27"/>
            <p:cNvSpPr>
              <a:spLocks noChangeArrowheads="1"/>
            </p:cNvSpPr>
            <p:nvPr/>
          </p:nvSpPr>
          <p:spPr bwMode="auto">
            <a:xfrm>
              <a:off x="4784" y="1083"/>
              <a:ext cx="10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Goa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Rectangle 28"/>
            <p:cNvSpPr>
              <a:spLocks noChangeArrowheads="1"/>
            </p:cNvSpPr>
            <p:nvPr/>
          </p:nvSpPr>
          <p:spPr bwMode="auto">
            <a:xfrm>
              <a:off x="4634" y="1192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9" name="Rectangle 29"/>
            <p:cNvSpPr>
              <a:spLocks noChangeArrowheads="1"/>
            </p:cNvSpPr>
            <p:nvPr/>
          </p:nvSpPr>
          <p:spPr bwMode="auto">
            <a:xfrm>
              <a:off x="4784" y="1192"/>
              <a:ext cx="22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Haryana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Rectangle 30"/>
            <p:cNvSpPr>
              <a:spLocks noChangeArrowheads="1"/>
            </p:cNvSpPr>
            <p:nvPr/>
          </p:nvSpPr>
          <p:spPr bwMode="auto">
            <a:xfrm>
              <a:off x="4634" y="1301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1" name="Rectangle 31"/>
            <p:cNvSpPr>
              <a:spLocks noChangeArrowheads="1"/>
            </p:cNvSpPr>
            <p:nvPr/>
          </p:nvSpPr>
          <p:spPr bwMode="auto">
            <a:xfrm>
              <a:off x="4784" y="1301"/>
              <a:ext cx="47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Himachal Pradesh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Rectangle 32"/>
            <p:cNvSpPr>
              <a:spLocks noChangeArrowheads="1"/>
            </p:cNvSpPr>
            <p:nvPr/>
          </p:nvSpPr>
          <p:spPr bwMode="auto">
            <a:xfrm>
              <a:off x="4634" y="1410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3" name="Rectangle 33"/>
            <p:cNvSpPr>
              <a:spLocks noChangeArrowheads="1"/>
            </p:cNvSpPr>
            <p:nvPr/>
          </p:nvSpPr>
          <p:spPr bwMode="auto">
            <a:xfrm>
              <a:off x="4784" y="1410"/>
              <a:ext cx="1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Kerala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Rectangle 34"/>
            <p:cNvSpPr>
              <a:spLocks noChangeArrowheads="1"/>
            </p:cNvSpPr>
            <p:nvPr/>
          </p:nvSpPr>
          <p:spPr bwMode="auto">
            <a:xfrm>
              <a:off x="4634" y="1520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" name="Rectangle 35"/>
            <p:cNvSpPr>
              <a:spLocks noChangeArrowheads="1"/>
            </p:cNvSpPr>
            <p:nvPr/>
          </p:nvSpPr>
          <p:spPr bwMode="auto">
            <a:xfrm>
              <a:off x="4784" y="1520"/>
              <a:ext cx="361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Lakshadweep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Rectangle 36"/>
            <p:cNvSpPr>
              <a:spLocks noChangeArrowheads="1"/>
            </p:cNvSpPr>
            <p:nvPr/>
          </p:nvSpPr>
          <p:spPr bwMode="auto">
            <a:xfrm>
              <a:off x="4634" y="1629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37"/>
            <p:cNvSpPr>
              <a:spLocks noChangeArrowheads="1"/>
            </p:cNvSpPr>
            <p:nvPr/>
          </p:nvSpPr>
          <p:spPr bwMode="auto">
            <a:xfrm>
              <a:off x="4784" y="1629"/>
              <a:ext cx="22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Manipur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38"/>
            <p:cNvSpPr>
              <a:spLocks noChangeArrowheads="1"/>
            </p:cNvSpPr>
            <p:nvPr/>
          </p:nvSpPr>
          <p:spPr bwMode="auto">
            <a:xfrm>
              <a:off x="4634" y="1738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39"/>
            <p:cNvSpPr>
              <a:spLocks noChangeArrowheads="1"/>
            </p:cNvSpPr>
            <p:nvPr/>
          </p:nvSpPr>
          <p:spPr bwMode="auto">
            <a:xfrm>
              <a:off x="4784" y="1738"/>
              <a:ext cx="29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Meghalaya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40"/>
            <p:cNvSpPr>
              <a:spLocks noChangeArrowheads="1"/>
            </p:cNvSpPr>
            <p:nvPr/>
          </p:nvSpPr>
          <p:spPr bwMode="auto">
            <a:xfrm>
              <a:off x="4634" y="1847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41"/>
            <p:cNvSpPr>
              <a:spLocks noChangeArrowheads="1"/>
            </p:cNvSpPr>
            <p:nvPr/>
          </p:nvSpPr>
          <p:spPr bwMode="auto">
            <a:xfrm>
              <a:off x="4784" y="1847"/>
              <a:ext cx="23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Mizoram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42"/>
            <p:cNvSpPr>
              <a:spLocks noChangeArrowheads="1"/>
            </p:cNvSpPr>
            <p:nvPr/>
          </p:nvSpPr>
          <p:spPr bwMode="auto">
            <a:xfrm>
              <a:off x="4634" y="1956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43"/>
            <p:cNvSpPr>
              <a:spLocks noChangeArrowheads="1"/>
            </p:cNvSpPr>
            <p:nvPr/>
          </p:nvSpPr>
          <p:spPr bwMode="auto">
            <a:xfrm>
              <a:off x="4784" y="1956"/>
              <a:ext cx="251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Nagaland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44"/>
            <p:cNvSpPr>
              <a:spLocks noChangeArrowheads="1"/>
            </p:cNvSpPr>
            <p:nvPr/>
          </p:nvSpPr>
          <p:spPr bwMode="auto">
            <a:xfrm>
              <a:off x="4634" y="2065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45"/>
            <p:cNvSpPr>
              <a:spLocks noChangeArrowheads="1"/>
            </p:cNvSpPr>
            <p:nvPr/>
          </p:nvSpPr>
          <p:spPr bwMode="auto">
            <a:xfrm>
              <a:off x="4784" y="2065"/>
              <a:ext cx="32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Pondicherry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46"/>
            <p:cNvSpPr>
              <a:spLocks noChangeArrowheads="1"/>
            </p:cNvSpPr>
            <p:nvPr/>
          </p:nvSpPr>
          <p:spPr bwMode="auto">
            <a:xfrm>
              <a:off x="4634" y="2174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47"/>
            <p:cNvSpPr>
              <a:spLocks noChangeArrowheads="1"/>
            </p:cNvSpPr>
            <p:nvPr/>
          </p:nvSpPr>
          <p:spPr bwMode="auto">
            <a:xfrm>
              <a:off x="4784" y="2174"/>
              <a:ext cx="18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Punjab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48"/>
            <p:cNvSpPr>
              <a:spLocks noChangeArrowheads="1"/>
            </p:cNvSpPr>
            <p:nvPr/>
          </p:nvSpPr>
          <p:spPr bwMode="auto">
            <a:xfrm>
              <a:off x="4634" y="2284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49"/>
            <p:cNvSpPr>
              <a:spLocks noChangeArrowheads="1"/>
            </p:cNvSpPr>
            <p:nvPr/>
          </p:nvSpPr>
          <p:spPr bwMode="auto">
            <a:xfrm>
              <a:off x="4784" y="2284"/>
              <a:ext cx="171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Sikkim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50"/>
            <p:cNvSpPr>
              <a:spLocks noChangeArrowheads="1"/>
            </p:cNvSpPr>
            <p:nvPr/>
          </p:nvSpPr>
          <p:spPr bwMode="auto">
            <a:xfrm>
              <a:off x="4634" y="2393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51"/>
            <p:cNvSpPr>
              <a:spLocks noChangeArrowheads="1"/>
            </p:cNvSpPr>
            <p:nvPr/>
          </p:nvSpPr>
          <p:spPr bwMode="auto">
            <a:xfrm>
              <a:off x="4784" y="2393"/>
              <a:ext cx="303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Tamil Nadu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52"/>
            <p:cNvSpPr>
              <a:spLocks noChangeArrowheads="1"/>
            </p:cNvSpPr>
            <p:nvPr/>
          </p:nvSpPr>
          <p:spPr bwMode="auto">
            <a:xfrm>
              <a:off x="4634" y="2502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53"/>
            <p:cNvSpPr>
              <a:spLocks noChangeArrowheads="1"/>
            </p:cNvSpPr>
            <p:nvPr/>
          </p:nvSpPr>
          <p:spPr bwMode="auto">
            <a:xfrm>
              <a:off x="4784" y="2502"/>
              <a:ext cx="273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Telangana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54"/>
            <p:cNvSpPr>
              <a:spLocks noChangeArrowheads="1"/>
            </p:cNvSpPr>
            <p:nvPr/>
          </p:nvSpPr>
          <p:spPr bwMode="auto">
            <a:xfrm>
              <a:off x="4634" y="2611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55"/>
            <p:cNvSpPr>
              <a:spLocks noChangeArrowheads="1"/>
            </p:cNvSpPr>
            <p:nvPr/>
          </p:nvSpPr>
          <p:spPr bwMode="auto">
            <a:xfrm>
              <a:off x="4784" y="2611"/>
              <a:ext cx="193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Tripura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56"/>
            <p:cNvSpPr>
              <a:spLocks noChangeArrowheads="1"/>
            </p:cNvSpPr>
            <p:nvPr/>
          </p:nvSpPr>
          <p:spPr bwMode="auto">
            <a:xfrm>
              <a:off x="4634" y="2720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57"/>
            <p:cNvSpPr>
              <a:spLocks noChangeArrowheads="1"/>
            </p:cNvSpPr>
            <p:nvPr/>
          </p:nvSpPr>
          <p:spPr bwMode="auto">
            <a:xfrm>
              <a:off x="4784" y="2720"/>
              <a:ext cx="33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Uttarakhand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58"/>
            <p:cNvSpPr>
              <a:spLocks noChangeArrowheads="1"/>
            </p:cNvSpPr>
            <p:nvPr/>
          </p:nvSpPr>
          <p:spPr bwMode="auto">
            <a:xfrm>
              <a:off x="4634" y="2829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59"/>
            <p:cNvSpPr>
              <a:spLocks noChangeArrowheads="1"/>
            </p:cNvSpPr>
            <p:nvPr/>
          </p:nvSpPr>
          <p:spPr bwMode="auto">
            <a:xfrm>
              <a:off x="4784" y="2829"/>
              <a:ext cx="33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West Bengal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60"/>
            <p:cNvSpPr>
              <a:spLocks noChangeArrowheads="1"/>
            </p:cNvSpPr>
            <p:nvPr/>
          </p:nvSpPr>
          <p:spPr bwMode="auto">
            <a:xfrm>
              <a:off x="4634" y="2938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61"/>
            <p:cNvSpPr>
              <a:spLocks noChangeArrowheads="1"/>
            </p:cNvSpPr>
            <p:nvPr/>
          </p:nvSpPr>
          <p:spPr bwMode="auto">
            <a:xfrm>
              <a:off x="4784" y="2938"/>
              <a:ext cx="13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Bihar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62"/>
            <p:cNvSpPr>
              <a:spLocks noChangeArrowheads="1"/>
            </p:cNvSpPr>
            <p:nvPr/>
          </p:nvSpPr>
          <p:spPr bwMode="auto">
            <a:xfrm>
              <a:off x="4634" y="3048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Rectangle 63"/>
            <p:cNvSpPr>
              <a:spLocks noChangeArrowheads="1"/>
            </p:cNvSpPr>
            <p:nvPr/>
          </p:nvSpPr>
          <p:spPr bwMode="auto">
            <a:xfrm>
              <a:off x="4784" y="3048"/>
              <a:ext cx="13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Delhi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4" name="Rectangle 64"/>
            <p:cNvSpPr>
              <a:spLocks noChangeArrowheads="1"/>
            </p:cNvSpPr>
            <p:nvPr/>
          </p:nvSpPr>
          <p:spPr bwMode="auto">
            <a:xfrm>
              <a:off x="4634" y="3157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5" name="Rectangle 65"/>
            <p:cNvSpPr>
              <a:spLocks noChangeArrowheads="1"/>
            </p:cNvSpPr>
            <p:nvPr/>
          </p:nvSpPr>
          <p:spPr bwMode="auto">
            <a:xfrm>
              <a:off x="4784" y="3157"/>
              <a:ext cx="19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Gujarat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6" name="Rectangle 66"/>
            <p:cNvSpPr>
              <a:spLocks noChangeArrowheads="1"/>
            </p:cNvSpPr>
            <p:nvPr/>
          </p:nvSpPr>
          <p:spPr bwMode="auto">
            <a:xfrm>
              <a:off x="4634" y="3266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" name="Rectangle 67"/>
            <p:cNvSpPr>
              <a:spLocks noChangeArrowheads="1"/>
            </p:cNvSpPr>
            <p:nvPr/>
          </p:nvSpPr>
          <p:spPr bwMode="auto">
            <a:xfrm>
              <a:off x="4784" y="3266"/>
              <a:ext cx="48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Jammu &amp; Kashmir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8" name="Rectangle 68"/>
            <p:cNvSpPr>
              <a:spLocks noChangeArrowheads="1"/>
            </p:cNvSpPr>
            <p:nvPr/>
          </p:nvSpPr>
          <p:spPr bwMode="auto">
            <a:xfrm>
              <a:off x="4634" y="3375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9" name="Rectangle 69"/>
            <p:cNvSpPr>
              <a:spLocks noChangeArrowheads="1"/>
            </p:cNvSpPr>
            <p:nvPr/>
          </p:nvSpPr>
          <p:spPr bwMode="auto">
            <a:xfrm>
              <a:off x="4784" y="3375"/>
              <a:ext cx="27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Jharkhand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0" name="Rectangle 70"/>
            <p:cNvSpPr>
              <a:spLocks noChangeArrowheads="1"/>
            </p:cNvSpPr>
            <p:nvPr/>
          </p:nvSpPr>
          <p:spPr bwMode="auto">
            <a:xfrm>
              <a:off x="4634" y="3484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1" name="Rectangle 71"/>
            <p:cNvSpPr>
              <a:spLocks noChangeArrowheads="1"/>
            </p:cNvSpPr>
            <p:nvPr/>
          </p:nvSpPr>
          <p:spPr bwMode="auto">
            <a:xfrm>
              <a:off x="4784" y="3484"/>
              <a:ext cx="343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Maharashtra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2" name="Rectangle 72"/>
            <p:cNvSpPr>
              <a:spLocks noChangeArrowheads="1"/>
            </p:cNvSpPr>
            <p:nvPr/>
          </p:nvSpPr>
          <p:spPr bwMode="auto">
            <a:xfrm>
              <a:off x="4634" y="3593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3" name="Rectangle 73"/>
            <p:cNvSpPr>
              <a:spLocks noChangeArrowheads="1"/>
            </p:cNvSpPr>
            <p:nvPr/>
          </p:nvSpPr>
          <p:spPr bwMode="auto">
            <a:xfrm>
              <a:off x="4784" y="3593"/>
              <a:ext cx="261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Rajasthan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4" name="Rectangle 74"/>
            <p:cNvSpPr>
              <a:spLocks noChangeArrowheads="1"/>
            </p:cNvSpPr>
            <p:nvPr/>
          </p:nvSpPr>
          <p:spPr bwMode="auto">
            <a:xfrm>
              <a:off x="4634" y="3702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5" name="Rectangle 75"/>
            <p:cNvSpPr>
              <a:spLocks noChangeArrowheads="1"/>
            </p:cNvSpPr>
            <p:nvPr/>
          </p:nvSpPr>
          <p:spPr bwMode="auto">
            <a:xfrm>
              <a:off x="4784" y="3702"/>
              <a:ext cx="37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Uttar Pradesh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6" name="Rectangle 76"/>
            <p:cNvSpPr>
              <a:spLocks noChangeArrowheads="1"/>
            </p:cNvSpPr>
            <p:nvPr/>
          </p:nvSpPr>
          <p:spPr bwMode="auto">
            <a:xfrm>
              <a:off x="4634" y="3861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" name="Rectangle 77"/>
            <p:cNvSpPr>
              <a:spLocks noChangeArrowheads="1"/>
            </p:cNvSpPr>
            <p:nvPr/>
          </p:nvSpPr>
          <p:spPr bwMode="auto">
            <a:xfrm>
              <a:off x="4784" y="3861"/>
              <a:ext cx="26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Karnataka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8" name="Rectangle 78"/>
            <p:cNvSpPr>
              <a:spLocks noChangeArrowheads="1"/>
            </p:cNvSpPr>
            <p:nvPr/>
          </p:nvSpPr>
          <p:spPr bwMode="auto">
            <a:xfrm>
              <a:off x="4634" y="4019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9" name="Rectangle 79"/>
            <p:cNvSpPr>
              <a:spLocks noChangeArrowheads="1"/>
            </p:cNvSpPr>
            <p:nvPr/>
          </p:nvSpPr>
          <p:spPr bwMode="auto">
            <a:xfrm>
              <a:off x="4784" y="4019"/>
              <a:ext cx="44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Madhya Pradesh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" name="Rectangle 80"/>
            <p:cNvSpPr>
              <a:spLocks noChangeArrowheads="1"/>
            </p:cNvSpPr>
            <p:nvPr/>
          </p:nvSpPr>
          <p:spPr bwMode="auto">
            <a:xfrm>
              <a:off x="4634" y="4177"/>
              <a:ext cx="6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" name="Rectangle 81"/>
            <p:cNvSpPr>
              <a:spLocks noChangeArrowheads="1"/>
            </p:cNvSpPr>
            <p:nvPr/>
          </p:nvSpPr>
          <p:spPr bwMode="auto">
            <a:xfrm>
              <a:off x="4784" y="4177"/>
              <a:ext cx="18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Odisha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" name="Rectangle 82"/>
            <p:cNvSpPr>
              <a:spLocks noChangeArrowheads="1"/>
            </p:cNvSpPr>
            <p:nvPr/>
          </p:nvSpPr>
          <p:spPr bwMode="auto">
            <a:xfrm rot="16200000">
              <a:off x="5472" y="1283"/>
              <a:ext cx="850" cy="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Case based Surveillance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" name="Rectangle 83"/>
            <p:cNvSpPr>
              <a:spLocks noChangeArrowheads="1"/>
            </p:cNvSpPr>
            <p:nvPr/>
          </p:nvSpPr>
          <p:spPr bwMode="auto">
            <a:xfrm rot="16200000">
              <a:off x="5504" y="3099"/>
              <a:ext cx="787" cy="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Outbreak Surveillance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" name="Rectangle 84"/>
            <p:cNvSpPr>
              <a:spLocks noChangeArrowheads="1"/>
            </p:cNvSpPr>
            <p:nvPr/>
          </p:nvSpPr>
          <p:spPr bwMode="auto">
            <a:xfrm rot="16200000">
              <a:off x="5613" y="3851"/>
              <a:ext cx="408" cy="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Fever Rash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" name="Rectangle 85"/>
            <p:cNvSpPr>
              <a:spLocks noChangeArrowheads="1"/>
            </p:cNvSpPr>
            <p:nvPr/>
          </p:nvSpPr>
          <p:spPr bwMode="auto">
            <a:xfrm rot="16200000">
              <a:off x="5760" y="3863"/>
              <a:ext cx="430" cy="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Surveillance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6" name="Rectangle 86"/>
            <p:cNvSpPr>
              <a:spLocks noChangeArrowheads="1"/>
            </p:cNvSpPr>
            <p:nvPr/>
          </p:nvSpPr>
          <p:spPr bwMode="auto">
            <a:xfrm>
              <a:off x="4571" y="57"/>
              <a:ext cx="8" cy="1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Rectangle 87"/>
            <p:cNvSpPr>
              <a:spLocks noChangeArrowheads="1"/>
            </p:cNvSpPr>
            <p:nvPr/>
          </p:nvSpPr>
          <p:spPr bwMode="auto">
            <a:xfrm>
              <a:off x="4761" y="57"/>
              <a:ext cx="7" cy="1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Rectangle 88"/>
            <p:cNvSpPr>
              <a:spLocks noChangeArrowheads="1"/>
            </p:cNvSpPr>
            <p:nvPr/>
          </p:nvSpPr>
          <p:spPr bwMode="auto">
            <a:xfrm>
              <a:off x="5740" y="57"/>
              <a:ext cx="7" cy="1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Line 89"/>
            <p:cNvSpPr>
              <a:spLocks noChangeShapeType="1"/>
            </p:cNvSpPr>
            <p:nvPr/>
          </p:nvSpPr>
          <p:spPr bwMode="auto">
            <a:xfrm>
              <a:off x="4579" y="57"/>
              <a:ext cx="150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Rectangle 90"/>
            <p:cNvSpPr>
              <a:spLocks noChangeArrowheads="1"/>
            </p:cNvSpPr>
            <p:nvPr/>
          </p:nvSpPr>
          <p:spPr bwMode="auto">
            <a:xfrm>
              <a:off x="4579" y="57"/>
              <a:ext cx="150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Rectangle 91"/>
            <p:cNvSpPr>
              <a:spLocks noChangeArrowheads="1"/>
            </p:cNvSpPr>
            <p:nvPr/>
          </p:nvSpPr>
          <p:spPr bwMode="auto">
            <a:xfrm>
              <a:off x="6079" y="57"/>
              <a:ext cx="8" cy="1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Line 92"/>
            <p:cNvSpPr>
              <a:spLocks noChangeShapeType="1"/>
            </p:cNvSpPr>
            <p:nvPr/>
          </p:nvSpPr>
          <p:spPr bwMode="auto">
            <a:xfrm>
              <a:off x="4579" y="199"/>
              <a:ext cx="150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Rectangle 93"/>
            <p:cNvSpPr>
              <a:spLocks noChangeArrowheads="1"/>
            </p:cNvSpPr>
            <p:nvPr/>
          </p:nvSpPr>
          <p:spPr bwMode="auto">
            <a:xfrm>
              <a:off x="4579" y="199"/>
              <a:ext cx="150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Line 94"/>
            <p:cNvSpPr>
              <a:spLocks noChangeShapeType="1"/>
            </p:cNvSpPr>
            <p:nvPr/>
          </p:nvSpPr>
          <p:spPr bwMode="auto">
            <a:xfrm>
              <a:off x="4579" y="308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Rectangle 95"/>
            <p:cNvSpPr>
              <a:spLocks noChangeArrowheads="1"/>
            </p:cNvSpPr>
            <p:nvPr/>
          </p:nvSpPr>
          <p:spPr bwMode="auto">
            <a:xfrm>
              <a:off x="4579" y="308"/>
              <a:ext cx="116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Line 96"/>
            <p:cNvSpPr>
              <a:spLocks noChangeShapeType="1"/>
            </p:cNvSpPr>
            <p:nvPr/>
          </p:nvSpPr>
          <p:spPr bwMode="auto">
            <a:xfrm>
              <a:off x="4579" y="417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Rectangle 97"/>
            <p:cNvSpPr>
              <a:spLocks noChangeArrowheads="1"/>
            </p:cNvSpPr>
            <p:nvPr/>
          </p:nvSpPr>
          <p:spPr bwMode="auto">
            <a:xfrm>
              <a:off x="4579" y="417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Line 98"/>
            <p:cNvSpPr>
              <a:spLocks noChangeShapeType="1"/>
            </p:cNvSpPr>
            <p:nvPr/>
          </p:nvSpPr>
          <p:spPr bwMode="auto">
            <a:xfrm>
              <a:off x="4579" y="526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Rectangle 99"/>
            <p:cNvSpPr>
              <a:spLocks noChangeArrowheads="1"/>
            </p:cNvSpPr>
            <p:nvPr/>
          </p:nvSpPr>
          <p:spPr bwMode="auto">
            <a:xfrm>
              <a:off x="4579" y="526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Line 100"/>
            <p:cNvSpPr>
              <a:spLocks noChangeShapeType="1"/>
            </p:cNvSpPr>
            <p:nvPr/>
          </p:nvSpPr>
          <p:spPr bwMode="auto">
            <a:xfrm>
              <a:off x="4579" y="635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1" name="Rectangle 101"/>
            <p:cNvSpPr>
              <a:spLocks noChangeArrowheads="1"/>
            </p:cNvSpPr>
            <p:nvPr/>
          </p:nvSpPr>
          <p:spPr bwMode="auto">
            <a:xfrm>
              <a:off x="4579" y="635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2" name="Line 102"/>
            <p:cNvSpPr>
              <a:spLocks noChangeShapeType="1"/>
            </p:cNvSpPr>
            <p:nvPr/>
          </p:nvSpPr>
          <p:spPr bwMode="auto">
            <a:xfrm>
              <a:off x="4579" y="745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3" name="Rectangle 103"/>
            <p:cNvSpPr>
              <a:spLocks noChangeArrowheads="1"/>
            </p:cNvSpPr>
            <p:nvPr/>
          </p:nvSpPr>
          <p:spPr bwMode="auto">
            <a:xfrm>
              <a:off x="4579" y="745"/>
              <a:ext cx="116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" name="Line 104"/>
            <p:cNvSpPr>
              <a:spLocks noChangeShapeType="1"/>
            </p:cNvSpPr>
            <p:nvPr/>
          </p:nvSpPr>
          <p:spPr bwMode="auto">
            <a:xfrm>
              <a:off x="4579" y="854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5" name="Rectangle 105"/>
            <p:cNvSpPr>
              <a:spLocks noChangeArrowheads="1"/>
            </p:cNvSpPr>
            <p:nvPr/>
          </p:nvSpPr>
          <p:spPr bwMode="auto">
            <a:xfrm>
              <a:off x="4579" y="854"/>
              <a:ext cx="116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6" name="Line 106"/>
            <p:cNvSpPr>
              <a:spLocks noChangeShapeType="1"/>
            </p:cNvSpPr>
            <p:nvPr/>
          </p:nvSpPr>
          <p:spPr bwMode="auto">
            <a:xfrm>
              <a:off x="4579" y="963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" name="Rectangle 107"/>
            <p:cNvSpPr>
              <a:spLocks noChangeArrowheads="1"/>
            </p:cNvSpPr>
            <p:nvPr/>
          </p:nvSpPr>
          <p:spPr bwMode="auto">
            <a:xfrm>
              <a:off x="4579" y="963"/>
              <a:ext cx="116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8" name="Line 108"/>
            <p:cNvSpPr>
              <a:spLocks noChangeShapeType="1"/>
            </p:cNvSpPr>
            <p:nvPr/>
          </p:nvSpPr>
          <p:spPr bwMode="auto">
            <a:xfrm>
              <a:off x="4579" y="1072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9" name="Rectangle 109"/>
            <p:cNvSpPr>
              <a:spLocks noChangeArrowheads="1"/>
            </p:cNvSpPr>
            <p:nvPr/>
          </p:nvSpPr>
          <p:spPr bwMode="auto">
            <a:xfrm>
              <a:off x="4579" y="1072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0" name="Line 110"/>
            <p:cNvSpPr>
              <a:spLocks noChangeShapeType="1"/>
            </p:cNvSpPr>
            <p:nvPr/>
          </p:nvSpPr>
          <p:spPr bwMode="auto">
            <a:xfrm>
              <a:off x="4579" y="1181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1" name="Rectangle 111"/>
            <p:cNvSpPr>
              <a:spLocks noChangeArrowheads="1"/>
            </p:cNvSpPr>
            <p:nvPr/>
          </p:nvSpPr>
          <p:spPr bwMode="auto">
            <a:xfrm>
              <a:off x="4579" y="1181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2" name="Line 112"/>
            <p:cNvSpPr>
              <a:spLocks noChangeShapeType="1"/>
            </p:cNvSpPr>
            <p:nvPr/>
          </p:nvSpPr>
          <p:spPr bwMode="auto">
            <a:xfrm>
              <a:off x="4579" y="1290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3" name="Rectangle 113"/>
            <p:cNvSpPr>
              <a:spLocks noChangeArrowheads="1"/>
            </p:cNvSpPr>
            <p:nvPr/>
          </p:nvSpPr>
          <p:spPr bwMode="auto">
            <a:xfrm>
              <a:off x="4579" y="1290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4" name="Line 114"/>
            <p:cNvSpPr>
              <a:spLocks noChangeShapeType="1"/>
            </p:cNvSpPr>
            <p:nvPr/>
          </p:nvSpPr>
          <p:spPr bwMode="auto">
            <a:xfrm>
              <a:off x="4579" y="1399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5" name="Rectangle 115"/>
            <p:cNvSpPr>
              <a:spLocks noChangeArrowheads="1"/>
            </p:cNvSpPr>
            <p:nvPr/>
          </p:nvSpPr>
          <p:spPr bwMode="auto">
            <a:xfrm>
              <a:off x="4579" y="1399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6" name="Line 116"/>
            <p:cNvSpPr>
              <a:spLocks noChangeShapeType="1"/>
            </p:cNvSpPr>
            <p:nvPr/>
          </p:nvSpPr>
          <p:spPr bwMode="auto">
            <a:xfrm>
              <a:off x="4579" y="1509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7" name="Rectangle 117"/>
            <p:cNvSpPr>
              <a:spLocks noChangeArrowheads="1"/>
            </p:cNvSpPr>
            <p:nvPr/>
          </p:nvSpPr>
          <p:spPr bwMode="auto">
            <a:xfrm>
              <a:off x="4579" y="1509"/>
              <a:ext cx="116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8" name="Line 118"/>
            <p:cNvSpPr>
              <a:spLocks noChangeShapeType="1"/>
            </p:cNvSpPr>
            <p:nvPr/>
          </p:nvSpPr>
          <p:spPr bwMode="auto">
            <a:xfrm>
              <a:off x="4579" y="1618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9" name="Rectangle 119"/>
            <p:cNvSpPr>
              <a:spLocks noChangeArrowheads="1"/>
            </p:cNvSpPr>
            <p:nvPr/>
          </p:nvSpPr>
          <p:spPr bwMode="auto">
            <a:xfrm>
              <a:off x="4579" y="1618"/>
              <a:ext cx="116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0" name="Line 120"/>
            <p:cNvSpPr>
              <a:spLocks noChangeShapeType="1"/>
            </p:cNvSpPr>
            <p:nvPr/>
          </p:nvSpPr>
          <p:spPr bwMode="auto">
            <a:xfrm>
              <a:off x="4579" y="1727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1" name="Rectangle 121"/>
            <p:cNvSpPr>
              <a:spLocks noChangeArrowheads="1"/>
            </p:cNvSpPr>
            <p:nvPr/>
          </p:nvSpPr>
          <p:spPr bwMode="auto">
            <a:xfrm>
              <a:off x="4579" y="1727"/>
              <a:ext cx="116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2" name="Line 122"/>
            <p:cNvSpPr>
              <a:spLocks noChangeShapeType="1"/>
            </p:cNvSpPr>
            <p:nvPr/>
          </p:nvSpPr>
          <p:spPr bwMode="auto">
            <a:xfrm>
              <a:off x="4579" y="1836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3" name="Rectangle 123"/>
            <p:cNvSpPr>
              <a:spLocks noChangeArrowheads="1"/>
            </p:cNvSpPr>
            <p:nvPr/>
          </p:nvSpPr>
          <p:spPr bwMode="auto">
            <a:xfrm>
              <a:off x="4579" y="1836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4" name="Line 124"/>
            <p:cNvSpPr>
              <a:spLocks noChangeShapeType="1"/>
            </p:cNvSpPr>
            <p:nvPr/>
          </p:nvSpPr>
          <p:spPr bwMode="auto">
            <a:xfrm>
              <a:off x="4579" y="1945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5" name="Rectangle 125"/>
            <p:cNvSpPr>
              <a:spLocks noChangeArrowheads="1"/>
            </p:cNvSpPr>
            <p:nvPr/>
          </p:nvSpPr>
          <p:spPr bwMode="auto">
            <a:xfrm>
              <a:off x="4579" y="1945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6" name="Line 126"/>
            <p:cNvSpPr>
              <a:spLocks noChangeShapeType="1"/>
            </p:cNvSpPr>
            <p:nvPr/>
          </p:nvSpPr>
          <p:spPr bwMode="auto">
            <a:xfrm>
              <a:off x="4579" y="2054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7" name="Rectangle 127"/>
            <p:cNvSpPr>
              <a:spLocks noChangeArrowheads="1"/>
            </p:cNvSpPr>
            <p:nvPr/>
          </p:nvSpPr>
          <p:spPr bwMode="auto">
            <a:xfrm>
              <a:off x="4579" y="2054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" name="Line 128"/>
            <p:cNvSpPr>
              <a:spLocks noChangeShapeType="1"/>
            </p:cNvSpPr>
            <p:nvPr/>
          </p:nvSpPr>
          <p:spPr bwMode="auto">
            <a:xfrm>
              <a:off x="4579" y="2164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9" name="Rectangle 129"/>
            <p:cNvSpPr>
              <a:spLocks noChangeArrowheads="1"/>
            </p:cNvSpPr>
            <p:nvPr/>
          </p:nvSpPr>
          <p:spPr bwMode="auto">
            <a:xfrm>
              <a:off x="4579" y="2164"/>
              <a:ext cx="116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0" name="Line 130"/>
            <p:cNvSpPr>
              <a:spLocks noChangeShapeType="1"/>
            </p:cNvSpPr>
            <p:nvPr/>
          </p:nvSpPr>
          <p:spPr bwMode="auto">
            <a:xfrm>
              <a:off x="4579" y="2273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1" name="Rectangle 131"/>
            <p:cNvSpPr>
              <a:spLocks noChangeArrowheads="1"/>
            </p:cNvSpPr>
            <p:nvPr/>
          </p:nvSpPr>
          <p:spPr bwMode="auto">
            <a:xfrm>
              <a:off x="4579" y="2273"/>
              <a:ext cx="116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2" name="Line 132"/>
            <p:cNvSpPr>
              <a:spLocks noChangeShapeType="1"/>
            </p:cNvSpPr>
            <p:nvPr/>
          </p:nvSpPr>
          <p:spPr bwMode="auto">
            <a:xfrm>
              <a:off x="4579" y="2382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3" name="Rectangle 133"/>
            <p:cNvSpPr>
              <a:spLocks noChangeArrowheads="1"/>
            </p:cNvSpPr>
            <p:nvPr/>
          </p:nvSpPr>
          <p:spPr bwMode="auto">
            <a:xfrm>
              <a:off x="4579" y="2382"/>
              <a:ext cx="116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4" name="Line 134"/>
            <p:cNvSpPr>
              <a:spLocks noChangeShapeType="1"/>
            </p:cNvSpPr>
            <p:nvPr/>
          </p:nvSpPr>
          <p:spPr bwMode="auto">
            <a:xfrm>
              <a:off x="4579" y="2491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5" name="Rectangle 135"/>
            <p:cNvSpPr>
              <a:spLocks noChangeArrowheads="1"/>
            </p:cNvSpPr>
            <p:nvPr/>
          </p:nvSpPr>
          <p:spPr bwMode="auto">
            <a:xfrm>
              <a:off x="4579" y="2491"/>
              <a:ext cx="116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6" name="Line 136"/>
            <p:cNvSpPr>
              <a:spLocks noChangeShapeType="1"/>
            </p:cNvSpPr>
            <p:nvPr/>
          </p:nvSpPr>
          <p:spPr bwMode="auto">
            <a:xfrm>
              <a:off x="4579" y="2600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7" name="Rectangle 137"/>
            <p:cNvSpPr>
              <a:spLocks noChangeArrowheads="1"/>
            </p:cNvSpPr>
            <p:nvPr/>
          </p:nvSpPr>
          <p:spPr bwMode="auto">
            <a:xfrm>
              <a:off x="4579" y="2600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" name="Line 138"/>
            <p:cNvSpPr>
              <a:spLocks noChangeShapeType="1"/>
            </p:cNvSpPr>
            <p:nvPr/>
          </p:nvSpPr>
          <p:spPr bwMode="auto">
            <a:xfrm>
              <a:off x="4579" y="2709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9" name="Rectangle 139"/>
            <p:cNvSpPr>
              <a:spLocks noChangeArrowheads="1"/>
            </p:cNvSpPr>
            <p:nvPr/>
          </p:nvSpPr>
          <p:spPr bwMode="auto">
            <a:xfrm>
              <a:off x="4579" y="2709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0" name="Line 140"/>
            <p:cNvSpPr>
              <a:spLocks noChangeShapeType="1"/>
            </p:cNvSpPr>
            <p:nvPr/>
          </p:nvSpPr>
          <p:spPr bwMode="auto">
            <a:xfrm>
              <a:off x="4579" y="2818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1" name="Rectangle 141"/>
            <p:cNvSpPr>
              <a:spLocks noChangeArrowheads="1"/>
            </p:cNvSpPr>
            <p:nvPr/>
          </p:nvSpPr>
          <p:spPr bwMode="auto">
            <a:xfrm>
              <a:off x="4579" y="2818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2" name="Line 142"/>
            <p:cNvSpPr>
              <a:spLocks noChangeShapeType="1"/>
            </p:cNvSpPr>
            <p:nvPr/>
          </p:nvSpPr>
          <p:spPr bwMode="auto">
            <a:xfrm>
              <a:off x="4579" y="2928"/>
              <a:ext cx="150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3" name="Rectangle 143"/>
            <p:cNvSpPr>
              <a:spLocks noChangeArrowheads="1"/>
            </p:cNvSpPr>
            <p:nvPr/>
          </p:nvSpPr>
          <p:spPr bwMode="auto">
            <a:xfrm>
              <a:off x="4579" y="2928"/>
              <a:ext cx="150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4" name="Line 144"/>
            <p:cNvSpPr>
              <a:spLocks noChangeShapeType="1"/>
            </p:cNvSpPr>
            <p:nvPr/>
          </p:nvSpPr>
          <p:spPr bwMode="auto">
            <a:xfrm>
              <a:off x="4579" y="3037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5" name="Rectangle 145"/>
            <p:cNvSpPr>
              <a:spLocks noChangeArrowheads="1"/>
            </p:cNvSpPr>
            <p:nvPr/>
          </p:nvSpPr>
          <p:spPr bwMode="auto">
            <a:xfrm>
              <a:off x="4579" y="3037"/>
              <a:ext cx="116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6" name="Line 146"/>
            <p:cNvSpPr>
              <a:spLocks noChangeShapeType="1"/>
            </p:cNvSpPr>
            <p:nvPr/>
          </p:nvSpPr>
          <p:spPr bwMode="auto">
            <a:xfrm>
              <a:off x="4579" y="3146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7" name="Rectangle 147"/>
            <p:cNvSpPr>
              <a:spLocks noChangeArrowheads="1"/>
            </p:cNvSpPr>
            <p:nvPr/>
          </p:nvSpPr>
          <p:spPr bwMode="auto">
            <a:xfrm>
              <a:off x="4579" y="3146"/>
              <a:ext cx="116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8" name="Line 148"/>
            <p:cNvSpPr>
              <a:spLocks noChangeShapeType="1"/>
            </p:cNvSpPr>
            <p:nvPr/>
          </p:nvSpPr>
          <p:spPr bwMode="auto">
            <a:xfrm>
              <a:off x="4579" y="3255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9" name="Rectangle 149"/>
            <p:cNvSpPr>
              <a:spLocks noChangeArrowheads="1"/>
            </p:cNvSpPr>
            <p:nvPr/>
          </p:nvSpPr>
          <p:spPr bwMode="auto">
            <a:xfrm>
              <a:off x="4579" y="3255"/>
              <a:ext cx="116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0" name="Line 150"/>
            <p:cNvSpPr>
              <a:spLocks noChangeShapeType="1"/>
            </p:cNvSpPr>
            <p:nvPr/>
          </p:nvSpPr>
          <p:spPr bwMode="auto">
            <a:xfrm>
              <a:off x="4579" y="3364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1" name="Rectangle 151"/>
            <p:cNvSpPr>
              <a:spLocks noChangeArrowheads="1"/>
            </p:cNvSpPr>
            <p:nvPr/>
          </p:nvSpPr>
          <p:spPr bwMode="auto">
            <a:xfrm>
              <a:off x="4579" y="3364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2" name="Line 152"/>
            <p:cNvSpPr>
              <a:spLocks noChangeShapeType="1"/>
            </p:cNvSpPr>
            <p:nvPr/>
          </p:nvSpPr>
          <p:spPr bwMode="auto">
            <a:xfrm>
              <a:off x="4579" y="3473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3" name="Rectangle 153"/>
            <p:cNvSpPr>
              <a:spLocks noChangeArrowheads="1"/>
            </p:cNvSpPr>
            <p:nvPr/>
          </p:nvSpPr>
          <p:spPr bwMode="auto">
            <a:xfrm>
              <a:off x="4579" y="3473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4" name="Line 154"/>
            <p:cNvSpPr>
              <a:spLocks noChangeShapeType="1"/>
            </p:cNvSpPr>
            <p:nvPr/>
          </p:nvSpPr>
          <p:spPr bwMode="auto">
            <a:xfrm>
              <a:off x="4579" y="3582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5" name="Rectangle 155"/>
            <p:cNvSpPr>
              <a:spLocks noChangeArrowheads="1"/>
            </p:cNvSpPr>
            <p:nvPr/>
          </p:nvSpPr>
          <p:spPr bwMode="auto">
            <a:xfrm>
              <a:off x="4579" y="3582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6" name="Line 156"/>
            <p:cNvSpPr>
              <a:spLocks noChangeShapeType="1"/>
            </p:cNvSpPr>
            <p:nvPr/>
          </p:nvSpPr>
          <p:spPr bwMode="auto">
            <a:xfrm>
              <a:off x="4579" y="3692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" name="Rectangle 157"/>
            <p:cNvSpPr>
              <a:spLocks noChangeArrowheads="1"/>
            </p:cNvSpPr>
            <p:nvPr/>
          </p:nvSpPr>
          <p:spPr bwMode="auto">
            <a:xfrm>
              <a:off x="4579" y="3692"/>
              <a:ext cx="116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" name="Line 158"/>
            <p:cNvSpPr>
              <a:spLocks noChangeShapeType="1"/>
            </p:cNvSpPr>
            <p:nvPr/>
          </p:nvSpPr>
          <p:spPr bwMode="auto">
            <a:xfrm>
              <a:off x="4579" y="3801"/>
              <a:ext cx="150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9" name="Rectangle 159"/>
            <p:cNvSpPr>
              <a:spLocks noChangeArrowheads="1"/>
            </p:cNvSpPr>
            <p:nvPr/>
          </p:nvSpPr>
          <p:spPr bwMode="auto">
            <a:xfrm>
              <a:off x="4579" y="3801"/>
              <a:ext cx="150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0" name="Line 160"/>
            <p:cNvSpPr>
              <a:spLocks noChangeShapeType="1"/>
            </p:cNvSpPr>
            <p:nvPr/>
          </p:nvSpPr>
          <p:spPr bwMode="auto">
            <a:xfrm>
              <a:off x="4579" y="3959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1" name="Rectangle 161"/>
            <p:cNvSpPr>
              <a:spLocks noChangeArrowheads="1"/>
            </p:cNvSpPr>
            <p:nvPr/>
          </p:nvSpPr>
          <p:spPr bwMode="auto">
            <a:xfrm>
              <a:off x="4579" y="3959"/>
              <a:ext cx="116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2" name="Line 162"/>
            <p:cNvSpPr>
              <a:spLocks noChangeShapeType="1"/>
            </p:cNvSpPr>
            <p:nvPr/>
          </p:nvSpPr>
          <p:spPr bwMode="auto">
            <a:xfrm>
              <a:off x="4579" y="4117"/>
              <a:ext cx="116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3" name="Rectangle 163"/>
            <p:cNvSpPr>
              <a:spLocks noChangeArrowheads="1"/>
            </p:cNvSpPr>
            <p:nvPr/>
          </p:nvSpPr>
          <p:spPr bwMode="auto">
            <a:xfrm>
              <a:off x="4579" y="4117"/>
              <a:ext cx="116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4" name="Line 164"/>
            <p:cNvSpPr>
              <a:spLocks noChangeShapeType="1"/>
            </p:cNvSpPr>
            <p:nvPr/>
          </p:nvSpPr>
          <p:spPr bwMode="auto">
            <a:xfrm>
              <a:off x="4571" y="57"/>
              <a:ext cx="0" cy="42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5" name="Rectangle 165"/>
            <p:cNvSpPr>
              <a:spLocks noChangeArrowheads="1"/>
            </p:cNvSpPr>
            <p:nvPr/>
          </p:nvSpPr>
          <p:spPr bwMode="auto">
            <a:xfrm>
              <a:off x="4571" y="57"/>
              <a:ext cx="8" cy="42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6" name="Line 166"/>
            <p:cNvSpPr>
              <a:spLocks noChangeShapeType="1"/>
            </p:cNvSpPr>
            <p:nvPr/>
          </p:nvSpPr>
          <p:spPr bwMode="auto">
            <a:xfrm>
              <a:off x="4761" y="62"/>
              <a:ext cx="0" cy="42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7" name="Rectangle 167"/>
            <p:cNvSpPr>
              <a:spLocks noChangeArrowheads="1"/>
            </p:cNvSpPr>
            <p:nvPr/>
          </p:nvSpPr>
          <p:spPr bwMode="auto">
            <a:xfrm>
              <a:off x="4761" y="62"/>
              <a:ext cx="7" cy="421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" name="Line 168"/>
            <p:cNvSpPr>
              <a:spLocks noChangeShapeType="1"/>
            </p:cNvSpPr>
            <p:nvPr/>
          </p:nvSpPr>
          <p:spPr bwMode="auto">
            <a:xfrm>
              <a:off x="5740" y="62"/>
              <a:ext cx="0" cy="42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9" name="Rectangle 169"/>
            <p:cNvSpPr>
              <a:spLocks noChangeArrowheads="1"/>
            </p:cNvSpPr>
            <p:nvPr/>
          </p:nvSpPr>
          <p:spPr bwMode="auto">
            <a:xfrm>
              <a:off x="5740" y="62"/>
              <a:ext cx="7" cy="421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0" name="Line 170"/>
            <p:cNvSpPr>
              <a:spLocks noChangeShapeType="1"/>
            </p:cNvSpPr>
            <p:nvPr/>
          </p:nvSpPr>
          <p:spPr bwMode="auto">
            <a:xfrm>
              <a:off x="4579" y="4275"/>
              <a:ext cx="150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1" name="Rectangle 171"/>
            <p:cNvSpPr>
              <a:spLocks noChangeArrowheads="1"/>
            </p:cNvSpPr>
            <p:nvPr/>
          </p:nvSpPr>
          <p:spPr bwMode="auto">
            <a:xfrm>
              <a:off x="4579" y="4275"/>
              <a:ext cx="1508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2" name="Line 172"/>
            <p:cNvSpPr>
              <a:spLocks noChangeShapeType="1"/>
            </p:cNvSpPr>
            <p:nvPr/>
          </p:nvSpPr>
          <p:spPr bwMode="auto">
            <a:xfrm>
              <a:off x="6079" y="62"/>
              <a:ext cx="0" cy="42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3" name="Rectangle 173"/>
            <p:cNvSpPr>
              <a:spLocks noChangeArrowheads="1"/>
            </p:cNvSpPr>
            <p:nvPr/>
          </p:nvSpPr>
          <p:spPr bwMode="auto">
            <a:xfrm>
              <a:off x="6079" y="62"/>
              <a:ext cx="8" cy="421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4" name="Line 174"/>
            <p:cNvSpPr>
              <a:spLocks noChangeShapeType="1"/>
            </p:cNvSpPr>
            <p:nvPr/>
          </p:nvSpPr>
          <p:spPr bwMode="auto">
            <a:xfrm>
              <a:off x="4571" y="4281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5" name="Rectangle 175"/>
            <p:cNvSpPr>
              <a:spLocks noChangeArrowheads="1"/>
            </p:cNvSpPr>
            <p:nvPr/>
          </p:nvSpPr>
          <p:spPr bwMode="auto">
            <a:xfrm>
              <a:off x="4571" y="4281"/>
              <a:ext cx="8" cy="5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6" name="Line 176"/>
            <p:cNvSpPr>
              <a:spLocks noChangeShapeType="1"/>
            </p:cNvSpPr>
            <p:nvPr/>
          </p:nvSpPr>
          <p:spPr bwMode="auto">
            <a:xfrm>
              <a:off x="4761" y="4281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7" name="Rectangle 177"/>
            <p:cNvSpPr>
              <a:spLocks noChangeArrowheads="1"/>
            </p:cNvSpPr>
            <p:nvPr/>
          </p:nvSpPr>
          <p:spPr bwMode="auto">
            <a:xfrm>
              <a:off x="4761" y="4281"/>
              <a:ext cx="7" cy="5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" name="Line 178"/>
            <p:cNvSpPr>
              <a:spLocks noChangeShapeType="1"/>
            </p:cNvSpPr>
            <p:nvPr/>
          </p:nvSpPr>
          <p:spPr bwMode="auto">
            <a:xfrm>
              <a:off x="5740" y="4281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" name="Rectangle 179"/>
            <p:cNvSpPr>
              <a:spLocks noChangeArrowheads="1"/>
            </p:cNvSpPr>
            <p:nvPr/>
          </p:nvSpPr>
          <p:spPr bwMode="auto">
            <a:xfrm>
              <a:off x="5740" y="4281"/>
              <a:ext cx="7" cy="5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" name="Line 180"/>
            <p:cNvSpPr>
              <a:spLocks noChangeShapeType="1"/>
            </p:cNvSpPr>
            <p:nvPr/>
          </p:nvSpPr>
          <p:spPr bwMode="auto">
            <a:xfrm>
              <a:off x="6079" y="4281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" name="Rectangle 181"/>
            <p:cNvSpPr>
              <a:spLocks noChangeArrowheads="1"/>
            </p:cNvSpPr>
            <p:nvPr/>
          </p:nvSpPr>
          <p:spPr bwMode="auto">
            <a:xfrm>
              <a:off x="6079" y="4281"/>
              <a:ext cx="8" cy="5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" name="Line 182"/>
            <p:cNvSpPr>
              <a:spLocks noChangeShapeType="1"/>
            </p:cNvSpPr>
            <p:nvPr/>
          </p:nvSpPr>
          <p:spPr bwMode="auto">
            <a:xfrm>
              <a:off x="6087" y="57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" name="Rectangle 183"/>
            <p:cNvSpPr>
              <a:spLocks noChangeArrowheads="1"/>
            </p:cNvSpPr>
            <p:nvPr/>
          </p:nvSpPr>
          <p:spPr bwMode="auto">
            <a:xfrm>
              <a:off x="6087" y="57"/>
              <a:ext cx="8" cy="5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" name="Line 184"/>
            <p:cNvSpPr>
              <a:spLocks noChangeShapeType="1"/>
            </p:cNvSpPr>
            <p:nvPr/>
          </p:nvSpPr>
          <p:spPr bwMode="auto">
            <a:xfrm>
              <a:off x="6087" y="199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5" name="Rectangle 185"/>
            <p:cNvSpPr>
              <a:spLocks noChangeArrowheads="1"/>
            </p:cNvSpPr>
            <p:nvPr/>
          </p:nvSpPr>
          <p:spPr bwMode="auto">
            <a:xfrm>
              <a:off x="6087" y="199"/>
              <a:ext cx="8" cy="5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6" name="Line 186"/>
            <p:cNvSpPr>
              <a:spLocks noChangeShapeType="1"/>
            </p:cNvSpPr>
            <p:nvPr/>
          </p:nvSpPr>
          <p:spPr bwMode="auto">
            <a:xfrm>
              <a:off x="6087" y="308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" name="Rectangle 187"/>
            <p:cNvSpPr>
              <a:spLocks noChangeArrowheads="1"/>
            </p:cNvSpPr>
            <p:nvPr/>
          </p:nvSpPr>
          <p:spPr bwMode="auto">
            <a:xfrm>
              <a:off x="6087" y="308"/>
              <a:ext cx="8" cy="5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" name="Line 188"/>
            <p:cNvSpPr>
              <a:spLocks noChangeShapeType="1"/>
            </p:cNvSpPr>
            <p:nvPr/>
          </p:nvSpPr>
          <p:spPr bwMode="auto">
            <a:xfrm>
              <a:off x="6087" y="417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" name="Rectangle 189"/>
            <p:cNvSpPr>
              <a:spLocks noChangeArrowheads="1"/>
            </p:cNvSpPr>
            <p:nvPr/>
          </p:nvSpPr>
          <p:spPr bwMode="auto">
            <a:xfrm>
              <a:off x="6087" y="417"/>
              <a:ext cx="8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" name="Line 190"/>
            <p:cNvSpPr>
              <a:spLocks noChangeShapeType="1"/>
            </p:cNvSpPr>
            <p:nvPr/>
          </p:nvSpPr>
          <p:spPr bwMode="auto">
            <a:xfrm>
              <a:off x="6087" y="526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" name="Rectangle 191"/>
            <p:cNvSpPr>
              <a:spLocks noChangeArrowheads="1"/>
            </p:cNvSpPr>
            <p:nvPr/>
          </p:nvSpPr>
          <p:spPr bwMode="auto">
            <a:xfrm>
              <a:off x="6087" y="526"/>
              <a:ext cx="8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" name="Line 192"/>
            <p:cNvSpPr>
              <a:spLocks noChangeShapeType="1"/>
            </p:cNvSpPr>
            <p:nvPr/>
          </p:nvSpPr>
          <p:spPr bwMode="auto">
            <a:xfrm>
              <a:off x="6087" y="635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" name="Rectangle 193"/>
            <p:cNvSpPr>
              <a:spLocks noChangeArrowheads="1"/>
            </p:cNvSpPr>
            <p:nvPr/>
          </p:nvSpPr>
          <p:spPr bwMode="auto">
            <a:xfrm>
              <a:off x="6087" y="635"/>
              <a:ext cx="8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4" name="Line 194"/>
            <p:cNvSpPr>
              <a:spLocks noChangeShapeType="1"/>
            </p:cNvSpPr>
            <p:nvPr/>
          </p:nvSpPr>
          <p:spPr bwMode="auto">
            <a:xfrm>
              <a:off x="6087" y="745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5" name="Rectangle 195"/>
            <p:cNvSpPr>
              <a:spLocks noChangeArrowheads="1"/>
            </p:cNvSpPr>
            <p:nvPr/>
          </p:nvSpPr>
          <p:spPr bwMode="auto">
            <a:xfrm>
              <a:off x="6087" y="745"/>
              <a:ext cx="8" cy="5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6" name="Line 196"/>
            <p:cNvSpPr>
              <a:spLocks noChangeShapeType="1"/>
            </p:cNvSpPr>
            <p:nvPr/>
          </p:nvSpPr>
          <p:spPr bwMode="auto">
            <a:xfrm>
              <a:off x="6087" y="854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7" name="Rectangle 197"/>
            <p:cNvSpPr>
              <a:spLocks noChangeArrowheads="1"/>
            </p:cNvSpPr>
            <p:nvPr/>
          </p:nvSpPr>
          <p:spPr bwMode="auto">
            <a:xfrm>
              <a:off x="6087" y="854"/>
              <a:ext cx="8" cy="5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8" name="Line 198"/>
            <p:cNvSpPr>
              <a:spLocks noChangeShapeType="1"/>
            </p:cNvSpPr>
            <p:nvPr/>
          </p:nvSpPr>
          <p:spPr bwMode="auto">
            <a:xfrm>
              <a:off x="6087" y="963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9" name="Rectangle 199"/>
            <p:cNvSpPr>
              <a:spLocks noChangeArrowheads="1"/>
            </p:cNvSpPr>
            <p:nvPr/>
          </p:nvSpPr>
          <p:spPr bwMode="auto">
            <a:xfrm>
              <a:off x="6087" y="963"/>
              <a:ext cx="8" cy="5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0" name="Line 200"/>
            <p:cNvSpPr>
              <a:spLocks noChangeShapeType="1"/>
            </p:cNvSpPr>
            <p:nvPr/>
          </p:nvSpPr>
          <p:spPr bwMode="auto">
            <a:xfrm>
              <a:off x="6087" y="1072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1" name="Rectangle 201"/>
            <p:cNvSpPr>
              <a:spLocks noChangeArrowheads="1"/>
            </p:cNvSpPr>
            <p:nvPr/>
          </p:nvSpPr>
          <p:spPr bwMode="auto">
            <a:xfrm>
              <a:off x="6087" y="1072"/>
              <a:ext cx="8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2" name="Line 202"/>
            <p:cNvSpPr>
              <a:spLocks noChangeShapeType="1"/>
            </p:cNvSpPr>
            <p:nvPr/>
          </p:nvSpPr>
          <p:spPr bwMode="auto">
            <a:xfrm>
              <a:off x="6087" y="1181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3" name="Rectangle 203"/>
            <p:cNvSpPr>
              <a:spLocks noChangeArrowheads="1"/>
            </p:cNvSpPr>
            <p:nvPr/>
          </p:nvSpPr>
          <p:spPr bwMode="auto">
            <a:xfrm>
              <a:off x="6087" y="1181"/>
              <a:ext cx="8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4" name="Line 204"/>
            <p:cNvSpPr>
              <a:spLocks noChangeShapeType="1"/>
            </p:cNvSpPr>
            <p:nvPr/>
          </p:nvSpPr>
          <p:spPr bwMode="auto">
            <a:xfrm>
              <a:off x="6087" y="1290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" name="Rectangle 206"/>
          <p:cNvSpPr>
            <a:spLocks noChangeArrowheads="1"/>
          </p:cNvSpPr>
          <p:nvPr/>
        </p:nvSpPr>
        <p:spPr bwMode="auto">
          <a:xfrm>
            <a:off x="11893062" y="2047876"/>
            <a:ext cx="15631" cy="9525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207"/>
          <p:cNvSpPr>
            <a:spLocks noChangeShapeType="1"/>
          </p:cNvSpPr>
          <p:nvPr/>
        </p:nvSpPr>
        <p:spPr bwMode="auto">
          <a:xfrm>
            <a:off x="11893062" y="2220913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208"/>
          <p:cNvSpPr>
            <a:spLocks noChangeArrowheads="1"/>
          </p:cNvSpPr>
          <p:nvPr/>
        </p:nvSpPr>
        <p:spPr bwMode="auto">
          <a:xfrm>
            <a:off x="11893062" y="2220914"/>
            <a:ext cx="15631" cy="9525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209"/>
          <p:cNvSpPr>
            <a:spLocks noChangeShapeType="1"/>
          </p:cNvSpPr>
          <p:nvPr/>
        </p:nvSpPr>
        <p:spPr bwMode="auto">
          <a:xfrm>
            <a:off x="11893062" y="2395538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210"/>
          <p:cNvSpPr>
            <a:spLocks noChangeArrowheads="1"/>
          </p:cNvSpPr>
          <p:nvPr/>
        </p:nvSpPr>
        <p:spPr bwMode="auto">
          <a:xfrm>
            <a:off x="11893062" y="2395538"/>
            <a:ext cx="15631" cy="7938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211"/>
          <p:cNvSpPr>
            <a:spLocks noChangeShapeType="1"/>
          </p:cNvSpPr>
          <p:nvPr/>
        </p:nvSpPr>
        <p:spPr bwMode="auto">
          <a:xfrm>
            <a:off x="11893062" y="2568576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212"/>
          <p:cNvSpPr>
            <a:spLocks noChangeArrowheads="1"/>
          </p:cNvSpPr>
          <p:nvPr/>
        </p:nvSpPr>
        <p:spPr bwMode="auto">
          <a:xfrm>
            <a:off x="11893062" y="2568576"/>
            <a:ext cx="15631" cy="7938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213"/>
          <p:cNvSpPr>
            <a:spLocks noChangeShapeType="1"/>
          </p:cNvSpPr>
          <p:nvPr/>
        </p:nvSpPr>
        <p:spPr bwMode="auto">
          <a:xfrm>
            <a:off x="11893062" y="2741613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214"/>
          <p:cNvSpPr>
            <a:spLocks noChangeArrowheads="1"/>
          </p:cNvSpPr>
          <p:nvPr/>
        </p:nvSpPr>
        <p:spPr bwMode="auto">
          <a:xfrm>
            <a:off x="11893062" y="2741613"/>
            <a:ext cx="15631" cy="7938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215"/>
          <p:cNvSpPr>
            <a:spLocks noChangeShapeType="1"/>
          </p:cNvSpPr>
          <p:nvPr/>
        </p:nvSpPr>
        <p:spPr bwMode="auto">
          <a:xfrm>
            <a:off x="11893062" y="2914651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216"/>
          <p:cNvSpPr>
            <a:spLocks noChangeArrowheads="1"/>
          </p:cNvSpPr>
          <p:nvPr/>
        </p:nvSpPr>
        <p:spPr bwMode="auto">
          <a:xfrm>
            <a:off x="11893062" y="2914652"/>
            <a:ext cx="15631" cy="9525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217"/>
          <p:cNvSpPr>
            <a:spLocks noChangeShapeType="1"/>
          </p:cNvSpPr>
          <p:nvPr/>
        </p:nvSpPr>
        <p:spPr bwMode="auto">
          <a:xfrm>
            <a:off x="11893062" y="3087688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218"/>
          <p:cNvSpPr>
            <a:spLocks noChangeArrowheads="1"/>
          </p:cNvSpPr>
          <p:nvPr/>
        </p:nvSpPr>
        <p:spPr bwMode="auto">
          <a:xfrm>
            <a:off x="11893062" y="3087689"/>
            <a:ext cx="15631" cy="9525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219"/>
          <p:cNvSpPr>
            <a:spLocks noChangeShapeType="1"/>
          </p:cNvSpPr>
          <p:nvPr/>
        </p:nvSpPr>
        <p:spPr bwMode="auto">
          <a:xfrm>
            <a:off x="11893062" y="3260726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220"/>
          <p:cNvSpPr>
            <a:spLocks noChangeArrowheads="1"/>
          </p:cNvSpPr>
          <p:nvPr/>
        </p:nvSpPr>
        <p:spPr bwMode="auto">
          <a:xfrm>
            <a:off x="11893062" y="3260727"/>
            <a:ext cx="15631" cy="9525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221"/>
          <p:cNvSpPr>
            <a:spLocks noChangeShapeType="1"/>
          </p:cNvSpPr>
          <p:nvPr/>
        </p:nvSpPr>
        <p:spPr bwMode="auto">
          <a:xfrm>
            <a:off x="11893062" y="3435351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222"/>
          <p:cNvSpPr>
            <a:spLocks noChangeArrowheads="1"/>
          </p:cNvSpPr>
          <p:nvPr/>
        </p:nvSpPr>
        <p:spPr bwMode="auto">
          <a:xfrm>
            <a:off x="11893062" y="3435351"/>
            <a:ext cx="15631" cy="7938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23"/>
          <p:cNvSpPr>
            <a:spLocks noChangeShapeType="1"/>
          </p:cNvSpPr>
          <p:nvPr/>
        </p:nvSpPr>
        <p:spPr bwMode="auto">
          <a:xfrm>
            <a:off x="11893062" y="3608388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24"/>
          <p:cNvSpPr>
            <a:spLocks noChangeArrowheads="1"/>
          </p:cNvSpPr>
          <p:nvPr/>
        </p:nvSpPr>
        <p:spPr bwMode="auto">
          <a:xfrm>
            <a:off x="11893062" y="3608388"/>
            <a:ext cx="15631" cy="7938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25"/>
          <p:cNvSpPr>
            <a:spLocks noChangeShapeType="1"/>
          </p:cNvSpPr>
          <p:nvPr/>
        </p:nvSpPr>
        <p:spPr bwMode="auto">
          <a:xfrm>
            <a:off x="11893062" y="3781426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26"/>
          <p:cNvSpPr>
            <a:spLocks noChangeArrowheads="1"/>
          </p:cNvSpPr>
          <p:nvPr/>
        </p:nvSpPr>
        <p:spPr bwMode="auto">
          <a:xfrm>
            <a:off x="11893062" y="3781426"/>
            <a:ext cx="15631" cy="7938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27"/>
          <p:cNvSpPr>
            <a:spLocks noChangeShapeType="1"/>
          </p:cNvSpPr>
          <p:nvPr/>
        </p:nvSpPr>
        <p:spPr bwMode="auto">
          <a:xfrm>
            <a:off x="11893062" y="3954463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28"/>
          <p:cNvSpPr>
            <a:spLocks noChangeArrowheads="1"/>
          </p:cNvSpPr>
          <p:nvPr/>
        </p:nvSpPr>
        <p:spPr bwMode="auto">
          <a:xfrm>
            <a:off x="11893062" y="3954463"/>
            <a:ext cx="15631" cy="7938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29"/>
          <p:cNvSpPr>
            <a:spLocks noChangeShapeType="1"/>
          </p:cNvSpPr>
          <p:nvPr/>
        </p:nvSpPr>
        <p:spPr bwMode="auto">
          <a:xfrm>
            <a:off x="11893062" y="4127501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230"/>
          <p:cNvSpPr>
            <a:spLocks noChangeArrowheads="1"/>
          </p:cNvSpPr>
          <p:nvPr/>
        </p:nvSpPr>
        <p:spPr bwMode="auto">
          <a:xfrm>
            <a:off x="11893062" y="4127502"/>
            <a:ext cx="15631" cy="9525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4" name="Line 231"/>
          <p:cNvSpPr>
            <a:spLocks noChangeShapeType="1"/>
          </p:cNvSpPr>
          <p:nvPr/>
        </p:nvSpPr>
        <p:spPr bwMode="auto">
          <a:xfrm>
            <a:off x="11893062" y="4300538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5" name="Rectangle 232"/>
          <p:cNvSpPr>
            <a:spLocks noChangeArrowheads="1"/>
          </p:cNvSpPr>
          <p:nvPr/>
        </p:nvSpPr>
        <p:spPr bwMode="auto">
          <a:xfrm>
            <a:off x="11893062" y="4300539"/>
            <a:ext cx="15631" cy="9525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9" name="Line 233"/>
          <p:cNvSpPr>
            <a:spLocks noChangeShapeType="1"/>
          </p:cNvSpPr>
          <p:nvPr/>
        </p:nvSpPr>
        <p:spPr bwMode="auto">
          <a:xfrm>
            <a:off x="11893062" y="4473576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Rectangle 234"/>
          <p:cNvSpPr>
            <a:spLocks noChangeArrowheads="1"/>
          </p:cNvSpPr>
          <p:nvPr/>
        </p:nvSpPr>
        <p:spPr bwMode="auto">
          <a:xfrm>
            <a:off x="11893062" y="4473577"/>
            <a:ext cx="15631" cy="9525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1" name="Line 235"/>
          <p:cNvSpPr>
            <a:spLocks noChangeShapeType="1"/>
          </p:cNvSpPr>
          <p:nvPr/>
        </p:nvSpPr>
        <p:spPr bwMode="auto">
          <a:xfrm>
            <a:off x="11893062" y="4648201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Rectangle 236"/>
          <p:cNvSpPr>
            <a:spLocks noChangeArrowheads="1"/>
          </p:cNvSpPr>
          <p:nvPr/>
        </p:nvSpPr>
        <p:spPr bwMode="auto">
          <a:xfrm>
            <a:off x="11893062" y="4648201"/>
            <a:ext cx="15631" cy="7938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3" name="Line 237"/>
          <p:cNvSpPr>
            <a:spLocks noChangeShapeType="1"/>
          </p:cNvSpPr>
          <p:nvPr/>
        </p:nvSpPr>
        <p:spPr bwMode="auto">
          <a:xfrm>
            <a:off x="11893062" y="4821238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Rectangle 238"/>
          <p:cNvSpPr>
            <a:spLocks noChangeArrowheads="1"/>
          </p:cNvSpPr>
          <p:nvPr/>
        </p:nvSpPr>
        <p:spPr bwMode="auto">
          <a:xfrm>
            <a:off x="11893062" y="4821238"/>
            <a:ext cx="15631" cy="7938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5" name="Line 239"/>
          <p:cNvSpPr>
            <a:spLocks noChangeShapeType="1"/>
          </p:cNvSpPr>
          <p:nvPr/>
        </p:nvSpPr>
        <p:spPr bwMode="auto">
          <a:xfrm>
            <a:off x="11893062" y="4994276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6" name="Rectangle 240"/>
          <p:cNvSpPr>
            <a:spLocks noChangeArrowheads="1"/>
          </p:cNvSpPr>
          <p:nvPr/>
        </p:nvSpPr>
        <p:spPr bwMode="auto">
          <a:xfrm>
            <a:off x="11893062" y="4994276"/>
            <a:ext cx="15631" cy="7938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7" name="Line 241"/>
          <p:cNvSpPr>
            <a:spLocks noChangeShapeType="1"/>
          </p:cNvSpPr>
          <p:nvPr/>
        </p:nvSpPr>
        <p:spPr bwMode="auto">
          <a:xfrm>
            <a:off x="11893062" y="5167313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Rectangle 242"/>
          <p:cNvSpPr>
            <a:spLocks noChangeArrowheads="1"/>
          </p:cNvSpPr>
          <p:nvPr/>
        </p:nvSpPr>
        <p:spPr bwMode="auto">
          <a:xfrm>
            <a:off x="11893062" y="5167313"/>
            <a:ext cx="15631" cy="7938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9" name="Line 243"/>
          <p:cNvSpPr>
            <a:spLocks noChangeShapeType="1"/>
          </p:cNvSpPr>
          <p:nvPr/>
        </p:nvSpPr>
        <p:spPr bwMode="auto">
          <a:xfrm>
            <a:off x="11893062" y="5340351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0" name="Rectangle 244"/>
          <p:cNvSpPr>
            <a:spLocks noChangeArrowheads="1"/>
          </p:cNvSpPr>
          <p:nvPr/>
        </p:nvSpPr>
        <p:spPr bwMode="auto">
          <a:xfrm>
            <a:off x="11893062" y="5340352"/>
            <a:ext cx="15631" cy="9525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1" name="Line 245"/>
          <p:cNvSpPr>
            <a:spLocks noChangeShapeType="1"/>
          </p:cNvSpPr>
          <p:nvPr/>
        </p:nvSpPr>
        <p:spPr bwMode="auto">
          <a:xfrm>
            <a:off x="11893062" y="5513388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2" name="Rectangle 246"/>
          <p:cNvSpPr>
            <a:spLocks noChangeArrowheads="1"/>
          </p:cNvSpPr>
          <p:nvPr/>
        </p:nvSpPr>
        <p:spPr bwMode="auto">
          <a:xfrm>
            <a:off x="11893062" y="5513389"/>
            <a:ext cx="15631" cy="9525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3" name="Line 247"/>
          <p:cNvSpPr>
            <a:spLocks noChangeShapeType="1"/>
          </p:cNvSpPr>
          <p:nvPr/>
        </p:nvSpPr>
        <p:spPr bwMode="auto">
          <a:xfrm>
            <a:off x="11893062" y="5686426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" name="Rectangle 248"/>
          <p:cNvSpPr>
            <a:spLocks noChangeArrowheads="1"/>
          </p:cNvSpPr>
          <p:nvPr/>
        </p:nvSpPr>
        <p:spPr bwMode="auto">
          <a:xfrm>
            <a:off x="11893062" y="5686427"/>
            <a:ext cx="15631" cy="9525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5" name="Line 249"/>
          <p:cNvSpPr>
            <a:spLocks noChangeShapeType="1"/>
          </p:cNvSpPr>
          <p:nvPr/>
        </p:nvSpPr>
        <p:spPr bwMode="auto">
          <a:xfrm>
            <a:off x="11893062" y="5861051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6" name="Rectangle 250"/>
          <p:cNvSpPr>
            <a:spLocks noChangeArrowheads="1"/>
          </p:cNvSpPr>
          <p:nvPr/>
        </p:nvSpPr>
        <p:spPr bwMode="auto">
          <a:xfrm>
            <a:off x="11893062" y="5861051"/>
            <a:ext cx="15631" cy="7938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7" name="Line 251"/>
          <p:cNvSpPr>
            <a:spLocks noChangeShapeType="1"/>
          </p:cNvSpPr>
          <p:nvPr/>
        </p:nvSpPr>
        <p:spPr bwMode="auto">
          <a:xfrm>
            <a:off x="11893062" y="6034088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8" name="Rectangle 252"/>
          <p:cNvSpPr>
            <a:spLocks noChangeArrowheads="1"/>
          </p:cNvSpPr>
          <p:nvPr/>
        </p:nvSpPr>
        <p:spPr bwMode="auto">
          <a:xfrm>
            <a:off x="11893062" y="6034088"/>
            <a:ext cx="15631" cy="7938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9" name="Line 253"/>
          <p:cNvSpPr>
            <a:spLocks noChangeShapeType="1"/>
          </p:cNvSpPr>
          <p:nvPr/>
        </p:nvSpPr>
        <p:spPr bwMode="auto">
          <a:xfrm>
            <a:off x="11893062" y="6284913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0" name="Rectangle 254"/>
          <p:cNvSpPr>
            <a:spLocks noChangeArrowheads="1"/>
          </p:cNvSpPr>
          <p:nvPr/>
        </p:nvSpPr>
        <p:spPr bwMode="auto">
          <a:xfrm>
            <a:off x="11893062" y="6284913"/>
            <a:ext cx="15631" cy="7938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1" name="Line 255"/>
          <p:cNvSpPr>
            <a:spLocks noChangeShapeType="1"/>
          </p:cNvSpPr>
          <p:nvPr/>
        </p:nvSpPr>
        <p:spPr bwMode="auto">
          <a:xfrm>
            <a:off x="11893062" y="6535738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2" name="Rectangle 256"/>
          <p:cNvSpPr>
            <a:spLocks noChangeArrowheads="1"/>
          </p:cNvSpPr>
          <p:nvPr/>
        </p:nvSpPr>
        <p:spPr bwMode="auto">
          <a:xfrm>
            <a:off x="11893062" y="6535739"/>
            <a:ext cx="15631" cy="9525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3" name="Line 257"/>
          <p:cNvSpPr>
            <a:spLocks noChangeShapeType="1"/>
          </p:cNvSpPr>
          <p:nvPr/>
        </p:nvSpPr>
        <p:spPr bwMode="auto">
          <a:xfrm>
            <a:off x="11893062" y="6786563"/>
            <a:ext cx="1954" cy="1588"/>
          </a:xfrm>
          <a:prstGeom prst="line">
            <a:avLst/>
          </a:prstGeom>
          <a:noFill/>
          <a:ln w="0">
            <a:solidFill>
              <a:srgbClr val="DADCD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4" name="Rectangle 258"/>
          <p:cNvSpPr>
            <a:spLocks noChangeArrowheads="1"/>
          </p:cNvSpPr>
          <p:nvPr/>
        </p:nvSpPr>
        <p:spPr bwMode="auto">
          <a:xfrm>
            <a:off x="11893062" y="6786564"/>
            <a:ext cx="15631" cy="9525"/>
          </a:xfrm>
          <a:prstGeom prst="rect">
            <a:avLst/>
          </a:prstGeom>
          <a:solidFill>
            <a:srgbClr val="DADC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5" name="Slide Number Placeholder 125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45D00-3643-4458-896F-4BE7599D175B}" type="slidenum">
              <a:rPr lang="en-US" smtClean="0"/>
              <a:t>44</a:t>
            </a:fld>
            <a:endParaRPr lang="en-US" dirty="0"/>
          </a:p>
        </p:txBody>
      </p:sp>
      <p:sp>
        <p:nvSpPr>
          <p:cNvPr id="1257" name="Rectangle 1256"/>
          <p:cNvSpPr/>
          <p:nvPr/>
        </p:nvSpPr>
        <p:spPr>
          <a:xfrm>
            <a:off x="4925961" y="1162051"/>
            <a:ext cx="259192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Outbreak Surveillance</a:t>
            </a:r>
          </a:p>
        </p:txBody>
      </p:sp>
      <p:sp>
        <p:nvSpPr>
          <p:cNvPr id="1258" name="Rectangle 1257"/>
          <p:cNvSpPr/>
          <p:nvPr/>
        </p:nvSpPr>
        <p:spPr>
          <a:xfrm>
            <a:off x="4960489" y="1511856"/>
            <a:ext cx="274940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Fever Rash Surveillance</a:t>
            </a:r>
          </a:p>
        </p:txBody>
      </p:sp>
      <p:sp>
        <p:nvSpPr>
          <p:cNvPr id="264" name="Rectangle 263"/>
          <p:cNvSpPr/>
          <p:nvPr/>
        </p:nvSpPr>
        <p:spPr>
          <a:xfrm>
            <a:off x="8931033" y="6139096"/>
            <a:ext cx="2969846" cy="647466"/>
          </a:xfrm>
          <a:prstGeom prst="rect">
            <a:avLst/>
          </a:prstGeom>
          <a:solidFill>
            <a:schemeClr val="bg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56" name="Rounded Rectangle 255"/>
          <p:cNvSpPr/>
          <p:nvPr/>
        </p:nvSpPr>
        <p:spPr>
          <a:xfrm>
            <a:off x="5383829" y="5407459"/>
            <a:ext cx="3456384" cy="140508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Fever Rash Surveillance initiated in Karnataka and process ongoing towards  initiation in Madhya Pradesh &amp; Odisha</a:t>
            </a:r>
          </a:p>
        </p:txBody>
      </p:sp>
    </p:spTree>
    <p:extLst>
      <p:ext uri="{BB962C8B-B14F-4D97-AF65-F5344CB8AC3E}">
        <p14:creationId xmlns:p14="http://schemas.microsoft.com/office/powerpoint/2010/main" val="40547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982033" y="5842452"/>
            <a:ext cx="41312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1938" indent="-261938" fontAlgn="base">
              <a:spcBef>
                <a:spcPct val="20000"/>
              </a:spcBef>
              <a:spcAft>
                <a:spcPct val="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Confirmed Measles outbreaks – 786 outbreaks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46167" y="6169974"/>
            <a:ext cx="38924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1938" indent="-261938" fontAlgn="base">
              <a:spcBef>
                <a:spcPct val="20000"/>
              </a:spcBef>
              <a:spcAft>
                <a:spcPct val="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Confirmed Mixed outbreaks –  21 outbreaks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282466" y="160020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74669" y="5842452"/>
            <a:ext cx="41312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1938" indent="-261938" fontAlgn="base">
              <a:spcBef>
                <a:spcPct val="20000"/>
              </a:spcBef>
              <a:spcAft>
                <a:spcPct val="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Confirmed Measles outbreaks – 887 outbreaks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638804" y="6169974"/>
            <a:ext cx="38924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1938" indent="-261938" fontAlgn="base">
              <a:spcBef>
                <a:spcPct val="20000"/>
              </a:spcBef>
              <a:spcAft>
                <a:spcPct val="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Confirmed Mixed outbreaks –  13 outbreaks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23961" y="160020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</p:txBody>
      </p:sp>
      <p:sp>
        <p:nvSpPr>
          <p:cNvPr id="26" name="Oval 20"/>
          <p:cNvSpPr>
            <a:spLocks noChangeArrowheads="1"/>
          </p:cNvSpPr>
          <p:nvPr/>
        </p:nvSpPr>
        <p:spPr bwMode="auto">
          <a:xfrm>
            <a:off x="675115" y="5895974"/>
            <a:ext cx="246183" cy="200026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37" name="Oval 20"/>
          <p:cNvSpPr>
            <a:spLocks noChangeArrowheads="1"/>
          </p:cNvSpPr>
          <p:nvPr/>
        </p:nvSpPr>
        <p:spPr bwMode="auto">
          <a:xfrm>
            <a:off x="6398047" y="5889812"/>
            <a:ext cx="246183" cy="200026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45D00-3643-4458-896F-4BE7599D175B}" type="slidenum">
              <a:rPr lang="en-US" smtClean="0"/>
              <a:t>45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68923" y="6611785"/>
            <a:ext cx="17924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*: </a:t>
            </a:r>
            <a:r>
              <a:rPr lang="en-US" sz="1000" i="1" dirty="0"/>
              <a:t>data as on 14 February 2019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410717" y="6179088"/>
            <a:ext cx="273390" cy="216403"/>
            <a:chOff x="5230015" y="6179085"/>
            <a:chExt cx="240640" cy="216403"/>
          </a:xfrm>
        </p:grpSpPr>
        <p:sp>
          <p:nvSpPr>
            <p:cNvPr id="38" name="Oval 20"/>
            <p:cNvSpPr>
              <a:spLocks noChangeArrowheads="1"/>
            </p:cNvSpPr>
            <p:nvPr/>
          </p:nvSpPr>
          <p:spPr bwMode="auto">
            <a:xfrm>
              <a:off x="5231607" y="6194612"/>
              <a:ext cx="216693" cy="20002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7" name="Oval 6"/>
            <p:cNvSpPr/>
            <p:nvPr/>
          </p:nvSpPr>
          <p:spPr>
            <a:xfrm>
              <a:off x="5230015" y="6179085"/>
              <a:ext cx="240640" cy="216403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5351032" y="6288015"/>
              <a:ext cx="9418" cy="1240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Oval 20"/>
          <p:cNvSpPr>
            <a:spLocks noChangeArrowheads="1"/>
          </p:cNvSpPr>
          <p:nvPr/>
        </p:nvSpPr>
        <p:spPr bwMode="auto">
          <a:xfrm>
            <a:off x="666745" y="6230426"/>
            <a:ext cx="246183" cy="200026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FF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23" name="Oval 22"/>
          <p:cNvSpPr/>
          <p:nvPr/>
        </p:nvSpPr>
        <p:spPr>
          <a:xfrm>
            <a:off x="652421" y="6225919"/>
            <a:ext cx="273390" cy="216403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802422" y="6323829"/>
            <a:ext cx="10700" cy="1240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9" t="4537" r="16368" b="3590"/>
          <a:stretch/>
        </p:blipFill>
        <p:spPr>
          <a:xfrm>
            <a:off x="796973" y="908486"/>
            <a:ext cx="5229665" cy="475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2" t="4537" r="16611" b="3590"/>
          <a:stretch/>
        </p:blipFill>
        <p:spPr>
          <a:xfrm>
            <a:off x="6072995" y="909248"/>
            <a:ext cx="5191906" cy="4752000"/>
          </a:xfrm>
          <a:prstGeom prst="rect">
            <a:avLst/>
          </a:prstGeom>
        </p:spPr>
      </p:pic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13420"/>
            <a:ext cx="12192000" cy="618424"/>
          </a:xfrm>
          <a:prstGeom prst="rect">
            <a:avLst/>
          </a:prstGeom>
          <a:solidFill>
            <a:schemeClr val="tx2"/>
          </a:solidFill>
          <a:ln w="15875"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80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Serologically </a:t>
            </a:r>
            <a:r>
              <a:rPr lang="en-US" b="1" dirty="0" smtClean="0">
                <a:solidFill>
                  <a:schemeClr val="bg1"/>
                </a:solidFill>
              </a:rPr>
              <a:t>Confirmed </a:t>
            </a:r>
            <a:r>
              <a:rPr lang="en-US" b="1" dirty="0">
                <a:solidFill>
                  <a:schemeClr val="bg1"/>
                </a:solidFill>
              </a:rPr>
              <a:t>Measles </a:t>
            </a:r>
            <a:r>
              <a:rPr lang="en-US" b="1" dirty="0" smtClean="0">
                <a:solidFill>
                  <a:schemeClr val="bg1"/>
                </a:solidFill>
              </a:rPr>
              <a:t>Outbreaks</a:t>
            </a:r>
            <a:r>
              <a:rPr lang="en-US" b="1" dirty="0">
                <a:solidFill>
                  <a:schemeClr val="bg1"/>
                </a:solidFill>
              </a:rPr>
              <a:t>, India, 2017 – 18*</a:t>
            </a:r>
          </a:p>
        </p:txBody>
      </p:sp>
    </p:spTree>
    <p:extLst>
      <p:ext uri="{BB962C8B-B14F-4D97-AF65-F5344CB8AC3E}">
        <p14:creationId xmlns:p14="http://schemas.microsoft.com/office/powerpoint/2010/main" val="27651104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1269991" y="5837535"/>
            <a:ext cx="40318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1938" indent="-261938" fontAlgn="base">
              <a:spcBef>
                <a:spcPct val="20000"/>
              </a:spcBef>
              <a:spcAft>
                <a:spcPct val="0"/>
              </a:spcAft>
            </a:pPr>
            <a:r>
              <a:rPr lang="en-US" sz="1400" b="1" dirty="0">
                <a:latin typeface="Arial" charset="0"/>
                <a:cs typeface="Arial" charset="0"/>
              </a:rPr>
              <a:t>Confirmed Rubella outbreaks– 142 outbreaks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82466" y="148929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17632" y="5831547"/>
            <a:ext cx="39723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1938" indent="-261938" fontAlgn="base">
              <a:spcBef>
                <a:spcPct val="20000"/>
              </a:spcBef>
              <a:spcAft>
                <a:spcPct val="0"/>
              </a:spcAft>
            </a:pPr>
            <a:r>
              <a:rPr lang="en-US" sz="1400" b="1" dirty="0">
                <a:latin typeface="Arial" charset="0"/>
                <a:cs typeface="Arial" charset="0"/>
              </a:rPr>
              <a:t>Confirmed Rubella outbreaks–  119 outbreak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56444" y="148929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</p:txBody>
      </p:sp>
      <p:sp>
        <p:nvSpPr>
          <p:cNvPr id="33" name="Oval 20"/>
          <p:cNvSpPr>
            <a:spLocks noChangeArrowheads="1"/>
          </p:cNvSpPr>
          <p:nvPr/>
        </p:nvSpPr>
        <p:spPr bwMode="auto">
          <a:xfrm>
            <a:off x="958152" y="5906991"/>
            <a:ext cx="246183" cy="200026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35" name="Oval 20"/>
          <p:cNvSpPr>
            <a:spLocks noChangeArrowheads="1"/>
          </p:cNvSpPr>
          <p:nvPr/>
        </p:nvSpPr>
        <p:spPr bwMode="auto">
          <a:xfrm>
            <a:off x="6491832" y="5889812"/>
            <a:ext cx="246183" cy="200026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45D00-3643-4458-896F-4BE7599D175B}" type="slidenum">
              <a:rPr lang="en-US" smtClean="0"/>
              <a:t>46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64812" y="6169974"/>
            <a:ext cx="38924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1938" indent="-261938" fontAlgn="base">
              <a:spcBef>
                <a:spcPct val="20000"/>
              </a:spcBef>
              <a:spcAft>
                <a:spcPct val="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Confirmed Mixed outbreaks –  21 outbreaks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27749" y="6169974"/>
            <a:ext cx="38924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1938" indent="-261938" fontAlgn="base">
              <a:spcBef>
                <a:spcPct val="20000"/>
              </a:spcBef>
              <a:spcAft>
                <a:spcPct val="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Confirmed Mixed outbreaks –  13 outbreaks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8923" y="6611785"/>
            <a:ext cx="17924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*: </a:t>
            </a:r>
            <a:r>
              <a:rPr lang="en-US" sz="1000" i="1" dirty="0"/>
              <a:t>data as on 14 February 2019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473299" y="6190105"/>
            <a:ext cx="273390" cy="216403"/>
            <a:chOff x="5230015" y="6179085"/>
            <a:chExt cx="240640" cy="216403"/>
          </a:xfrm>
        </p:grpSpPr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5231607" y="6194612"/>
              <a:ext cx="216693" cy="20002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3" name="Oval 22"/>
            <p:cNvSpPr/>
            <p:nvPr/>
          </p:nvSpPr>
          <p:spPr>
            <a:xfrm>
              <a:off x="5230015" y="6179085"/>
              <a:ext cx="240640" cy="216403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5351032" y="6288015"/>
              <a:ext cx="9418" cy="1240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47911" y="6193247"/>
            <a:ext cx="273390" cy="216403"/>
            <a:chOff x="5230015" y="6179085"/>
            <a:chExt cx="240640" cy="216403"/>
          </a:xfrm>
        </p:grpSpPr>
        <p:sp>
          <p:nvSpPr>
            <p:cNvPr id="27" name="Oval 20"/>
            <p:cNvSpPr>
              <a:spLocks noChangeArrowheads="1"/>
            </p:cNvSpPr>
            <p:nvPr/>
          </p:nvSpPr>
          <p:spPr bwMode="auto">
            <a:xfrm>
              <a:off x="5231607" y="6194612"/>
              <a:ext cx="216693" cy="20002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8" name="Oval 27"/>
            <p:cNvSpPr/>
            <p:nvPr/>
          </p:nvSpPr>
          <p:spPr>
            <a:xfrm>
              <a:off x="5230015" y="6179085"/>
              <a:ext cx="240640" cy="216403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351032" y="6288015"/>
              <a:ext cx="9418" cy="1240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3" t="3855" r="16611" b="3591"/>
          <a:stretch/>
        </p:blipFill>
        <p:spPr>
          <a:xfrm>
            <a:off x="643610" y="744628"/>
            <a:ext cx="5206969" cy="48098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1" t="3855" r="16611" b="3591"/>
          <a:stretch/>
        </p:blipFill>
        <p:spPr>
          <a:xfrm>
            <a:off x="6104916" y="744628"/>
            <a:ext cx="5225633" cy="4809600"/>
          </a:xfrm>
          <a:prstGeom prst="rect">
            <a:avLst/>
          </a:prstGeom>
        </p:spPr>
      </p:pic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8916" y="51932"/>
            <a:ext cx="12192000" cy="692696"/>
          </a:xfrm>
          <a:prstGeom prst="rect">
            <a:avLst/>
          </a:prstGeom>
          <a:solidFill>
            <a:schemeClr val="tx2"/>
          </a:solidFill>
          <a:ln w="15875"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80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dirty="0" smtClean="0">
                <a:solidFill>
                  <a:schemeClr val="bg1"/>
                </a:solidFill>
              </a:rPr>
              <a:t>Serologically Confirmed Rubella Outbreaks, India, 2017 – 18*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2745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23010"/>
            <a:ext cx="12192000" cy="1066031"/>
          </a:xfrm>
          <a:solidFill>
            <a:schemeClr val="tx2"/>
          </a:solidFill>
        </p:spPr>
        <p:txBody>
          <a:bodyPr>
            <a:noAutofit/>
          </a:bodyPr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VPD </a:t>
            </a:r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urveillance </a:t>
            </a:r>
          </a:p>
        </p:txBody>
      </p:sp>
    </p:spTree>
    <p:extLst>
      <p:ext uri="{BB962C8B-B14F-4D97-AF65-F5344CB8AC3E}">
        <p14:creationId xmlns:p14="http://schemas.microsoft.com/office/powerpoint/2010/main" val="8210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9400"/>
          </a:xfrm>
          <a:solidFill>
            <a:schemeClr val="tx2"/>
          </a:solidFill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VPD (Diphtheria, Pertussis and 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NNT*)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urveillance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xpansion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8" t="2559" r="13689" b="1953"/>
          <a:stretch/>
        </p:blipFill>
        <p:spPr>
          <a:xfrm>
            <a:off x="1" y="654959"/>
            <a:ext cx="5004427" cy="405893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1600" y="5331457"/>
            <a:ext cx="508000" cy="228600"/>
          </a:xfrm>
          <a:prstGeom prst="rect">
            <a:avLst/>
          </a:prstGeom>
          <a:solidFill>
            <a:srgbClr val="FF99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1600" y="5636257"/>
            <a:ext cx="508000" cy="228600"/>
          </a:xfrm>
          <a:prstGeom prst="rect">
            <a:avLst/>
          </a:prstGeom>
          <a:solidFill>
            <a:srgbClr val="99FF99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1600" y="5941057"/>
            <a:ext cx="508000" cy="228600"/>
          </a:xfrm>
          <a:prstGeom prst="rect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" y="6245857"/>
            <a:ext cx="508000" cy="228600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1600" y="5028902"/>
            <a:ext cx="508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1600" y="6536856"/>
            <a:ext cx="508000" cy="2286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3451" y="5255259"/>
            <a:ext cx="1407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2018 – 4 states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9600" y="5571727"/>
            <a:ext cx="1407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2019 – 4 states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" y="5876527"/>
            <a:ext cx="1407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2020 – 4 states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" y="6181327"/>
            <a:ext cx="1407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2021 – 3 states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600" y="4964372"/>
            <a:ext cx="2582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Surveillance started – 7 states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601" y="6505600"/>
            <a:ext cx="20746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Not planned – 14 states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6409" y="6426149"/>
            <a:ext cx="3988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*NNT – Neonatal Tetanus</a:t>
            </a:r>
            <a:endParaRPr lang="en-US" b="1" dirty="0"/>
          </a:p>
        </p:txBody>
      </p:sp>
      <p:graphicFrame>
        <p:nvGraphicFramePr>
          <p:cNvPr id="21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3177376"/>
              </p:ext>
            </p:extLst>
          </p:nvPr>
        </p:nvGraphicFramePr>
        <p:xfrm>
          <a:off x="5155324" y="742359"/>
          <a:ext cx="7028934" cy="6039925"/>
        </p:xfrm>
        <a:graphic>
          <a:graphicData uri="http://schemas.openxmlformats.org/drawingml/2006/table">
            <a:tbl>
              <a:tblPr/>
              <a:tblGrid>
                <a:gridCol w="1893288"/>
                <a:gridCol w="644960"/>
                <a:gridCol w="693683"/>
                <a:gridCol w="709448"/>
                <a:gridCol w="898635"/>
                <a:gridCol w="1119352"/>
                <a:gridCol w="1069568"/>
              </a:tblGrid>
              <a:tr h="711808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Number of Diphtheria, Pertussis and Neonatal Tetanus cases, 2017-18*</a:t>
                      </a:r>
                    </a:p>
                  </a:txBody>
                  <a:tcPr marL="11723" marR="11723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118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State</a:t>
                      </a:r>
                    </a:p>
                  </a:txBody>
                  <a:tcPr marL="11723" marR="11723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 Diphtheria cases</a:t>
                      </a:r>
                    </a:p>
                  </a:txBody>
                  <a:tcPr marL="11723" marR="11723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 Pertussis cases</a:t>
                      </a:r>
                    </a:p>
                  </a:txBody>
                  <a:tcPr marL="11723" marR="11723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 Neonatal Tetanus cases</a:t>
                      </a:r>
                    </a:p>
                  </a:txBody>
                  <a:tcPr marL="11723" marR="11723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46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2017</a:t>
                      </a:r>
                    </a:p>
                  </a:txBody>
                  <a:tcPr marL="11723" marR="11723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2018</a:t>
                      </a:r>
                    </a:p>
                  </a:txBody>
                  <a:tcPr marL="11723" marR="11723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2017</a:t>
                      </a:r>
                    </a:p>
                  </a:txBody>
                  <a:tcPr marL="11723" marR="11723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2018</a:t>
                      </a:r>
                    </a:p>
                  </a:txBody>
                  <a:tcPr marL="11723" marR="11723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2017</a:t>
                      </a:r>
                    </a:p>
                  </a:txBody>
                  <a:tcPr marL="11723" marR="11723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2018</a:t>
                      </a:r>
                    </a:p>
                  </a:txBody>
                  <a:tcPr marL="11723" marR="11723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4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Bihar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4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Haryana 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4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Himachal Pradesh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4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Karnataka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4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Kerala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4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Madhya Pradesh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159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4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Punjab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4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Uttar Pradesh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1307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1378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1349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46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1616</a:t>
                      </a: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1990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1687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4636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723" marR="11723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723" marR="11723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723" marR="11723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723" marR="11723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723" marR="11723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723" marR="11723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723" marR="11723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7463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*: as on </a:t>
                      </a:r>
                      <a:r>
                        <a:rPr lang="en-US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March 2019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1723" marR="11723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723" marR="11723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723" marR="11723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723" marR="11723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723" marR="11723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723" marR="11723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860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304800" y="1177954"/>
            <a:ext cx="11684000" cy="5059363"/>
          </a:xfrm>
        </p:spPr>
        <p:txBody>
          <a:bodyPr>
            <a:normAutofit/>
          </a:bodyPr>
          <a:lstStyle/>
          <a:p>
            <a:endParaRPr lang="en-US" altLang="en-US" sz="2800" dirty="0" smtClean="0"/>
          </a:p>
          <a:p>
            <a:pPr eaLnBrk="1" hangingPunct="1"/>
            <a:endParaRPr lang="en-US" altLang="en-US" sz="2800" dirty="0"/>
          </a:p>
        </p:txBody>
      </p:sp>
      <p:sp>
        <p:nvSpPr>
          <p:cNvPr id="6" name="Title 4"/>
          <p:cNvSpPr txBox="1">
            <a:spLocks noGrp="1"/>
          </p:cNvSpPr>
          <p:nvPr>
            <p:ph type="title"/>
          </p:nvPr>
        </p:nvSpPr>
        <p:spPr bwMode="auto">
          <a:xfrm>
            <a:off x="2117" y="2064"/>
            <a:ext cx="12192000" cy="109728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Lucida Sans" pitchFamily="34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Lucida Sans" pitchFamily="34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Lucida Sans" pitchFamily="34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Lucida Sans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Lucida Sans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Lucida Sans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Lucida Sans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Lucida Sans" pitchFamily="34" charset="0"/>
              </a:defRPr>
            </a:lvl9pPr>
          </a:lstStyle>
          <a:p>
            <a:r>
              <a:rPr lang="en-GB" altLang="en-US" sz="4800" dirty="0" smtClean="0">
                <a:latin typeface="+mj-lt"/>
              </a:rPr>
              <a:t>Expectations from states</a:t>
            </a:r>
            <a:endParaRPr lang="en-GB" altLang="en-US" sz="48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1219201"/>
            <a:ext cx="11684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dirty="0" smtClean="0"/>
              <a:t>Regular review of coverage/monitoring data from all sources including HMIS at all levels.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dirty="0" smtClean="0"/>
              <a:t>Regular meetings of State Task Force &amp; District Task Force Meetings on Immunization with focus on inter-</a:t>
            </a:r>
            <a:r>
              <a:rPr lang="en-US" sz="2600" dirty="0" err="1" smtClean="0"/>
              <a:t>sectoral</a:t>
            </a:r>
            <a:r>
              <a:rPr lang="en-US" sz="2600" dirty="0" smtClean="0"/>
              <a:t> convergence.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dirty="0" smtClean="0"/>
              <a:t>Capacity building and supportive supervision of healthcare staff for </a:t>
            </a:r>
            <a:r>
              <a:rPr lang="en-US" sz="2600" dirty="0" err="1" smtClean="0"/>
              <a:t>Microplanning</a:t>
            </a:r>
            <a:r>
              <a:rPr lang="en-US" sz="2600" dirty="0" smtClean="0"/>
              <a:t>.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dirty="0" smtClean="0"/>
              <a:t>Focus on immunization in urban areas by utilization </a:t>
            </a:r>
            <a:r>
              <a:rPr lang="en-US" sz="2600" dirty="0"/>
              <a:t>of NUHM </a:t>
            </a:r>
            <a:r>
              <a:rPr lang="en-US" sz="2600" dirty="0" smtClean="0"/>
              <a:t>structure and its review through regular meetings of City/District Task force on Urban Immunization.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dirty="0" smtClean="0"/>
              <a:t>Expedited transfer of funds from state treasury to State health societies</a:t>
            </a:r>
          </a:p>
        </p:txBody>
      </p:sp>
    </p:spTree>
    <p:extLst>
      <p:ext uri="{BB962C8B-B14F-4D97-AF65-F5344CB8AC3E}">
        <p14:creationId xmlns:p14="http://schemas.microsoft.com/office/powerpoint/2010/main" val="1878047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219841" y="862643"/>
            <a:ext cx="11684000" cy="5958091"/>
          </a:xfrm>
        </p:spPr>
        <p:txBody>
          <a:bodyPr>
            <a:normAutofit/>
          </a:bodyPr>
          <a:lstStyle/>
          <a:p>
            <a:endParaRPr lang="en-US" altLang="en-US" sz="2800" dirty="0"/>
          </a:p>
          <a:p>
            <a:pPr eaLnBrk="1" hangingPunct="1"/>
            <a:endParaRPr lang="en-US" altLang="en-US" sz="2800" dirty="0"/>
          </a:p>
        </p:txBody>
      </p:sp>
      <p:sp>
        <p:nvSpPr>
          <p:cNvPr id="6" name="Title 4"/>
          <p:cNvSpPr txBox="1">
            <a:spLocks noGrp="1"/>
          </p:cNvSpPr>
          <p:nvPr>
            <p:ph type="title"/>
          </p:nvPr>
        </p:nvSpPr>
        <p:spPr bwMode="auto">
          <a:xfrm>
            <a:off x="2117" y="2064"/>
            <a:ext cx="12192000" cy="77044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altLang="en-US" sz="4000" b="1" dirty="0">
                <a:solidFill>
                  <a:schemeClr val="bg1"/>
                </a:solidFill>
                <a:latin typeface="+mn-lt"/>
              </a:rPr>
              <a:t>Summary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0360" y="1045777"/>
            <a:ext cx="1190296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/>
              <a:t>Polio free status and MNT </a:t>
            </a:r>
            <a:r>
              <a:rPr lang="en-US" sz="2800" dirty="0" smtClean="0"/>
              <a:t>elimination maintained</a:t>
            </a:r>
            <a:endParaRPr lang="en-US" sz="2800" dirty="0"/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smtClean="0"/>
              <a:t>India committed to achieve 90</a:t>
            </a:r>
            <a:r>
              <a:rPr lang="en-US" sz="2800" dirty="0"/>
              <a:t>% full immunization </a:t>
            </a:r>
            <a:r>
              <a:rPr lang="en-US" sz="2800" dirty="0" smtClean="0"/>
              <a:t>coverage</a:t>
            </a:r>
            <a:endParaRPr lang="en-US" sz="2800" dirty="0"/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smtClean="0"/>
              <a:t>Mission Indradhanush helped in reaching unreached children</a:t>
            </a:r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Focus on sustaining the gains through routine immunization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smtClean="0"/>
              <a:t>Scope of vaccination expanded: </a:t>
            </a:r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Pneumococcal and </a:t>
            </a:r>
            <a:r>
              <a:rPr lang="en-US" sz="2800" dirty="0"/>
              <a:t>Rotavirus </a:t>
            </a:r>
            <a:r>
              <a:rPr lang="en-US" sz="2800" dirty="0" smtClean="0"/>
              <a:t>vaccines being expanded in </a:t>
            </a:r>
            <a:r>
              <a:rPr lang="en-US" sz="2800" dirty="0"/>
              <a:t>phased </a:t>
            </a:r>
            <a:r>
              <a:rPr lang="en-US" sz="2800" dirty="0" smtClean="0"/>
              <a:t>manner</a:t>
            </a:r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Nationwide introduction of Rubella-containing </a:t>
            </a:r>
            <a:r>
              <a:rPr lang="en-US" sz="2800" dirty="0"/>
              <a:t>MR </a:t>
            </a:r>
            <a:r>
              <a:rPr lang="en-US" sz="2800" dirty="0" smtClean="0"/>
              <a:t>vaccine, and Td </a:t>
            </a:r>
            <a:r>
              <a:rPr lang="en-US" sz="2800" dirty="0"/>
              <a:t>vaccine </a:t>
            </a:r>
            <a:endParaRPr lang="en-US" sz="2800" dirty="0" smtClean="0"/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Health system strengthening through eVIN, ANMOL and AEFI surveillance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874743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6" b="18066"/>
          <a:stretch>
            <a:fillRect/>
          </a:stretch>
        </p:blipFill>
        <p:spPr bwMode="auto">
          <a:xfrm>
            <a:off x="1064110" y="165110"/>
            <a:ext cx="3823113" cy="2975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" t="10191" r="21980" b="13012"/>
          <a:stretch/>
        </p:blipFill>
        <p:spPr bwMode="auto">
          <a:xfrm>
            <a:off x="6516248" y="165128"/>
            <a:ext cx="4869800" cy="277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5360" y="3357001"/>
            <a:ext cx="115212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48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THANK YOU</a:t>
            </a:r>
            <a:endParaRPr lang="en-GB" sz="48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13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0">
        <p14:window dir="vert"/>
      </p:transition>
    </mc:Choice>
    <mc:Fallback xmlns="">
      <p:transition spd="slow" advClick="0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1330</TotalTime>
  <Words>3212</Words>
  <Application>Microsoft Office PowerPoint</Application>
  <PresentationFormat>Custom</PresentationFormat>
  <Paragraphs>631</Paragraphs>
  <Slides>51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2_Office Theme</vt:lpstr>
      <vt:lpstr>3_Office Theme</vt:lpstr>
      <vt:lpstr>Chart</vt:lpstr>
      <vt:lpstr>PowerPoint Presentation</vt:lpstr>
      <vt:lpstr>Outline of Presentation</vt:lpstr>
      <vt:lpstr>Universal Immunization Programme (Scope and Scale)</vt:lpstr>
      <vt:lpstr>Roadmap of vaccine Introduction</vt:lpstr>
      <vt:lpstr>Rapidly changing landscape of Universal Immunization Programme</vt:lpstr>
      <vt:lpstr>Two milestones achieved</vt:lpstr>
      <vt:lpstr>PowerPoint Presentation</vt:lpstr>
      <vt:lpstr>PowerPoint Presentation</vt:lpstr>
      <vt:lpstr>Inequity in Immunization</vt:lpstr>
      <vt:lpstr>Why are children missing their due vaccine doses?  Children aged 12-23 months, RI monitoring, India, 2018*</vt:lpstr>
      <vt:lpstr>PowerPoint Presentation</vt:lpstr>
      <vt:lpstr>Mission Indradhanush (MI)</vt:lpstr>
      <vt:lpstr>PowerPoint Presentation</vt:lpstr>
      <vt:lpstr>Intensified Mission Indradhanush</vt:lpstr>
      <vt:lpstr>Performance: Mission Indradhanush</vt:lpstr>
      <vt:lpstr>Impact of IMI in identified districts </vt:lpstr>
      <vt:lpstr>PowerPoint Presentation</vt:lpstr>
      <vt:lpstr>PowerPoint Presentation</vt:lpstr>
      <vt:lpstr>Rotavirus vaccine Expansion Plan in India </vt:lpstr>
      <vt:lpstr>PowerPoint Presentation</vt:lpstr>
      <vt:lpstr>PowerPoint Presentation</vt:lpstr>
      <vt:lpstr>PowerPoint Presentation</vt:lpstr>
      <vt:lpstr>PowerPoint Presentation</vt:lpstr>
      <vt:lpstr>Japanese Encephalitis(JE)</vt:lpstr>
      <vt:lpstr>Tetanus &amp; adult Diphtheria (Td) vaccine</vt:lpstr>
      <vt:lpstr>PowerPoint Presentation</vt:lpstr>
      <vt:lpstr>PowerPoint Presentation</vt:lpstr>
      <vt:lpstr>Vaccine Logistics &amp; Cold Chain Management</vt:lpstr>
      <vt:lpstr>PowerPoint Presentation</vt:lpstr>
      <vt:lpstr> </vt:lpstr>
      <vt:lpstr>Adverse Event Following Immunization (AEFI) Surveillance system</vt:lpstr>
      <vt:lpstr>Types of AEFIs (for reporting)</vt:lpstr>
      <vt:lpstr>PowerPoint Presentation</vt:lpstr>
      <vt:lpstr>PowerPoint Presentation</vt:lpstr>
      <vt:lpstr>Response to an AEFI </vt:lpstr>
      <vt:lpstr>AEFI Committees – District, State and National levels</vt:lpstr>
      <vt:lpstr>PowerPoint Presentation</vt:lpstr>
      <vt:lpstr>Improving AEFI surveillance</vt:lpstr>
      <vt:lpstr>PowerPoint Presentation</vt:lpstr>
      <vt:lpstr>AFP Surveillance </vt:lpstr>
      <vt:lpstr>PowerPoint Presentation</vt:lpstr>
      <vt:lpstr>AFP Surveillance for poliovirus detection</vt:lpstr>
      <vt:lpstr>Measles Rubella (MR) Surveillance </vt:lpstr>
      <vt:lpstr>PowerPoint Presentation</vt:lpstr>
      <vt:lpstr>PowerPoint Presentation</vt:lpstr>
      <vt:lpstr>PowerPoint Presentation</vt:lpstr>
      <vt:lpstr>VPD Surveillance </vt:lpstr>
      <vt:lpstr>VPD (Diphtheria, Pertussis and NNT*) Surveillance Expansion Plan</vt:lpstr>
      <vt:lpstr>Expectations from states</vt:lpstr>
      <vt:lpstr>Summary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UNIVERSAL IMMUNIZATION PROGRAMME</dc:title>
  <dc:creator>Priti</dc:creator>
  <cp:lastModifiedBy>Ashish</cp:lastModifiedBy>
  <cp:revision>149</cp:revision>
  <dcterms:created xsi:type="dcterms:W3CDTF">2018-04-30T08:41:59Z</dcterms:created>
  <dcterms:modified xsi:type="dcterms:W3CDTF">2019-05-09T10:53:19Z</dcterms:modified>
</cp:coreProperties>
</file>