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9" r:id="rId2"/>
    <p:sldId id="262" r:id="rId3"/>
    <p:sldId id="263" r:id="rId4"/>
    <p:sldId id="270" r:id="rId5"/>
    <p:sldId id="272" r:id="rId6"/>
    <p:sldId id="273" r:id="rId7"/>
    <p:sldId id="265" r:id="rId8"/>
    <p:sldId id="266" r:id="rId9"/>
    <p:sldId id="275" r:id="rId10"/>
    <p:sldId id="276" r:id="rId11"/>
    <p:sldId id="260" r:id="rId12"/>
    <p:sldId id="281" r:id="rId13"/>
    <p:sldId id="282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21E232-D968-4124-9F91-CC3BC5D00546}" type="doc">
      <dgm:prSet loTypeId="urn:microsoft.com/office/officeart/2005/8/layout/hList6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71E74FC-6803-4EA5-BF26-5192A6AB17EF}">
      <dgm:prSet phldrT="[Text]" custT="1"/>
      <dgm:spPr>
        <a:solidFill>
          <a:srgbClr val="C96765"/>
        </a:solidFill>
      </dgm:spPr>
      <dgm:t>
        <a:bodyPr/>
        <a:lstStyle/>
        <a:p>
          <a:r>
            <a:rPr lang="en-US" sz="2800" b="1" dirty="0" smtClean="0">
              <a:solidFill>
                <a:schemeClr val="tx1"/>
              </a:solidFill>
              <a:latin typeface="+mj-lt"/>
              <a:cs typeface="Calibri" pitchFamily="34" charset="0"/>
            </a:rPr>
            <a:t>Annual </a:t>
          </a:r>
          <a:r>
            <a:rPr lang="en-US" sz="2800" b="0" i="1" dirty="0" smtClean="0">
              <a:solidFill>
                <a:schemeClr val="tx1"/>
              </a:solidFill>
              <a:latin typeface="+mj-lt"/>
              <a:cs typeface="Calibri" pitchFamily="34" charset="0"/>
            </a:rPr>
            <a:t>(Infrastructure)</a:t>
          </a:r>
          <a:endParaRPr lang="en-US" sz="2800" b="0" i="1" dirty="0">
            <a:solidFill>
              <a:schemeClr val="tx1"/>
            </a:solidFill>
            <a:latin typeface="+mj-lt"/>
            <a:cs typeface="Calibri" pitchFamily="34" charset="0"/>
          </a:endParaRPr>
        </a:p>
      </dgm:t>
    </dgm:pt>
    <dgm:pt modelId="{CEE8734B-6D82-4AA5-8736-45A59A7A0A09}" type="parTrans" cxnId="{C521BBC5-A905-4939-848E-28D6B9780E75}">
      <dgm:prSet/>
      <dgm:spPr/>
      <dgm:t>
        <a:bodyPr/>
        <a:lstStyle/>
        <a:p>
          <a:endParaRPr lang="en-US" sz="1800">
            <a:solidFill>
              <a:schemeClr val="bg1"/>
            </a:solidFill>
            <a:latin typeface="+mj-lt"/>
            <a:cs typeface="Calibri" pitchFamily="34" charset="0"/>
          </a:endParaRPr>
        </a:p>
      </dgm:t>
    </dgm:pt>
    <dgm:pt modelId="{EB31B836-EE20-41D4-817A-6B87E9540D86}" type="sibTrans" cxnId="{C521BBC5-A905-4939-848E-28D6B9780E75}">
      <dgm:prSet/>
      <dgm:spPr/>
      <dgm:t>
        <a:bodyPr/>
        <a:lstStyle/>
        <a:p>
          <a:endParaRPr lang="en-US" sz="1800">
            <a:solidFill>
              <a:schemeClr val="bg1"/>
            </a:solidFill>
            <a:latin typeface="+mj-lt"/>
            <a:cs typeface="Calibri" pitchFamily="34" charset="0"/>
          </a:endParaRPr>
        </a:p>
      </dgm:t>
    </dgm:pt>
    <dgm:pt modelId="{11AEAD48-C097-4FB6-A544-8C41D4989305}">
      <dgm:prSet phldrT="[Text]" custT="1"/>
      <dgm:spPr/>
      <dgm:t>
        <a:bodyPr/>
        <a:lstStyle/>
        <a:p>
          <a:r>
            <a:rPr lang="en-US" sz="2400" dirty="0" smtClean="0">
              <a:solidFill>
                <a:schemeClr val="tx1"/>
              </a:solidFill>
              <a:latin typeface="+mj-lt"/>
              <a:cs typeface="Calibri" pitchFamily="34" charset="0"/>
            </a:rPr>
            <a:t>SC</a:t>
          </a:r>
          <a:endParaRPr lang="en-US" sz="2400" dirty="0">
            <a:solidFill>
              <a:schemeClr val="tx1"/>
            </a:solidFill>
            <a:latin typeface="+mj-lt"/>
            <a:cs typeface="Calibri" pitchFamily="34" charset="0"/>
          </a:endParaRPr>
        </a:p>
      </dgm:t>
    </dgm:pt>
    <dgm:pt modelId="{61C6C25D-069F-4A9F-B50B-64D5C1033685}" type="parTrans" cxnId="{95B69B04-A637-4231-9755-54B8541255A8}">
      <dgm:prSet/>
      <dgm:spPr/>
      <dgm:t>
        <a:bodyPr/>
        <a:lstStyle/>
        <a:p>
          <a:endParaRPr lang="en-US" sz="1800">
            <a:solidFill>
              <a:schemeClr val="bg1"/>
            </a:solidFill>
            <a:latin typeface="+mj-lt"/>
            <a:cs typeface="Calibri" pitchFamily="34" charset="0"/>
          </a:endParaRPr>
        </a:p>
      </dgm:t>
    </dgm:pt>
    <dgm:pt modelId="{C8B1581E-A57A-4876-85D2-AB2551C6A075}" type="sibTrans" cxnId="{95B69B04-A637-4231-9755-54B8541255A8}">
      <dgm:prSet/>
      <dgm:spPr/>
      <dgm:t>
        <a:bodyPr/>
        <a:lstStyle/>
        <a:p>
          <a:endParaRPr lang="en-US" sz="1800">
            <a:solidFill>
              <a:schemeClr val="bg1"/>
            </a:solidFill>
            <a:latin typeface="+mj-lt"/>
            <a:cs typeface="Calibri" pitchFamily="34" charset="0"/>
          </a:endParaRPr>
        </a:p>
      </dgm:t>
    </dgm:pt>
    <dgm:pt modelId="{000C2D9A-0A6A-4491-92CF-BC2686924F23}">
      <dgm:prSet phldrT="[Text]" custT="1"/>
      <dgm:spPr/>
      <dgm:t>
        <a:bodyPr/>
        <a:lstStyle/>
        <a:p>
          <a:r>
            <a:rPr lang="en-US" sz="2800" b="1" dirty="0" smtClean="0">
              <a:solidFill>
                <a:schemeClr val="tx1"/>
              </a:solidFill>
              <a:latin typeface="+mj-lt"/>
              <a:cs typeface="Calibri" pitchFamily="34" charset="0"/>
            </a:rPr>
            <a:t>Quarterly </a:t>
          </a:r>
          <a:r>
            <a:rPr lang="en-US" sz="2400" b="0" i="1" dirty="0" smtClean="0">
              <a:solidFill>
                <a:schemeClr val="tx1"/>
              </a:solidFill>
              <a:latin typeface="+mj-lt"/>
              <a:cs typeface="Calibri" pitchFamily="34" charset="0"/>
            </a:rPr>
            <a:t>(Trainings)</a:t>
          </a:r>
          <a:endParaRPr lang="en-US" sz="2800" b="0" i="1" dirty="0">
            <a:solidFill>
              <a:schemeClr val="tx1"/>
            </a:solidFill>
            <a:latin typeface="+mj-lt"/>
            <a:cs typeface="Calibri" pitchFamily="34" charset="0"/>
          </a:endParaRPr>
        </a:p>
      </dgm:t>
    </dgm:pt>
    <dgm:pt modelId="{E855313D-16F5-454C-8F9C-EE2EAAEDD4C4}" type="parTrans" cxnId="{880BDED6-037F-4610-848B-26B5CA32B3C4}">
      <dgm:prSet/>
      <dgm:spPr/>
      <dgm:t>
        <a:bodyPr/>
        <a:lstStyle/>
        <a:p>
          <a:endParaRPr lang="en-US" sz="1800">
            <a:solidFill>
              <a:schemeClr val="bg1"/>
            </a:solidFill>
            <a:latin typeface="+mj-lt"/>
            <a:cs typeface="Calibri" pitchFamily="34" charset="0"/>
          </a:endParaRPr>
        </a:p>
      </dgm:t>
    </dgm:pt>
    <dgm:pt modelId="{45C6F539-D837-472F-A11D-16DB961E393D}" type="sibTrans" cxnId="{880BDED6-037F-4610-848B-26B5CA32B3C4}">
      <dgm:prSet/>
      <dgm:spPr/>
      <dgm:t>
        <a:bodyPr/>
        <a:lstStyle/>
        <a:p>
          <a:endParaRPr lang="en-US" sz="1800">
            <a:solidFill>
              <a:schemeClr val="bg1"/>
            </a:solidFill>
            <a:latin typeface="+mj-lt"/>
            <a:cs typeface="Calibri" pitchFamily="34" charset="0"/>
          </a:endParaRPr>
        </a:p>
      </dgm:t>
    </dgm:pt>
    <dgm:pt modelId="{78B60F9D-CA24-4ABB-BD52-364667494BDC}">
      <dgm:prSet phldrT="[Text]" custT="1"/>
      <dgm:spPr/>
      <dgm:t>
        <a:bodyPr/>
        <a:lstStyle/>
        <a:p>
          <a:r>
            <a:rPr lang="en-US" sz="2400" dirty="0" smtClean="0">
              <a:solidFill>
                <a:schemeClr val="tx1"/>
              </a:solidFill>
              <a:latin typeface="+mj-lt"/>
              <a:cs typeface="Calibri" pitchFamily="34" charset="0"/>
            </a:rPr>
            <a:t>State</a:t>
          </a:r>
          <a:endParaRPr lang="en-US" sz="2400" dirty="0">
            <a:solidFill>
              <a:schemeClr val="tx1"/>
            </a:solidFill>
            <a:latin typeface="+mj-lt"/>
            <a:cs typeface="Calibri" pitchFamily="34" charset="0"/>
          </a:endParaRPr>
        </a:p>
      </dgm:t>
    </dgm:pt>
    <dgm:pt modelId="{BD46E9D6-4AEB-4506-B9AA-4B351EB188B4}" type="parTrans" cxnId="{C3E464F1-07C7-4AD1-A45B-4A466B23CA44}">
      <dgm:prSet/>
      <dgm:spPr/>
      <dgm:t>
        <a:bodyPr/>
        <a:lstStyle/>
        <a:p>
          <a:endParaRPr lang="en-US" sz="1800">
            <a:solidFill>
              <a:schemeClr val="bg1"/>
            </a:solidFill>
            <a:latin typeface="+mj-lt"/>
            <a:cs typeface="Calibri" pitchFamily="34" charset="0"/>
          </a:endParaRPr>
        </a:p>
      </dgm:t>
    </dgm:pt>
    <dgm:pt modelId="{0B58E7EB-6BC6-4281-87EB-192984733FB8}" type="sibTrans" cxnId="{C3E464F1-07C7-4AD1-A45B-4A466B23CA44}">
      <dgm:prSet/>
      <dgm:spPr/>
      <dgm:t>
        <a:bodyPr/>
        <a:lstStyle/>
        <a:p>
          <a:endParaRPr lang="en-US" sz="1800">
            <a:solidFill>
              <a:schemeClr val="bg1"/>
            </a:solidFill>
            <a:latin typeface="+mj-lt"/>
            <a:cs typeface="Calibri" pitchFamily="34" charset="0"/>
          </a:endParaRPr>
        </a:p>
      </dgm:t>
    </dgm:pt>
    <dgm:pt modelId="{08538D46-ED37-4399-8B8B-29C7E473CEFA}">
      <dgm:prSet phldrT="[Text]" custT="1"/>
      <dgm:spPr/>
      <dgm:t>
        <a:bodyPr/>
        <a:lstStyle/>
        <a:p>
          <a:r>
            <a:rPr lang="en-US" sz="2400" dirty="0" smtClean="0">
              <a:solidFill>
                <a:schemeClr val="tx1"/>
              </a:solidFill>
              <a:latin typeface="+mj-lt"/>
              <a:cs typeface="Calibri" pitchFamily="34" charset="0"/>
            </a:rPr>
            <a:t>District HQ</a:t>
          </a:r>
          <a:endParaRPr lang="en-US" sz="2400" dirty="0">
            <a:solidFill>
              <a:schemeClr val="tx1"/>
            </a:solidFill>
            <a:latin typeface="+mj-lt"/>
            <a:cs typeface="Calibri" pitchFamily="34" charset="0"/>
          </a:endParaRPr>
        </a:p>
      </dgm:t>
    </dgm:pt>
    <dgm:pt modelId="{CC1BACC4-164C-4B76-9A84-50E59C78AAF1}" type="parTrans" cxnId="{49F3D268-F6A4-4FA7-9EE1-EEEA2209ACCE}">
      <dgm:prSet/>
      <dgm:spPr/>
      <dgm:t>
        <a:bodyPr/>
        <a:lstStyle/>
        <a:p>
          <a:endParaRPr lang="en-US" sz="1800">
            <a:solidFill>
              <a:schemeClr val="bg1"/>
            </a:solidFill>
            <a:latin typeface="+mj-lt"/>
            <a:cs typeface="Calibri" pitchFamily="34" charset="0"/>
          </a:endParaRPr>
        </a:p>
      </dgm:t>
    </dgm:pt>
    <dgm:pt modelId="{87621EE7-AF34-4B95-9EE7-DD55AC9A3CF2}" type="sibTrans" cxnId="{49F3D268-F6A4-4FA7-9EE1-EEEA2209ACCE}">
      <dgm:prSet/>
      <dgm:spPr/>
      <dgm:t>
        <a:bodyPr/>
        <a:lstStyle/>
        <a:p>
          <a:endParaRPr lang="en-US" sz="1800">
            <a:solidFill>
              <a:schemeClr val="bg1"/>
            </a:solidFill>
            <a:latin typeface="+mj-lt"/>
            <a:cs typeface="Calibri" pitchFamily="34" charset="0"/>
          </a:endParaRPr>
        </a:p>
      </dgm:t>
    </dgm:pt>
    <dgm:pt modelId="{C33E02C0-D517-4561-AB9D-DD0BE3B2948E}">
      <dgm:prSet phldrT="[Text]" custT="1"/>
      <dgm:spPr/>
      <dgm:t>
        <a:bodyPr/>
        <a:lstStyle/>
        <a:p>
          <a:r>
            <a:rPr lang="en-US" sz="2400" dirty="0" smtClean="0">
              <a:solidFill>
                <a:schemeClr val="tx1"/>
              </a:solidFill>
              <a:latin typeface="+mj-lt"/>
              <a:cs typeface="Calibri" pitchFamily="34" charset="0"/>
            </a:rPr>
            <a:t>DH</a:t>
          </a:r>
          <a:endParaRPr lang="en-US" sz="2400" dirty="0">
            <a:solidFill>
              <a:schemeClr val="tx1"/>
            </a:solidFill>
            <a:latin typeface="+mj-lt"/>
            <a:cs typeface="Calibri" pitchFamily="34" charset="0"/>
          </a:endParaRPr>
        </a:p>
      </dgm:t>
    </dgm:pt>
    <dgm:pt modelId="{ADC8BDDC-10FA-4F38-9053-F5E23DE5D5BB}" type="parTrans" cxnId="{13366EE5-BA1A-4D2C-B5BA-220824A1999C}">
      <dgm:prSet/>
      <dgm:spPr/>
      <dgm:t>
        <a:bodyPr/>
        <a:lstStyle/>
        <a:p>
          <a:endParaRPr lang="en-US" sz="1800">
            <a:solidFill>
              <a:schemeClr val="bg1"/>
            </a:solidFill>
            <a:latin typeface="+mj-lt"/>
            <a:cs typeface="Calibri" pitchFamily="34" charset="0"/>
          </a:endParaRPr>
        </a:p>
      </dgm:t>
    </dgm:pt>
    <dgm:pt modelId="{919A6361-BAA6-48FA-B3D9-7F0E584CD2DC}" type="sibTrans" cxnId="{13366EE5-BA1A-4D2C-B5BA-220824A1999C}">
      <dgm:prSet/>
      <dgm:spPr/>
      <dgm:t>
        <a:bodyPr/>
        <a:lstStyle/>
        <a:p>
          <a:endParaRPr lang="en-US" sz="1800">
            <a:solidFill>
              <a:schemeClr val="bg1"/>
            </a:solidFill>
            <a:latin typeface="+mj-lt"/>
            <a:cs typeface="Calibri" pitchFamily="34" charset="0"/>
          </a:endParaRPr>
        </a:p>
      </dgm:t>
    </dgm:pt>
    <dgm:pt modelId="{3406E50E-6427-4075-9860-FE9E30361A47}">
      <dgm:prSet phldrT="[Text]" custT="1"/>
      <dgm:spPr/>
      <dgm:t>
        <a:bodyPr/>
        <a:lstStyle/>
        <a:p>
          <a:r>
            <a:rPr lang="en-US" sz="2400" dirty="0" smtClean="0">
              <a:solidFill>
                <a:schemeClr val="tx1"/>
              </a:solidFill>
              <a:latin typeface="+mj-lt"/>
              <a:cs typeface="Calibri" pitchFamily="34" charset="0"/>
            </a:rPr>
            <a:t>PHC</a:t>
          </a:r>
          <a:endParaRPr lang="en-US" sz="2400" dirty="0">
            <a:solidFill>
              <a:schemeClr val="tx1"/>
            </a:solidFill>
            <a:latin typeface="+mj-lt"/>
            <a:cs typeface="Calibri" pitchFamily="34" charset="0"/>
          </a:endParaRPr>
        </a:p>
      </dgm:t>
    </dgm:pt>
    <dgm:pt modelId="{3EFB48C8-6C15-4A29-979C-3B2E64093197}" type="parTrans" cxnId="{02279C5B-AAFA-4D77-A095-0ACE2A9ABE11}">
      <dgm:prSet/>
      <dgm:spPr/>
      <dgm:t>
        <a:bodyPr/>
        <a:lstStyle/>
        <a:p>
          <a:endParaRPr lang="en-US" sz="1800">
            <a:solidFill>
              <a:schemeClr val="bg1"/>
            </a:solidFill>
            <a:latin typeface="+mj-lt"/>
            <a:cs typeface="Calibri" pitchFamily="34" charset="0"/>
          </a:endParaRPr>
        </a:p>
      </dgm:t>
    </dgm:pt>
    <dgm:pt modelId="{1CF8B694-5480-4DA1-862C-5BE99D18FC1B}" type="sibTrans" cxnId="{02279C5B-AAFA-4D77-A095-0ACE2A9ABE11}">
      <dgm:prSet/>
      <dgm:spPr/>
      <dgm:t>
        <a:bodyPr/>
        <a:lstStyle/>
        <a:p>
          <a:endParaRPr lang="en-US" sz="1800">
            <a:solidFill>
              <a:schemeClr val="bg1"/>
            </a:solidFill>
            <a:latin typeface="+mj-lt"/>
            <a:cs typeface="Calibri" pitchFamily="34" charset="0"/>
          </a:endParaRPr>
        </a:p>
      </dgm:t>
    </dgm:pt>
    <dgm:pt modelId="{550DFF49-7BFE-49BF-8444-7F30C4F623FE}">
      <dgm:prSet phldrT="[Text]" custT="1"/>
      <dgm:spPr>
        <a:solidFill>
          <a:srgbClr val="C96765"/>
        </a:solidFill>
      </dgm:spPr>
      <dgm:t>
        <a:bodyPr/>
        <a:lstStyle/>
        <a:p>
          <a:r>
            <a:rPr lang="en-US" sz="2400" dirty="0" smtClean="0">
              <a:solidFill>
                <a:schemeClr val="tx1"/>
              </a:solidFill>
              <a:latin typeface="+mj-lt"/>
              <a:cs typeface="Calibri" pitchFamily="34" charset="0"/>
            </a:rPr>
            <a:t>DH</a:t>
          </a:r>
          <a:endParaRPr lang="en-US" sz="2400" dirty="0">
            <a:solidFill>
              <a:schemeClr val="tx1"/>
            </a:solidFill>
            <a:latin typeface="+mj-lt"/>
            <a:cs typeface="Calibri" pitchFamily="34" charset="0"/>
          </a:endParaRPr>
        </a:p>
      </dgm:t>
    </dgm:pt>
    <dgm:pt modelId="{6F017596-A62A-4FE8-86E3-A50B075AB6B9}" type="parTrans" cxnId="{EB1BDBDB-E65A-4B62-AE0F-F7F24E97E149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E80CB8A1-5418-458D-89C4-4A5F6CFD7B21}" type="sibTrans" cxnId="{EB1BDBDB-E65A-4B62-AE0F-F7F24E97E149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459EEEC8-8AC6-4DBE-BD1E-9919A20564C6}">
      <dgm:prSet phldrT="[Text]" custT="1"/>
      <dgm:spPr>
        <a:solidFill>
          <a:srgbClr val="C96765"/>
        </a:solidFill>
      </dgm:spPr>
      <dgm:t>
        <a:bodyPr/>
        <a:lstStyle/>
        <a:p>
          <a:r>
            <a:rPr lang="en-US" sz="2400" dirty="0" smtClean="0">
              <a:solidFill>
                <a:schemeClr val="tx1"/>
              </a:solidFill>
              <a:latin typeface="+mj-lt"/>
              <a:cs typeface="Calibri" pitchFamily="34" charset="0"/>
            </a:rPr>
            <a:t>SDH</a:t>
          </a:r>
          <a:endParaRPr lang="en-US" sz="2400" dirty="0">
            <a:solidFill>
              <a:schemeClr val="tx1"/>
            </a:solidFill>
            <a:latin typeface="+mj-lt"/>
            <a:cs typeface="Calibri" pitchFamily="34" charset="0"/>
          </a:endParaRPr>
        </a:p>
      </dgm:t>
    </dgm:pt>
    <dgm:pt modelId="{4D619319-780B-4803-98A0-9694892463E7}" type="parTrans" cxnId="{BEFF0879-9846-432A-B908-C22EEF6B0AB6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7E985823-C9AF-427C-93C9-7B0F5A5511CF}" type="sibTrans" cxnId="{BEFF0879-9846-432A-B908-C22EEF6B0AB6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1CE5F0A1-3371-41FD-B19A-7CFA82E583CB}">
      <dgm:prSet phldrT="[Text]" custT="1"/>
      <dgm:spPr>
        <a:solidFill>
          <a:srgbClr val="C96765"/>
        </a:solidFill>
      </dgm:spPr>
      <dgm:t>
        <a:bodyPr/>
        <a:lstStyle/>
        <a:p>
          <a:r>
            <a:rPr lang="en-US" sz="2400" dirty="0" smtClean="0">
              <a:solidFill>
                <a:schemeClr val="tx1"/>
              </a:solidFill>
              <a:latin typeface="+mj-lt"/>
              <a:cs typeface="Calibri" pitchFamily="34" charset="0"/>
            </a:rPr>
            <a:t>CHC</a:t>
          </a:r>
          <a:endParaRPr lang="en-US" sz="2400" dirty="0">
            <a:solidFill>
              <a:schemeClr val="tx1"/>
            </a:solidFill>
            <a:latin typeface="+mj-lt"/>
            <a:cs typeface="Calibri" pitchFamily="34" charset="0"/>
          </a:endParaRPr>
        </a:p>
      </dgm:t>
    </dgm:pt>
    <dgm:pt modelId="{C32A1A24-78B6-4672-8D3B-008EF7538419}" type="parTrans" cxnId="{CA645F81-BE01-4380-B1D9-10EB6CC893FA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9844F6A4-2E5F-40F7-9A73-B917F1221546}" type="sibTrans" cxnId="{CA645F81-BE01-4380-B1D9-10EB6CC893FA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A947034F-1C25-4881-A3D1-0C5014CAC3C8}">
      <dgm:prSet phldrT="[Text]" custT="1"/>
      <dgm:spPr>
        <a:solidFill>
          <a:srgbClr val="C96765"/>
        </a:solidFill>
      </dgm:spPr>
      <dgm:t>
        <a:bodyPr/>
        <a:lstStyle/>
        <a:p>
          <a:r>
            <a:rPr lang="en-US" sz="2400" dirty="0" smtClean="0">
              <a:solidFill>
                <a:schemeClr val="tx1"/>
              </a:solidFill>
              <a:latin typeface="+mj-lt"/>
              <a:cs typeface="Calibri" pitchFamily="34" charset="0"/>
            </a:rPr>
            <a:t>PHC</a:t>
          </a:r>
          <a:endParaRPr lang="en-US" sz="2400" dirty="0">
            <a:solidFill>
              <a:schemeClr val="tx1"/>
            </a:solidFill>
            <a:latin typeface="+mj-lt"/>
            <a:cs typeface="Calibri" pitchFamily="34" charset="0"/>
          </a:endParaRPr>
        </a:p>
      </dgm:t>
    </dgm:pt>
    <dgm:pt modelId="{FD24573A-B02D-413D-A5CB-C97C1FFAC464}" type="parTrans" cxnId="{70E32E7F-83EE-450B-ABDC-AEDE952EF80D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5EF8D44E-F886-48CA-A01B-D260A30D5C79}" type="sibTrans" cxnId="{70E32E7F-83EE-450B-ABDC-AEDE952EF80D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5D1DC609-CF04-41B1-BF37-209CCF645D11}">
      <dgm:prSet phldrT="[Text]" custT="1"/>
      <dgm:spPr>
        <a:solidFill>
          <a:srgbClr val="C96765"/>
        </a:solidFill>
      </dgm:spPr>
      <dgm:t>
        <a:bodyPr/>
        <a:lstStyle/>
        <a:p>
          <a:r>
            <a:rPr lang="en-US" sz="2400" dirty="0" smtClean="0">
              <a:solidFill>
                <a:schemeClr val="tx1"/>
              </a:solidFill>
              <a:latin typeface="+mj-lt"/>
              <a:cs typeface="Calibri" pitchFamily="34" charset="0"/>
            </a:rPr>
            <a:t>SC</a:t>
          </a:r>
          <a:endParaRPr lang="en-US" sz="2400" dirty="0">
            <a:solidFill>
              <a:schemeClr val="tx1"/>
            </a:solidFill>
            <a:latin typeface="+mj-lt"/>
            <a:cs typeface="Calibri" pitchFamily="34" charset="0"/>
          </a:endParaRPr>
        </a:p>
      </dgm:t>
    </dgm:pt>
    <dgm:pt modelId="{81799B8E-A85A-4DED-92C3-9CC85301FDEC}" type="parTrans" cxnId="{3087431C-8F8A-445D-B0EA-3029A39C3D04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B34C2F21-5C3A-4011-8EE3-123BB1855039}" type="sibTrans" cxnId="{3087431C-8F8A-445D-B0EA-3029A39C3D04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61E96DC8-3FF9-455B-8DFE-BB318914D84B}">
      <dgm:prSet phldrT="[Text]" custT="1"/>
      <dgm:spPr/>
      <dgm:t>
        <a:bodyPr/>
        <a:lstStyle/>
        <a:p>
          <a:r>
            <a:rPr lang="en-US" sz="2800" b="1" dirty="0" smtClean="0">
              <a:solidFill>
                <a:schemeClr val="tx1"/>
              </a:solidFill>
              <a:latin typeface="+mj-lt"/>
              <a:cs typeface="Calibri" pitchFamily="34" charset="0"/>
            </a:rPr>
            <a:t>Monthly </a:t>
          </a:r>
          <a:r>
            <a:rPr lang="en-US" sz="2400" b="0" i="1" dirty="0" smtClean="0">
              <a:solidFill>
                <a:schemeClr val="tx1"/>
              </a:solidFill>
              <a:latin typeface="+mj-lt"/>
              <a:cs typeface="Calibri" pitchFamily="34" charset="0"/>
            </a:rPr>
            <a:t>(Service delivery)</a:t>
          </a:r>
          <a:endParaRPr lang="en-US" dirty="0">
            <a:solidFill>
              <a:schemeClr val="tx1"/>
            </a:solidFill>
          </a:endParaRPr>
        </a:p>
      </dgm:t>
    </dgm:pt>
    <dgm:pt modelId="{6A04614A-78C0-4C23-B287-63F6E1518258}" type="parTrans" cxnId="{76FBCC78-D238-4C61-B65A-137FCA3F0959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8BE0C2DC-1682-40BC-AC5D-BB9818E55761}" type="sibTrans" cxnId="{76FBCC78-D238-4C61-B65A-137FCA3F0959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C2D312C9-3936-4EE1-9C37-65E9BF983AF5}">
      <dgm:prSet phldrT="[Text]" custT="1"/>
      <dgm:spPr/>
      <dgm:t>
        <a:bodyPr/>
        <a:lstStyle/>
        <a:p>
          <a:r>
            <a:rPr lang="en-US" sz="2400" dirty="0" smtClean="0">
              <a:solidFill>
                <a:schemeClr val="tx1"/>
              </a:solidFill>
              <a:latin typeface="+mj-lt"/>
              <a:cs typeface="Calibri" pitchFamily="34" charset="0"/>
            </a:rPr>
            <a:t>SDH</a:t>
          </a:r>
          <a:endParaRPr lang="en-US" sz="2400" dirty="0">
            <a:solidFill>
              <a:schemeClr val="tx1"/>
            </a:solidFill>
            <a:latin typeface="+mj-lt"/>
            <a:cs typeface="Calibri" pitchFamily="34" charset="0"/>
          </a:endParaRPr>
        </a:p>
      </dgm:t>
    </dgm:pt>
    <dgm:pt modelId="{F421BD37-377A-40C5-8B16-92A1C405F291}" type="parTrans" cxnId="{8821823C-6D72-448F-9451-74FAAE437654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7C854F82-8330-4527-8CE0-98DF4CBFE437}" type="sibTrans" cxnId="{8821823C-6D72-448F-9451-74FAAE437654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5D2FE1E4-CA91-429D-AFE0-E19B3A9C8231}">
      <dgm:prSet phldrT="[Text]" custT="1"/>
      <dgm:spPr/>
      <dgm:t>
        <a:bodyPr/>
        <a:lstStyle/>
        <a:p>
          <a:r>
            <a:rPr lang="en-US" sz="2400" dirty="0" smtClean="0">
              <a:solidFill>
                <a:schemeClr val="tx1"/>
              </a:solidFill>
              <a:latin typeface="+mj-lt"/>
              <a:cs typeface="Calibri" pitchFamily="34" charset="0"/>
            </a:rPr>
            <a:t>CHC</a:t>
          </a:r>
          <a:endParaRPr lang="en-US" sz="2400" dirty="0">
            <a:solidFill>
              <a:schemeClr val="tx1"/>
            </a:solidFill>
            <a:latin typeface="+mj-lt"/>
            <a:cs typeface="Calibri" pitchFamily="34" charset="0"/>
          </a:endParaRPr>
        </a:p>
      </dgm:t>
    </dgm:pt>
    <dgm:pt modelId="{AEE92FA9-360A-4BE7-9D65-7A748203CAA6}" type="parTrans" cxnId="{180674A3-E120-434D-B6B4-8509F74AC079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A4C839EA-742D-4159-A1BB-9A04F22D0ABB}" type="sibTrans" cxnId="{180674A3-E120-434D-B6B4-8509F74AC079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EC068FE8-AE3F-48D2-9F23-3BD8682B0BAB}">
      <dgm:prSet phldrT="[Text]" custT="1"/>
      <dgm:spPr/>
      <dgm:t>
        <a:bodyPr/>
        <a:lstStyle/>
        <a:p>
          <a:r>
            <a:rPr lang="en-US" sz="2400" dirty="0" smtClean="0">
              <a:solidFill>
                <a:schemeClr val="tx1"/>
              </a:solidFill>
              <a:latin typeface="+mj-lt"/>
              <a:cs typeface="Calibri" pitchFamily="34" charset="0"/>
            </a:rPr>
            <a:t>District</a:t>
          </a:r>
          <a:endParaRPr lang="en-US" sz="2400" dirty="0">
            <a:solidFill>
              <a:schemeClr val="tx1"/>
            </a:solidFill>
            <a:latin typeface="+mj-lt"/>
            <a:cs typeface="Calibri" pitchFamily="34" charset="0"/>
          </a:endParaRPr>
        </a:p>
      </dgm:t>
    </dgm:pt>
    <dgm:pt modelId="{2A27E2F0-5905-47A8-B6C2-C2ACDEB219C2}" type="parTrans" cxnId="{A49CD38E-CE30-45E7-B161-56B73363B428}">
      <dgm:prSet/>
      <dgm:spPr/>
    </dgm:pt>
    <dgm:pt modelId="{0C4DE792-1CE2-471A-A1D0-2B75709DB2E7}" type="sibTrans" cxnId="{A49CD38E-CE30-45E7-B161-56B73363B428}">
      <dgm:prSet/>
      <dgm:spPr/>
    </dgm:pt>
    <dgm:pt modelId="{B09832F7-23E7-4945-B64B-E47A677D6A97}" type="pres">
      <dgm:prSet presAssocID="{3B21E232-D968-4124-9F91-CC3BC5D0054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C43BD7A-C0A0-4846-8829-8D54E3C332EF}" type="pres">
      <dgm:prSet presAssocID="{171E74FC-6803-4EA5-BF26-5192A6AB17EF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7D4512-5E54-4D7F-BF64-004127D88C9F}" type="pres">
      <dgm:prSet presAssocID="{EB31B836-EE20-41D4-817A-6B87E9540D86}" presName="sibTrans" presStyleCnt="0"/>
      <dgm:spPr/>
      <dgm:t>
        <a:bodyPr/>
        <a:lstStyle/>
        <a:p>
          <a:endParaRPr lang="en-IN"/>
        </a:p>
      </dgm:t>
    </dgm:pt>
    <dgm:pt modelId="{4B6E2440-A95F-4D80-AEC5-9D621B4DD107}" type="pres">
      <dgm:prSet presAssocID="{61E96DC8-3FF9-455B-8DFE-BB318914D84B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E7CA9E-BA6C-43F7-9725-E2439DD9DD11}" type="pres">
      <dgm:prSet presAssocID="{8BE0C2DC-1682-40BC-AC5D-BB9818E55761}" presName="sibTrans" presStyleCnt="0"/>
      <dgm:spPr/>
    </dgm:pt>
    <dgm:pt modelId="{F07B2A72-1F85-4958-B876-77CA2BC558A6}" type="pres">
      <dgm:prSet presAssocID="{000C2D9A-0A6A-4491-92CF-BC2686924F23}" presName="node" presStyleLbl="node1" presStyleIdx="2" presStyleCnt="3" custLinFactNeighborX="-27596" custLinFactNeighborY="-6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E247D29-8C3E-4E2E-8337-9B43073CB944}" type="presOf" srcId="{61E96DC8-3FF9-455B-8DFE-BB318914D84B}" destId="{4B6E2440-A95F-4D80-AEC5-9D621B4DD107}" srcOrd="0" destOrd="0" presId="urn:microsoft.com/office/officeart/2005/8/layout/hList6"/>
    <dgm:cxn modelId="{78C4A19D-85E0-44B2-84DD-CA425A13335D}" type="presOf" srcId="{000C2D9A-0A6A-4491-92CF-BC2686924F23}" destId="{F07B2A72-1F85-4958-B876-77CA2BC558A6}" srcOrd="0" destOrd="0" presId="urn:microsoft.com/office/officeart/2005/8/layout/hList6"/>
    <dgm:cxn modelId="{70E32E7F-83EE-450B-ABDC-AEDE952EF80D}" srcId="{171E74FC-6803-4EA5-BF26-5192A6AB17EF}" destId="{A947034F-1C25-4881-A3D1-0C5014CAC3C8}" srcOrd="3" destOrd="0" parTransId="{FD24573A-B02D-413D-A5CB-C97C1FFAC464}" sibTransId="{5EF8D44E-F886-48CA-A01B-D260A30D5C79}"/>
    <dgm:cxn modelId="{95B69B04-A637-4231-9755-54B8541255A8}" srcId="{61E96DC8-3FF9-455B-8DFE-BB318914D84B}" destId="{11AEAD48-C097-4FB6-A544-8C41D4989305}" srcOrd="5" destOrd="0" parTransId="{61C6C25D-069F-4A9F-B50B-64D5C1033685}" sibTransId="{C8B1581E-A57A-4876-85D2-AB2551C6A075}"/>
    <dgm:cxn modelId="{02279C5B-AAFA-4D77-A095-0ACE2A9ABE11}" srcId="{61E96DC8-3FF9-455B-8DFE-BB318914D84B}" destId="{3406E50E-6427-4075-9860-FE9E30361A47}" srcOrd="4" destOrd="0" parTransId="{3EFB48C8-6C15-4A29-979C-3B2E64093197}" sibTransId="{1CF8B694-5480-4DA1-862C-5BE99D18FC1B}"/>
    <dgm:cxn modelId="{8821823C-6D72-448F-9451-74FAAE437654}" srcId="{61E96DC8-3FF9-455B-8DFE-BB318914D84B}" destId="{C2D312C9-3936-4EE1-9C37-65E9BF983AF5}" srcOrd="2" destOrd="0" parTransId="{F421BD37-377A-40C5-8B16-92A1C405F291}" sibTransId="{7C854F82-8330-4527-8CE0-98DF4CBFE437}"/>
    <dgm:cxn modelId="{BA9591C7-D5ED-4D5B-BAA2-7F071058A6CF}" type="presOf" srcId="{3406E50E-6427-4075-9860-FE9E30361A47}" destId="{4B6E2440-A95F-4D80-AEC5-9D621B4DD107}" srcOrd="0" destOrd="5" presId="urn:microsoft.com/office/officeart/2005/8/layout/hList6"/>
    <dgm:cxn modelId="{C10A0AC5-D94E-4C76-84DB-2DC7BBA7F201}" type="presOf" srcId="{11AEAD48-C097-4FB6-A544-8C41D4989305}" destId="{4B6E2440-A95F-4D80-AEC5-9D621B4DD107}" srcOrd="0" destOrd="6" presId="urn:microsoft.com/office/officeart/2005/8/layout/hList6"/>
    <dgm:cxn modelId="{2A19B3D6-5CFC-4360-B7C3-209D8481A1F3}" type="presOf" srcId="{5D1DC609-CF04-41B1-BF37-209CCF645D11}" destId="{5C43BD7A-C0A0-4846-8829-8D54E3C332EF}" srcOrd="0" destOrd="5" presId="urn:microsoft.com/office/officeart/2005/8/layout/hList6"/>
    <dgm:cxn modelId="{3087431C-8F8A-445D-B0EA-3029A39C3D04}" srcId="{171E74FC-6803-4EA5-BF26-5192A6AB17EF}" destId="{5D1DC609-CF04-41B1-BF37-209CCF645D11}" srcOrd="4" destOrd="0" parTransId="{81799B8E-A85A-4DED-92C3-9CC85301FDEC}" sibTransId="{B34C2F21-5C3A-4011-8EE3-123BB1855039}"/>
    <dgm:cxn modelId="{0E7154B6-78CE-4A8D-BC45-6C05AD67F902}" type="presOf" srcId="{A947034F-1C25-4881-A3D1-0C5014CAC3C8}" destId="{5C43BD7A-C0A0-4846-8829-8D54E3C332EF}" srcOrd="0" destOrd="4" presId="urn:microsoft.com/office/officeart/2005/8/layout/hList6"/>
    <dgm:cxn modelId="{6BB666AB-05F5-4190-A65D-20ED1816EF42}" type="presOf" srcId="{EC068FE8-AE3F-48D2-9F23-3BD8682B0BAB}" destId="{F07B2A72-1F85-4958-B876-77CA2BC558A6}" srcOrd="0" destOrd="2" presId="urn:microsoft.com/office/officeart/2005/8/layout/hList6"/>
    <dgm:cxn modelId="{CA645F81-BE01-4380-B1D9-10EB6CC893FA}" srcId="{171E74FC-6803-4EA5-BF26-5192A6AB17EF}" destId="{1CE5F0A1-3371-41FD-B19A-7CFA82E583CB}" srcOrd="2" destOrd="0" parTransId="{C32A1A24-78B6-4672-8D3B-008EF7538419}" sibTransId="{9844F6A4-2E5F-40F7-9A73-B917F1221546}"/>
    <dgm:cxn modelId="{C521BBC5-A905-4939-848E-28D6B9780E75}" srcId="{3B21E232-D968-4124-9F91-CC3BC5D00546}" destId="{171E74FC-6803-4EA5-BF26-5192A6AB17EF}" srcOrd="0" destOrd="0" parTransId="{CEE8734B-6D82-4AA5-8736-45A59A7A0A09}" sibTransId="{EB31B836-EE20-41D4-817A-6B87E9540D86}"/>
    <dgm:cxn modelId="{AE9302B2-735A-488C-B00D-72C9BDF535F4}" type="presOf" srcId="{5D2FE1E4-CA91-429D-AFE0-E19B3A9C8231}" destId="{4B6E2440-A95F-4D80-AEC5-9D621B4DD107}" srcOrd="0" destOrd="4" presId="urn:microsoft.com/office/officeart/2005/8/layout/hList6"/>
    <dgm:cxn modelId="{880BDED6-037F-4610-848B-26B5CA32B3C4}" srcId="{3B21E232-D968-4124-9F91-CC3BC5D00546}" destId="{000C2D9A-0A6A-4491-92CF-BC2686924F23}" srcOrd="2" destOrd="0" parTransId="{E855313D-16F5-454C-8F9C-EE2EAAEDD4C4}" sibTransId="{45C6F539-D837-472F-A11D-16DB961E393D}"/>
    <dgm:cxn modelId="{AA8A3673-1002-468A-B766-091E9C9A91D8}" type="presOf" srcId="{C2D312C9-3936-4EE1-9C37-65E9BF983AF5}" destId="{4B6E2440-A95F-4D80-AEC5-9D621B4DD107}" srcOrd="0" destOrd="3" presId="urn:microsoft.com/office/officeart/2005/8/layout/hList6"/>
    <dgm:cxn modelId="{2034F1F7-7A4E-4085-8B2C-C564D287DC80}" type="presOf" srcId="{78B60F9D-CA24-4ABB-BD52-364667494BDC}" destId="{F07B2A72-1F85-4958-B876-77CA2BC558A6}" srcOrd="0" destOrd="1" presId="urn:microsoft.com/office/officeart/2005/8/layout/hList6"/>
    <dgm:cxn modelId="{4E5F39A1-BA14-47B6-B057-A61434FD9AC2}" type="presOf" srcId="{550DFF49-7BFE-49BF-8444-7F30C4F623FE}" destId="{5C43BD7A-C0A0-4846-8829-8D54E3C332EF}" srcOrd="0" destOrd="1" presId="urn:microsoft.com/office/officeart/2005/8/layout/hList6"/>
    <dgm:cxn modelId="{180674A3-E120-434D-B6B4-8509F74AC079}" srcId="{61E96DC8-3FF9-455B-8DFE-BB318914D84B}" destId="{5D2FE1E4-CA91-429D-AFE0-E19B3A9C8231}" srcOrd="3" destOrd="0" parTransId="{AEE92FA9-360A-4BE7-9D65-7A748203CAA6}" sibTransId="{A4C839EA-742D-4159-A1BB-9A04F22D0ABB}"/>
    <dgm:cxn modelId="{A49CD38E-CE30-45E7-B161-56B73363B428}" srcId="{000C2D9A-0A6A-4491-92CF-BC2686924F23}" destId="{EC068FE8-AE3F-48D2-9F23-3BD8682B0BAB}" srcOrd="1" destOrd="0" parTransId="{2A27E2F0-5905-47A8-B6C2-C2ACDEB219C2}" sibTransId="{0C4DE792-1CE2-471A-A1D0-2B75709DB2E7}"/>
    <dgm:cxn modelId="{FBAB5DF3-75BB-4313-A07A-310B1AAAD579}" type="presOf" srcId="{3B21E232-D968-4124-9F91-CC3BC5D00546}" destId="{B09832F7-23E7-4945-B64B-E47A677D6A97}" srcOrd="0" destOrd="0" presId="urn:microsoft.com/office/officeart/2005/8/layout/hList6"/>
    <dgm:cxn modelId="{49F3D268-F6A4-4FA7-9EE1-EEEA2209ACCE}" srcId="{61E96DC8-3FF9-455B-8DFE-BB318914D84B}" destId="{08538D46-ED37-4399-8B8B-29C7E473CEFA}" srcOrd="0" destOrd="0" parTransId="{CC1BACC4-164C-4B76-9A84-50E59C78AAF1}" sibTransId="{87621EE7-AF34-4B95-9EE7-DD55AC9A3CF2}"/>
    <dgm:cxn modelId="{EB1BDBDB-E65A-4B62-AE0F-F7F24E97E149}" srcId="{171E74FC-6803-4EA5-BF26-5192A6AB17EF}" destId="{550DFF49-7BFE-49BF-8444-7F30C4F623FE}" srcOrd="0" destOrd="0" parTransId="{6F017596-A62A-4FE8-86E3-A50B075AB6B9}" sibTransId="{E80CB8A1-5418-458D-89C4-4A5F6CFD7B21}"/>
    <dgm:cxn modelId="{76FBCC78-D238-4C61-B65A-137FCA3F0959}" srcId="{3B21E232-D968-4124-9F91-CC3BC5D00546}" destId="{61E96DC8-3FF9-455B-8DFE-BB318914D84B}" srcOrd="1" destOrd="0" parTransId="{6A04614A-78C0-4C23-B287-63F6E1518258}" sibTransId="{8BE0C2DC-1682-40BC-AC5D-BB9818E55761}"/>
    <dgm:cxn modelId="{13366EE5-BA1A-4D2C-B5BA-220824A1999C}" srcId="{61E96DC8-3FF9-455B-8DFE-BB318914D84B}" destId="{C33E02C0-D517-4561-AB9D-DD0BE3B2948E}" srcOrd="1" destOrd="0" parTransId="{ADC8BDDC-10FA-4F38-9053-F5E23DE5D5BB}" sibTransId="{919A6361-BAA6-48FA-B3D9-7F0E584CD2DC}"/>
    <dgm:cxn modelId="{5EA366F9-A3CC-4ABC-A65A-8F9B90E68DCF}" type="presOf" srcId="{459EEEC8-8AC6-4DBE-BD1E-9919A20564C6}" destId="{5C43BD7A-C0A0-4846-8829-8D54E3C332EF}" srcOrd="0" destOrd="2" presId="urn:microsoft.com/office/officeart/2005/8/layout/hList6"/>
    <dgm:cxn modelId="{0189C941-5093-4722-9BD1-3C8864A4AB5A}" type="presOf" srcId="{08538D46-ED37-4399-8B8B-29C7E473CEFA}" destId="{4B6E2440-A95F-4D80-AEC5-9D621B4DD107}" srcOrd="0" destOrd="1" presId="urn:microsoft.com/office/officeart/2005/8/layout/hList6"/>
    <dgm:cxn modelId="{AE94B19B-3417-430B-8673-5B4BE737255B}" type="presOf" srcId="{171E74FC-6803-4EA5-BF26-5192A6AB17EF}" destId="{5C43BD7A-C0A0-4846-8829-8D54E3C332EF}" srcOrd="0" destOrd="0" presId="urn:microsoft.com/office/officeart/2005/8/layout/hList6"/>
    <dgm:cxn modelId="{BEFF0879-9846-432A-B908-C22EEF6B0AB6}" srcId="{171E74FC-6803-4EA5-BF26-5192A6AB17EF}" destId="{459EEEC8-8AC6-4DBE-BD1E-9919A20564C6}" srcOrd="1" destOrd="0" parTransId="{4D619319-780B-4803-98A0-9694892463E7}" sibTransId="{7E985823-C9AF-427C-93C9-7B0F5A5511CF}"/>
    <dgm:cxn modelId="{C3E464F1-07C7-4AD1-A45B-4A466B23CA44}" srcId="{000C2D9A-0A6A-4491-92CF-BC2686924F23}" destId="{78B60F9D-CA24-4ABB-BD52-364667494BDC}" srcOrd="0" destOrd="0" parTransId="{BD46E9D6-4AEB-4506-B9AA-4B351EB188B4}" sibTransId="{0B58E7EB-6BC6-4281-87EB-192984733FB8}"/>
    <dgm:cxn modelId="{4CE5B000-9451-422D-88F7-B352B543260C}" type="presOf" srcId="{1CE5F0A1-3371-41FD-B19A-7CFA82E583CB}" destId="{5C43BD7A-C0A0-4846-8829-8D54E3C332EF}" srcOrd="0" destOrd="3" presId="urn:microsoft.com/office/officeart/2005/8/layout/hList6"/>
    <dgm:cxn modelId="{615BE890-C475-4357-AB5C-BEC26121450B}" type="presOf" srcId="{C33E02C0-D517-4561-AB9D-DD0BE3B2948E}" destId="{4B6E2440-A95F-4D80-AEC5-9D621B4DD107}" srcOrd="0" destOrd="2" presId="urn:microsoft.com/office/officeart/2005/8/layout/hList6"/>
    <dgm:cxn modelId="{68E743C3-751F-4494-9866-8CD1245BC177}" type="presParOf" srcId="{B09832F7-23E7-4945-B64B-E47A677D6A97}" destId="{5C43BD7A-C0A0-4846-8829-8D54E3C332EF}" srcOrd="0" destOrd="0" presId="urn:microsoft.com/office/officeart/2005/8/layout/hList6"/>
    <dgm:cxn modelId="{21EAEA79-F4BA-4582-A706-367DE860FD89}" type="presParOf" srcId="{B09832F7-23E7-4945-B64B-E47A677D6A97}" destId="{E87D4512-5E54-4D7F-BF64-004127D88C9F}" srcOrd="1" destOrd="0" presId="urn:microsoft.com/office/officeart/2005/8/layout/hList6"/>
    <dgm:cxn modelId="{BE80BACD-EF67-4BF2-BDE2-094EB769523E}" type="presParOf" srcId="{B09832F7-23E7-4945-B64B-E47A677D6A97}" destId="{4B6E2440-A95F-4D80-AEC5-9D621B4DD107}" srcOrd="2" destOrd="0" presId="urn:microsoft.com/office/officeart/2005/8/layout/hList6"/>
    <dgm:cxn modelId="{98D7229A-54E9-49FC-88F3-A8CC64953A5B}" type="presParOf" srcId="{B09832F7-23E7-4945-B64B-E47A677D6A97}" destId="{67E7CA9E-BA6C-43F7-9725-E2439DD9DD11}" srcOrd="3" destOrd="0" presId="urn:microsoft.com/office/officeart/2005/8/layout/hList6"/>
    <dgm:cxn modelId="{3D27CCFA-AB2D-4607-A12E-4AD00C150F21}" type="presParOf" srcId="{B09832F7-23E7-4945-B64B-E47A677D6A97}" destId="{F07B2A72-1F85-4958-B876-77CA2BC558A6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DBFCE30-926F-496E-B7DF-624FB41A73BB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CB2B4B5-8D78-4EA8-A0A8-77B9DDF30289}">
      <dgm:prSet phldrT="[Text]" custT="1"/>
      <dgm:spPr/>
      <dgm:t>
        <a:bodyPr/>
        <a:lstStyle/>
        <a:p>
          <a:r>
            <a:rPr lang="en-US" sz="2000" b="1" dirty="0" smtClean="0"/>
            <a:t>Sub-Centre</a:t>
          </a:r>
          <a:endParaRPr lang="en-US" sz="2000" b="1" dirty="0"/>
        </a:p>
      </dgm:t>
    </dgm:pt>
    <dgm:pt modelId="{997E8970-6FC0-4607-8A08-45EB894A3064}" type="parTrans" cxnId="{4B4E4F33-38AB-4472-8E9C-8C597CD57B52}">
      <dgm:prSet/>
      <dgm:spPr/>
      <dgm:t>
        <a:bodyPr/>
        <a:lstStyle/>
        <a:p>
          <a:endParaRPr lang="en-US" sz="1600"/>
        </a:p>
      </dgm:t>
    </dgm:pt>
    <dgm:pt modelId="{3148AA1A-88D8-4A17-94EB-BB6020E96989}" type="sibTrans" cxnId="{4B4E4F33-38AB-4472-8E9C-8C597CD57B52}">
      <dgm:prSet/>
      <dgm:spPr/>
      <dgm:t>
        <a:bodyPr/>
        <a:lstStyle/>
        <a:p>
          <a:endParaRPr lang="en-US" sz="1600"/>
        </a:p>
      </dgm:t>
    </dgm:pt>
    <dgm:pt modelId="{616AC1DC-35D3-4350-A7A5-CC5695F9EEB4}">
      <dgm:prSet phldrT="[Text]" custT="1"/>
      <dgm:spPr/>
      <dgm:t>
        <a:bodyPr/>
        <a:lstStyle/>
        <a:p>
          <a:r>
            <a:rPr lang="en-US" sz="2000" b="0" i="0" u="none" strike="noStrike" dirty="0">
              <a:solidFill>
                <a:schemeClr val="bg1"/>
              </a:solidFill>
              <a:latin typeface="+mn-lt"/>
            </a:rPr>
            <a:t>157413</a:t>
          </a:r>
          <a:endParaRPr lang="en-US" sz="2000" dirty="0">
            <a:solidFill>
              <a:schemeClr val="bg1"/>
            </a:solidFill>
          </a:endParaRPr>
        </a:p>
      </dgm:t>
    </dgm:pt>
    <dgm:pt modelId="{AC1FA429-C27B-4678-981D-D773142870DC}" type="parTrans" cxnId="{693E15E6-09C2-4CA8-968F-74CF9713B542}">
      <dgm:prSet/>
      <dgm:spPr/>
      <dgm:t>
        <a:bodyPr/>
        <a:lstStyle/>
        <a:p>
          <a:endParaRPr lang="en-US" sz="1600"/>
        </a:p>
      </dgm:t>
    </dgm:pt>
    <dgm:pt modelId="{C1867BC2-3CBA-4DFE-A651-46EBDC8F5AEF}" type="sibTrans" cxnId="{693E15E6-09C2-4CA8-968F-74CF9713B542}">
      <dgm:prSet/>
      <dgm:spPr/>
      <dgm:t>
        <a:bodyPr/>
        <a:lstStyle/>
        <a:p>
          <a:endParaRPr lang="en-US" sz="1600"/>
        </a:p>
      </dgm:t>
    </dgm:pt>
    <dgm:pt modelId="{CBDD12E5-6397-44C4-BDBD-74F3B477FFA5}">
      <dgm:prSet phldrT="[Text]" custT="1"/>
      <dgm:spPr/>
      <dgm:t>
        <a:bodyPr/>
        <a:lstStyle/>
        <a:p>
          <a:r>
            <a:rPr lang="en-US" sz="2000" b="1" dirty="0" smtClean="0"/>
            <a:t>Primary Health Centre</a:t>
          </a:r>
          <a:endParaRPr lang="en-US" sz="2000" dirty="0"/>
        </a:p>
      </dgm:t>
    </dgm:pt>
    <dgm:pt modelId="{40EAB6C0-FA48-4C9E-B7E4-3CF2DCFDD4E5}" type="parTrans" cxnId="{7282D09C-E8E3-48CC-A56D-18CC1E70AD2E}">
      <dgm:prSet/>
      <dgm:spPr/>
      <dgm:t>
        <a:bodyPr/>
        <a:lstStyle/>
        <a:p>
          <a:endParaRPr lang="en-US" sz="1600"/>
        </a:p>
      </dgm:t>
    </dgm:pt>
    <dgm:pt modelId="{ED439737-02C0-4AD5-AD0B-D2FCBD5B9D60}" type="sibTrans" cxnId="{7282D09C-E8E3-48CC-A56D-18CC1E70AD2E}">
      <dgm:prSet/>
      <dgm:spPr/>
      <dgm:t>
        <a:bodyPr/>
        <a:lstStyle/>
        <a:p>
          <a:endParaRPr lang="en-US" sz="1600"/>
        </a:p>
      </dgm:t>
    </dgm:pt>
    <dgm:pt modelId="{1D9E50E3-85A3-46EA-902D-A78F447A69DA}">
      <dgm:prSet phldrT="[Text]" custT="1"/>
      <dgm:spPr/>
      <dgm:t>
        <a:bodyPr/>
        <a:lstStyle/>
        <a:p>
          <a:r>
            <a:rPr lang="en-US" sz="2000" dirty="0"/>
            <a:t>5839</a:t>
          </a:r>
        </a:p>
      </dgm:t>
    </dgm:pt>
    <dgm:pt modelId="{90DBE8CF-A51C-442F-A5A7-B564C310DF31}" type="parTrans" cxnId="{45F06321-2471-4AAC-9D48-4CCAB01E5E00}">
      <dgm:prSet/>
      <dgm:spPr/>
      <dgm:t>
        <a:bodyPr/>
        <a:lstStyle/>
        <a:p>
          <a:endParaRPr lang="en-US" sz="1600"/>
        </a:p>
      </dgm:t>
    </dgm:pt>
    <dgm:pt modelId="{4AFBE2FB-2058-436C-80FF-23549B395FDF}" type="sibTrans" cxnId="{45F06321-2471-4AAC-9D48-4CCAB01E5E00}">
      <dgm:prSet/>
      <dgm:spPr/>
      <dgm:t>
        <a:bodyPr/>
        <a:lstStyle/>
        <a:p>
          <a:endParaRPr lang="en-US" sz="1600"/>
        </a:p>
      </dgm:t>
    </dgm:pt>
    <dgm:pt modelId="{16B65CD0-A154-4A89-93DD-1877A2D378F1}">
      <dgm:prSet phldrT="[Text]" custT="1"/>
      <dgm:spPr/>
      <dgm:t>
        <a:bodyPr/>
        <a:lstStyle/>
        <a:p>
          <a:r>
            <a:rPr lang="en-US" sz="2000" b="1" dirty="0" smtClean="0"/>
            <a:t>Community Health Centre</a:t>
          </a:r>
          <a:endParaRPr lang="en-US" sz="2000" b="1" dirty="0"/>
        </a:p>
      </dgm:t>
    </dgm:pt>
    <dgm:pt modelId="{2AA265BD-F15D-4437-B634-E41BFFB7D764}" type="parTrans" cxnId="{FCF35403-22A7-45D9-BFF7-97F10E38B84D}">
      <dgm:prSet/>
      <dgm:spPr/>
      <dgm:t>
        <a:bodyPr/>
        <a:lstStyle/>
        <a:p>
          <a:endParaRPr lang="en-US" sz="1600"/>
        </a:p>
      </dgm:t>
    </dgm:pt>
    <dgm:pt modelId="{B95299ED-E1CC-41E6-B946-CF9AA5DDD694}" type="sibTrans" cxnId="{FCF35403-22A7-45D9-BFF7-97F10E38B84D}">
      <dgm:prSet/>
      <dgm:spPr/>
      <dgm:t>
        <a:bodyPr/>
        <a:lstStyle/>
        <a:p>
          <a:endParaRPr lang="en-US" sz="1600"/>
        </a:p>
      </dgm:t>
    </dgm:pt>
    <dgm:pt modelId="{0E2EB44A-B9AD-470E-A336-AA05CAEF3053}">
      <dgm:prSet phldrT="[Text]" custT="1"/>
      <dgm:spPr/>
      <dgm:t>
        <a:bodyPr/>
        <a:lstStyle/>
        <a:p>
          <a:r>
            <a:rPr lang="en-US" sz="2000" dirty="0"/>
            <a:t>11762</a:t>
          </a:r>
        </a:p>
      </dgm:t>
    </dgm:pt>
    <dgm:pt modelId="{AFC743A9-557D-48DB-B660-4E375F810282}" type="parTrans" cxnId="{0324048E-582D-4A9F-B40E-4E1C8ABEA5C3}">
      <dgm:prSet/>
      <dgm:spPr/>
      <dgm:t>
        <a:bodyPr/>
        <a:lstStyle/>
        <a:p>
          <a:endParaRPr lang="en-US" sz="1600"/>
        </a:p>
      </dgm:t>
    </dgm:pt>
    <dgm:pt modelId="{9FB04B03-9B17-46D3-9DCA-376CEFD5D09D}" type="sibTrans" cxnId="{0324048E-582D-4A9F-B40E-4E1C8ABEA5C3}">
      <dgm:prSet/>
      <dgm:spPr/>
      <dgm:t>
        <a:bodyPr/>
        <a:lstStyle/>
        <a:p>
          <a:endParaRPr lang="en-US" sz="1600"/>
        </a:p>
      </dgm:t>
    </dgm:pt>
    <dgm:pt modelId="{776964DA-A687-446B-AB6E-D957CEBB88B3}">
      <dgm:prSet phldrT="[Text]" custT="1"/>
      <dgm:spPr/>
      <dgm:t>
        <a:bodyPr/>
        <a:lstStyle/>
        <a:p>
          <a:r>
            <a:rPr lang="en-US" sz="2000" dirty="0"/>
            <a:t>4567</a:t>
          </a:r>
        </a:p>
      </dgm:t>
    </dgm:pt>
    <dgm:pt modelId="{2C9F3A87-5C30-4E03-8911-F5C4279AFFA9}" type="parTrans" cxnId="{66F7E268-3F9B-46AE-ABF8-A609249359AD}">
      <dgm:prSet/>
      <dgm:spPr/>
      <dgm:t>
        <a:bodyPr/>
        <a:lstStyle/>
        <a:p>
          <a:endParaRPr lang="en-US" sz="1600"/>
        </a:p>
      </dgm:t>
    </dgm:pt>
    <dgm:pt modelId="{5528051C-4FD0-49BB-BD16-52392954AD80}" type="sibTrans" cxnId="{66F7E268-3F9B-46AE-ABF8-A609249359AD}">
      <dgm:prSet/>
      <dgm:spPr/>
      <dgm:t>
        <a:bodyPr/>
        <a:lstStyle/>
        <a:p>
          <a:endParaRPr lang="en-US" sz="1600"/>
        </a:p>
      </dgm:t>
    </dgm:pt>
    <dgm:pt modelId="{5D2ADFEA-9E06-42BD-9B0D-1FA96A9C923F}">
      <dgm:prSet phldrT="[Text]" custT="1"/>
      <dgm:spPr/>
      <dgm:t>
        <a:bodyPr/>
        <a:lstStyle/>
        <a:p>
          <a:r>
            <a:rPr lang="en-US" sz="2000" b="1" dirty="0" smtClean="0"/>
            <a:t>Sub-District Hospital</a:t>
          </a:r>
          <a:endParaRPr lang="en-US" sz="2000" b="1" dirty="0"/>
        </a:p>
      </dgm:t>
    </dgm:pt>
    <dgm:pt modelId="{60A4BDFF-4C42-433D-9D8A-BB57ED858859}" type="parTrans" cxnId="{412D4D5A-ADC0-4276-A0EC-314081B9C2E0}">
      <dgm:prSet/>
      <dgm:spPr/>
      <dgm:t>
        <a:bodyPr/>
        <a:lstStyle/>
        <a:p>
          <a:endParaRPr lang="en-US" sz="1600"/>
        </a:p>
      </dgm:t>
    </dgm:pt>
    <dgm:pt modelId="{8EC9470D-2687-4446-87D6-64A7F97C0C56}" type="sibTrans" cxnId="{412D4D5A-ADC0-4276-A0EC-314081B9C2E0}">
      <dgm:prSet/>
      <dgm:spPr/>
      <dgm:t>
        <a:bodyPr/>
        <a:lstStyle/>
        <a:p>
          <a:endParaRPr lang="en-US" sz="1600"/>
        </a:p>
      </dgm:t>
    </dgm:pt>
    <dgm:pt modelId="{CA70B83A-5E00-4B5B-9AB8-9D67E8C9BEBB}">
      <dgm:prSet phldrT="[Text]" custT="1"/>
      <dgm:spPr/>
      <dgm:t>
        <a:bodyPr/>
        <a:lstStyle/>
        <a:p>
          <a:r>
            <a:rPr lang="en-US" sz="2000" dirty="0"/>
            <a:t>1072</a:t>
          </a:r>
        </a:p>
      </dgm:t>
    </dgm:pt>
    <dgm:pt modelId="{5B4B2A04-3C23-4DC7-9673-C4E0FC65D8A4}" type="parTrans" cxnId="{8A593104-A4FD-4F13-8627-FBFDB3C846C6}">
      <dgm:prSet/>
      <dgm:spPr/>
      <dgm:t>
        <a:bodyPr/>
        <a:lstStyle/>
        <a:p>
          <a:endParaRPr lang="en-US" sz="1600"/>
        </a:p>
      </dgm:t>
    </dgm:pt>
    <dgm:pt modelId="{D47B08E7-57A5-4425-B004-536EEBF92870}" type="sibTrans" cxnId="{8A593104-A4FD-4F13-8627-FBFDB3C846C6}">
      <dgm:prSet/>
      <dgm:spPr/>
      <dgm:t>
        <a:bodyPr/>
        <a:lstStyle/>
        <a:p>
          <a:endParaRPr lang="en-US" sz="1600"/>
        </a:p>
      </dgm:t>
    </dgm:pt>
    <dgm:pt modelId="{8024BF8B-750E-47CA-A903-E3360C47EECF}">
      <dgm:prSet phldrT="[Text]" custT="1"/>
      <dgm:spPr/>
      <dgm:t>
        <a:bodyPr/>
        <a:lstStyle/>
        <a:p>
          <a:r>
            <a:rPr lang="en-US" sz="2000" dirty="0" smtClean="0"/>
            <a:t>1207</a:t>
          </a:r>
          <a:endParaRPr lang="en-US" sz="2000" dirty="0"/>
        </a:p>
      </dgm:t>
    </dgm:pt>
    <dgm:pt modelId="{7CBAD61B-6607-4914-A756-AF4E31A34A9A}" type="parTrans" cxnId="{007DBF10-BA7C-43ED-9742-79047CB55921}">
      <dgm:prSet/>
      <dgm:spPr/>
      <dgm:t>
        <a:bodyPr/>
        <a:lstStyle/>
        <a:p>
          <a:endParaRPr lang="en-US" sz="1600"/>
        </a:p>
      </dgm:t>
    </dgm:pt>
    <dgm:pt modelId="{4B367F2F-BE6F-483B-B671-4ED59B2147DF}" type="sibTrans" cxnId="{007DBF10-BA7C-43ED-9742-79047CB55921}">
      <dgm:prSet/>
      <dgm:spPr/>
      <dgm:t>
        <a:bodyPr/>
        <a:lstStyle/>
        <a:p>
          <a:endParaRPr lang="en-US" sz="1600"/>
        </a:p>
      </dgm:t>
    </dgm:pt>
    <dgm:pt modelId="{C672AFFD-8D00-4B75-97BD-CAACB7E9A04F}">
      <dgm:prSet phldrT="[Text]" custT="1"/>
      <dgm:spPr/>
      <dgm:t>
        <a:bodyPr/>
        <a:lstStyle/>
        <a:p>
          <a:r>
            <a:rPr lang="en-US" sz="2000" b="1" dirty="0" smtClean="0"/>
            <a:t>District Hospital</a:t>
          </a:r>
          <a:endParaRPr lang="en-US" sz="2000" b="1" dirty="0"/>
        </a:p>
      </dgm:t>
    </dgm:pt>
    <dgm:pt modelId="{8C282B6F-109D-49BF-B5BC-17CD591BF3DD}" type="parTrans" cxnId="{B7D73D78-8C68-42DB-BEBC-A88474C98F58}">
      <dgm:prSet/>
      <dgm:spPr/>
      <dgm:t>
        <a:bodyPr/>
        <a:lstStyle/>
        <a:p>
          <a:endParaRPr lang="en-US" sz="1600"/>
        </a:p>
      </dgm:t>
    </dgm:pt>
    <dgm:pt modelId="{B88EC853-6CB4-4C87-B943-905ACF68CFAA}" type="sibTrans" cxnId="{B7D73D78-8C68-42DB-BEBC-A88474C98F58}">
      <dgm:prSet/>
      <dgm:spPr/>
      <dgm:t>
        <a:bodyPr/>
        <a:lstStyle/>
        <a:p>
          <a:endParaRPr lang="en-US" sz="1600"/>
        </a:p>
      </dgm:t>
    </dgm:pt>
    <dgm:pt modelId="{0AD9EE9F-87B2-48C1-8BD8-6A13F66B45A2}">
      <dgm:prSet phldrT="[Text]" custT="1"/>
      <dgm:spPr/>
      <dgm:t>
        <a:bodyPr/>
        <a:lstStyle/>
        <a:p>
          <a:r>
            <a:rPr lang="en-US" sz="2000" dirty="0" smtClean="0"/>
            <a:t>0</a:t>
          </a:r>
          <a:endParaRPr lang="en-US" sz="2000" dirty="0"/>
        </a:p>
      </dgm:t>
    </dgm:pt>
    <dgm:pt modelId="{9E95FBBA-95D6-43CA-AFF5-C441852D7DFC}" type="parTrans" cxnId="{AE463AFE-7F3D-4144-BF38-D665B20EB04C}">
      <dgm:prSet/>
      <dgm:spPr/>
      <dgm:t>
        <a:bodyPr/>
        <a:lstStyle/>
        <a:p>
          <a:endParaRPr lang="en-US" sz="1600"/>
        </a:p>
      </dgm:t>
    </dgm:pt>
    <dgm:pt modelId="{4E01ED7F-FAAC-45A9-81D5-83B276746236}" type="sibTrans" cxnId="{AE463AFE-7F3D-4144-BF38-D665B20EB04C}">
      <dgm:prSet/>
      <dgm:spPr/>
      <dgm:t>
        <a:bodyPr/>
        <a:lstStyle/>
        <a:p>
          <a:endParaRPr lang="en-US" sz="1600"/>
        </a:p>
      </dgm:t>
    </dgm:pt>
    <dgm:pt modelId="{27BB38A5-4254-4342-81D7-A0A001CC9C99}">
      <dgm:prSet phldrT="[Text]" custT="1"/>
      <dgm:spPr/>
      <dgm:t>
        <a:bodyPr/>
        <a:lstStyle/>
        <a:p>
          <a:r>
            <a:rPr lang="en-US" sz="2000" dirty="0"/>
            <a:t>1197</a:t>
          </a:r>
        </a:p>
      </dgm:t>
    </dgm:pt>
    <dgm:pt modelId="{EE759C1E-3506-440F-B201-873F96A5943B}" type="parTrans" cxnId="{BCEE24B8-D943-4DED-AAE3-3AFEABA79916}">
      <dgm:prSet/>
      <dgm:spPr/>
      <dgm:t>
        <a:bodyPr/>
        <a:lstStyle/>
        <a:p>
          <a:endParaRPr lang="en-US" sz="1600"/>
        </a:p>
      </dgm:t>
    </dgm:pt>
    <dgm:pt modelId="{0FBF8131-C156-4510-B4DC-A88E9AB32B83}" type="sibTrans" cxnId="{BCEE24B8-D943-4DED-AAE3-3AFEABA79916}">
      <dgm:prSet/>
      <dgm:spPr/>
      <dgm:t>
        <a:bodyPr/>
        <a:lstStyle/>
        <a:p>
          <a:endParaRPr lang="en-US" sz="1600"/>
        </a:p>
      </dgm:t>
    </dgm:pt>
    <dgm:pt modelId="{78407D32-1454-4CEB-92C0-AC1F54F277AE}">
      <dgm:prSet custT="1"/>
      <dgm:spPr/>
      <dgm:t>
        <a:bodyPr/>
        <a:lstStyle/>
        <a:p>
          <a:r>
            <a:rPr lang="en-US" sz="2000" b="1" dirty="0" smtClean="0"/>
            <a:t>Urban</a:t>
          </a:r>
          <a:endParaRPr lang="en-US" sz="2000" b="1" dirty="0"/>
        </a:p>
      </dgm:t>
    </dgm:pt>
    <dgm:pt modelId="{4B2C72DE-8458-4089-9552-841981E85854}" type="parTrans" cxnId="{7DA5EDB4-F7EE-486A-B684-2C5A3F39BE63}">
      <dgm:prSet/>
      <dgm:spPr/>
      <dgm:t>
        <a:bodyPr/>
        <a:lstStyle/>
        <a:p>
          <a:endParaRPr lang="en-US" sz="1600"/>
        </a:p>
      </dgm:t>
    </dgm:pt>
    <dgm:pt modelId="{2D7FF426-E8D6-4B20-9333-35115CA63EB5}" type="sibTrans" cxnId="{7DA5EDB4-F7EE-486A-B684-2C5A3F39BE63}">
      <dgm:prSet/>
      <dgm:spPr/>
      <dgm:t>
        <a:bodyPr/>
        <a:lstStyle/>
        <a:p>
          <a:endParaRPr lang="en-US" sz="1600"/>
        </a:p>
      </dgm:t>
    </dgm:pt>
    <dgm:pt modelId="{F6FE0C32-7F92-408F-A88F-84A9E0B6A848}">
      <dgm:prSet custT="1"/>
      <dgm:spPr/>
      <dgm:t>
        <a:bodyPr/>
        <a:lstStyle/>
        <a:p>
          <a:r>
            <a:rPr lang="en-US" sz="2000" b="1" dirty="0" smtClean="0"/>
            <a:t>Facility Type</a:t>
          </a:r>
        </a:p>
        <a:p>
          <a:r>
            <a:rPr lang="en-US" sz="2000" b="1" dirty="0" smtClean="0"/>
            <a:t>/No*.</a:t>
          </a:r>
          <a:endParaRPr lang="en-US" sz="2000" b="1" dirty="0"/>
        </a:p>
      </dgm:t>
    </dgm:pt>
    <dgm:pt modelId="{D03304A8-C37A-4390-9E50-789E763EAEA7}" type="parTrans" cxnId="{87303DBE-8989-4CEF-BDEF-AB792953FB99}">
      <dgm:prSet/>
      <dgm:spPr/>
      <dgm:t>
        <a:bodyPr/>
        <a:lstStyle/>
        <a:p>
          <a:endParaRPr lang="en-US" sz="1600"/>
        </a:p>
      </dgm:t>
    </dgm:pt>
    <dgm:pt modelId="{81EF4B40-489F-4742-A645-D69B3D25C5E5}" type="sibTrans" cxnId="{87303DBE-8989-4CEF-BDEF-AB792953FB99}">
      <dgm:prSet/>
      <dgm:spPr/>
      <dgm:t>
        <a:bodyPr/>
        <a:lstStyle/>
        <a:p>
          <a:endParaRPr lang="en-US" sz="1600"/>
        </a:p>
      </dgm:t>
    </dgm:pt>
    <dgm:pt modelId="{4F4CF59D-2B6E-4367-944B-B47ECF3326DF}">
      <dgm:prSet custT="1"/>
      <dgm:spPr/>
      <dgm:t>
        <a:bodyPr/>
        <a:lstStyle/>
        <a:p>
          <a:r>
            <a:rPr lang="en-US" sz="2000" b="1" dirty="0" smtClean="0"/>
            <a:t>Total</a:t>
          </a:r>
          <a:endParaRPr lang="en-US" sz="2000" b="1" dirty="0"/>
        </a:p>
      </dgm:t>
    </dgm:pt>
    <dgm:pt modelId="{BE4727EE-3583-4BBD-B157-007A78FAF6F9}" type="parTrans" cxnId="{87187872-9F76-40FC-93C1-82111A816957}">
      <dgm:prSet/>
      <dgm:spPr/>
      <dgm:t>
        <a:bodyPr/>
        <a:lstStyle/>
        <a:p>
          <a:endParaRPr lang="en-US" sz="1600"/>
        </a:p>
      </dgm:t>
    </dgm:pt>
    <dgm:pt modelId="{A779C708-B158-403E-BE5A-94F159B88686}" type="sibTrans" cxnId="{87187872-9F76-40FC-93C1-82111A816957}">
      <dgm:prSet/>
      <dgm:spPr/>
      <dgm:t>
        <a:bodyPr/>
        <a:lstStyle/>
        <a:p>
          <a:endParaRPr lang="en-US" sz="1600"/>
        </a:p>
      </dgm:t>
    </dgm:pt>
    <dgm:pt modelId="{B62AEAD2-1785-42FB-AE8B-B6E3C15D5C9B}">
      <dgm:prSet custT="1"/>
      <dgm:spPr/>
      <dgm:t>
        <a:bodyPr/>
        <a:lstStyle/>
        <a:p>
          <a:r>
            <a:rPr lang="en-US" sz="2000" b="1" dirty="0" smtClean="0"/>
            <a:t>Public</a:t>
          </a:r>
          <a:endParaRPr lang="en-US" sz="2000" b="1" dirty="0"/>
        </a:p>
      </dgm:t>
    </dgm:pt>
    <dgm:pt modelId="{24609384-52DE-4360-A603-F048934C2F24}" type="parTrans" cxnId="{169F280D-66BA-4390-9370-F29924123A82}">
      <dgm:prSet/>
      <dgm:spPr/>
      <dgm:t>
        <a:bodyPr/>
        <a:lstStyle/>
        <a:p>
          <a:endParaRPr lang="en-US" sz="1600"/>
        </a:p>
      </dgm:t>
    </dgm:pt>
    <dgm:pt modelId="{EEA0C2C8-A67F-4E6B-A820-1A70DCF83BEC}" type="sibTrans" cxnId="{169F280D-66BA-4390-9370-F29924123A82}">
      <dgm:prSet/>
      <dgm:spPr/>
      <dgm:t>
        <a:bodyPr/>
        <a:lstStyle/>
        <a:p>
          <a:endParaRPr lang="en-US" sz="1600"/>
        </a:p>
      </dgm:t>
    </dgm:pt>
    <dgm:pt modelId="{7E04E17C-72E8-48BB-8CDF-1ADE789C5876}">
      <dgm:prSet custT="1"/>
      <dgm:spPr/>
      <dgm:t>
        <a:bodyPr/>
        <a:lstStyle/>
        <a:p>
          <a:r>
            <a:rPr lang="en-US" sz="2000" b="1" dirty="0" smtClean="0"/>
            <a:t>Private</a:t>
          </a:r>
          <a:endParaRPr lang="en-US" sz="2000" b="1" dirty="0"/>
        </a:p>
      </dgm:t>
    </dgm:pt>
    <dgm:pt modelId="{DAA0B8EA-6A26-40FE-86E7-387332040D3C}" type="parTrans" cxnId="{86A67080-6DA1-41FF-962D-7752832AE4C6}">
      <dgm:prSet/>
      <dgm:spPr/>
      <dgm:t>
        <a:bodyPr/>
        <a:lstStyle/>
        <a:p>
          <a:endParaRPr lang="en-US" sz="1600"/>
        </a:p>
      </dgm:t>
    </dgm:pt>
    <dgm:pt modelId="{197A9B04-A9BB-4797-B775-967E167F8226}" type="sibTrans" cxnId="{86A67080-6DA1-41FF-962D-7752832AE4C6}">
      <dgm:prSet/>
      <dgm:spPr/>
      <dgm:t>
        <a:bodyPr/>
        <a:lstStyle/>
        <a:p>
          <a:endParaRPr lang="en-US" sz="1600"/>
        </a:p>
      </dgm:t>
    </dgm:pt>
    <dgm:pt modelId="{CB6BE7B3-9D75-4AB2-B448-17A3A47AD4B6}">
      <dgm:prSet phldrT="[Text]" custT="1"/>
      <dgm:spPr/>
      <dgm:t>
        <a:bodyPr/>
        <a:lstStyle/>
        <a:p>
          <a:r>
            <a:rPr lang="en-US" sz="2000" b="0" i="0" u="none" strike="noStrike" dirty="0">
              <a:solidFill>
                <a:schemeClr val="bg1"/>
              </a:solidFill>
              <a:latin typeface="+mn-lt"/>
            </a:rPr>
            <a:t>160894</a:t>
          </a:r>
          <a:endParaRPr lang="en-US" sz="2000" dirty="0">
            <a:solidFill>
              <a:schemeClr val="bg1"/>
            </a:solidFill>
          </a:endParaRPr>
        </a:p>
      </dgm:t>
    </dgm:pt>
    <dgm:pt modelId="{9D8C43FE-6A17-4468-BA63-2F1BC5A63176}" type="parTrans" cxnId="{182CB597-05E0-49D4-8DEA-B65AEFF5472A}">
      <dgm:prSet/>
      <dgm:spPr/>
      <dgm:t>
        <a:bodyPr/>
        <a:lstStyle/>
        <a:p>
          <a:endParaRPr lang="en-US" sz="1600"/>
        </a:p>
      </dgm:t>
    </dgm:pt>
    <dgm:pt modelId="{0A55B237-9C7F-4C4B-9110-E163C558CDE0}" type="sibTrans" cxnId="{182CB597-05E0-49D4-8DEA-B65AEFF5472A}">
      <dgm:prSet/>
      <dgm:spPr/>
      <dgm:t>
        <a:bodyPr/>
        <a:lstStyle/>
        <a:p>
          <a:endParaRPr lang="en-US" sz="1600"/>
        </a:p>
      </dgm:t>
    </dgm:pt>
    <dgm:pt modelId="{BF42ED13-1C0A-4CC9-93EB-3E9D4E7A7370}">
      <dgm:prSet phldrT="[Text]" custT="1"/>
      <dgm:spPr/>
      <dgm:t>
        <a:bodyPr/>
        <a:lstStyle/>
        <a:p>
          <a:r>
            <a:rPr lang="en-US" sz="2000" b="0" i="0" u="none" strike="noStrike" dirty="0">
              <a:solidFill>
                <a:schemeClr val="bg1"/>
              </a:solidFill>
              <a:latin typeface="+mn-lt"/>
            </a:rPr>
            <a:t>160814</a:t>
          </a:r>
          <a:endParaRPr lang="en-US" sz="2000" dirty="0">
            <a:solidFill>
              <a:schemeClr val="bg1"/>
            </a:solidFill>
          </a:endParaRPr>
        </a:p>
      </dgm:t>
    </dgm:pt>
    <dgm:pt modelId="{E9E1C7C2-10AF-40FD-A7BD-F6EBA6B7E57C}" type="parTrans" cxnId="{5F20C196-A3C2-4A8C-A634-8155FB77BA0C}">
      <dgm:prSet/>
      <dgm:spPr/>
      <dgm:t>
        <a:bodyPr/>
        <a:lstStyle/>
        <a:p>
          <a:endParaRPr lang="en-US" sz="1600"/>
        </a:p>
      </dgm:t>
    </dgm:pt>
    <dgm:pt modelId="{53CFF40E-D330-47F6-A8A3-97A073910F09}" type="sibTrans" cxnId="{5F20C196-A3C2-4A8C-A634-8155FB77BA0C}">
      <dgm:prSet/>
      <dgm:spPr/>
      <dgm:t>
        <a:bodyPr/>
        <a:lstStyle/>
        <a:p>
          <a:endParaRPr lang="en-US" sz="1600"/>
        </a:p>
      </dgm:t>
    </dgm:pt>
    <dgm:pt modelId="{8B3A7A09-E163-4521-92EC-76B7CAE603F8}">
      <dgm:prSet phldrT="[Text]" custT="1"/>
      <dgm:spPr/>
      <dgm:t>
        <a:bodyPr/>
        <a:lstStyle/>
        <a:p>
          <a:r>
            <a:rPr lang="en-US" sz="2000" b="0" i="0" u="none" strike="noStrike" dirty="0">
              <a:solidFill>
                <a:schemeClr val="bg1"/>
              </a:solidFill>
              <a:latin typeface="+mn-lt"/>
            </a:rPr>
            <a:t>80</a:t>
          </a:r>
          <a:endParaRPr lang="en-US" sz="2000" dirty="0">
            <a:solidFill>
              <a:schemeClr val="bg1"/>
            </a:solidFill>
          </a:endParaRPr>
        </a:p>
      </dgm:t>
    </dgm:pt>
    <dgm:pt modelId="{A9E16D07-D970-414B-A2F4-FBA40BFCC21B}" type="parTrans" cxnId="{11B09B88-69E8-4256-ACE4-39F828B35B9A}">
      <dgm:prSet/>
      <dgm:spPr/>
      <dgm:t>
        <a:bodyPr/>
        <a:lstStyle/>
        <a:p>
          <a:endParaRPr lang="en-US" sz="1600"/>
        </a:p>
      </dgm:t>
    </dgm:pt>
    <dgm:pt modelId="{7B2FE7B9-FBA6-49AE-BC37-DE9115A6283E}" type="sibTrans" cxnId="{11B09B88-69E8-4256-ACE4-39F828B35B9A}">
      <dgm:prSet/>
      <dgm:spPr/>
      <dgm:t>
        <a:bodyPr/>
        <a:lstStyle/>
        <a:p>
          <a:endParaRPr lang="en-US" sz="1600"/>
        </a:p>
      </dgm:t>
    </dgm:pt>
    <dgm:pt modelId="{650F8243-A47B-4CB6-90BB-52FACA440ED4}">
      <dgm:prSet phldrT="[Text]" custT="1"/>
      <dgm:spPr/>
      <dgm:t>
        <a:bodyPr/>
        <a:lstStyle/>
        <a:p>
          <a:r>
            <a:rPr lang="en-US" sz="2000" dirty="0"/>
            <a:t>448</a:t>
          </a:r>
        </a:p>
      </dgm:t>
    </dgm:pt>
    <dgm:pt modelId="{164CAB67-DF6C-4848-A73B-4337B9168290}" type="parTrans" cxnId="{C9CFB8CB-8A39-4972-8877-3D08496BE07C}">
      <dgm:prSet/>
      <dgm:spPr/>
      <dgm:t>
        <a:bodyPr/>
        <a:lstStyle/>
        <a:p>
          <a:endParaRPr lang="en-US" sz="1600"/>
        </a:p>
      </dgm:t>
    </dgm:pt>
    <dgm:pt modelId="{63DF2712-1F11-4C08-9267-0CC5986074BA}" type="sibTrans" cxnId="{C9CFB8CB-8A39-4972-8877-3D08496BE07C}">
      <dgm:prSet/>
      <dgm:spPr/>
      <dgm:t>
        <a:bodyPr/>
        <a:lstStyle/>
        <a:p>
          <a:endParaRPr lang="en-US" sz="1600"/>
        </a:p>
      </dgm:t>
    </dgm:pt>
    <dgm:pt modelId="{F95FA559-FE6F-4DD4-B43E-0A02D44755AF}">
      <dgm:prSet custT="1"/>
      <dgm:spPr/>
      <dgm:t>
        <a:bodyPr/>
        <a:lstStyle/>
        <a:p>
          <a:r>
            <a:rPr lang="en-US" sz="2000" b="0" i="0" u="none" strike="noStrike" dirty="0">
              <a:solidFill>
                <a:schemeClr val="bg1"/>
              </a:solidFill>
              <a:latin typeface="+mn-lt"/>
            </a:rPr>
            <a:t>30802</a:t>
          </a:r>
          <a:endParaRPr lang="en-US" sz="2000" dirty="0">
            <a:solidFill>
              <a:schemeClr val="bg1"/>
            </a:solidFill>
          </a:endParaRPr>
        </a:p>
      </dgm:t>
    </dgm:pt>
    <dgm:pt modelId="{52BD2940-DC06-4C80-9FE2-75DF8952BDD3}" type="parTrans" cxnId="{24199CD2-4A6B-42BC-A90D-BD2DD052AC71}">
      <dgm:prSet/>
      <dgm:spPr/>
      <dgm:t>
        <a:bodyPr/>
        <a:lstStyle/>
        <a:p>
          <a:endParaRPr lang="en-US" sz="1600"/>
        </a:p>
      </dgm:t>
    </dgm:pt>
    <dgm:pt modelId="{669F873B-358C-4A62-88FF-B082401C8C85}" type="sibTrans" cxnId="{24199CD2-4A6B-42BC-A90D-BD2DD052AC71}">
      <dgm:prSet/>
      <dgm:spPr/>
      <dgm:t>
        <a:bodyPr/>
        <a:lstStyle/>
        <a:p>
          <a:endParaRPr lang="en-US" sz="1600"/>
        </a:p>
      </dgm:t>
    </dgm:pt>
    <dgm:pt modelId="{2E12B040-F4A7-43E6-9987-B0E46A5A8FA4}">
      <dgm:prSet phldrT="[Text]" custT="1"/>
      <dgm:spPr/>
      <dgm:t>
        <a:bodyPr/>
        <a:lstStyle/>
        <a:p>
          <a:r>
            <a:rPr lang="en-US" sz="2000" dirty="0"/>
            <a:t>30354</a:t>
          </a:r>
        </a:p>
      </dgm:t>
    </dgm:pt>
    <dgm:pt modelId="{FC97515A-166C-4E1B-AD24-44473AAD936A}" type="parTrans" cxnId="{29F511DE-1948-4771-9B44-BB276A6B72ED}">
      <dgm:prSet/>
      <dgm:spPr/>
      <dgm:t>
        <a:bodyPr/>
        <a:lstStyle/>
        <a:p>
          <a:endParaRPr lang="en-US" sz="1600"/>
        </a:p>
      </dgm:t>
    </dgm:pt>
    <dgm:pt modelId="{A34FECAE-9B10-4467-8E61-066483FFFF2F}" type="sibTrans" cxnId="{29F511DE-1948-4771-9B44-BB276A6B72ED}">
      <dgm:prSet/>
      <dgm:spPr/>
      <dgm:t>
        <a:bodyPr/>
        <a:lstStyle/>
        <a:p>
          <a:endParaRPr lang="en-US" sz="1600"/>
        </a:p>
      </dgm:t>
    </dgm:pt>
    <dgm:pt modelId="{B88B8409-E9FA-4C10-ACB1-D0BC143C078C}">
      <dgm:prSet phldrT="[Text]" custT="1"/>
      <dgm:spPr/>
      <dgm:t>
        <a:bodyPr/>
        <a:lstStyle/>
        <a:p>
          <a:r>
            <a:rPr lang="en-US" sz="2000" dirty="0"/>
            <a:t>7195</a:t>
          </a:r>
        </a:p>
      </dgm:t>
    </dgm:pt>
    <dgm:pt modelId="{FDE5C4E6-9870-4B6B-A660-46F11AB22BAD}" type="parTrans" cxnId="{FECC5A88-D7CA-4E87-A425-1A9AB8D1A727}">
      <dgm:prSet/>
      <dgm:spPr/>
      <dgm:t>
        <a:bodyPr/>
        <a:lstStyle/>
        <a:p>
          <a:endParaRPr lang="en-US" sz="1600"/>
        </a:p>
      </dgm:t>
    </dgm:pt>
    <dgm:pt modelId="{7CFC222F-C1BE-462D-B616-8B99ACA3F213}" type="sibTrans" cxnId="{FECC5A88-D7CA-4E87-A425-1A9AB8D1A727}">
      <dgm:prSet/>
      <dgm:spPr/>
      <dgm:t>
        <a:bodyPr/>
        <a:lstStyle/>
        <a:p>
          <a:endParaRPr lang="en-US" sz="1600"/>
        </a:p>
      </dgm:t>
    </dgm:pt>
    <dgm:pt modelId="{A05DE5EA-14F8-4A49-B59E-3468E5DB5EA3}">
      <dgm:prSet phldrT="[Text]" custT="1"/>
      <dgm:spPr/>
      <dgm:t>
        <a:bodyPr/>
        <a:lstStyle/>
        <a:p>
          <a:r>
            <a:rPr lang="en-US" sz="2000" dirty="0"/>
            <a:t>5631</a:t>
          </a:r>
        </a:p>
      </dgm:t>
    </dgm:pt>
    <dgm:pt modelId="{3BA0EC55-6C42-41A0-9261-A905F3D80961}" type="parTrans" cxnId="{802C4780-AA67-415D-A219-22F3C143D798}">
      <dgm:prSet/>
      <dgm:spPr/>
      <dgm:t>
        <a:bodyPr/>
        <a:lstStyle/>
        <a:p>
          <a:endParaRPr lang="en-US" sz="1600"/>
        </a:p>
      </dgm:t>
    </dgm:pt>
    <dgm:pt modelId="{967A6B3C-92A2-433A-BBBB-748164DE223A}" type="sibTrans" cxnId="{802C4780-AA67-415D-A219-22F3C143D798}">
      <dgm:prSet/>
      <dgm:spPr/>
      <dgm:t>
        <a:bodyPr/>
        <a:lstStyle/>
        <a:p>
          <a:endParaRPr lang="en-US" sz="1600"/>
        </a:p>
      </dgm:t>
    </dgm:pt>
    <dgm:pt modelId="{65C00A82-0F66-49AB-B9C9-4F24F8E55E9C}">
      <dgm:prSet phldrT="[Text]" custT="1"/>
      <dgm:spPr/>
      <dgm:t>
        <a:bodyPr/>
        <a:lstStyle/>
        <a:p>
          <a:r>
            <a:rPr lang="en-US" sz="2000" dirty="0"/>
            <a:t>6131</a:t>
          </a:r>
        </a:p>
      </dgm:t>
    </dgm:pt>
    <dgm:pt modelId="{157889A9-9350-4935-891B-7FF01D32938D}" type="parTrans" cxnId="{4775B0C9-CF2A-4446-9E29-F5A2AA86F685}">
      <dgm:prSet/>
      <dgm:spPr/>
      <dgm:t>
        <a:bodyPr/>
        <a:lstStyle/>
        <a:p>
          <a:endParaRPr lang="en-US" sz="1600"/>
        </a:p>
      </dgm:t>
    </dgm:pt>
    <dgm:pt modelId="{88910F9B-9AC2-4F3C-A490-B88B21A9ECA4}" type="sibTrans" cxnId="{4775B0C9-CF2A-4446-9E29-F5A2AA86F685}">
      <dgm:prSet/>
      <dgm:spPr/>
      <dgm:t>
        <a:bodyPr/>
        <a:lstStyle/>
        <a:p>
          <a:endParaRPr lang="en-US" sz="1600"/>
        </a:p>
      </dgm:t>
    </dgm:pt>
    <dgm:pt modelId="{98243CCC-1E04-4BDB-A510-11F812049E16}">
      <dgm:prSet phldrT="[Text]" custT="1"/>
      <dgm:spPr/>
      <dgm:t>
        <a:bodyPr/>
        <a:lstStyle/>
        <a:p>
          <a:r>
            <a:rPr lang="en-US" sz="2000" dirty="0"/>
            <a:t>2276</a:t>
          </a:r>
        </a:p>
      </dgm:t>
    </dgm:pt>
    <dgm:pt modelId="{3594CE82-C336-4957-8346-DF3BB27E0DAC}" type="parTrans" cxnId="{3958B7B7-B361-4EFA-B861-2B480894A0DB}">
      <dgm:prSet/>
      <dgm:spPr/>
      <dgm:t>
        <a:bodyPr/>
        <a:lstStyle/>
        <a:p>
          <a:endParaRPr lang="en-US" sz="1600"/>
        </a:p>
      </dgm:t>
    </dgm:pt>
    <dgm:pt modelId="{7EED7C88-4255-4344-ABE3-843D3E961A40}" type="sibTrans" cxnId="{3958B7B7-B361-4EFA-B861-2B480894A0DB}">
      <dgm:prSet/>
      <dgm:spPr/>
      <dgm:t>
        <a:bodyPr/>
        <a:lstStyle/>
        <a:p>
          <a:endParaRPr lang="en-US" sz="1600"/>
        </a:p>
      </dgm:t>
    </dgm:pt>
    <dgm:pt modelId="{FBF3DC27-FB99-4E51-B07E-AEE25BCC8D1A}">
      <dgm:prSet phldrT="[Text]" custT="1"/>
      <dgm:spPr/>
      <dgm:t>
        <a:bodyPr/>
        <a:lstStyle/>
        <a:p>
          <a:r>
            <a:rPr lang="en-US" sz="2000" dirty="0"/>
            <a:t>1350</a:t>
          </a:r>
        </a:p>
      </dgm:t>
    </dgm:pt>
    <dgm:pt modelId="{A7881F7B-BCD1-4C54-96CF-36276BD46905}" type="parTrans" cxnId="{531EB95A-7437-485B-8929-18198A5987F1}">
      <dgm:prSet/>
      <dgm:spPr/>
      <dgm:t>
        <a:bodyPr/>
        <a:lstStyle/>
        <a:p>
          <a:endParaRPr lang="en-US" sz="1600"/>
        </a:p>
      </dgm:t>
    </dgm:pt>
    <dgm:pt modelId="{5C9A9D45-4AF6-4615-9EED-33FABA4B5DF3}" type="sibTrans" cxnId="{531EB95A-7437-485B-8929-18198A5987F1}">
      <dgm:prSet/>
      <dgm:spPr/>
      <dgm:t>
        <a:bodyPr/>
        <a:lstStyle/>
        <a:p>
          <a:endParaRPr lang="en-US" sz="1600"/>
        </a:p>
      </dgm:t>
    </dgm:pt>
    <dgm:pt modelId="{4E23F77E-91B5-468A-891C-8BF37D7C6EA7}">
      <dgm:prSet phldrT="[Text]" custT="1"/>
      <dgm:spPr/>
      <dgm:t>
        <a:bodyPr/>
        <a:lstStyle/>
        <a:p>
          <a:r>
            <a:rPr lang="en-US" sz="2000" dirty="0"/>
            <a:t>926</a:t>
          </a:r>
        </a:p>
      </dgm:t>
    </dgm:pt>
    <dgm:pt modelId="{2188C9B2-B5C5-4ED2-90D8-8142F6D3C6A9}" type="parTrans" cxnId="{563086EB-76BE-4AAE-9A53-F6402EEFBB96}">
      <dgm:prSet/>
      <dgm:spPr/>
      <dgm:t>
        <a:bodyPr/>
        <a:lstStyle/>
        <a:p>
          <a:endParaRPr lang="en-US" sz="1600"/>
        </a:p>
      </dgm:t>
    </dgm:pt>
    <dgm:pt modelId="{214824D4-CE46-4CB0-965F-3AB6040E8678}" type="sibTrans" cxnId="{563086EB-76BE-4AAE-9A53-F6402EEFBB96}">
      <dgm:prSet/>
      <dgm:spPr/>
      <dgm:t>
        <a:bodyPr/>
        <a:lstStyle/>
        <a:p>
          <a:endParaRPr lang="en-US" sz="1600"/>
        </a:p>
      </dgm:t>
    </dgm:pt>
    <dgm:pt modelId="{4E1FB679-588B-429D-B8BA-99DC00CAA086}">
      <dgm:prSet phldrT="[Text]" custT="1"/>
      <dgm:spPr/>
      <dgm:t>
        <a:bodyPr/>
        <a:lstStyle/>
        <a:p>
          <a:r>
            <a:rPr lang="en-US" sz="2000" dirty="0"/>
            <a:t>1200</a:t>
          </a:r>
        </a:p>
      </dgm:t>
    </dgm:pt>
    <dgm:pt modelId="{24FDD6D0-8567-4201-898A-05FF4118F6CC}" type="parTrans" cxnId="{49F8A751-2FC9-4D36-98DF-18536BFFB8CE}">
      <dgm:prSet/>
      <dgm:spPr/>
      <dgm:t>
        <a:bodyPr/>
        <a:lstStyle/>
        <a:p>
          <a:endParaRPr lang="en-US" sz="1600"/>
        </a:p>
      </dgm:t>
    </dgm:pt>
    <dgm:pt modelId="{020AFB54-27B8-4396-9A45-13A4797E1DF6}" type="sibTrans" cxnId="{49F8A751-2FC9-4D36-98DF-18536BFFB8CE}">
      <dgm:prSet/>
      <dgm:spPr/>
      <dgm:t>
        <a:bodyPr/>
        <a:lstStyle/>
        <a:p>
          <a:endParaRPr lang="en-US" sz="1600"/>
        </a:p>
      </dgm:t>
    </dgm:pt>
    <dgm:pt modelId="{2275D62C-F6F8-4DD4-BA3A-D821EC746765}">
      <dgm:prSet phldrT="[Text]" custT="1"/>
      <dgm:spPr/>
      <dgm:t>
        <a:bodyPr/>
        <a:lstStyle/>
        <a:p>
          <a:r>
            <a:rPr lang="en-US" sz="2000" dirty="0"/>
            <a:t>1008</a:t>
          </a:r>
        </a:p>
      </dgm:t>
    </dgm:pt>
    <dgm:pt modelId="{5860036D-04A4-47D9-B82F-B6575C484A8E}" type="parTrans" cxnId="{89578CDB-5F70-4CDA-A6A7-6D66E982965F}">
      <dgm:prSet/>
      <dgm:spPr/>
      <dgm:t>
        <a:bodyPr/>
        <a:lstStyle/>
        <a:p>
          <a:endParaRPr lang="en-US" sz="1600"/>
        </a:p>
      </dgm:t>
    </dgm:pt>
    <dgm:pt modelId="{BB2B58CC-14A6-4ADC-955E-DA3D9F65F217}" type="sibTrans" cxnId="{89578CDB-5F70-4CDA-A6A7-6D66E982965F}">
      <dgm:prSet/>
      <dgm:spPr/>
      <dgm:t>
        <a:bodyPr/>
        <a:lstStyle/>
        <a:p>
          <a:endParaRPr lang="en-US" sz="1600"/>
        </a:p>
      </dgm:t>
    </dgm:pt>
    <dgm:pt modelId="{902E2A3E-2EB0-47AD-BF43-F03F82C580B2}">
      <dgm:prSet phldrT="[Text]" custT="1"/>
      <dgm:spPr/>
      <dgm:t>
        <a:bodyPr/>
        <a:lstStyle/>
        <a:p>
          <a:r>
            <a:rPr lang="en-US" sz="2000" dirty="0"/>
            <a:t>192</a:t>
          </a:r>
        </a:p>
      </dgm:t>
    </dgm:pt>
    <dgm:pt modelId="{BB7E8C20-7737-4A48-A162-2EA2A4CD52AF}" type="parTrans" cxnId="{044EE7E7-62A7-45F6-ACC7-86113199BB8A}">
      <dgm:prSet/>
      <dgm:spPr/>
      <dgm:t>
        <a:bodyPr/>
        <a:lstStyle/>
        <a:p>
          <a:endParaRPr lang="en-US" sz="1600"/>
        </a:p>
      </dgm:t>
    </dgm:pt>
    <dgm:pt modelId="{F5096331-7A5E-4010-97FC-FB90B6D64C8B}" type="sibTrans" cxnId="{044EE7E7-62A7-45F6-ACC7-86113199BB8A}">
      <dgm:prSet/>
      <dgm:spPr/>
      <dgm:t>
        <a:bodyPr/>
        <a:lstStyle/>
        <a:p>
          <a:endParaRPr lang="en-US" sz="1600"/>
        </a:p>
      </dgm:t>
    </dgm:pt>
    <dgm:pt modelId="{E3D1D27C-66C1-4A62-A122-399C197B5CFA}">
      <dgm:prSet custT="1"/>
      <dgm:spPr/>
      <dgm:t>
        <a:bodyPr/>
        <a:lstStyle/>
        <a:p>
          <a:r>
            <a:rPr lang="en-US" sz="2000" b="1" dirty="0" smtClean="0"/>
            <a:t>Rural</a:t>
          </a:r>
          <a:endParaRPr lang="en-US" sz="2000" b="1" dirty="0"/>
        </a:p>
      </dgm:t>
    </dgm:pt>
    <dgm:pt modelId="{1F5CA3AD-6AD1-4A0E-8369-100E45090311}" type="parTrans" cxnId="{95248093-D8DC-4337-A55D-49BBD8047C43}">
      <dgm:prSet/>
      <dgm:spPr/>
      <dgm:t>
        <a:bodyPr/>
        <a:lstStyle/>
        <a:p>
          <a:endParaRPr lang="en-US" sz="1600"/>
        </a:p>
      </dgm:t>
    </dgm:pt>
    <dgm:pt modelId="{1808CF8F-E17F-4F50-9076-7EDC814CFB33}" type="sibTrans" cxnId="{95248093-D8DC-4337-A55D-49BBD8047C43}">
      <dgm:prSet/>
      <dgm:spPr/>
      <dgm:t>
        <a:bodyPr/>
        <a:lstStyle/>
        <a:p>
          <a:endParaRPr lang="en-US" sz="1600"/>
        </a:p>
      </dgm:t>
    </dgm:pt>
    <dgm:pt modelId="{A14FF491-B4F1-4EF5-AB4E-858078DA037A}">
      <dgm:prSet phldrT="[Text]" custT="1"/>
      <dgm:spPr/>
      <dgm:t>
        <a:bodyPr/>
        <a:lstStyle/>
        <a:p>
          <a:r>
            <a:rPr lang="en-US" sz="2000" b="0" i="0" u="none" strike="noStrike" dirty="0">
              <a:solidFill>
                <a:schemeClr val="bg1"/>
              </a:solidFill>
              <a:latin typeface="+mn-lt"/>
            </a:rPr>
            <a:t>3481</a:t>
          </a:r>
          <a:endParaRPr lang="en-US" sz="2000" dirty="0">
            <a:solidFill>
              <a:schemeClr val="bg1"/>
            </a:solidFill>
          </a:endParaRPr>
        </a:p>
      </dgm:t>
    </dgm:pt>
    <dgm:pt modelId="{A8F21A2D-57A5-435D-A10F-85E93602AA59}" type="parTrans" cxnId="{401DE23D-E505-4182-8FA4-1A19B41D8FCE}">
      <dgm:prSet/>
      <dgm:spPr/>
      <dgm:t>
        <a:bodyPr/>
        <a:lstStyle/>
        <a:p>
          <a:endParaRPr lang="en-US" sz="1600"/>
        </a:p>
      </dgm:t>
    </dgm:pt>
    <dgm:pt modelId="{E86AA9DD-983B-456D-9C45-4BCB435D61E0}" type="sibTrans" cxnId="{401DE23D-E505-4182-8FA4-1A19B41D8FCE}">
      <dgm:prSet/>
      <dgm:spPr/>
      <dgm:t>
        <a:bodyPr/>
        <a:lstStyle/>
        <a:p>
          <a:endParaRPr lang="en-US" sz="1600"/>
        </a:p>
      </dgm:t>
    </dgm:pt>
    <dgm:pt modelId="{653401E4-04FA-40BD-A724-F877A39BFB45}">
      <dgm:prSet phldrT="[Text]" custT="1"/>
      <dgm:spPr/>
      <dgm:t>
        <a:bodyPr/>
        <a:lstStyle/>
        <a:p>
          <a:r>
            <a:rPr lang="en-US" sz="2000" dirty="0"/>
            <a:t>24963</a:t>
          </a:r>
        </a:p>
      </dgm:t>
    </dgm:pt>
    <dgm:pt modelId="{6FC8AE59-C6DE-4E7B-959D-CF94423F9C28}" type="parTrans" cxnId="{06B3588C-A635-469D-8D71-B3DE049422EC}">
      <dgm:prSet/>
      <dgm:spPr/>
      <dgm:t>
        <a:bodyPr/>
        <a:lstStyle/>
        <a:p>
          <a:endParaRPr lang="en-US" sz="1600"/>
        </a:p>
      </dgm:t>
    </dgm:pt>
    <dgm:pt modelId="{9CAA1DB9-FFD7-46E1-AC2A-59A6F8E844AC}" type="sibTrans" cxnId="{06B3588C-A635-469D-8D71-B3DE049422EC}">
      <dgm:prSet/>
      <dgm:spPr/>
      <dgm:t>
        <a:bodyPr/>
        <a:lstStyle/>
        <a:p>
          <a:endParaRPr lang="en-US" sz="1600"/>
        </a:p>
      </dgm:t>
    </dgm:pt>
    <dgm:pt modelId="{B96F4C65-FD47-4D2C-BA8E-21BE1C24F209}">
      <dgm:prSet phldrT="[Text]" custT="1"/>
      <dgm:spPr/>
      <dgm:t>
        <a:bodyPr/>
        <a:lstStyle/>
        <a:p>
          <a:r>
            <a:rPr lang="en-US" sz="2000" b="1" dirty="0" smtClean="0"/>
            <a:t>Total</a:t>
          </a:r>
          <a:endParaRPr lang="en-US" sz="2000" b="1" dirty="0"/>
        </a:p>
      </dgm:t>
    </dgm:pt>
    <dgm:pt modelId="{730782B0-212C-4EC1-970C-8F85B95B639F}" type="parTrans" cxnId="{04242E22-1813-456B-8B4B-1DACBDE865BB}">
      <dgm:prSet/>
      <dgm:spPr/>
      <dgm:t>
        <a:bodyPr/>
        <a:lstStyle/>
        <a:p>
          <a:endParaRPr lang="en-US" sz="1600"/>
        </a:p>
      </dgm:t>
    </dgm:pt>
    <dgm:pt modelId="{8CC2F208-A337-4077-92E7-933E8F3FAE29}" type="sibTrans" cxnId="{04242E22-1813-456B-8B4B-1DACBDE865BB}">
      <dgm:prSet/>
      <dgm:spPr/>
      <dgm:t>
        <a:bodyPr/>
        <a:lstStyle/>
        <a:p>
          <a:endParaRPr lang="en-US" sz="1600"/>
        </a:p>
      </dgm:t>
    </dgm:pt>
    <dgm:pt modelId="{B9CD9A3A-E232-49DB-984A-3C161E7158E2}">
      <dgm:prSet phldrT="[Text]" custT="1"/>
      <dgm:spPr/>
      <dgm:t>
        <a:bodyPr/>
        <a:lstStyle/>
        <a:p>
          <a:r>
            <a:rPr lang="en-US" sz="2000" b="1" dirty="0"/>
            <a:t>15094</a:t>
          </a:r>
        </a:p>
      </dgm:t>
    </dgm:pt>
    <dgm:pt modelId="{D48755A7-926A-4C21-B76D-A0EA0462B537}" type="parTrans" cxnId="{BBDF9018-E36E-4DD9-827F-61C27015CFAC}">
      <dgm:prSet/>
      <dgm:spPr/>
      <dgm:t>
        <a:bodyPr/>
        <a:lstStyle/>
        <a:p>
          <a:endParaRPr lang="en-US" sz="1600"/>
        </a:p>
      </dgm:t>
    </dgm:pt>
    <dgm:pt modelId="{246468C4-1C49-42DD-A18B-6F2F00B1C1F0}" type="sibTrans" cxnId="{BBDF9018-E36E-4DD9-827F-61C27015CFAC}">
      <dgm:prSet/>
      <dgm:spPr/>
      <dgm:t>
        <a:bodyPr/>
        <a:lstStyle/>
        <a:p>
          <a:endParaRPr lang="en-US" sz="1600"/>
        </a:p>
      </dgm:t>
    </dgm:pt>
    <dgm:pt modelId="{EB14A89C-0C6D-4C2C-A4B5-0E5BED33A07E}">
      <dgm:prSet phldrT="[Text]" custT="1"/>
      <dgm:spPr/>
      <dgm:t>
        <a:bodyPr/>
        <a:lstStyle/>
        <a:p>
          <a:r>
            <a:rPr lang="en-US" sz="2000" b="1" dirty="0"/>
            <a:t>206934</a:t>
          </a:r>
        </a:p>
      </dgm:t>
    </dgm:pt>
    <dgm:pt modelId="{2B096D20-4AFA-4D0E-89CA-6A89B910FC03}" type="parTrans" cxnId="{91087768-8079-4EEE-A240-6274E0E8D149}">
      <dgm:prSet/>
      <dgm:spPr/>
      <dgm:t>
        <a:bodyPr/>
        <a:lstStyle/>
        <a:p>
          <a:endParaRPr lang="en-US" sz="1600"/>
        </a:p>
      </dgm:t>
    </dgm:pt>
    <dgm:pt modelId="{1F1CC3A6-A6DE-458E-BE05-1BC1EED41709}" type="sibTrans" cxnId="{91087768-8079-4EEE-A240-6274E0E8D149}">
      <dgm:prSet/>
      <dgm:spPr/>
      <dgm:t>
        <a:bodyPr/>
        <a:lstStyle/>
        <a:p>
          <a:endParaRPr lang="en-US" sz="1600"/>
        </a:p>
      </dgm:t>
    </dgm:pt>
    <dgm:pt modelId="{F17779DD-C7D5-4F76-A0AB-521C69FA07FB}">
      <dgm:prSet phldrT="[Text]" custT="1"/>
      <dgm:spPr/>
      <dgm:t>
        <a:bodyPr/>
        <a:lstStyle/>
        <a:p>
          <a:r>
            <a:rPr lang="en-US" sz="2000" b="1" dirty="0"/>
            <a:t>199157</a:t>
          </a:r>
        </a:p>
      </dgm:t>
    </dgm:pt>
    <dgm:pt modelId="{9846D1B8-F140-4F5D-AF71-61FE37ADFFBC}" type="parTrans" cxnId="{76CB5C81-F00E-40A2-AB78-02144B16D2F6}">
      <dgm:prSet/>
      <dgm:spPr/>
      <dgm:t>
        <a:bodyPr/>
        <a:lstStyle/>
        <a:p>
          <a:endParaRPr lang="en-US" sz="1600"/>
        </a:p>
      </dgm:t>
    </dgm:pt>
    <dgm:pt modelId="{8F4A106E-B0CF-4AB8-BACD-956E116CDDBE}" type="sibTrans" cxnId="{76CB5C81-F00E-40A2-AB78-02144B16D2F6}">
      <dgm:prSet/>
      <dgm:spPr/>
      <dgm:t>
        <a:bodyPr/>
        <a:lstStyle/>
        <a:p>
          <a:endParaRPr lang="en-US" sz="1600"/>
        </a:p>
      </dgm:t>
    </dgm:pt>
    <dgm:pt modelId="{B9C6A6BB-857A-4EE0-9E02-04E003926E0D}">
      <dgm:prSet phldrT="[Text]" custT="1"/>
      <dgm:spPr/>
      <dgm:t>
        <a:bodyPr/>
        <a:lstStyle/>
        <a:p>
          <a:r>
            <a:rPr lang="en-US" sz="2000" b="1" dirty="0"/>
            <a:t>7777</a:t>
          </a:r>
        </a:p>
      </dgm:t>
    </dgm:pt>
    <dgm:pt modelId="{C4B6A0C7-CA84-45BE-88FA-E17C6026E821}" type="parTrans" cxnId="{7E751806-252F-45EE-9DC5-06D97BD04B8B}">
      <dgm:prSet/>
      <dgm:spPr/>
      <dgm:t>
        <a:bodyPr/>
        <a:lstStyle/>
        <a:p>
          <a:endParaRPr lang="en-US" sz="1600"/>
        </a:p>
      </dgm:t>
    </dgm:pt>
    <dgm:pt modelId="{F71CC0E9-5192-41D5-BACC-1B7816DC6BF8}" type="sibTrans" cxnId="{7E751806-252F-45EE-9DC5-06D97BD04B8B}">
      <dgm:prSet/>
      <dgm:spPr/>
      <dgm:t>
        <a:bodyPr/>
        <a:lstStyle/>
        <a:p>
          <a:endParaRPr lang="en-US" sz="1600"/>
        </a:p>
      </dgm:t>
    </dgm:pt>
    <dgm:pt modelId="{310DE158-FD6F-4056-8599-C0544EA409AF}">
      <dgm:prSet phldrT="[Text]" custT="1"/>
      <dgm:spPr/>
      <dgm:t>
        <a:bodyPr/>
        <a:lstStyle/>
        <a:p>
          <a:r>
            <a:rPr lang="en-US" sz="2000" b="1" dirty="0"/>
            <a:t>191840</a:t>
          </a:r>
        </a:p>
      </dgm:t>
    </dgm:pt>
    <dgm:pt modelId="{FD5C2803-3279-4BB5-B0FD-AAE0B5009F5D}" type="parTrans" cxnId="{8979B819-CFBE-4F43-832F-7C5DB00EB584}">
      <dgm:prSet/>
      <dgm:spPr/>
      <dgm:t>
        <a:bodyPr/>
        <a:lstStyle/>
        <a:p>
          <a:endParaRPr lang="en-US" sz="1600"/>
        </a:p>
      </dgm:t>
    </dgm:pt>
    <dgm:pt modelId="{9041F3A7-3AFB-4555-9ABA-23D96C7F2212}" type="sibTrans" cxnId="{8979B819-CFBE-4F43-832F-7C5DB00EB584}">
      <dgm:prSet/>
      <dgm:spPr/>
      <dgm:t>
        <a:bodyPr/>
        <a:lstStyle/>
        <a:p>
          <a:endParaRPr lang="en-US" sz="1600"/>
        </a:p>
      </dgm:t>
    </dgm:pt>
    <dgm:pt modelId="{9F0815D0-A07E-4A0E-ABAE-9B10969B3BF0}" type="pres">
      <dgm:prSet presAssocID="{9DBFCE30-926F-496E-B7DF-624FB41A73BB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6DF13FD-C4D4-4A7E-BA79-5D602FF644C2}" type="pres">
      <dgm:prSet presAssocID="{F6FE0C32-7F92-408F-A88F-84A9E0B6A848}" presName="compNode" presStyleCnt="0"/>
      <dgm:spPr/>
    </dgm:pt>
    <dgm:pt modelId="{43148C02-057C-4346-91D5-1848EDBFAFB2}" type="pres">
      <dgm:prSet presAssocID="{F6FE0C32-7F92-408F-A88F-84A9E0B6A848}" presName="aNode" presStyleLbl="bgShp" presStyleIdx="0" presStyleCnt="7" custScaleX="103572"/>
      <dgm:spPr/>
      <dgm:t>
        <a:bodyPr/>
        <a:lstStyle/>
        <a:p>
          <a:endParaRPr lang="en-US"/>
        </a:p>
      </dgm:t>
    </dgm:pt>
    <dgm:pt modelId="{51BF6D75-AC53-41B6-9957-75D60C314725}" type="pres">
      <dgm:prSet presAssocID="{F6FE0C32-7F92-408F-A88F-84A9E0B6A848}" presName="textNode" presStyleLbl="bgShp" presStyleIdx="0" presStyleCnt="7"/>
      <dgm:spPr/>
      <dgm:t>
        <a:bodyPr/>
        <a:lstStyle/>
        <a:p>
          <a:endParaRPr lang="en-US"/>
        </a:p>
      </dgm:t>
    </dgm:pt>
    <dgm:pt modelId="{3CE7C842-960F-44C4-84AD-388F6D53F5D0}" type="pres">
      <dgm:prSet presAssocID="{F6FE0C32-7F92-408F-A88F-84A9E0B6A848}" presName="compChildNode" presStyleCnt="0"/>
      <dgm:spPr/>
    </dgm:pt>
    <dgm:pt modelId="{52FD91AB-CBE3-4947-8C18-7CED947F8E12}" type="pres">
      <dgm:prSet presAssocID="{F6FE0C32-7F92-408F-A88F-84A9E0B6A848}" presName="theInnerList" presStyleCnt="0"/>
      <dgm:spPr/>
    </dgm:pt>
    <dgm:pt modelId="{EA0A9EC6-A767-4CC7-BF6E-E4351A72C498}" type="pres">
      <dgm:prSet presAssocID="{4F4CF59D-2B6E-4367-944B-B47ECF3326DF}" presName="childNode" presStyleLbl="node1" presStyleIdx="0" presStyleCnt="35" custLinFactNeighborX="5062" custLinFactNeighborY="-813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6A660B-4504-4A64-898F-5F7272E356B2}" type="pres">
      <dgm:prSet presAssocID="{4F4CF59D-2B6E-4367-944B-B47ECF3326DF}" presName="aSpace2" presStyleCnt="0"/>
      <dgm:spPr/>
    </dgm:pt>
    <dgm:pt modelId="{2136B5AF-68D5-4A33-A2A7-D39FF18F9A7B}" type="pres">
      <dgm:prSet presAssocID="{B62AEAD2-1785-42FB-AE8B-B6E3C15D5C9B}" presName="childNode" presStyleLbl="node1" presStyleIdx="1" presStyleCnt="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354B9C-CD6B-4166-9B15-C2BBAF6A2D6F}" type="pres">
      <dgm:prSet presAssocID="{B62AEAD2-1785-42FB-AE8B-B6E3C15D5C9B}" presName="aSpace2" presStyleCnt="0"/>
      <dgm:spPr/>
    </dgm:pt>
    <dgm:pt modelId="{8ECF1704-AA8D-4BB7-8E56-66B23364A4A3}" type="pres">
      <dgm:prSet presAssocID="{7E04E17C-72E8-48BB-8CDF-1ADE789C5876}" presName="childNode" presStyleLbl="node1" presStyleIdx="2" presStyleCnt="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64437D-EFFE-4E11-B222-4A0FF7FB148E}" type="pres">
      <dgm:prSet presAssocID="{7E04E17C-72E8-48BB-8CDF-1ADE789C5876}" presName="aSpace2" presStyleCnt="0"/>
      <dgm:spPr/>
    </dgm:pt>
    <dgm:pt modelId="{83D27695-1F90-478E-803F-63FDE441DF39}" type="pres">
      <dgm:prSet presAssocID="{E3D1D27C-66C1-4A62-A122-399C197B5CFA}" presName="childNode" presStyleLbl="node1" presStyleIdx="3" presStyleCnt="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7EC46D-4493-47A8-86D8-A732E79E5B21}" type="pres">
      <dgm:prSet presAssocID="{E3D1D27C-66C1-4A62-A122-399C197B5CFA}" presName="aSpace2" presStyleCnt="0"/>
      <dgm:spPr/>
    </dgm:pt>
    <dgm:pt modelId="{020033FF-C321-4614-AB80-E0FB72A4FC89}" type="pres">
      <dgm:prSet presAssocID="{78407D32-1454-4CEB-92C0-AC1F54F277AE}" presName="childNode" presStyleLbl="node1" presStyleIdx="4" presStyleCnt="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406BF2-2925-486E-B881-C4A3ABB53260}" type="pres">
      <dgm:prSet presAssocID="{F6FE0C32-7F92-408F-A88F-84A9E0B6A848}" presName="aSpace" presStyleCnt="0"/>
      <dgm:spPr/>
    </dgm:pt>
    <dgm:pt modelId="{3E5F7810-F6A4-48E3-AD69-6C8F7B8A24DE}" type="pres">
      <dgm:prSet presAssocID="{1CB2B4B5-8D78-4EA8-A0A8-77B9DDF30289}" presName="compNode" presStyleCnt="0"/>
      <dgm:spPr/>
    </dgm:pt>
    <dgm:pt modelId="{F8F3ACD0-426C-4C6E-A68A-DADB26BBA5D3}" type="pres">
      <dgm:prSet presAssocID="{1CB2B4B5-8D78-4EA8-A0A8-77B9DDF30289}" presName="aNode" presStyleLbl="bgShp" presStyleIdx="1" presStyleCnt="7"/>
      <dgm:spPr/>
      <dgm:t>
        <a:bodyPr/>
        <a:lstStyle/>
        <a:p>
          <a:endParaRPr lang="en-US"/>
        </a:p>
      </dgm:t>
    </dgm:pt>
    <dgm:pt modelId="{A033C022-FF67-4206-B68A-CC8D0D91BA86}" type="pres">
      <dgm:prSet presAssocID="{1CB2B4B5-8D78-4EA8-A0A8-77B9DDF30289}" presName="textNode" presStyleLbl="bgShp" presStyleIdx="1" presStyleCnt="7"/>
      <dgm:spPr/>
      <dgm:t>
        <a:bodyPr/>
        <a:lstStyle/>
        <a:p>
          <a:endParaRPr lang="en-US"/>
        </a:p>
      </dgm:t>
    </dgm:pt>
    <dgm:pt modelId="{5E846695-3EBA-4B6C-A4BA-D63D008CFB2E}" type="pres">
      <dgm:prSet presAssocID="{1CB2B4B5-8D78-4EA8-A0A8-77B9DDF30289}" presName="compChildNode" presStyleCnt="0"/>
      <dgm:spPr/>
    </dgm:pt>
    <dgm:pt modelId="{7CD05BB6-6F44-45F7-83A6-FDC4B48A0635}" type="pres">
      <dgm:prSet presAssocID="{1CB2B4B5-8D78-4EA8-A0A8-77B9DDF30289}" presName="theInnerList" presStyleCnt="0"/>
      <dgm:spPr/>
    </dgm:pt>
    <dgm:pt modelId="{D36ED1E7-4DF6-485A-A2E6-720E930F2AAD}" type="pres">
      <dgm:prSet presAssocID="{CB6BE7B3-9D75-4AB2-B448-17A3A47AD4B6}" presName="childNode" presStyleLbl="node1" presStyleIdx="5" presStyleCnt="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9F3DD7-7EDC-4A87-A2F6-708F7FFD8936}" type="pres">
      <dgm:prSet presAssocID="{CB6BE7B3-9D75-4AB2-B448-17A3A47AD4B6}" presName="aSpace2" presStyleCnt="0"/>
      <dgm:spPr/>
    </dgm:pt>
    <dgm:pt modelId="{1391FED6-64F3-492B-8AF4-DF6228E9C91A}" type="pres">
      <dgm:prSet presAssocID="{BF42ED13-1C0A-4CC9-93EB-3E9D4E7A7370}" presName="childNode" presStyleLbl="node1" presStyleIdx="6" presStyleCnt="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C24B0C-1530-46ED-B48A-DDB08988EB4C}" type="pres">
      <dgm:prSet presAssocID="{BF42ED13-1C0A-4CC9-93EB-3E9D4E7A7370}" presName="aSpace2" presStyleCnt="0"/>
      <dgm:spPr/>
    </dgm:pt>
    <dgm:pt modelId="{9BC65B5E-3744-4015-83B5-982F3ED018FE}" type="pres">
      <dgm:prSet presAssocID="{8B3A7A09-E163-4521-92EC-76B7CAE603F8}" presName="childNode" presStyleLbl="node1" presStyleIdx="7" presStyleCnt="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7C9DF6-E84C-4DEA-9274-81467ACFAC51}" type="pres">
      <dgm:prSet presAssocID="{8B3A7A09-E163-4521-92EC-76B7CAE603F8}" presName="aSpace2" presStyleCnt="0"/>
      <dgm:spPr/>
    </dgm:pt>
    <dgm:pt modelId="{DAC17A60-D3E0-4E9A-8E19-7FDE89B21CF0}" type="pres">
      <dgm:prSet presAssocID="{616AC1DC-35D3-4350-A7A5-CC5695F9EEB4}" presName="childNode" presStyleLbl="node1" presStyleIdx="8" presStyleCnt="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849F74-5409-4A1A-B7E0-F0D6B2C4E416}" type="pres">
      <dgm:prSet presAssocID="{616AC1DC-35D3-4350-A7A5-CC5695F9EEB4}" presName="aSpace2" presStyleCnt="0"/>
      <dgm:spPr/>
    </dgm:pt>
    <dgm:pt modelId="{C71EAF5B-DE37-4ACA-AFCA-010696ED3242}" type="pres">
      <dgm:prSet presAssocID="{A14FF491-B4F1-4EF5-AB4E-858078DA037A}" presName="childNode" presStyleLbl="node1" presStyleIdx="9" presStyleCnt="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2ACD89-FBFE-4D84-A2A0-8E0D4653F57F}" type="pres">
      <dgm:prSet presAssocID="{1CB2B4B5-8D78-4EA8-A0A8-77B9DDF30289}" presName="aSpace" presStyleCnt="0"/>
      <dgm:spPr/>
    </dgm:pt>
    <dgm:pt modelId="{754FF456-7DD6-4CCC-9E52-701E078CF4B1}" type="pres">
      <dgm:prSet presAssocID="{CBDD12E5-6397-44C4-BDBD-74F3B477FFA5}" presName="compNode" presStyleCnt="0"/>
      <dgm:spPr/>
    </dgm:pt>
    <dgm:pt modelId="{34B15A96-2F44-4AAA-A4A5-87D1D9F4BECF}" type="pres">
      <dgm:prSet presAssocID="{CBDD12E5-6397-44C4-BDBD-74F3B477FFA5}" presName="aNode" presStyleLbl="bgShp" presStyleIdx="2" presStyleCnt="7"/>
      <dgm:spPr/>
      <dgm:t>
        <a:bodyPr/>
        <a:lstStyle/>
        <a:p>
          <a:endParaRPr lang="en-US"/>
        </a:p>
      </dgm:t>
    </dgm:pt>
    <dgm:pt modelId="{A96F2E85-663C-46F8-9438-7897CDDAC9A9}" type="pres">
      <dgm:prSet presAssocID="{CBDD12E5-6397-44C4-BDBD-74F3B477FFA5}" presName="textNode" presStyleLbl="bgShp" presStyleIdx="2" presStyleCnt="7"/>
      <dgm:spPr/>
      <dgm:t>
        <a:bodyPr/>
        <a:lstStyle/>
        <a:p>
          <a:endParaRPr lang="en-US"/>
        </a:p>
      </dgm:t>
    </dgm:pt>
    <dgm:pt modelId="{B8C6B70B-3727-4203-82B1-9A087D70A548}" type="pres">
      <dgm:prSet presAssocID="{CBDD12E5-6397-44C4-BDBD-74F3B477FFA5}" presName="compChildNode" presStyleCnt="0"/>
      <dgm:spPr/>
    </dgm:pt>
    <dgm:pt modelId="{A5974B33-4141-4617-8E79-D6769F43A15A}" type="pres">
      <dgm:prSet presAssocID="{CBDD12E5-6397-44C4-BDBD-74F3B477FFA5}" presName="theInnerList" presStyleCnt="0"/>
      <dgm:spPr/>
    </dgm:pt>
    <dgm:pt modelId="{7190F290-7111-49DF-8FE4-52A8F66EA83D}" type="pres">
      <dgm:prSet presAssocID="{F95FA559-FE6F-4DD4-B43E-0A02D44755AF}" presName="childNode" presStyleLbl="node1" presStyleIdx="10" presStyleCnt="35" custLinFactNeighborX="-819" custLinFactNeighborY="-1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431C27-DBAF-43D5-BE91-2AADFFB741E4}" type="pres">
      <dgm:prSet presAssocID="{F95FA559-FE6F-4DD4-B43E-0A02D44755AF}" presName="aSpace2" presStyleCnt="0"/>
      <dgm:spPr/>
    </dgm:pt>
    <dgm:pt modelId="{1D9FCD21-4C2E-455A-AE99-89097F8F3856}" type="pres">
      <dgm:prSet presAssocID="{2E12B040-F4A7-43E6-9987-B0E46A5A8FA4}" presName="childNode" presStyleLbl="node1" presStyleIdx="11" presStyleCnt="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0650C6-815B-49DE-8B6B-30E0C50139DC}" type="pres">
      <dgm:prSet presAssocID="{2E12B040-F4A7-43E6-9987-B0E46A5A8FA4}" presName="aSpace2" presStyleCnt="0"/>
      <dgm:spPr/>
    </dgm:pt>
    <dgm:pt modelId="{706A4175-2D6F-48EE-ABC3-988DBC24560B}" type="pres">
      <dgm:prSet presAssocID="{650F8243-A47B-4CB6-90BB-52FACA440ED4}" presName="childNode" presStyleLbl="node1" presStyleIdx="12" presStyleCnt="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E772EE-63EB-4979-B2C9-E3222DAA5B7B}" type="pres">
      <dgm:prSet presAssocID="{650F8243-A47B-4CB6-90BB-52FACA440ED4}" presName="aSpace2" presStyleCnt="0"/>
      <dgm:spPr/>
    </dgm:pt>
    <dgm:pt modelId="{5C894A7F-A633-4B4F-B7D9-EF37D50D12EF}" type="pres">
      <dgm:prSet presAssocID="{653401E4-04FA-40BD-A724-F877A39BFB45}" presName="childNode" presStyleLbl="node1" presStyleIdx="13" presStyleCnt="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49BC85-7E20-4B02-BBD8-3985882D43AD}" type="pres">
      <dgm:prSet presAssocID="{653401E4-04FA-40BD-A724-F877A39BFB45}" presName="aSpace2" presStyleCnt="0"/>
      <dgm:spPr/>
    </dgm:pt>
    <dgm:pt modelId="{E851BB9E-6307-4DE1-992E-BB8016F28136}" type="pres">
      <dgm:prSet presAssocID="{1D9E50E3-85A3-46EA-902D-A78F447A69DA}" presName="childNode" presStyleLbl="node1" presStyleIdx="14" presStyleCnt="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3F643E-19C4-4EF7-A782-D0FF225DC12C}" type="pres">
      <dgm:prSet presAssocID="{CBDD12E5-6397-44C4-BDBD-74F3B477FFA5}" presName="aSpace" presStyleCnt="0"/>
      <dgm:spPr/>
    </dgm:pt>
    <dgm:pt modelId="{8EBB6145-4A5E-4F46-9BFB-8DEDE863E830}" type="pres">
      <dgm:prSet presAssocID="{16B65CD0-A154-4A89-93DD-1877A2D378F1}" presName="compNode" presStyleCnt="0"/>
      <dgm:spPr/>
    </dgm:pt>
    <dgm:pt modelId="{29D12D36-0E47-497C-B78C-6969C1E6CE65}" type="pres">
      <dgm:prSet presAssocID="{16B65CD0-A154-4A89-93DD-1877A2D378F1}" presName="aNode" presStyleLbl="bgShp" presStyleIdx="3" presStyleCnt="7"/>
      <dgm:spPr/>
      <dgm:t>
        <a:bodyPr/>
        <a:lstStyle/>
        <a:p>
          <a:endParaRPr lang="en-US"/>
        </a:p>
      </dgm:t>
    </dgm:pt>
    <dgm:pt modelId="{5F7347F4-3FAC-4CA0-92F7-A91C7D0834F9}" type="pres">
      <dgm:prSet presAssocID="{16B65CD0-A154-4A89-93DD-1877A2D378F1}" presName="textNode" presStyleLbl="bgShp" presStyleIdx="3" presStyleCnt="7"/>
      <dgm:spPr/>
      <dgm:t>
        <a:bodyPr/>
        <a:lstStyle/>
        <a:p>
          <a:endParaRPr lang="en-US"/>
        </a:p>
      </dgm:t>
    </dgm:pt>
    <dgm:pt modelId="{DC09FE2C-3C30-4DE3-99E0-E2991B374E14}" type="pres">
      <dgm:prSet presAssocID="{16B65CD0-A154-4A89-93DD-1877A2D378F1}" presName="compChildNode" presStyleCnt="0"/>
      <dgm:spPr/>
    </dgm:pt>
    <dgm:pt modelId="{F7782C6A-611B-4D15-AFA9-85585C7048BF}" type="pres">
      <dgm:prSet presAssocID="{16B65CD0-A154-4A89-93DD-1877A2D378F1}" presName="theInnerList" presStyleCnt="0"/>
      <dgm:spPr/>
    </dgm:pt>
    <dgm:pt modelId="{93B26790-CBCD-4C74-9F4E-DBE8D18D6E49}" type="pres">
      <dgm:prSet presAssocID="{0E2EB44A-B9AD-470E-A336-AA05CAEF3053}" presName="childNode" presStyleLbl="node1" presStyleIdx="15" presStyleCnt="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248FA8-5854-428A-AEC2-E14EE563426B}" type="pres">
      <dgm:prSet presAssocID="{0E2EB44A-B9AD-470E-A336-AA05CAEF3053}" presName="aSpace2" presStyleCnt="0"/>
      <dgm:spPr/>
    </dgm:pt>
    <dgm:pt modelId="{9C2149AC-85A2-44A5-B790-12A41EA8BFC9}" type="pres">
      <dgm:prSet presAssocID="{A05DE5EA-14F8-4A49-B59E-3468E5DB5EA3}" presName="childNode" presStyleLbl="node1" presStyleIdx="16" presStyleCnt="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4A51B5-913A-4FB0-A6B9-DBF7400CFE1F}" type="pres">
      <dgm:prSet presAssocID="{A05DE5EA-14F8-4A49-B59E-3468E5DB5EA3}" presName="aSpace2" presStyleCnt="0"/>
      <dgm:spPr/>
    </dgm:pt>
    <dgm:pt modelId="{76E95510-56B2-46C5-B859-E8D4E519F18F}" type="pres">
      <dgm:prSet presAssocID="{65C00A82-0F66-49AB-B9C9-4F24F8E55E9C}" presName="childNode" presStyleLbl="node1" presStyleIdx="17" presStyleCnt="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9FF73C-1ADB-4265-8253-E22F823A020E}" type="pres">
      <dgm:prSet presAssocID="{65C00A82-0F66-49AB-B9C9-4F24F8E55E9C}" presName="aSpace2" presStyleCnt="0"/>
      <dgm:spPr/>
    </dgm:pt>
    <dgm:pt modelId="{D0CBF025-0D13-4319-8A65-745627A692C7}" type="pres">
      <dgm:prSet presAssocID="{B88B8409-E9FA-4C10-ACB1-D0BC143C078C}" presName="childNode" presStyleLbl="node1" presStyleIdx="18" presStyleCnt="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0BF45F-CF45-4A14-A239-5C192CBABAE6}" type="pres">
      <dgm:prSet presAssocID="{B88B8409-E9FA-4C10-ACB1-D0BC143C078C}" presName="aSpace2" presStyleCnt="0"/>
      <dgm:spPr/>
    </dgm:pt>
    <dgm:pt modelId="{2762F6DC-8FD7-4048-8758-0E2A15A3A93B}" type="pres">
      <dgm:prSet presAssocID="{776964DA-A687-446B-AB6E-D957CEBB88B3}" presName="childNode" presStyleLbl="node1" presStyleIdx="19" presStyleCnt="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3B778C-786F-499C-A531-4B89A1656D15}" type="pres">
      <dgm:prSet presAssocID="{16B65CD0-A154-4A89-93DD-1877A2D378F1}" presName="aSpace" presStyleCnt="0"/>
      <dgm:spPr/>
    </dgm:pt>
    <dgm:pt modelId="{3C41A144-B31F-4637-B824-F8272BC9A41D}" type="pres">
      <dgm:prSet presAssocID="{5D2ADFEA-9E06-42BD-9B0D-1FA96A9C923F}" presName="compNode" presStyleCnt="0"/>
      <dgm:spPr/>
    </dgm:pt>
    <dgm:pt modelId="{CFC36749-0F62-44EF-8C7A-EE4A718D70E1}" type="pres">
      <dgm:prSet presAssocID="{5D2ADFEA-9E06-42BD-9B0D-1FA96A9C923F}" presName="aNode" presStyleLbl="bgShp" presStyleIdx="4" presStyleCnt="7"/>
      <dgm:spPr/>
      <dgm:t>
        <a:bodyPr/>
        <a:lstStyle/>
        <a:p>
          <a:endParaRPr lang="en-US"/>
        </a:p>
      </dgm:t>
    </dgm:pt>
    <dgm:pt modelId="{E684FA89-2483-4B4A-9C4E-1F18171E23CA}" type="pres">
      <dgm:prSet presAssocID="{5D2ADFEA-9E06-42BD-9B0D-1FA96A9C923F}" presName="textNode" presStyleLbl="bgShp" presStyleIdx="4" presStyleCnt="7"/>
      <dgm:spPr/>
      <dgm:t>
        <a:bodyPr/>
        <a:lstStyle/>
        <a:p>
          <a:endParaRPr lang="en-US"/>
        </a:p>
      </dgm:t>
    </dgm:pt>
    <dgm:pt modelId="{405326F8-F871-46F9-B630-70788B8DADB3}" type="pres">
      <dgm:prSet presAssocID="{5D2ADFEA-9E06-42BD-9B0D-1FA96A9C923F}" presName="compChildNode" presStyleCnt="0"/>
      <dgm:spPr/>
    </dgm:pt>
    <dgm:pt modelId="{BE77D183-588F-4A19-97EE-0439AF4DFB2B}" type="pres">
      <dgm:prSet presAssocID="{5D2ADFEA-9E06-42BD-9B0D-1FA96A9C923F}" presName="theInnerList" presStyleCnt="0"/>
      <dgm:spPr/>
    </dgm:pt>
    <dgm:pt modelId="{D07BB1C7-5491-4089-A6E2-DC541F414EB2}" type="pres">
      <dgm:prSet presAssocID="{98243CCC-1E04-4BDB-A510-11F812049E16}" presName="childNode" presStyleLbl="node1" presStyleIdx="20" presStyleCnt="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C4E6B2-9F19-4262-9B60-E51163DC4FD8}" type="pres">
      <dgm:prSet presAssocID="{98243CCC-1E04-4BDB-A510-11F812049E16}" presName="aSpace2" presStyleCnt="0"/>
      <dgm:spPr/>
    </dgm:pt>
    <dgm:pt modelId="{FAFABD09-34F5-4418-A101-D85B6456E445}" type="pres">
      <dgm:prSet presAssocID="{FBF3DC27-FB99-4E51-B07E-AEE25BCC8D1A}" presName="childNode" presStyleLbl="node1" presStyleIdx="21" presStyleCnt="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64020F-C4C7-46FC-B618-2999C93A0CB6}" type="pres">
      <dgm:prSet presAssocID="{FBF3DC27-FB99-4E51-B07E-AEE25BCC8D1A}" presName="aSpace2" presStyleCnt="0"/>
      <dgm:spPr/>
    </dgm:pt>
    <dgm:pt modelId="{52C818CE-CECF-4F10-9BEB-E294C08753BE}" type="pres">
      <dgm:prSet presAssocID="{4E23F77E-91B5-468A-891C-8BF37D7C6EA7}" presName="childNode" presStyleLbl="node1" presStyleIdx="22" presStyleCnt="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4DEAFD-6D67-4B96-84EA-43ED117319D4}" type="pres">
      <dgm:prSet presAssocID="{4E23F77E-91B5-468A-891C-8BF37D7C6EA7}" presName="aSpace2" presStyleCnt="0"/>
      <dgm:spPr/>
    </dgm:pt>
    <dgm:pt modelId="{6D60462B-EBC8-4E60-81A0-CB9C14F6DC6F}" type="pres">
      <dgm:prSet presAssocID="{CA70B83A-5E00-4B5B-9AB8-9D67E8C9BEBB}" presName="childNode" presStyleLbl="node1" presStyleIdx="23" presStyleCnt="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F715E8-FBF3-4B31-83BC-B6A4E09D7E48}" type="pres">
      <dgm:prSet presAssocID="{CA70B83A-5E00-4B5B-9AB8-9D67E8C9BEBB}" presName="aSpace2" presStyleCnt="0"/>
      <dgm:spPr/>
    </dgm:pt>
    <dgm:pt modelId="{147F57F9-026D-4666-9E7F-7095D0EC69AA}" type="pres">
      <dgm:prSet presAssocID="{8024BF8B-750E-47CA-A903-E3360C47EECF}" presName="childNode" presStyleLbl="node1" presStyleIdx="24" presStyleCnt="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377755-56C9-46F3-9668-81D9ACB68456}" type="pres">
      <dgm:prSet presAssocID="{5D2ADFEA-9E06-42BD-9B0D-1FA96A9C923F}" presName="aSpace" presStyleCnt="0"/>
      <dgm:spPr/>
    </dgm:pt>
    <dgm:pt modelId="{28B5224E-7581-4B59-9DEF-B6EB159EBE75}" type="pres">
      <dgm:prSet presAssocID="{C672AFFD-8D00-4B75-97BD-CAACB7E9A04F}" presName="compNode" presStyleCnt="0"/>
      <dgm:spPr/>
    </dgm:pt>
    <dgm:pt modelId="{A7E37853-9252-4AFA-A51E-6B631C0A2F0F}" type="pres">
      <dgm:prSet presAssocID="{C672AFFD-8D00-4B75-97BD-CAACB7E9A04F}" presName="aNode" presStyleLbl="bgShp" presStyleIdx="5" presStyleCnt="7"/>
      <dgm:spPr/>
      <dgm:t>
        <a:bodyPr/>
        <a:lstStyle/>
        <a:p>
          <a:endParaRPr lang="en-US"/>
        </a:p>
      </dgm:t>
    </dgm:pt>
    <dgm:pt modelId="{A588D03D-6E61-4626-8C17-746C32CA7358}" type="pres">
      <dgm:prSet presAssocID="{C672AFFD-8D00-4B75-97BD-CAACB7E9A04F}" presName="textNode" presStyleLbl="bgShp" presStyleIdx="5" presStyleCnt="7"/>
      <dgm:spPr/>
      <dgm:t>
        <a:bodyPr/>
        <a:lstStyle/>
        <a:p>
          <a:endParaRPr lang="en-US"/>
        </a:p>
      </dgm:t>
    </dgm:pt>
    <dgm:pt modelId="{B6282251-A022-4262-872C-B6D43173FF96}" type="pres">
      <dgm:prSet presAssocID="{C672AFFD-8D00-4B75-97BD-CAACB7E9A04F}" presName="compChildNode" presStyleCnt="0"/>
      <dgm:spPr/>
    </dgm:pt>
    <dgm:pt modelId="{6C5A0F49-A986-4370-A616-2804404824AF}" type="pres">
      <dgm:prSet presAssocID="{C672AFFD-8D00-4B75-97BD-CAACB7E9A04F}" presName="theInnerList" presStyleCnt="0"/>
      <dgm:spPr/>
    </dgm:pt>
    <dgm:pt modelId="{694A15AE-FCCB-45D2-8314-77B3244CB033}" type="pres">
      <dgm:prSet presAssocID="{4E1FB679-588B-429D-B8BA-99DC00CAA086}" presName="childNode" presStyleLbl="node1" presStyleIdx="25" presStyleCnt="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A0C342-32DB-4521-BC2C-A74CC0E2CF81}" type="pres">
      <dgm:prSet presAssocID="{4E1FB679-588B-429D-B8BA-99DC00CAA086}" presName="aSpace2" presStyleCnt="0"/>
      <dgm:spPr/>
    </dgm:pt>
    <dgm:pt modelId="{AD91FAA8-02CA-4615-B15C-EB3576E86570}" type="pres">
      <dgm:prSet presAssocID="{2275D62C-F6F8-4DD4-BA3A-D821EC746765}" presName="childNode" presStyleLbl="node1" presStyleIdx="26" presStyleCnt="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C19C4A-D106-4E75-82BF-822301CBFB1D}" type="pres">
      <dgm:prSet presAssocID="{2275D62C-F6F8-4DD4-BA3A-D821EC746765}" presName="aSpace2" presStyleCnt="0"/>
      <dgm:spPr/>
    </dgm:pt>
    <dgm:pt modelId="{AE97FB66-3073-47C2-932F-EACDE6A1B8D1}" type="pres">
      <dgm:prSet presAssocID="{902E2A3E-2EB0-47AD-BF43-F03F82C580B2}" presName="childNode" presStyleLbl="node1" presStyleIdx="27" presStyleCnt="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D912F9-33B5-473C-94E8-30FD6B83497F}" type="pres">
      <dgm:prSet presAssocID="{902E2A3E-2EB0-47AD-BF43-F03F82C580B2}" presName="aSpace2" presStyleCnt="0"/>
      <dgm:spPr/>
    </dgm:pt>
    <dgm:pt modelId="{845BBE80-B80B-44F2-A2FA-CAC6EF9A5B67}" type="pres">
      <dgm:prSet presAssocID="{27BB38A5-4254-4342-81D7-A0A001CC9C99}" presName="childNode" presStyleLbl="node1" presStyleIdx="28" presStyleCnt="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3853F3-ECB9-4D46-A65B-65F491ACEBDA}" type="pres">
      <dgm:prSet presAssocID="{27BB38A5-4254-4342-81D7-A0A001CC9C99}" presName="aSpace2" presStyleCnt="0"/>
      <dgm:spPr/>
    </dgm:pt>
    <dgm:pt modelId="{21F30942-BC19-4A1F-8A1C-6FD17F56A21E}" type="pres">
      <dgm:prSet presAssocID="{0AD9EE9F-87B2-48C1-8BD8-6A13F66B45A2}" presName="childNode" presStyleLbl="node1" presStyleIdx="29" presStyleCnt="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5E40B5-4BD2-4FE1-854C-09C8D4BD2308}" type="pres">
      <dgm:prSet presAssocID="{C672AFFD-8D00-4B75-97BD-CAACB7E9A04F}" presName="aSpace" presStyleCnt="0"/>
      <dgm:spPr/>
    </dgm:pt>
    <dgm:pt modelId="{2C297CBA-AC80-4357-88F6-7655B8FC3D6E}" type="pres">
      <dgm:prSet presAssocID="{B96F4C65-FD47-4D2C-BA8E-21BE1C24F209}" presName="compNode" presStyleCnt="0"/>
      <dgm:spPr/>
    </dgm:pt>
    <dgm:pt modelId="{B20C707B-D8C4-4421-8958-1CEC7CCAB737}" type="pres">
      <dgm:prSet presAssocID="{B96F4C65-FD47-4D2C-BA8E-21BE1C24F209}" presName="aNode" presStyleLbl="bgShp" presStyleIdx="6" presStyleCnt="7"/>
      <dgm:spPr/>
      <dgm:t>
        <a:bodyPr/>
        <a:lstStyle/>
        <a:p>
          <a:endParaRPr lang="en-US"/>
        </a:p>
      </dgm:t>
    </dgm:pt>
    <dgm:pt modelId="{D8A5FDAA-069E-459D-A0F4-DC952BDED724}" type="pres">
      <dgm:prSet presAssocID="{B96F4C65-FD47-4D2C-BA8E-21BE1C24F209}" presName="textNode" presStyleLbl="bgShp" presStyleIdx="6" presStyleCnt="7"/>
      <dgm:spPr/>
      <dgm:t>
        <a:bodyPr/>
        <a:lstStyle/>
        <a:p>
          <a:endParaRPr lang="en-US"/>
        </a:p>
      </dgm:t>
    </dgm:pt>
    <dgm:pt modelId="{9ACA2DF3-2A38-45C2-97D5-F16265D1C928}" type="pres">
      <dgm:prSet presAssocID="{B96F4C65-FD47-4D2C-BA8E-21BE1C24F209}" presName="compChildNode" presStyleCnt="0"/>
      <dgm:spPr/>
    </dgm:pt>
    <dgm:pt modelId="{84C2474F-E753-4FD3-94E5-0B7FE4E9C1AC}" type="pres">
      <dgm:prSet presAssocID="{B96F4C65-FD47-4D2C-BA8E-21BE1C24F209}" presName="theInnerList" presStyleCnt="0"/>
      <dgm:spPr/>
    </dgm:pt>
    <dgm:pt modelId="{67ED364F-2C60-46D1-9AFD-14734A198CD4}" type="pres">
      <dgm:prSet presAssocID="{EB14A89C-0C6D-4C2C-A4B5-0E5BED33A07E}" presName="childNode" presStyleLbl="node1" presStyleIdx="30" presStyleCnt="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F95ABE-A1B9-43C2-8AD1-209F290FB4BD}" type="pres">
      <dgm:prSet presAssocID="{EB14A89C-0C6D-4C2C-A4B5-0E5BED33A07E}" presName="aSpace2" presStyleCnt="0"/>
      <dgm:spPr/>
    </dgm:pt>
    <dgm:pt modelId="{C49086AD-1643-4542-923A-E6C266A37143}" type="pres">
      <dgm:prSet presAssocID="{F17779DD-C7D5-4F76-A0AB-521C69FA07FB}" presName="childNode" presStyleLbl="node1" presStyleIdx="31" presStyleCnt="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3A9507-4177-4BE7-AC26-5D129ABE75B1}" type="pres">
      <dgm:prSet presAssocID="{F17779DD-C7D5-4F76-A0AB-521C69FA07FB}" presName="aSpace2" presStyleCnt="0"/>
      <dgm:spPr/>
    </dgm:pt>
    <dgm:pt modelId="{B6CD5C6A-D0C0-4C25-9678-70BEE4236A20}" type="pres">
      <dgm:prSet presAssocID="{B9C6A6BB-857A-4EE0-9E02-04E003926E0D}" presName="childNode" presStyleLbl="node1" presStyleIdx="32" presStyleCnt="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AA8086-C769-438C-92E3-5670F6523C60}" type="pres">
      <dgm:prSet presAssocID="{B9C6A6BB-857A-4EE0-9E02-04E003926E0D}" presName="aSpace2" presStyleCnt="0"/>
      <dgm:spPr/>
    </dgm:pt>
    <dgm:pt modelId="{4DAAA3A2-EBE7-470A-9823-34866344B5DD}" type="pres">
      <dgm:prSet presAssocID="{310DE158-FD6F-4056-8599-C0544EA409AF}" presName="childNode" presStyleLbl="node1" presStyleIdx="33" presStyleCnt="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D18F48-C59E-4D88-A8F9-701B833A617E}" type="pres">
      <dgm:prSet presAssocID="{310DE158-FD6F-4056-8599-C0544EA409AF}" presName="aSpace2" presStyleCnt="0"/>
      <dgm:spPr/>
    </dgm:pt>
    <dgm:pt modelId="{2D8D51A9-DDD2-4F4B-B30B-C4A948FF2436}" type="pres">
      <dgm:prSet presAssocID="{B9CD9A3A-E232-49DB-984A-3C161E7158E2}" presName="childNode" presStyleLbl="node1" presStyleIdx="34" presStyleCnt="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9F511DE-1948-4771-9B44-BB276A6B72ED}" srcId="{CBDD12E5-6397-44C4-BDBD-74F3B477FFA5}" destId="{2E12B040-F4A7-43E6-9987-B0E46A5A8FA4}" srcOrd="1" destOrd="0" parTransId="{FC97515A-166C-4E1B-AD24-44473AAD936A}" sibTransId="{A34FECAE-9B10-4467-8E61-066483FFFF2F}"/>
    <dgm:cxn modelId="{A5EC579C-CBF6-496E-9BCB-F8671D92637F}" type="presOf" srcId="{4E23F77E-91B5-468A-891C-8BF37D7C6EA7}" destId="{52C818CE-CECF-4F10-9BEB-E294C08753BE}" srcOrd="0" destOrd="0" presId="urn:microsoft.com/office/officeart/2005/8/layout/lProcess2"/>
    <dgm:cxn modelId="{BBDF9018-E36E-4DD9-827F-61C27015CFAC}" srcId="{B96F4C65-FD47-4D2C-BA8E-21BE1C24F209}" destId="{B9CD9A3A-E232-49DB-984A-3C161E7158E2}" srcOrd="4" destOrd="0" parTransId="{D48755A7-926A-4C21-B76D-A0EA0462B537}" sibTransId="{246468C4-1C49-42DD-A18B-6F2F00B1C1F0}"/>
    <dgm:cxn modelId="{0920885F-47E4-4209-B2EB-BB39C21DC8D7}" type="presOf" srcId="{0AD9EE9F-87B2-48C1-8BD8-6A13F66B45A2}" destId="{21F30942-BC19-4A1F-8A1C-6FD17F56A21E}" srcOrd="0" destOrd="0" presId="urn:microsoft.com/office/officeart/2005/8/layout/lProcess2"/>
    <dgm:cxn modelId="{E61508D0-CC57-4761-86E3-4AD6EEF8C9B1}" type="presOf" srcId="{8B3A7A09-E163-4521-92EC-76B7CAE603F8}" destId="{9BC65B5E-3744-4015-83B5-982F3ED018FE}" srcOrd="0" destOrd="0" presId="urn:microsoft.com/office/officeart/2005/8/layout/lProcess2"/>
    <dgm:cxn modelId="{412D4D5A-ADC0-4276-A0EC-314081B9C2E0}" srcId="{9DBFCE30-926F-496E-B7DF-624FB41A73BB}" destId="{5D2ADFEA-9E06-42BD-9B0D-1FA96A9C923F}" srcOrd="4" destOrd="0" parTransId="{60A4BDFF-4C42-433D-9D8A-BB57ED858859}" sibTransId="{8EC9470D-2687-4446-87D6-64A7F97C0C56}"/>
    <dgm:cxn modelId="{A8658A0E-F2B5-41AA-9301-3240D9CF5B08}" type="presOf" srcId="{CA70B83A-5E00-4B5B-9AB8-9D67E8C9BEBB}" destId="{6D60462B-EBC8-4E60-81A0-CB9C14F6DC6F}" srcOrd="0" destOrd="0" presId="urn:microsoft.com/office/officeart/2005/8/layout/lProcess2"/>
    <dgm:cxn modelId="{AD934095-9116-4DB7-9D79-48FAFDBC0E8E}" type="presOf" srcId="{E3D1D27C-66C1-4A62-A122-399C197B5CFA}" destId="{83D27695-1F90-478E-803F-63FDE441DF39}" srcOrd="0" destOrd="0" presId="urn:microsoft.com/office/officeart/2005/8/layout/lProcess2"/>
    <dgm:cxn modelId="{B8165760-65B6-4D6C-B7A3-7093503E6CE4}" type="presOf" srcId="{5D2ADFEA-9E06-42BD-9B0D-1FA96A9C923F}" destId="{E684FA89-2483-4B4A-9C4E-1F18171E23CA}" srcOrd="1" destOrd="0" presId="urn:microsoft.com/office/officeart/2005/8/layout/lProcess2"/>
    <dgm:cxn modelId="{8949E23D-4EE9-4F15-9F2D-F88F5CBA0518}" type="presOf" srcId="{B96F4C65-FD47-4D2C-BA8E-21BE1C24F209}" destId="{D8A5FDAA-069E-459D-A0F4-DC952BDED724}" srcOrd="1" destOrd="0" presId="urn:microsoft.com/office/officeart/2005/8/layout/lProcess2"/>
    <dgm:cxn modelId="{59B1DD0B-EC6C-4E1C-AC58-41E8A27B9DF7}" type="presOf" srcId="{65C00A82-0F66-49AB-B9C9-4F24F8E55E9C}" destId="{76E95510-56B2-46C5-B859-E8D4E519F18F}" srcOrd="0" destOrd="0" presId="urn:microsoft.com/office/officeart/2005/8/layout/lProcess2"/>
    <dgm:cxn modelId="{182CB597-05E0-49D4-8DEA-B65AEFF5472A}" srcId="{1CB2B4B5-8D78-4EA8-A0A8-77B9DDF30289}" destId="{CB6BE7B3-9D75-4AB2-B448-17A3A47AD4B6}" srcOrd="0" destOrd="0" parTransId="{9D8C43FE-6A17-4468-BA63-2F1BC5A63176}" sibTransId="{0A55B237-9C7F-4C4B-9110-E163C558CDE0}"/>
    <dgm:cxn modelId="{09BC3E7A-9E50-4491-8190-397F529FEE08}" type="presOf" srcId="{B88B8409-E9FA-4C10-ACB1-D0BC143C078C}" destId="{D0CBF025-0D13-4319-8A65-745627A692C7}" srcOrd="0" destOrd="0" presId="urn:microsoft.com/office/officeart/2005/8/layout/lProcess2"/>
    <dgm:cxn modelId="{95248093-D8DC-4337-A55D-49BBD8047C43}" srcId="{F6FE0C32-7F92-408F-A88F-84A9E0B6A848}" destId="{E3D1D27C-66C1-4A62-A122-399C197B5CFA}" srcOrd="3" destOrd="0" parTransId="{1F5CA3AD-6AD1-4A0E-8369-100E45090311}" sibTransId="{1808CF8F-E17F-4F50-9076-7EDC814CFB33}"/>
    <dgm:cxn modelId="{04242E22-1813-456B-8B4B-1DACBDE865BB}" srcId="{9DBFCE30-926F-496E-B7DF-624FB41A73BB}" destId="{B96F4C65-FD47-4D2C-BA8E-21BE1C24F209}" srcOrd="6" destOrd="0" parTransId="{730782B0-212C-4EC1-970C-8F85B95B639F}" sibTransId="{8CC2F208-A337-4077-92E7-933E8F3FAE29}"/>
    <dgm:cxn modelId="{802C4780-AA67-415D-A219-22F3C143D798}" srcId="{16B65CD0-A154-4A89-93DD-1877A2D378F1}" destId="{A05DE5EA-14F8-4A49-B59E-3468E5DB5EA3}" srcOrd="1" destOrd="0" parTransId="{3BA0EC55-6C42-41A0-9261-A905F3D80961}" sibTransId="{967A6B3C-92A2-433A-BBBB-748164DE223A}"/>
    <dgm:cxn modelId="{0A07EBE9-8A6D-40A5-825B-EAB20A4E8675}" type="presOf" srcId="{9DBFCE30-926F-496E-B7DF-624FB41A73BB}" destId="{9F0815D0-A07E-4A0E-ABAE-9B10969B3BF0}" srcOrd="0" destOrd="0" presId="urn:microsoft.com/office/officeart/2005/8/layout/lProcess2"/>
    <dgm:cxn modelId="{7DA5EDB4-F7EE-486A-B684-2C5A3F39BE63}" srcId="{F6FE0C32-7F92-408F-A88F-84A9E0B6A848}" destId="{78407D32-1454-4CEB-92C0-AC1F54F277AE}" srcOrd="4" destOrd="0" parTransId="{4B2C72DE-8458-4089-9552-841981E85854}" sibTransId="{2D7FF426-E8D6-4B20-9333-35115CA63EB5}"/>
    <dgm:cxn modelId="{BBF4965A-4B93-4E42-B3DD-D98C356E92F3}" type="presOf" srcId="{98243CCC-1E04-4BDB-A510-11F812049E16}" destId="{D07BB1C7-5491-4089-A6E2-DC541F414EB2}" srcOrd="0" destOrd="0" presId="urn:microsoft.com/office/officeart/2005/8/layout/lProcess2"/>
    <dgm:cxn modelId="{C9CFB8CB-8A39-4972-8877-3D08496BE07C}" srcId="{CBDD12E5-6397-44C4-BDBD-74F3B477FFA5}" destId="{650F8243-A47B-4CB6-90BB-52FACA440ED4}" srcOrd="2" destOrd="0" parTransId="{164CAB67-DF6C-4848-A73B-4337B9168290}" sibTransId="{63DF2712-1F11-4C08-9267-0CC5986074BA}"/>
    <dgm:cxn modelId="{5F20C196-A3C2-4A8C-A634-8155FB77BA0C}" srcId="{1CB2B4B5-8D78-4EA8-A0A8-77B9DDF30289}" destId="{BF42ED13-1C0A-4CC9-93EB-3E9D4E7A7370}" srcOrd="1" destOrd="0" parTransId="{E9E1C7C2-10AF-40FD-A7BD-F6EBA6B7E57C}" sibTransId="{53CFF40E-D330-47F6-A8A3-97A073910F09}"/>
    <dgm:cxn modelId="{7E751806-252F-45EE-9DC5-06D97BD04B8B}" srcId="{B96F4C65-FD47-4D2C-BA8E-21BE1C24F209}" destId="{B9C6A6BB-857A-4EE0-9E02-04E003926E0D}" srcOrd="2" destOrd="0" parTransId="{C4B6A0C7-CA84-45BE-88FA-E17C6026E821}" sibTransId="{F71CC0E9-5192-41D5-BACC-1B7816DC6BF8}"/>
    <dgm:cxn modelId="{49F8A751-2FC9-4D36-98DF-18536BFFB8CE}" srcId="{C672AFFD-8D00-4B75-97BD-CAACB7E9A04F}" destId="{4E1FB679-588B-429D-B8BA-99DC00CAA086}" srcOrd="0" destOrd="0" parTransId="{24FDD6D0-8567-4201-898A-05FF4118F6CC}" sibTransId="{020AFB54-27B8-4396-9A45-13A4797E1DF6}"/>
    <dgm:cxn modelId="{FCD14198-C0E0-4636-BA6C-992C814044B0}" type="presOf" srcId="{2275D62C-F6F8-4DD4-BA3A-D821EC746765}" destId="{AD91FAA8-02CA-4615-B15C-EB3576E86570}" srcOrd="0" destOrd="0" presId="urn:microsoft.com/office/officeart/2005/8/layout/lProcess2"/>
    <dgm:cxn modelId="{87303DBE-8989-4CEF-BDEF-AB792953FB99}" srcId="{9DBFCE30-926F-496E-B7DF-624FB41A73BB}" destId="{F6FE0C32-7F92-408F-A88F-84A9E0B6A848}" srcOrd="0" destOrd="0" parTransId="{D03304A8-C37A-4390-9E50-789E763EAEA7}" sibTransId="{81EF4B40-489F-4742-A645-D69B3D25C5E5}"/>
    <dgm:cxn modelId="{4B4E4F33-38AB-4472-8E9C-8C597CD57B52}" srcId="{9DBFCE30-926F-496E-B7DF-624FB41A73BB}" destId="{1CB2B4B5-8D78-4EA8-A0A8-77B9DDF30289}" srcOrd="1" destOrd="0" parTransId="{997E8970-6FC0-4607-8A08-45EB894A3064}" sibTransId="{3148AA1A-88D8-4A17-94EB-BB6020E96989}"/>
    <dgm:cxn modelId="{7A5B4599-B8EB-4675-B9D6-698D339A6021}" type="presOf" srcId="{FBF3DC27-FB99-4E51-B07E-AEE25BCC8D1A}" destId="{FAFABD09-34F5-4418-A101-D85B6456E445}" srcOrd="0" destOrd="0" presId="urn:microsoft.com/office/officeart/2005/8/layout/lProcess2"/>
    <dgm:cxn modelId="{95D2B687-12BF-426E-8D7B-4ED4775F3E0E}" type="presOf" srcId="{F6FE0C32-7F92-408F-A88F-84A9E0B6A848}" destId="{51BF6D75-AC53-41B6-9957-75D60C314725}" srcOrd="1" destOrd="0" presId="urn:microsoft.com/office/officeart/2005/8/layout/lProcess2"/>
    <dgm:cxn modelId="{04804F5F-5469-4390-92E6-488473EAB12E}" type="presOf" srcId="{78407D32-1454-4CEB-92C0-AC1F54F277AE}" destId="{020033FF-C321-4614-AB80-E0FB72A4FC89}" srcOrd="0" destOrd="0" presId="urn:microsoft.com/office/officeart/2005/8/layout/lProcess2"/>
    <dgm:cxn modelId="{F6074B18-611A-4256-BFBA-4929BE58411D}" type="presOf" srcId="{616AC1DC-35D3-4350-A7A5-CC5695F9EEB4}" destId="{DAC17A60-D3E0-4E9A-8E19-7FDE89B21CF0}" srcOrd="0" destOrd="0" presId="urn:microsoft.com/office/officeart/2005/8/layout/lProcess2"/>
    <dgm:cxn modelId="{693E15E6-09C2-4CA8-968F-74CF9713B542}" srcId="{1CB2B4B5-8D78-4EA8-A0A8-77B9DDF30289}" destId="{616AC1DC-35D3-4350-A7A5-CC5695F9EEB4}" srcOrd="3" destOrd="0" parTransId="{AC1FA429-C27B-4678-981D-D773142870DC}" sibTransId="{C1867BC2-3CBA-4DFE-A651-46EBDC8F5AEF}"/>
    <dgm:cxn modelId="{11B09B88-69E8-4256-ACE4-39F828B35B9A}" srcId="{1CB2B4B5-8D78-4EA8-A0A8-77B9DDF30289}" destId="{8B3A7A09-E163-4521-92EC-76B7CAE603F8}" srcOrd="2" destOrd="0" parTransId="{A9E16D07-D970-414B-A2F4-FBA40BFCC21B}" sibTransId="{7B2FE7B9-FBA6-49AE-BC37-DE9115A6283E}"/>
    <dgm:cxn modelId="{7282D09C-E8E3-48CC-A56D-18CC1E70AD2E}" srcId="{9DBFCE30-926F-496E-B7DF-624FB41A73BB}" destId="{CBDD12E5-6397-44C4-BDBD-74F3B477FFA5}" srcOrd="2" destOrd="0" parTransId="{40EAB6C0-FA48-4C9E-B7E4-3CF2DCFDD4E5}" sibTransId="{ED439737-02C0-4AD5-AD0B-D2FCBD5B9D60}"/>
    <dgm:cxn modelId="{5A8C8678-3FCC-4A44-A0DA-8F5377546963}" type="presOf" srcId="{C672AFFD-8D00-4B75-97BD-CAACB7E9A04F}" destId="{A588D03D-6E61-4626-8C17-746C32CA7358}" srcOrd="1" destOrd="0" presId="urn:microsoft.com/office/officeart/2005/8/layout/lProcess2"/>
    <dgm:cxn modelId="{007DBF10-BA7C-43ED-9742-79047CB55921}" srcId="{5D2ADFEA-9E06-42BD-9B0D-1FA96A9C923F}" destId="{8024BF8B-750E-47CA-A903-E3360C47EECF}" srcOrd="4" destOrd="0" parTransId="{7CBAD61B-6607-4914-A756-AF4E31A34A9A}" sibTransId="{4B367F2F-BE6F-483B-B671-4ED59B2147DF}"/>
    <dgm:cxn modelId="{A00ED542-87B4-4340-B7CF-06E1546E515E}" type="presOf" srcId="{653401E4-04FA-40BD-A724-F877A39BFB45}" destId="{5C894A7F-A633-4B4F-B7D9-EF37D50D12EF}" srcOrd="0" destOrd="0" presId="urn:microsoft.com/office/officeart/2005/8/layout/lProcess2"/>
    <dgm:cxn modelId="{768EFB77-A642-4391-89A5-2E007C6EC0B8}" type="presOf" srcId="{A05DE5EA-14F8-4A49-B59E-3468E5DB5EA3}" destId="{9C2149AC-85A2-44A5-B790-12A41EA8BFC9}" srcOrd="0" destOrd="0" presId="urn:microsoft.com/office/officeart/2005/8/layout/lProcess2"/>
    <dgm:cxn modelId="{24199CD2-4A6B-42BC-A90D-BD2DD052AC71}" srcId="{CBDD12E5-6397-44C4-BDBD-74F3B477FFA5}" destId="{F95FA559-FE6F-4DD4-B43E-0A02D44755AF}" srcOrd="0" destOrd="0" parTransId="{52BD2940-DC06-4C80-9FE2-75DF8952BDD3}" sibTransId="{669F873B-358C-4A62-88FF-B082401C8C85}"/>
    <dgm:cxn modelId="{44468F1F-AC8E-4825-9D9A-47F7B81CA605}" type="presOf" srcId="{8024BF8B-750E-47CA-A903-E3360C47EECF}" destId="{147F57F9-026D-4666-9E7F-7095D0EC69AA}" srcOrd="0" destOrd="0" presId="urn:microsoft.com/office/officeart/2005/8/layout/lProcess2"/>
    <dgm:cxn modelId="{86A67080-6DA1-41FF-962D-7752832AE4C6}" srcId="{F6FE0C32-7F92-408F-A88F-84A9E0B6A848}" destId="{7E04E17C-72E8-48BB-8CDF-1ADE789C5876}" srcOrd="2" destOrd="0" parTransId="{DAA0B8EA-6A26-40FE-86E7-387332040D3C}" sibTransId="{197A9B04-A9BB-4797-B775-967E167F8226}"/>
    <dgm:cxn modelId="{531EB95A-7437-485B-8929-18198A5987F1}" srcId="{5D2ADFEA-9E06-42BD-9B0D-1FA96A9C923F}" destId="{FBF3DC27-FB99-4E51-B07E-AEE25BCC8D1A}" srcOrd="1" destOrd="0" parTransId="{A7881F7B-BCD1-4C54-96CF-36276BD46905}" sibTransId="{5C9A9D45-4AF6-4615-9EED-33FABA4B5DF3}"/>
    <dgm:cxn modelId="{4775B0C9-CF2A-4446-9E29-F5A2AA86F685}" srcId="{16B65CD0-A154-4A89-93DD-1877A2D378F1}" destId="{65C00A82-0F66-49AB-B9C9-4F24F8E55E9C}" srcOrd="2" destOrd="0" parTransId="{157889A9-9350-4935-891B-7FF01D32938D}" sibTransId="{88910F9B-9AC2-4F3C-A490-B88B21A9ECA4}"/>
    <dgm:cxn modelId="{74F58B06-0004-4FCE-9F4B-12DAE1A8C355}" type="presOf" srcId="{1CB2B4B5-8D78-4EA8-A0A8-77B9DDF30289}" destId="{F8F3ACD0-426C-4C6E-A68A-DADB26BBA5D3}" srcOrd="0" destOrd="0" presId="urn:microsoft.com/office/officeart/2005/8/layout/lProcess2"/>
    <dgm:cxn modelId="{71E8F804-77AB-498F-B70F-F3727F82E682}" type="presOf" srcId="{16B65CD0-A154-4A89-93DD-1877A2D378F1}" destId="{5F7347F4-3FAC-4CA0-92F7-A91C7D0834F9}" srcOrd="1" destOrd="0" presId="urn:microsoft.com/office/officeart/2005/8/layout/lProcess2"/>
    <dgm:cxn modelId="{66F7E268-3F9B-46AE-ABF8-A609249359AD}" srcId="{16B65CD0-A154-4A89-93DD-1877A2D378F1}" destId="{776964DA-A687-446B-AB6E-D957CEBB88B3}" srcOrd="4" destOrd="0" parTransId="{2C9F3A87-5C30-4E03-8911-F5C4279AFFA9}" sibTransId="{5528051C-4FD0-49BB-BD16-52392954AD80}"/>
    <dgm:cxn modelId="{BCEE24B8-D943-4DED-AAE3-3AFEABA79916}" srcId="{C672AFFD-8D00-4B75-97BD-CAACB7E9A04F}" destId="{27BB38A5-4254-4342-81D7-A0A001CC9C99}" srcOrd="3" destOrd="0" parTransId="{EE759C1E-3506-440F-B201-873F96A5943B}" sibTransId="{0FBF8131-C156-4510-B4DC-A88E9AB32B83}"/>
    <dgm:cxn modelId="{89578CDB-5F70-4CDA-A6A7-6D66E982965F}" srcId="{C672AFFD-8D00-4B75-97BD-CAACB7E9A04F}" destId="{2275D62C-F6F8-4DD4-BA3A-D821EC746765}" srcOrd="1" destOrd="0" parTransId="{5860036D-04A4-47D9-B82F-B6575C484A8E}" sibTransId="{BB2B58CC-14A6-4ADC-955E-DA3D9F65F217}"/>
    <dgm:cxn modelId="{FECC5A88-D7CA-4E87-A425-1A9AB8D1A727}" srcId="{16B65CD0-A154-4A89-93DD-1877A2D378F1}" destId="{B88B8409-E9FA-4C10-ACB1-D0BC143C078C}" srcOrd="3" destOrd="0" parTransId="{FDE5C4E6-9870-4B6B-A660-46F11AB22BAD}" sibTransId="{7CFC222F-C1BE-462D-B616-8B99ACA3F213}"/>
    <dgm:cxn modelId="{0324048E-582D-4A9F-B40E-4E1C8ABEA5C3}" srcId="{16B65CD0-A154-4A89-93DD-1877A2D378F1}" destId="{0E2EB44A-B9AD-470E-A336-AA05CAEF3053}" srcOrd="0" destOrd="0" parTransId="{AFC743A9-557D-48DB-B660-4E375F810282}" sibTransId="{9FB04B03-9B17-46D3-9DCA-376CEFD5D09D}"/>
    <dgm:cxn modelId="{169F280D-66BA-4390-9370-F29924123A82}" srcId="{F6FE0C32-7F92-408F-A88F-84A9E0B6A848}" destId="{B62AEAD2-1785-42FB-AE8B-B6E3C15D5C9B}" srcOrd="1" destOrd="0" parTransId="{24609384-52DE-4360-A603-F048934C2F24}" sibTransId="{EEA0C2C8-A67F-4E6B-A820-1A70DCF83BEC}"/>
    <dgm:cxn modelId="{BAE33A6A-1E26-4865-853F-05C1A7B1DC09}" type="presOf" srcId="{7E04E17C-72E8-48BB-8CDF-1ADE789C5876}" destId="{8ECF1704-AA8D-4BB7-8E56-66B23364A4A3}" srcOrd="0" destOrd="0" presId="urn:microsoft.com/office/officeart/2005/8/layout/lProcess2"/>
    <dgm:cxn modelId="{5F7CB451-D1E3-432C-ABE8-FBA006AFAA31}" type="presOf" srcId="{650F8243-A47B-4CB6-90BB-52FACA440ED4}" destId="{706A4175-2D6F-48EE-ABC3-988DBC24560B}" srcOrd="0" destOrd="0" presId="urn:microsoft.com/office/officeart/2005/8/layout/lProcess2"/>
    <dgm:cxn modelId="{91087768-8079-4EEE-A240-6274E0E8D149}" srcId="{B96F4C65-FD47-4D2C-BA8E-21BE1C24F209}" destId="{EB14A89C-0C6D-4C2C-A4B5-0E5BED33A07E}" srcOrd="0" destOrd="0" parTransId="{2B096D20-4AFA-4D0E-89CA-6A89B910FC03}" sibTransId="{1F1CC3A6-A6DE-458E-BE05-1BC1EED41709}"/>
    <dgm:cxn modelId="{D32FA30A-5556-4FB1-9DEC-B2DE572A35BD}" type="presOf" srcId="{16B65CD0-A154-4A89-93DD-1877A2D378F1}" destId="{29D12D36-0E47-497C-B78C-6969C1E6CE65}" srcOrd="0" destOrd="0" presId="urn:microsoft.com/office/officeart/2005/8/layout/lProcess2"/>
    <dgm:cxn modelId="{43FADAC5-DDB8-4363-A023-54F765342870}" type="presOf" srcId="{B62AEAD2-1785-42FB-AE8B-B6E3C15D5C9B}" destId="{2136B5AF-68D5-4A33-A2A7-D39FF18F9A7B}" srcOrd="0" destOrd="0" presId="urn:microsoft.com/office/officeart/2005/8/layout/lProcess2"/>
    <dgm:cxn modelId="{563086EB-76BE-4AAE-9A53-F6402EEFBB96}" srcId="{5D2ADFEA-9E06-42BD-9B0D-1FA96A9C923F}" destId="{4E23F77E-91B5-468A-891C-8BF37D7C6EA7}" srcOrd="2" destOrd="0" parTransId="{2188C9B2-B5C5-4ED2-90D8-8142F6D3C6A9}" sibTransId="{214824D4-CE46-4CB0-965F-3AB6040E8678}"/>
    <dgm:cxn modelId="{8979B819-CFBE-4F43-832F-7C5DB00EB584}" srcId="{B96F4C65-FD47-4D2C-BA8E-21BE1C24F209}" destId="{310DE158-FD6F-4056-8599-C0544EA409AF}" srcOrd="3" destOrd="0" parTransId="{FD5C2803-3279-4BB5-B0FD-AAE0B5009F5D}" sibTransId="{9041F3A7-3AFB-4555-9ABA-23D96C7F2212}"/>
    <dgm:cxn modelId="{D1AB077A-1A40-44B1-B06A-F190D960B4D3}" type="presOf" srcId="{BF42ED13-1C0A-4CC9-93EB-3E9D4E7A7370}" destId="{1391FED6-64F3-492B-8AF4-DF6228E9C91A}" srcOrd="0" destOrd="0" presId="urn:microsoft.com/office/officeart/2005/8/layout/lProcess2"/>
    <dgm:cxn modelId="{C74C81CB-D9F9-44D8-8C9B-6DD191188747}" type="presOf" srcId="{1CB2B4B5-8D78-4EA8-A0A8-77B9DDF30289}" destId="{A033C022-FF67-4206-B68A-CC8D0D91BA86}" srcOrd="1" destOrd="0" presId="urn:microsoft.com/office/officeart/2005/8/layout/lProcess2"/>
    <dgm:cxn modelId="{E186E069-EB58-4A93-8C5A-8E04793725C7}" type="presOf" srcId="{5D2ADFEA-9E06-42BD-9B0D-1FA96A9C923F}" destId="{CFC36749-0F62-44EF-8C7A-EE4A718D70E1}" srcOrd="0" destOrd="0" presId="urn:microsoft.com/office/officeart/2005/8/layout/lProcess2"/>
    <dgm:cxn modelId="{76CB5C81-F00E-40A2-AB78-02144B16D2F6}" srcId="{B96F4C65-FD47-4D2C-BA8E-21BE1C24F209}" destId="{F17779DD-C7D5-4F76-A0AB-521C69FA07FB}" srcOrd="1" destOrd="0" parTransId="{9846D1B8-F140-4F5D-AF71-61FE37ADFFBC}" sibTransId="{8F4A106E-B0CF-4AB8-BACD-956E116CDDBE}"/>
    <dgm:cxn modelId="{2FBB80E3-E4D7-4229-BF82-CB8FBF8D67AA}" type="presOf" srcId="{902E2A3E-2EB0-47AD-BF43-F03F82C580B2}" destId="{AE97FB66-3073-47C2-932F-EACDE6A1B8D1}" srcOrd="0" destOrd="0" presId="urn:microsoft.com/office/officeart/2005/8/layout/lProcess2"/>
    <dgm:cxn modelId="{FCF35403-22A7-45D9-BFF7-97F10E38B84D}" srcId="{9DBFCE30-926F-496E-B7DF-624FB41A73BB}" destId="{16B65CD0-A154-4A89-93DD-1877A2D378F1}" srcOrd="3" destOrd="0" parTransId="{2AA265BD-F15D-4437-B634-E41BFFB7D764}" sibTransId="{B95299ED-E1CC-41E6-B946-CF9AA5DDD694}"/>
    <dgm:cxn modelId="{9A2AA98B-C928-403D-8CAC-2CD16304A79B}" type="presOf" srcId="{F6FE0C32-7F92-408F-A88F-84A9E0B6A848}" destId="{43148C02-057C-4346-91D5-1848EDBFAFB2}" srcOrd="0" destOrd="0" presId="urn:microsoft.com/office/officeart/2005/8/layout/lProcess2"/>
    <dgm:cxn modelId="{B7778363-E3A3-4B56-AF63-C28AB760EF8D}" type="presOf" srcId="{4F4CF59D-2B6E-4367-944B-B47ECF3326DF}" destId="{EA0A9EC6-A767-4CC7-BF6E-E4351A72C498}" srcOrd="0" destOrd="0" presId="urn:microsoft.com/office/officeart/2005/8/layout/lProcess2"/>
    <dgm:cxn modelId="{038C2290-9C1D-4BA3-B4CC-8DD30C964C9C}" type="presOf" srcId="{A14FF491-B4F1-4EF5-AB4E-858078DA037A}" destId="{C71EAF5B-DE37-4ACA-AFCA-010696ED3242}" srcOrd="0" destOrd="0" presId="urn:microsoft.com/office/officeart/2005/8/layout/lProcess2"/>
    <dgm:cxn modelId="{C4729E69-C3AA-478A-82AD-6F41C154D1A4}" type="presOf" srcId="{4E1FB679-588B-429D-B8BA-99DC00CAA086}" destId="{694A15AE-FCCB-45D2-8314-77B3244CB033}" srcOrd="0" destOrd="0" presId="urn:microsoft.com/office/officeart/2005/8/layout/lProcess2"/>
    <dgm:cxn modelId="{B7D73D78-8C68-42DB-BEBC-A88474C98F58}" srcId="{9DBFCE30-926F-496E-B7DF-624FB41A73BB}" destId="{C672AFFD-8D00-4B75-97BD-CAACB7E9A04F}" srcOrd="5" destOrd="0" parTransId="{8C282B6F-109D-49BF-B5BC-17CD591BF3DD}" sibTransId="{B88EC853-6CB4-4C87-B943-905ACF68CFAA}"/>
    <dgm:cxn modelId="{401DE23D-E505-4182-8FA4-1A19B41D8FCE}" srcId="{1CB2B4B5-8D78-4EA8-A0A8-77B9DDF30289}" destId="{A14FF491-B4F1-4EF5-AB4E-858078DA037A}" srcOrd="4" destOrd="0" parTransId="{A8F21A2D-57A5-435D-A10F-85E93602AA59}" sibTransId="{E86AA9DD-983B-456D-9C45-4BCB435D61E0}"/>
    <dgm:cxn modelId="{3958B7B7-B361-4EFA-B861-2B480894A0DB}" srcId="{5D2ADFEA-9E06-42BD-9B0D-1FA96A9C923F}" destId="{98243CCC-1E04-4BDB-A510-11F812049E16}" srcOrd="0" destOrd="0" parTransId="{3594CE82-C336-4957-8346-DF3BB27E0DAC}" sibTransId="{7EED7C88-4255-4344-ABE3-843D3E961A40}"/>
    <dgm:cxn modelId="{5081E616-FDC6-4278-8AF5-C71C5A097A8F}" type="presOf" srcId="{310DE158-FD6F-4056-8599-C0544EA409AF}" destId="{4DAAA3A2-EBE7-470A-9823-34866344B5DD}" srcOrd="0" destOrd="0" presId="urn:microsoft.com/office/officeart/2005/8/layout/lProcess2"/>
    <dgm:cxn modelId="{8A593104-A4FD-4F13-8627-FBFDB3C846C6}" srcId="{5D2ADFEA-9E06-42BD-9B0D-1FA96A9C923F}" destId="{CA70B83A-5E00-4B5B-9AB8-9D67E8C9BEBB}" srcOrd="3" destOrd="0" parTransId="{5B4B2A04-3C23-4DC7-9673-C4E0FC65D8A4}" sibTransId="{D47B08E7-57A5-4425-B004-536EEBF92870}"/>
    <dgm:cxn modelId="{AE0BCCEF-37FC-40BB-924E-0011954DB735}" type="presOf" srcId="{C672AFFD-8D00-4B75-97BD-CAACB7E9A04F}" destId="{A7E37853-9252-4AFA-A51E-6B631C0A2F0F}" srcOrd="0" destOrd="0" presId="urn:microsoft.com/office/officeart/2005/8/layout/lProcess2"/>
    <dgm:cxn modelId="{1D6409B7-0D05-44D9-8099-255EA998CA2F}" type="presOf" srcId="{EB14A89C-0C6D-4C2C-A4B5-0E5BED33A07E}" destId="{67ED364F-2C60-46D1-9AFD-14734A198CD4}" srcOrd="0" destOrd="0" presId="urn:microsoft.com/office/officeart/2005/8/layout/lProcess2"/>
    <dgm:cxn modelId="{3E89C7B5-F9AD-4FE8-88C1-CABE4C22C55B}" type="presOf" srcId="{B96F4C65-FD47-4D2C-BA8E-21BE1C24F209}" destId="{B20C707B-D8C4-4421-8958-1CEC7CCAB737}" srcOrd="0" destOrd="0" presId="urn:microsoft.com/office/officeart/2005/8/layout/lProcess2"/>
    <dgm:cxn modelId="{FFEC5272-82F5-4BFB-8727-41C2B3E59D2E}" type="presOf" srcId="{2E12B040-F4A7-43E6-9987-B0E46A5A8FA4}" destId="{1D9FCD21-4C2E-455A-AE99-89097F8F3856}" srcOrd="0" destOrd="0" presId="urn:microsoft.com/office/officeart/2005/8/layout/lProcess2"/>
    <dgm:cxn modelId="{7B7C16DA-582D-42B1-BA93-A48415772D92}" type="presOf" srcId="{0E2EB44A-B9AD-470E-A336-AA05CAEF3053}" destId="{93B26790-CBCD-4C74-9F4E-DBE8D18D6E49}" srcOrd="0" destOrd="0" presId="urn:microsoft.com/office/officeart/2005/8/layout/lProcess2"/>
    <dgm:cxn modelId="{6967C18E-B778-4421-8BD3-87E0F642E95E}" type="presOf" srcId="{CBDD12E5-6397-44C4-BDBD-74F3B477FFA5}" destId="{A96F2E85-663C-46F8-9438-7897CDDAC9A9}" srcOrd="1" destOrd="0" presId="urn:microsoft.com/office/officeart/2005/8/layout/lProcess2"/>
    <dgm:cxn modelId="{796CF3FA-012E-4F25-888B-063C9270EC4A}" type="presOf" srcId="{B9C6A6BB-857A-4EE0-9E02-04E003926E0D}" destId="{B6CD5C6A-D0C0-4C25-9678-70BEE4236A20}" srcOrd="0" destOrd="0" presId="urn:microsoft.com/office/officeart/2005/8/layout/lProcess2"/>
    <dgm:cxn modelId="{7056B3F4-6FB0-4527-A625-91EDB114BC0D}" type="presOf" srcId="{1D9E50E3-85A3-46EA-902D-A78F447A69DA}" destId="{E851BB9E-6307-4DE1-992E-BB8016F28136}" srcOrd="0" destOrd="0" presId="urn:microsoft.com/office/officeart/2005/8/layout/lProcess2"/>
    <dgm:cxn modelId="{BAC539BE-2360-4CF1-9D29-332A744DA93D}" type="presOf" srcId="{CB6BE7B3-9D75-4AB2-B448-17A3A47AD4B6}" destId="{D36ED1E7-4DF6-485A-A2E6-720E930F2AAD}" srcOrd="0" destOrd="0" presId="urn:microsoft.com/office/officeart/2005/8/layout/lProcess2"/>
    <dgm:cxn modelId="{B1B18618-83F3-4B22-A6CB-D450BA2F99BF}" type="presOf" srcId="{B9CD9A3A-E232-49DB-984A-3C161E7158E2}" destId="{2D8D51A9-DDD2-4F4B-B30B-C4A948FF2436}" srcOrd="0" destOrd="0" presId="urn:microsoft.com/office/officeart/2005/8/layout/lProcess2"/>
    <dgm:cxn modelId="{06B3588C-A635-469D-8D71-B3DE049422EC}" srcId="{CBDD12E5-6397-44C4-BDBD-74F3B477FFA5}" destId="{653401E4-04FA-40BD-A724-F877A39BFB45}" srcOrd="3" destOrd="0" parTransId="{6FC8AE59-C6DE-4E7B-959D-CF94423F9C28}" sibTransId="{9CAA1DB9-FFD7-46E1-AC2A-59A6F8E844AC}"/>
    <dgm:cxn modelId="{759336D4-6446-4721-B660-2ABE7C86F577}" type="presOf" srcId="{F95FA559-FE6F-4DD4-B43E-0A02D44755AF}" destId="{7190F290-7111-49DF-8FE4-52A8F66EA83D}" srcOrd="0" destOrd="0" presId="urn:microsoft.com/office/officeart/2005/8/layout/lProcess2"/>
    <dgm:cxn modelId="{044EE7E7-62A7-45F6-ACC7-86113199BB8A}" srcId="{C672AFFD-8D00-4B75-97BD-CAACB7E9A04F}" destId="{902E2A3E-2EB0-47AD-BF43-F03F82C580B2}" srcOrd="2" destOrd="0" parTransId="{BB7E8C20-7737-4A48-A162-2EA2A4CD52AF}" sibTransId="{F5096331-7A5E-4010-97FC-FB90B6D64C8B}"/>
    <dgm:cxn modelId="{2B166512-D0EF-4A31-BEE0-4F2A2D487884}" type="presOf" srcId="{CBDD12E5-6397-44C4-BDBD-74F3B477FFA5}" destId="{34B15A96-2F44-4AAA-A4A5-87D1D9F4BECF}" srcOrd="0" destOrd="0" presId="urn:microsoft.com/office/officeart/2005/8/layout/lProcess2"/>
    <dgm:cxn modelId="{6FC470D4-BFE6-4441-BC37-9B7DF0312710}" type="presOf" srcId="{27BB38A5-4254-4342-81D7-A0A001CC9C99}" destId="{845BBE80-B80B-44F2-A2FA-CAC6EF9A5B67}" srcOrd="0" destOrd="0" presId="urn:microsoft.com/office/officeart/2005/8/layout/lProcess2"/>
    <dgm:cxn modelId="{87187872-9F76-40FC-93C1-82111A816957}" srcId="{F6FE0C32-7F92-408F-A88F-84A9E0B6A848}" destId="{4F4CF59D-2B6E-4367-944B-B47ECF3326DF}" srcOrd="0" destOrd="0" parTransId="{BE4727EE-3583-4BBD-B157-007A78FAF6F9}" sibTransId="{A779C708-B158-403E-BE5A-94F159B88686}"/>
    <dgm:cxn modelId="{5952458E-D0A1-4E2B-B1FF-309FD1C2BF66}" type="presOf" srcId="{776964DA-A687-446B-AB6E-D957CEBB88B3}" destId="{2762F6DC-8FD7-4048-8758-0E2A15A3A93B}" srcOrd="0" destOrd="0" presId="urn:microsoft.com/office/officeart/2005/8/layout/lProcess2"/>
    <dgm:cxn modelId="{CD50C013-DC85-4B1E-BCF6-305CEFF5EC15}" type="presOf" srcId="{F17779DD-C7D5-4F76-A0AB-521C69FA07FB}" destId="{C49086AD-1643-4542-923A-E6C266A37143}" srcOrd="0" destOrd="0" presId="urn:microsoft.com/office/officeart/2005/8/layout/lProcess2"/>
    <dgm:cxn modelId="{45F06321-2471-4AAC-9D48-4CCAB01E5E00}" srcId="{CBDD12E5-6397-44C4-BDBD-74F3B477FFA5}" destId="{1D9E50E3-85A3-46EA-902D-A78F447A69DA}" srcOrd="4" destOrd="0" parTransId="{90DBE8CF-A51C-442F-A5A7-B564C310DF31}" sibTransId="{4AFBE2FB-2058-436C-80FF-23549B395FDF}"/>
    <dgm:cxn modelId="{AE463AFE-7F3D-4144-BF38-D665B20EB04C}" srcId="{C672AFFD-8D00-4B75-97BD-CAACB7E9A04F}" destId="{0AD9EE9F-87B2-48C1-8BD8-6A13F66B45A2}" srcOrd="4" destOrd="0" parTransId="{9E95FBBA-95D6-43CA-AFF5-C441852D7DFC}" sibTransId="{4E01ED7F-FAAC-45A9-81D5-83B276746236}"/>
    <dgm:cxn modelId="{F302C041-0D83-456B-8811-6A214816D16F}" type="presParOf" srcId="{9F0815D0-A07E-4A0E-ABAE-9B10969B3BF0}" destId="{86DF13FD-C4D4-4A7E-BA79-5D602FF644C2}" srcOrd="0" destOrd="0" presId="urn:microsoft.com/office/officeart/2005/8/layout/lProcess2"/>
    <dgm:cxn modelId="{3F3B3574-8966-418A-8193-613448CBC3E2}" type="presParOf" srcId="{86DF13FD-C4D4-4A7E-BA79-5D602FF644C2}" destId="{43148C02-057C-4346-91D5-1848EDBFAFB2}" srcOrd="0" destOrd="0" presId="urn:microsoft.com/office/officeart/2005/8/layout/lProcess2"/>
    <dgm:cxn modelId="{8CA93488-F1C8-431F-ACF1-41CB599B25F7}" type="presParOf" srcId="{86DF13FD-C4D4-4A7E-BA79-5D602FF644C2}" destId="{51BF6D75-AC53-41B6-9957-75D60C314725}" srcOrd="1" destOrd="0" presId="urn:microsoft.com/office/officeart/2005/8/layout/lProcess2"/>
    <dgm:cxn modelId="{220E2769-E957-4CD5-9EC8-6538B0F1925B}" type="presParOf" srcId="{86DF13FD-C4D4-4A7E-BA79-5D602FF644C2}" destId="{3CE7C842-960F-44C4-84AD-388F6D53F5D0}" srcOrd="2" destOrd="0" presId="urn:microsoft.com/office/officeart/2005/8/layout/lProcess2"/>
    <dgm:cxn modelId="{AC8D2280-5DCC-4FD4-B2FD-0229EE37C56C}" type="presParOf" srcId="{3CE7C842-960F-44C4-84AD-388F6D53F5D0}" destId="{52FD91AB-CBE3-4947-8C18-7CED947F8E12}" srcOrd="0" destOrd="0" presId="urn:microsoft.com/office/officeart/2005/8/layout/lProcess2"/>
    <dgm:cxn modelId="{F7303FE5-9E61-4011-92DA-6D7F580B0BF8}" type="presParOf" srcId="{52FD91AB-CBE3-4947-8C18-7CED947F8E12}" destId="{EA0A9EC6-A767-4CC7-BF6E-E4351A72C498}" srcOrd="0" destOrd="0" presId="urn:microsoft.com/office/officeart/2005/8/layout/lProcess2"/>
    <dgm:cxn modelId="{D78CB8B9-8E49-42F4-922F-CE969B3DC5A5}" type="presParOf" srcId="{52FD91AB-CBE3-4947-8C18-7CED947F8E12}" destId="{276A660B-4504-4A64-898F-5F7272E356B2}" srcOrd="1" destOrd="0" presId="urn:microsoft.com/office/officeart/2005/8/layout/lProcess2"/>
    <dgm:cxn modelId="{7D5C2576-158E-445E-B67D-A51824471FB8}" type="presParOf" srcId="{52FD91AB-CBE3-4947-8C18-7CED947F8E12}" destId="{2136B5AF-68D5-4A33-A2A7-D39FF18F9A7B}" srcOrd="2" destOrd="0" presId="urn:microsoft.com/office/officeart/2005/8/layout/lProcess2"/>
    <dgm:cxn modelId="{038B0B8D-D897-49CB-BF8D-4031641B299C}" type="presParOf" srcId="{52FD91AB-CBE3-4947-8C18-7CED947F8E12}" destId="{FF354B9C-CD6B-4166-9B15-C2BBAF6A2D6F}" srcOrd="3" destOrd="0" presId="urn:microsoft.com/office/officeart/2005/8/layout/lProcess2"/>
    <dgm:cxn modelId="{DC38DBD4-60E9-494A-BDBB-9C5192D2E187}" type="presParOf" srcId="{52FD91AB-CBE3-4947-8C18-7CED947F8E12}" destId="{8ECF1704-AA8D-4BB7-8E56-66B23364A4A3}" srcOrd="4" destOrd="0" presId="urn:microsoft.com/office/officeart/2005/8/layout/lProcess2"/>
    <dgm:cxn modelId="{93007237-8AB7-4090-8E30-AFF58DFEB7F9}" type="presParOf" srcId="{52FD91AB-CBE3-4947-8C18-7CED947F8E12}" destId="{C564437D-EFFE-4E11-B222-4A0FF7FB148E}" srcOrd="5" destOrd="0" presId="urn:microsoft.com/office/officeart/2005/8/layout/lProcess2"/>
    <dgm:cxn modelId="{5E454E0A-EF62-455C-8E53-DE9AEFC6E788}" type="presParOf" srcId="{52FD91AB-CBE3-4947-8C18-7CED947F8E12}" destId="{83D27695-1F90-478E-803F-63FDE441DF39}" srcOrd="6" destOrd="0" presId="urn:microsoft.com/office/officeart/2005/8/layout/lProcess2"/>
    <dgm:cxn modelId="{5B3CCCA9-C304-416F-BBEA-76436AECF62A}" type="presParOf" srcId="{52FD91AB-CBE3-4947-8C18-7CED947F8E12}" destId="{347EC46D-4493-47A8-86D8-A732E79E5B21}" srcOrd="7" destOrd="0" presId="urn:microsoft.com/office/officeart/2005/8/layout/lProcess2"/>
    <dgm:cxn modelId="{7A4ADF63-CCB1-4EB8-B3B1-FE7F13C2CF08}" type="presParOf" srcId="{52FD91AB-CBE3-4947-8C18-7CED947F8E12}" destId="{020033FF-C321-4614-AB80-E0FB72A4FC89}" srcOrd="8" destOrd="0" presId="urn:microsoft.com/office/officeart/2005/8/layout/lProcess2"/>
    <dgm:cxn modelId="{01792AF2-29E0-483A-AC90-B4C33C6570F5}" type="presParOf" srcId="{9F0815D0-A07E-4A0E-ABAE-9B10969B3BF0}" destId="{6E406BF2-2925-486E-B881-C4A3ABB53260}" srcOrd="1" destOrd="0" presId="urn:microsoft.com/office/officeart/2005/8/layout/lProcess2"/>
    <dgm:cxn modelId="{1C184BBD-05BD-49C4-9AFB-548815EF7FB2}" type="presParOf" srcId="{9F0815D0-A07E-4A0E-ABAE-9B10969B3BF0}" destId="{3E5F7810-F6A4-48E3-AD69-6C8F7B8A24DE}" srcOrd="2" destOrd="0" presId="urn:microsoft.com/office/officeart/2005/8/layout/lProcess2"/>
    <dgm:cxn modelId="{26588200-8E1D-4D82-9DD3-38932261355D}" type="presParOf" srcId="{3E5F7810-F6A4-48E3-AD69-6C8F7B8A24DE}" destId="{F8F3ACD0-426C-4C6E-A68A-DADB26BBA5D3}" srcOrd="0" destOrd="0" presId="urn:microsoft.com/office/officeart/2005/8/layout/lProcess2"/>
    <dgm:cxn modelId="{56DF9CCA-0FEB-4E16-AC42-C7598ABD21DD}" type="presParOf" srcId="{3E5F7810-F6A4-48E3-AD69-6C8F7B8A24DE}" destId="{A033C022-FF67-4206-B68A-CC8D0D91BA86}" srcOrd="1" destOrd="0" presId="urn:microsoft.com/office/officeart/2005/8/layout/lProcess2"/>
    <dgm:cxn modelId="{4FCEF328-8FC4-4264-A88B-EA76D9320C48}" type="presParOf" srcId="{3E5F7810-F6A4-48E3-AD69-6C8F7B8A24DE}" destId="{5E846695-3EBA-4B6C-A4BA-D63D008CFB2E}" srcOrd="2" destOrd="0" presId="urn:microsoft.com/office/officeart/2005/8/layout/lProcess2"/>
    <dgm:cxn modelId="{C2BA3754-CBF8-4B11-9239-FDD14B4B145C}" type="presParOf" srcId="{5E846695-3EBA-4B6C-A4BA-D63D008CFB2E}" destId="{7CD05BB6-6F44-45F7-83A6-FDC4B48A0635}" srcOrd="0" destOrd="0" presId="urn:microsoft.com/office/officeart/2005/8/layout/lProcess2"/>
    <dgm:cxn modelId="{9FB24ECF-B0B3-4904-9EAF-27AF25498DC2}" type="presParOf" srcId="{7CD05BB6-6F44-45F7-83A6-FDC4B48A0635}" destId="{D36ED1E7-4DF6-485A-A2E6-720E930F2AAD}" srcOrd="0" destOrd="0" presId="urn:microsoft.com/office/officeart/2005/8/layout/lProcess2"/>
    <dgm:cxn modelId="{DE7C6BBC-A163-418A-AC47-DB7896E04965}" type="presParOf" srcId="{7CD05BB6-6F44-45F7-83A6-FDC4B48A0635}" destId="{199F3DD7-7EDC-4A87-A2F6-708F7FFD8936}" srcOrd="1" destOrd="0" presId="urn:microsoft.com/office/officeart/2005/8/layout/lProcess2"/>
    <dgm:cxn modelId="{29684FDC-7476-4CA1-881A-FBE177CCDC77}" type="presParOf" srcId="{7CD05BB6-6F44-45F7-83A6-FDC4B48A0635}" destId="{1391FED6-64F3-492B-8AF4-DF6228E9C91A}" srcOrd="2" destOrd="0" presId="urn:microsoft.com/office/officeart/2005/8/layout/lProcess2"/>
    <dgm:cxn modelId="{5C012B1C-CBE6-48E7-8EBC-65F13E898038}" type="presParOf" srcId="{7CD05BB6-6F44-45F7-83A6-FDC4B48A0635}" destId="{8EC24B0C-1530-46ED-B48A-DDB08988EB4C}" srcOrd="3" destOrd="0" presId="urn:microsoft.com/office/officeart/2005/8/layout/lProcess2"/>
    <dgm:cxn modelId="{A0D31598-A5B9-4262-A89A-D9244156E391}" type="presParOf" srcId="{7CD05BB6-6F44-45F7-83A6-FDC4B48A0635}" destId="{9BC65B5E-3744-4015-83B5-982F3ED018FE}" srcOrd="4" destOrd="0" presId="urn:microsoft.com/office/officeart/2005/8/layout/lProcess2"/>
    <dgm:cxn modelId="{14592072-B374-429F-9BE5-EA2498930772}" type="presParOf" srcId="{7CD05BB6-6F44-45F7-83A6-FDC4B48A0635}" destId="{377C9DF6-E84C-4DEA-9274-81467ACFAC51}" srcOrd="5" destOrd="0" presId="urn:microsoft.com/office/officeart/2005/8/layout/lProcess2"/>
    <dgm:cxn modelId="{8DA100A4-F57D-4C50-BE6E-99759ACBE2ED}" type="presParOf" srcId="{7CD05BB6-6F44-45F7-83A6-FDC4B48A0635}" destId="{DAC17A60-D3E0-4E9A-8E19-7FDE89B21CF0}" srcOrd="6" destOrd="0" presId="urn:microsoft.com/office/officeart/2005/8/layout/lProcess2"/>
    <dgm:cxn modelId="{10442E84-F9BF-4F2D-B7DB-E72C6B4165B5}" type="presParOf" srcId="{7CD05BB6-6F44-45F7-83A6-FDC4B48A0635}" destId="{B6849F74-5409-4A1A-B7E0-F0D6B2C4E416}" srcOrd="7" destOrd="0" presId="urn:microsoft.com/office/officeart/2005/8/layout/lProcess2"/>
    <dgm:cxn modelId="{C7B750C1-93D2-4BE6-BB7A-5FA4F42206E6}" type="presParOf" srcId="{7CD05BB6-6F44-45F7-83A6-FDC4B48A0635}" destId="{C71EAF5B-DE37-4ACA-AFCA-010696ED3242}" srcOrd="8" destOrd="0" presId="urn:microsoft.com/office/officeart/2005/8/layout/lProcess2"/>
    <dgm:cxn modelId="{444519A7-C964-4561-AB58-191228683DCE}" type="presParOf" srcId="{9F0815D0-A07E-4A0E-ABAE-9B10969B3BF0}" destId="{972ACD89-FBFE-4D84-A2A0-8E0D4653F57F}" srcOrd="3" destOrd="0" presId="urn:microsoft.com/office/officeart/2005/8/layout/lProcess2"/>
    <dgm:cxn modelId="{42C36366-4AFF-4F27-B880-37942FBE7964}" type="presParOf" srcId="{9F0815D0-A07E-4A0E-ABAE-9B10969B3BF0}" destId="{754FF456-7DD6-4CCC-9E52-701E078CF4B1}" srcOrd="4" destOrd="0" presId="urn:microsoft.com/office/officeart/2005/8/layout/lProcess2"/>
    <dgm:cxn modelId="{6213DB6F-4819-4509-AC99-2BF5EE7C5C36}" type="presParOf" srcId="{754FF456-7DD6-4CCC-9E52-701E078CF4B1}" destId="{34B15A96-2F44-4AAA-A4A5-87D1D9F4BECF}" srcOrd="0" destOrd="0" presId="urn:microsoft.com/office/officeart/2005/8/layout/lProcess2"/>
    <dgm:cxn modelId="{8D573C1E-A780-457A-A351-E8FE9A70D392}" type="presParOf" srcId="{754FF456-7DD6-4CCC-9E52-701E078CF4B1}" destId="{A96F2E85-663C-46F8-9438-7897CDDAC9A9}" srcOrd="1" destOrd="0" presId="urn:microsoft.com/office/officeart/2005/8/layout/lProcess2"/>
    <dgm:cxn modelId="{6128733E-3DED-466B-B495-6C6188A52702}" type="presParOf" srcId="{754FF456-7DD6-4CCC-9E52-701E078CF4B1}" destId="{B8C6B70B-3727-4203-82B1-9A087D70A548}" srcOrd="2" destOrd="0" presId="urn:microsoft.com/office/officeart/2005/8/layout/lProcess2"/>
    <dgm:cxn modelId="{2DCC420B-59E5-4A90-B831-FC8B3E1400D2}" type="presParOf" srcId="{B8C6B70B-3727-4203-82B1-9A087D70A548}" destId="{A5974B33-4141-4617-8E79-D6769F43A15A}" srcOrd="0" destOrd="0" presId="urn:microsoft.com/office/officeart/2005/8/layout/lProcess2"/>
    <dgm:cxn modelId="{94A450FB-963A-4CB7-B562-4A4296EE6F2B}" type="presParOf" srcId="{A5974B33-4141-4617-8E79-D6769F43A15A}" destId="{7190F290-7111-49DF-8FE4-52A8F66EA83D}" srcOrd="0" destOrd="0" presId="urn:microsoft.com/office/officeart/2005/8/layout/lProcess2"/>
    <dgm:cxn modelId="{EFA10213-F1C0-4492-8F61-9C9AC8583543}" type="presParOf" srcId="{A5974B33-4141-4617-8E79-D6769F43A15A}" destId="{C6431C27-DBAF-43D5-BE91-2AADFFB741E4}" srcOrd="1" destOrd="0" presId="urn:microsoft.com/office/officeart/2005/8/layout/lProcess2"/>
    <dgm:cxn modelId="{3C1E662D-CF17-4C91-A1AA-CBBEF7632078}" type="presParOf" srcId="{A5974B33-4141-4617-8E79-D6769F43A15A}" destId="{1D9FCD21-4C2E-455A-AE99-89097F8F3856}" srcOrd="2" destOrd="0" presId="urn:microsoft.com/office/officeart/2005/8/layout/lProcess2"/>
    <dgm:cxn modelId="{269E4EB6-6E2A-419A-9D5B-F4E0423C10A8}" type="presParOf" srcId="{A5974B33-4141-4617-8E79-D6769F43A15A}" destId="{980650C6-815B-49DE-8B6B-30E0C50139DC}" srcOrd="3" destOrd="0" presId="urn:microsoft.com/office/officeart/2005/8/layout/lProcess2"/>
    <dgm:cxn modelId="{0B8EB26D-4519-47B9-AA42-45989197FDD7}" type="presParOf" srcId="{A5974B33-4141-4617-8E79-D6769F43A15A}" destId="{706A4175-2D6F-48EE-ABC3-988DBC24560B}" srcOrd="4" destOrd="0" presId="urn:microsoft.com/office/officeart/2005/8/layout/lProcess2"/>
    <dgm:cxn modelId="{19179184-96ED-417D-B0EA-E90152E6842A}" type="presParOf" srcId="{A5974B33-4141-4617-8E79-D6769F43A15A}" destId="{6DE772EE-63EB-4979-B2C9-E3222DAA5B7B}" srcOrd="5" destOrd="0" presId="urn:microsoft.com/office/officeart/2005/8/layout/lProcess2"/>
    <dgm:cxn modelId="{60251577-8157-4A92-9240-39F1CF6443DA}" type="presParOf" srcId="{A5974B33-4141-4617-8E79-D6769F43A15A}" destId="{5C894A7F-A633-4B4F-B7D9-EF37D50D12EF}" srcOrd="6" destOrd="0" presId="urn:microsoft.com/office/officeart/2005/8/layout/lProcess2"/>
    <dgm:cxn modelId="{85B40D5C-73B9-4361-B6C0-8728349F0648}" type="presParOf" srcId="{A5974B33-4141-4617-8E79-D6769F43A15A}" destId="{5649BC85-7E20-4B02-BBD8-3985882D43AD}" srcOrd="7" destOrd="0" presId="urn:microsoft.com/office/officeart/2005/8/layout/lProcess2"/>
    <dgm:cxn modelId="{DC8FFF18-5FB8-423C-9839-4F94F0A7BBF9}" type="presParOf" srcId="{A5974B33-4141-4617-8E79-D6769F43A15A}" destId="{E851BB9E-6307-4DE1-992E-BB8016F28136}" srcOrd="8" destOrd="0" presId="urn:microsoft.com/office/officeart/2005/8/layout/lProcess2"/>
    <dgm:cxn modelId="{1F5633FD-9D63-4AA0-87F3-FF2EE80E5952}" type="presParOf" srcId="{9F0815D0-A07E-4A0E-ABAE-9B10969B3BF0}" destId="{C83F643E-19C4-4EF7-A782-D0FF225DC12C}" srcOrd="5" destOrd="0" presId="urn:microsoft.com/office/officeart/2005/8/layout/lProcess2"/>
    <dgm:cxn modelId="{620238C9-69DD-463D-A63E-043AB6A83C61}" type="presParOf" srcId="{9F0815D0-A07E-4A0E-ABAE-9B10969B3BF0}" destId="{8EBB6145-4A5E-4F46-9BFB-8DEDE863E830}" srcOrd="6" destOrd="0" presId="urn:microsoft.com/office/officeart/2005/8/layout/lProcess2"/>
    <dgm:cxn modelId="{36AF0800-0E7D-4E83-95A6-D7552CBEFB89}" type="presParOf" srcId="{8EBB6145-4A5E-4F46-9BFB-8DEDE863E830}" destId="{29D12D36-0E47-497C-B78C-6969C1E6CE65}" srcOrd="0" destOrd="0" presId="urn:microsoft.com/office/officeart/2005/8/layout/lProcess2"/>
    <dgm:cxn modelId="{7BB9C85B-B962-4B1E-817C-2E078690E055}" type="presParOf" srcId="{8EBB6145-4A5E-4F46-9BFB-8DEDE863E830}" destId="{5F7347F4-3FAC-4CA0-92F7-A91C7D0834F9}" srcOrd="1" destOrd="0" presId="urn:microsoft.com/office/officeart/2005/8/layout/lProcess2"/>
    <dgm:cxn modelId="{5B76458C-C391-4008-8B6A-EDFD917393B8}" type="presParOf" srcId="{8EBB6145-4A5E-4F46-9BFB-8DEDE863E830}" destId="{DC09FE2C-3C30-4DE3-99E0-E2991B374E14}" srcOrd="2" destOrd="0" presId="urn:microsoft.com/office/officeart/2005/8/layout/lProcess2"/>
    <dgm:cxn modelId="{CCA1675C-9A93-4D18-B78C-24D323884486}" type="presParOf" srcId="{DC09FE2C-3C30-4DE3-99E0-E2991B374E14}" destId="{F7782C6A-611B-4D15-AFA9-85585C7048BF}" srcOrd="0" destOrd="0" presId="urn:microsoft.com/office/officeart/2005/8/layout/lProcess2"/>
    <dgm:cxn modelId="{B3CF7C03-A69F-4E72-A054-495C4A0C4E63}" type="presParOf" srcId="{F7782C6A-611B-4D15-AFA9-85585C7048BF}" destId="{93B26790-CBCD-4C74-9F4E-DBE8D18D6E49}" srcOrd="0" destOrd="0" presId="urn:microsoft.com/office/officeart/2005/8/layout/lProcess2"/>
    <dgm:cxn modelId="{B3DB2530-5FFA-4414-8C9F-12D823E4AD8E}" type="presParOf" srcId="{F7782C6A-611B-4D15-AFA9-85585C7048BF}" destId="{64248FA8-5854-428A-AEC2-E14EE563426B}" srcOrd="1" destOrd="0" presId="urn:microsoft.com/office/officeart/2005/8/layout/lProcess2"/>
    <dgm:cxn modelId="{5A22CD0C-8904-4C15-B998-ECF450825E3E}" type="presParOf" srcId="{F7782C6A-611B-4D15-AFA9-85585C7048BF}" destId="{9C2149AC-85A2-44A5-B790-12A41EA8BFC9}" srcOrd="2" destOrd="0" presId="urn:microsoft.com/office/officeart/2005/8/layout/lProcess2"/>
    <dgm:cxn modelId="{F7F92C97-3895-4A22-9FBE-7FDE6813FC29}" type="presParOf" srcId="{F7782C6A-611B-4D15-AFA9-85585C7048BF}" destId="{F74A51B5-913A-4FB0-A6B9-DBF7400CFE1F}" srcOrd="3" destOrd="0" presId="urn:microsoft.com/office/officeart/2005/8/layout/lProcess2"/>
    <dgm:cxn modelId="{65BBC6C1-1B56-4CAA-B943-F8FB3FEEDFFF}" type="presParOf" srcId="{F7782C6A-611B-4D15-AFA9-85585C7048BF}" destId="{76E95510-56B2-46C5-B859-E8D4E519F18F}" srcOrd="4" destOrd="0" presId="urn:microsoft.com/office/officeart/2005/8/layout/lProcess2"/>
    <dgm:cxn modelId="{251F05D4-239E-480C-9295-1DB23ACA06EE}" type="presParOf" srcId="{F7782C6A-611B-4D15-AFA9-85585C7048BF}" destId="{049FF73C-1ADB-4265-8253-E22F823A020E}" srcOrd="5" destOrd="0" presId="urn:microsoft.com/office/officeart/2005/8/layout/lProcess2"/>
    <dgm:cxn modelId="{0826501A-817A-4F93-B27C-29A96E7556F7}" type="presParOf" srcId="{F7782C6A-611B-4D15-AFA9-85585C7048BF}" destId="{D0CBF025-0D13-4319-8A65-745627A692C7}" srcOrd="6" destOrd="0" presId="urn:microsoft.com/office/officeart/2005/8/layout/lProcess2"/>
    <dgm:cxn modelId="{B2EA9A38-2AF7-41DF-BD02-9E94FDD87FD8}" type="presParOf" srcId="{F7782C6A-611B-4D15-AFA9-85585C7048BF}" destId="{6A0BF45F-CF45-4A14-A239-5C192CBABAE6}" srcOrd="7" destOrd="0" presId="urn:microsoft.com/office/officeart/2005/8/layout/lProcess2"/>
    <dgm:cxn modelId="{5AFD7BE3-7797-408E-804D-BD77C9DBDCDB}" type="presParOf" srcId="{F7782C6A-611B-4D15-AFA9-85585C7048BF}" destId="{2762F6DC-8FD7-4048-8758-0E2A15A3A93B}" srcOrd="8" destOrd="0" presId="urn:microsoft.com/office/officeart/2005/8/layout/lProcess2"/>
    <dgm:cxn modelId="{799467F1-6385-4902-88CA-FBB27D69D24C}" type="presParOf" srcId="{9F0815D0-A07E-4A0E-ABAE-9B10969B3BF0}" destId="{FE3B778C-786F-499C-A531-4B89A1656D15}" srcOrd="7" destOrd="0" presId="urn:microsoft.com/office/officeart/2005/8/layout/lProcess2"/>
    <dgm:cxn modelId="{DBE371B2-8B75-4907-B215-E12E3C4D4885}" type="presParOf" srcId="{9F0815D0-A07E-4A0E-ABAE-9B10969B3BF0}" destId="{3C41A144-B31F-4637-B824-F8272BC9A41D}" srcOrd="8" destOrd="0" presId="urn:microsoft.com/office/officeart/2005/8/layout/lProcess2"/>
    <dgm:cxn modelId="{C68657EF-D617-4955-9470-3853ABC9A2A8}" type="presParOf" srcId="{3C41A144-B31F-4637-B824-F8272BC9A41D}" destId="{CFC36749-0F62-44EF-8C7A-EE4A718D70E1}" srcOrd="0" destOrd="0" presId="urn:microsoft.com/office/officeart/2005/8/layout/lProcess2"/>
    <dgm:cxn modelId="{1663FA06-146B-4F9B-8F8A-03FB18D5B3E1}" type="presParOf" srcId="{3C41A144-B31F-4637-B824-F8272BC9A41D}" destId="{E684FA89-2483-4B4A-9C4E-1F18171E23CA}" srcOrd="1" destOrd="0" presId="urn:microsoft.com/office/officeart/2005/8/layout/lProcess2"/>
    <dgm:cxn modelId="{D5E837BF-FA18-4B6B-8578-91891B163BA3}" type="presParOf" srcId="{3C41A144-B31F-4637-B824-F8272BC9A41D}" destId="{405326F8-F871-46F9-B630-70788B8DADB3}" srcOrd="2" destOrd="0" presId="urn:microsoft.com/office/officeart/2005/8/layout/lProcess2"/>
    <dgm:cxn modelId="{F2D17AC0-5C6A-41C3-B2D3-0222E5FBE86F}" type="presParOf" srcId="{405326F8-F871-46F9-B630-70788B8DADB3}" destId="{BE77D183-588F-4A19-97EE-0439AF4DFB2B}" srcOrd="0" destOrd="0" presId="urn:microsoft.com/office/officeart/2005/8/layout/lProcess2"/>
    <dgm:cxn modelId="{3EBDE1B8-170E-4F02-8185-4A251ECDE66F}" type="presParOf" srcId="{BE77D183-588F-4A19-97EE-0439AF4DFB2B}" destId="{D07BB1C7-5491-4089-A6E2-DC541F414EB2}" srcOrd="0" destOrd="0" presId="urn:microsoft.com/office/officeart/2005/8/layout/lProcess2"/>
    <dgm:cxn modelId="{9C6AA0EC-696E-4509-AA90-C7D936E80149}" type="presParOf" srcId="{BE77D183-588F-4A19-97EE-0439AF4DFB2B}" destId="{B2C4E6B2-9F19-4262-9B60-E51163DC4FD8}" srcOrd="1" destOrd="0" presId="urn:microsoft.com/office/officeart/2005/8/layout/lProcess2"/>
    <dgm:cxn modelId="{E78553A5-EA52-4B96-8003-32B1D1936146}" type="presParOf" srcId="{BE77D183-588F-4A19-97EE-0439AF4DFB2B}" destId="{FAFABD09-34F5-4418-A101-D85B6456E445}" srcOrd="2" destOrd="0" presId="urn:microsoft.com/office/officeart/2005/8/layout/lProcess2"/>
    <dgm:cxn modelId="{1209D8A6-B67E-46BA-98F9-08145B90FD3C}" type="presParOf" srcId="{BE77D183-588F-4A19-97EE-0439AF4DFB2B}" destId="{6A64020F-C4C7-46FC-B618-2999C93A0CB6}" srcOrd="3" destOrd="0" presId="urn:microsoft.com/office/officeart/2005/8/layout/lProcess2"/>
    <dgm:cxn modelId="{DCD13A65-F8E5-4172-82FF-28D68D9A954B}" type="presParOf" srcId="{BE77D183-588F-4A19-97EE-0439AF4DFB2B}" destId="{52C818CE-CECF-4F10-9BEB-E294C08753BE}" srcOrd="4" destOrd="0" presId="urn:microsoft.com/office/officeart/2005/8/layout/lProcess2"/>
    <dgm:cxn modelId="{9A64E22E-FA04-4683-9EC0-02C9A5566076}" type="presParOf" srcId="{BE77D183-588F-4A19-97EE-0439AF4DFB2B}" destId="{AC4DEAFD-6D67-4B96-84EA-43ED117319D4}" srcOrd="5" destOrd="0" presId="urn:microsoft.com/office/officeart/2005/8/layout/lProcess2"/>
    <dgm:cxn modelId="{FE213A44-3D94-4E3B-BD76-2C16F742552E}" type="presParOf" srcId="{BE77D183-588F-4A19-97EE-0439AF4DFB2B}" destId="{6D60462B-EBC8-4E60-81A0-CB9C14F6DC6F}" srcOrd="6" destOrd="0" presId="urn:microsoft.com/office/officeart/2005/8/layout/lProcess2"/>
    <dgm:cxn modelId="{8B8BDF5D-C43D-499C-92E2-FB2D72495E69}" type="presParOf" srcId="{BE77D183-588F-4A19-97EE-0439AF4DFB2B}" destId="{98F715E8-FBF3-4B31-83BC-B6A4E09D7E48}" srcOrd="7" destOrd="0" presId="urn:microsoft.com/office/officeart/2005/8/layout/lProcess2"/>
    <dgm:cxn modelId="{0A9A52B6-F626-4224-BDA5-606BC09C3752}" type="presParOf" srcId="{BE77D183-588F-4A19-97EE-0439AF4DFB2B}" destId="{147F57F9-026D-4666-9E7F-7095D0EC69AA}" srcOrd="8" destOrd="0" presId="urn:microsoft.com/office/officeart/2005/8/layout/lProcess2"/>
    <dgm:cxn modelId="{25FE36BC-51BC-4683-95BD-E223C5569E78}" type="presParOf" srcId="{9F0815D0-A07E-4A0E-ABAE-9B10969B3BF0}" destId="{0A377755-56C9-46F3-9668-81D9ACB68456}" srcOrd="9" destOrd="0" presId="urn:microsoft.com/office/officeart/2005/8/layout/lProcess2"/>
    <dgm:cxn modelId="{A14705B6-40B4-4897-859E-926CA0B9E92B}" type="presParOf" srcId="{9F0815D0-A07E-4A0E-ABAE-9B10969B3BF0}" destId="{28B5224E-7581-4B59-9DEF-B6EB159EBE75}" srcOrd="10" destOrd="0" presId="urn:microsoft.com/office/officeart/2005/8/layout/lProcess2"/>
    <dgm:cxn modelId="{54967899-2339-4E62-A230-620F91650B44}" type="presParOf" srcId="{28B5224E-7581-4B59-9DEF-B6EB159EBE75}" destId="{A7E37853-9252-4AFA-A51E-6B631C0A2F0F}" srcOrd="0" destOrd="0" presId="urn:microsoft.com/office/officeart/2005/8/layout/lProcess2"/>
    <dgm:cxn modelId="{41DDE7B4-FEFE-4C55-B9A4-9AD34BCD598A}" type="presParOf" srcId="{28B5224E-7581-4B59-9DEF-B6EB159EBE75}" destId="{A588D03D-6E61-4626-8C17-746C32CA7358}" srcOrd="1" destOrd="0" presId="urn:microsoft.com/office/officeart/2005/8/layout/lProcess2"/>
    <dgm:cxn modelId="{B8DF6FB8-326B-4E20-A709-C45CACB6AB20}" type="presParOf" srcId="{28B5224E-7581-4B59-9DEF-B6EB159EBE75}" destId="{B6282251-A022-4262-872C-B6D43173FF96}" srcOrd="2" destOrd="0" presId="urn:microsoft.com/office/officeart/2005/8/layout/lProcess2"/>
    <dgm:cxn modelId="{A0DC064B-68E3-4D39-AF26-2B25364B159F}" type="presParOf" srcId="{B6282251-A022-4262-872C-B6D43173FF96}" destId="{6C5A0F49-A986-4370-A616-2804404824AF}" srcOrd="0" destOrd="0" presId="urn:microsoft.com/office/officeart/2005/8/layout/lProcess2"/>
    <dgm:cxn modelId="{C3A001AC-AAB3-4B7D-9243-A93A61048625}" type="presParOf" srcId="{6C5A0F49-A986-4370-A616-2804404824AF}" destId="{694A15AE-FCCB-45D2-8314-77B3244CB033}" srcOrd="0" destOrd="0" presId="urn:microsoft.com/office/officeart/2005/8/layout/lProcess2"/>
    <dgm:cxn modelId="{A5683D1B-898C-43DF-9C63-2E55E8083229}" type="presParOf" srcId="{6C5A0F49-A986-4370-A616-2804404824AF}" destId="{5FA0C342-32DB-4521-BC2C-A74CC0E2CF81}" srcOrd="1" destOrd="0" presId="urn:microsoft.com/office/officeart/2005/8/layout/lProcess2"/>
    <dgm:cxn modelId="{437EF368-1D47-4E9E-A42C-D399D74F40E8}" type="presParOf" srcId="{6C5A0F49-A986-4370-A616-2804404824AF}" destId="{AD91FAA8-02CA-4615-B15C-EB3576E86570}" srcOrd="2" destOrd="0" presId="urn:microsoft.com/office/officeart/2005/8/layout/lProcess2"/>
    <dgm:cxn modelId="{C91D7052-0690-4D1F-B48B-3126AA05273F}" type="presParOf" srcId="{6C5A0F49-A986-4370-A616-2804404824AF}" destId="{DDC19C4A-D106-4E75-82BF-822301CBFB1D}" srcOrd="3" destOrd="0" presId="urn:microsoft.com/office/officeart/2005/8/layout/lProcess2"/>
    <dgm:cxn modelId="{4E836FF2-8619-476F-93CA-F9E5E0A591EC}" type="presParOf" srcId="{6C5A0F49-A986-4370-A616-2804404824AF}" destId="{AE97FB66-3073-47C2-932F-EACDE6A1B8D1}" srcOrd="4" destOrd="0" presId="urn:microsoft.com/office/officeart/2005/8/layout/lProcess2"/>
    <dgm:cxn modelId="{8815D327-5537-4BD2-8385-20BFBBC3B4E9}" type="presParOf" srcId="{6C5A0F49-A986-4370-A616-2804404824AF}" destId="{7DD912F9-33B5-473C-94E8-30FD6B83497F}" srcOrd="5" destOrd="0" presId="urn:microsoft.com/office/officeart/2005/8/layout/lProcess2"/>
    <dgm:cxn modelId="{EF676A9C-89D3-4B00-91D8-F9231C15D765}" type="presParOf" srcId="{6C5A0F49-A986-4370-A616-2804404824AF}" destId="{845BBE80-B80B-44F2-A2FA-CAC6EF9A5B67}" srcOrd="6" destOrd="0" presId="urn:microsoft.com/office/officeart/2005/8/layout/lProcess2"/>
    <dgm:cxn modelId="{DC74D516-0516-4037-8EB4-F31AC5276909}" type="presParOf" srcId="{6C5A0F49-A986-4370-A616-2804404824AF}" destId="{FB3853F3-ECB9-4D46-A65B-65F491ACEBDA}" srcOrd="7" destOrd="0" presId="urn:microsoft.com/office/officeart/2005/8/layout/lProcess2"/>
    <dgm:cxn modelId="{13298360-777A-4BA4-8DD3-961169CE9DD3}" type="presParOf" srcId="{6C5A0F49-A986-4370-A616-2804404824AF}" destId="{21F30942-BC19-4A1F-8A1C-6FD17F56A21E}" srcOrd="8" destOrd="0" presId="urn:microsoft.com/office/officeart/2005/8/layout/lProcess2"/>
    <dgm:cxn modelId="{0076ABC5-82B8-4DD3-AC4F-06C2893CEB9B}" type="presParOf" srcId="{9F0815D0-A07E-4A0E-ABAE-9B10969B3BF0}" destId="{785E40B5-4BD2-4FE1-854C-09C8D4BD2308}" srcOrd="11" destOrd="0" presId="urn:microsoft.com/office/officeart/2005/8/layout/lProcess2"/>
    <dgm:cxn modelId="{58E969E8-E517-4331-AC5A-E5A25954FA90}" type="presParOf" srcId="{9F0815D0-A07E-4A0E-ABAE-9B10969B3BF0}" destId="{2C297CBA-AC80-4357-88F6-7655B8FC3D6E}" srcOrd="12" destOrd="0" presId="urn:microsoft.com/office/officeart/2005/8/layout/lProcess2"/>
    <dgm:cxn modelId="{74B37BC8-9049-4003-864F-6F71F54E528B}" type="presParOf" srcId="{2C297CBA-AC80-4357-88F6-7655B8FC3D6E}" destId="{B20C707B-D8C4-4421-8958-1CEC7CCAB737}" srcOrd="0" destOrd="0" presId="urn:microsoft.com/office/officeart/2005/8/layout/lProcess2"/>
    <dgm:cxn modelId="{146B441D-3EE9-4A61-8313-F6C98FB87911}" type="presParOf" srcId="{2C297CBA-AC80-4357-88F6-7655B8FC3D6E}" destId="{D8A5FDAA-069E-459D-A0F4-DC952BDED724}" srcOrd="1" destOrd="0" presId="urn:microsoft.com/office/officeart/2005/8/layout/lProcess2"/>
    <dgm:cxn modelId="{1F77A67C-EF05-4C71-9D58-29294B152798}" type="presParOf" srcId="{2C297CBA-AC80-4357-88F6-7655B8FC3D6E}" destId="{9ACA2DF3-2A38-45C2-97D5-F16265D1C928}" srcOrd="2" destOrd="0" presId="urn:microsoft.com/office/officeart/2005/8/layout/lProcess2"/>
    <dgm:cxn modelId="{B7B62AA4-519D-4BFB-942E-FC239882552A}" type="presParOf" srcId="{9ACA2DF3-2A38-45C2-97D5-F16265D1C928}" destId="{84C2474F-E753-4FD3-94E5-0B7FE4E9C1AC}" srcOrd="0" destOrd="0" presId="urn:microsoft.com/office/officeart/2005/8/layout/lProcess2"/>
    <dgm:cxn modelId="{FCD4CD4E-FAAE-4088-922C-856A664B134A}" type="presParOf" srcId="{84C2474F-E753-4FD3-94E5-0B7FE4E9C1AC}" destId="{67ED364F-2C60-46D1-9AFD-14734A198CD4}" srcOrd="0" destOrd="0" presId="urn:microsoft.com/office/officeart/2005/8/layout/lProcess2"/>
    <dgm:cxn modelId="{75EAE8FA-4EAD-4F91-B07C-75DDF5B8AE3E}" type="presParOf" srcId="{84C2474F-E753-4FD3-94E5-0B7FE4E9C1AC}" destId="{53F95ABE-A1B9-43C2-8AD1-209F290FB4BD}" srcOrd="1" destOrd="0" presId="urn:microsoft.com/office/officeart/2005/8/layout/lProcess2"/>
    <dgm:cxn modelId="{84BAD361-AE32-4576-8E16-38D3F37F2C1A}" type="presParOf" srcId="{84C2474F-E753-4FD3-94E5-0B7FE4E9C1AC}" destId="{C49086AD-1643-4542-923A-E6C266A37143}" srcOrd="2" destOrd="0" presId="urn:microsoft.com/office/officeart/2005/8/layout/lProcess2"/>
    <dgm:cxn modelId="{96703927-9BD5-4D50-83D0-8B139485DF4F}" type="presParOf" srcId="{84C2474F-E753-4FD3-94E5-0B7FE4E9C1AC}" destId="{CC3A9507-4177-4BE7-AC26-5D129ABE75B1}" srcOrd="3" destOrd="0" presId="urn:microsoft.com/office/officeart/2005/8/layout/lProcess2"/>
    <dgm:cxn modelId="{F6F20795-2012-4A64-B3A1-CB489472EB94}" type="presParOf" srcId="{84C2474F-E753-4FD3-94E5-0B7FE4E9C1AC}" destId="{B6CD5C6A-D0C0-4C25-9678-70BEE4236A20}" srcOrd="4" destOrd="0" presId="urn:microsoft.com/office/officeart/2005/8/layout/lProcess2"/>
    <dgm:cxn modelId="{134DFCB8-BFA3-4B2E-91DA-AC984D7E4232}" type="presParOf" srcId="{84C2474F-E753-4FD3-94E5-0B7FE4E9C1AC}" destId="{93AA8086-C769-438C-92E3-5670F6523C60}" srcOrd="5" destOrd="0" presId="urn:microsoft.com/office/officeart/2005/8/layout/lProcess2"/>
    <dgm:cxn modelId="{C0C0D5C4-B960-4696-9651-459944F98C75}" type="presParOf" srcId="{84C2474F-E753-4FD3-94E5-0B7FE4E9C1AC}" destId="{4DAAA3A2-EBE7-470A-9823-34866344B5DD}" srcOrd="6" destOrd="0" presId="urn:microsoft.com/office/officeart/2005/8/layout/lProcess2"/>
    <dgm:cxn modelId="{D2F450AF-ACB5-4063-9183-639EAEB0CBEB}" type="presParOf" srcId="{84C2474F-E753-4FD3-94E5-0B7FE4E9C1AC}" destId="{89D18F48-C59E-4D88-A8F9-701B833A617E}" srcOrd="7" destOrd="0" presId="urn:microsoft.com/office/officeart/2005/8/layout/lProcess2"/>
    <dgm:cxn modelId="{D20B7CD9-62B7-4E44-8D5F-3E38C9CCF001}" type="presParOf" srcId="{84C2474F-E753-4FD3-94E5-0B7FE4E9C1AC}" destId="{2D8D51A9-DDD2-4F4B-B30B-C4A948FF2436}" srcOrd="8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800DBD-E5C7-44E5-8F74-CAD75C6D7296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89DEABD-341E-459B-AB6D-BF4E5132B095}">
      <dgm:prSet phldrT="[Text]" custT="1"/>
      <dgm:spPr>
        <a:noFill/>
      </dgm:spPr>
      <dgm:t>
        <a:bodyPr/>
        <a:lstStyle/>
        <a:p>
          <a:r>
            <a:rPr lang="en-IN" sz="1800" b="1" dirty="0">
              <a:solidFill>
                <a:schemeClr val="tx1"/>
              </a:solidFill>
            </a:rPr>
            <a:t>Relevance </a:t>
          </a:r>
          <a:endParaRPr lang="en-US" sz="1800" b="1" dirty="0">
            <a:solidFill>
              <a:schemeClr val="tx1"/>
            </a:solidFill>
          </a:endParaRPr>
        </a:p>
      </dgm:t>
    </dgm:pt>
    <dgm:pt modelId="{A0EFACFD-0D14-4C5B-BC17-2F740C5FB130}" type="parTrans" cxnId="{EF8A163A-527C-4867-A3E1-2D6D0230D8E5}">
      <dgm:prSet/>
      <dgm:spPr/>
      <dgm:t>
        <a:bodyPr/>
        <a:lstStyle/>
        <a:p>
          <a:endParaRPr lang="en-US"/>
        </a:p>
      </dgm:t>
    </dgm:pt>
    <dgm:pt modelId="{B956A6DA-4336-4BF5-85EA-52F5454248CA}" type="sibTrans" cxnId="{EF8A163A-527C-4867-A3E1-2D6D0230D8E5}">
      <dgm:prSet/>
      <dgm:spPr/>
      <dgm:t>
        <a:bodyPr/>
        <a:lstStyle/>
        <a:p>
          <a:endParaRPr lang="en-US"/>
        </a:p>
      </dgm:t>
    </dgm:pt>
    <dgm:pt modelId="{9D43F4AB-DD9C-4478-ACBE-1B3344BA042D}">
      <dgm:prSet phldrT="[Text]" custT="1"/>
      <dgm:spPr>
        <a:noFill/>
      </dgm:spPr>
      <dgm:t>
        <a:bodyPr/>
        <a:lstStyle/>
        <a:p>
          <a:r>
            <a:rPr lang="en-IN" sz="1800" b="1" dirty="0">
              <a:solidFill>
                <a:schemeClr val="tx1"/>
              </a:solidFill>
            </a:rPr>
            <a:t>Accuracy</a:t>
          </a:r>
          <a:endParaRPr lang="en-US" sz="1800" b="1" dirty="0">
            <a:solidFill>
              <a:schemeClr val="tx1"/>
            </a:solidFill>
          </a:endParaRPr>
        </a:p>
      </dgm:t>
    </dgm:pt>
    <dgm:pt modelId="{D59364B8-DA3C-46BD-8AAD-BE13B270CE87}" type="parTrans" cxnId="{D8A1E1E7-FE53-4BD0-A4C2-B663AAC249AB}">
      <dgm:prSet/>
      <dgm:spPr/>
      <dgm:t>
        <a:bodyPr/>
        <a:lstStyle/>
        <a:p>
          <a:endParaRPr lang="en-US"/>
        </a:p>
      </dgm:t>
    </dgm:pt>
    <dgm:pt modelId="{E1528E5F-5D2D-4E3A-9022-AA48E5EB754D}" type="sibTrans" cxnId="{D8A1E1E7-FE53-4BD0-A4C2-B663AAC249AB}">
      <dgm:prSet/>
      <dgm:spPr/>
      <dgm:t>
        <a:bodyPr/>
        <a:lstStyle/>
        <a:p>
          <a:endParaRPr lang="en-US"/>
        </a:p>
      </dgm:t>
    </dgm:pt>
    <dgm:pt modelId="{C5305F26-97B0-4400-93AF-D0DA521DB2C0}">
      <dgm:prSet phldrT="[Text]" custT="1"/>
      <dgm:spPr>
        <a:noFill/>
      </dgm:spPr>
      <dgm:t>
        <a:bodyPr/>
        <a:lstStyle/>
        <a:p>
          <a:r>
            <a:rPr lang="en-IN" sz="1800" b="1" dirty="0">
              <a:solidFill>
                <a:schemeClr val="tx1"/>
              </a:solidFill>
            </a:rPr>
            <a:t>Timeliness &amp; Punctuality </a:t>
          </a:r>
          <a:endParaRPr lang="en-US" sz="1800" b="1" dirty="0">
            <a:solidFill>
              <a:schemeClr val="tx1"/>
            </a:solidFill>
          </a:endParaRPr>
        </a:p>
      </dgm:t>
    </dgm:pt>
    <dgm:pt modelId="{EE56F8D1-3C3D-489A-B9A7-071A7DE5E372}" type="parTrans" cxnId="{91056919-8D56-48E5-9758-D9821D92BD8E}">
      <dgm:prSet/>
      <dgm:spPr/>
      <dgm:t>
        <a:bodyPr/>
        <a:lstStyle/>
        <a:p>
          <a:endParaRPr lang="en-US"/>
        </a:p>
      </dgm:t>
    </dgm:pt>
    <dgm:pt modelId="{B4A3654E-ADB4-48DA-A3FA-C7D93A223C97}" type="sibTrans" cxnId="{91056919-8D56-48E5-9758-D9821D92BD8E}">
      <dgm:prSet/>
      <dgm:spPr/>
      <dgm:t>
        <a:bodyPr/>
        <a:lstStyle/>
        <a:p>
          <a:endParaRPr lang="en-US"/>
        </a:p>
      </dgm:t>
    </dgm:pt>
    <dgm:pt modelId="{9D5565EB-703C-4589-A38B-E9C08C76E7C1}">
      <dgm:prSet phldrT="[Text]" custT="1"/>
      <dgm:spPr>
        <a:noFill/>
      </dgm:spPr>
      <dgm:t>
        <a:bodyPr/>
        <a:lstStyle/>
        <a:p>
          <a:r>
            <a:rPr lang="en-IN" sz="1800" b="1" dirty="0">
              <a:solidFill>
                <a:schemeClr val="tx1"/>
              </a:solidFill>
            </a:rPr>
            <a:t>Accessibility &amp; Clarity </a:t>
          </a:r>
          <a:endParaRPr lang="en-US" sz="1800" b="1" dirty="0">
            <a:solidFill>
              <a:schemeClr val="tx1"/>
            </a:solidFill>
          </a:endParaRPr>
        </a:p>
      </dgm:t>
    </dgm:pt>
    <dgm:pt modelId="{1B3C7289-07AA-4222-A2B8-B830C67F7BB4}" type="parTrans" cxnId="{B2654F4F-FBF9-40C5-AAFA-AAFF13ACB42C}">
      <dgm:prSet/>
      <dgm:spPr/>
      <dgm:t>
        <a:bodyPr/>
        <a:lstStyle/>
        <a:p>
          <a:endParaRPr lang="en-US"/>
        </a:p>
      </dgm:t>
    </dgm:pt>
    <dgm:pt modelId="{F05FF9D3-BA44-4925-9CE7-548377A90696}" type="sibTrans" cxnId="{B2654F4F-FBF9-40C5-AAFA-AAFF13ACB42C}">
      <dgm:prSet/>
      <dgm:spPr/>
      <dgm:t>
        <a:bodyPr/>
        <a:lstStyle/>
        <a:p>
          <a:endParaRPr lang="en-US"/>
        </a:p>
      </dgm:t>
    </dgm:pt>
    <dgm:pt modelId="{3B0D2EB2-E43D-4757-A641-749606901C4C}">
      <dgm:prSet phldrT="[Text]" custT="1"/>
      <dgm:spPr>
        <a:noFill/>
      </dgm:spPr>
      <dgm:t>
        <a:bodyPr/>
        <a:lstStyle/>
        <a:p>
          <a:r>
            <a:rPr lang="en-IN" sz="1800" b="1" dirty="0">
              <a:solidFill>
                <a:schemeClr val="tx1"/>
              </a:solidFill>
            </a:rPr>
            <a:t>Comparability </a:t>
          </a:r>
          <a:endParaRPr lang="en-US" sz="1800" b="1" dirty="0">
            <a:solidFill>
              <a:schemeClr val="tx1"/>
            </a:solidFill>
          </a:endParaRPr>
        </a:p>
      </dgm:t>
    </dgm:pt>
    <dgm:pt modelId="{0F8F8509-4916-4ACE-A97D-210E6D75C2CF}" type="parTrans" cxnId="{8EA500E0-7D97-41A7-B39D-76E1B51D366C}">
      <dgm:prSet/>
      <dgm:spPr/>
      <dgm:t>
        <a:bodyPr/>
        <a:lstStyle/>
        <a:p>
          <a:endParaRPr lang="en-US"/>
        </a:p>
      </dgm:t>
    </dgm:pt>
    <dgm:pt modelId="{3D2432CE-E698-4556-9B5A-8B5BC23AEAD6}" type="sibTrans" cxnId="{8EA500E0-7D97-41A7-B39D-76E1B51D366C}">
      <dgm:prSet/>
      <dgm:spPr/>
      <dgm:t>
        <a:bodyPr/>
        <a:lstStyle/>
        <a:p>
          <a:endParaRPr lang="en-US"/>
        </a:p>
      </dgm:t>
    </dgm:pt>
    <dgm:pt modelId="{EDDECB19-C747-44DC-A8F4-4FF8E88E79AD}">
      <dgm:prSet phldrT="[Text]" custT="1"/>
      <dgm:spPr>
        <a:noFill/>
      </dgm:spPr>
      <dgm:t>
        <a:bodyPr/>
        <a:lstStyle/>
        <a:p>
          <a:r>
            <a:rPr lang="en-IN" sz="1800" b="1" dirty="0">
              <a:solidFill>
                <a:schemeClr val="tx1"/>
              </a:solidFill>
            </a:rPr>
            <a:t>Coherence</a:t>
          </a:r>
          <a:endParaRPr lang="en-US" sz="1800" b="1" dirty="0">
            <a:solidFill>
              <a:schemeClr val="tx1"/>
            </a:solidFill>
          </a:endParaRPr>
        </a:p>
      </dgm:t>
    </dgm:pt>
    <dgm:pt modelId="{7ADD780D-B63B-4D78-80DC-0CF7F2031BF0}" type="parTrans" cxnId="{68764C01-D560-4C9C-8738-33EB8945C59F}">
      <dgm:prSet/>
      <dgm:spPr/>
      <dgm:t>
        <a:bodyPr/>
        <a:lstStyle/>
        <a:p>
          <a:endParaRPr lang="en-US"/>
        </a:p>
      </dgm:t>
    </dgm:pt>
    <dgm:pt modelId="{1CA0A8E9-C02A-4F6A-9C8C-3D93ED04AF4F}" type="sibTrans" cxnId="{68764C01-D560-4C9C-8738-33EB8945C59F}">
      <dgm:prSet/>
      <dgm:spPr/>
      <dgm:t>
        <a:bodyPr/>
        <a:lstStyle/>
        <a:p>
          <a:endParaRPr lang="en-US"/>
        </a:p>
      </dgm:t>
    </dgm:pt>
    <dgm:pt modelId="{C376F01A-4B9E-4319-AB47-D773A5182629}">
      <dgm:prSet phldrT="[Text]" custT="1"/>
      <dgm:spPr>
        <a:noFill/>
      </dgm:spPr>
      <dgm:t>
        <a:bodyPr/>
        <a:lstStyle/>
        <a:p>
          <a:r>
            <a:rPr lang="en-US" sz="1800" b="1" dirty="0">
              <a:solidFill>
                <a:schemeClr val="tx1"/>
              </a:solidFill>
            </a:rPr>
            <a:t>Completeness</a:t>
          </a:r>
        </a:p>
      </dgm:t>
    </dgm:pt>
    <dgm:pt modelId="{99551B6B-A14B-47B1-8C60-0DCD10B88360}" type="parTrans" cxnId="{FC0DA21A-3CCC-4A5A-991A-D44FDB30DA47}">
      <dgm:prSet/>
      <dgm:spPr/>
      <dgm:t>
        <a:bodyPr/>
        <a:lstStyle/>
        <a:p>
          <a:endParaRPr lang="en-US"/>
        </a:p>
      </dgm:t>
    </dgm:pt>
    <dgm:pt modelId="{71335C00-0EE4-46BC-9334-EB173DD0D58E}" type="sibTrans" cxnId="{FC0DA21A-3CCC-4A5A-991A-D44FDB30DA47}">
      <dgm:prSet/>
      <dgm:spPr/>
      <dgm:t>
        <a:bodyPr/>
        <a:lstStyle/>
        <a:p>
          <a:endParaRPr lang="en-US"/>
        </a:p>
      </dgm:t>
    </dgm:pt>
    <dgm:pt modelId="{ED435A8D-05A8-4BBD-87CC-4C9ACA26F304}" type="pres">
      <dgm:prSet presAssocID="{8E800DBD-E5C7-44E5-8F74-CAD75C6D729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359EDDE-DD8E-423B-8676-1D916190657B}" type="pres">
      <dgm:prSet presAssocID="{B89DEABD-341E-459B-AB6D-BF4E5132B095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AA9889-5BD1-46C2-ADBC-297D8550BFE7}" type="pres">
      <dgm:prSet presAssocID="{B89DEABD-341E-459B-AB6D-BF4E5132B095}" presName="spNode" presStyleCnt="0"/>
      <dgm:spPr/>
    </dgm:pt>
    <dgm:pt modelId="{E217F99D-D0B5-411E-966E-AF6A3969ECC1}" type="pres">
      <dgm:prSet presAssocID="{B956A6DA-4336-4BF5-85EA-52F5454248CA}" presName="sibTrans" presStyleLbl="sibTrans1D1" presStyleIdx="0" presStyleCnt="7"/>
      <dgm:spPr/>
      <dgm:t>
        <a:bodyPr/>
        <a:lstStyle/>
        <a:p>
          <a:endParaRPr lang="en-US"/>
        </a:p>
      </dgm:t>
    </dgm:pt>
    <dgm:pt modelId="{C4905B73-071E-4827-8E08-1395441789EE}" type="pres">
      <dgm:prSet presAssocID="{9D43F4AB-DD9C-4478-ACBE-1B3344BA042D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5B80C5-D738-4C44-9DA1-4F72E38A602C}" type="pres">
      <dgm:prSet presAssocID="{9D43F4AB-DD9C-4478-ACBE-1B3344BA042D}" presName="spNode" presStyleCnt="0"/>
      <dgm:spPr/>
    </dgm:pt>
    <dgm:pt modelId="{7FEE22CC-7230-4A2B-854D-09257707776D}" type="pres">
      <dgm:prSet presAssocID="{E1528E5F-5D2D-4E3A-9022-AA48E5EB754D}" presName="sibTrans" presStyleLbl="sibTrans1D1" presStyleIdx="1" presStyleCnt="7"/>
      <dgm:spPr/>
      <dgm:t>
        <a:bodyPr/>
        <a:lstStyle/>
        <a:p>
          <a:endParaRPr lang="en-US"/>
        </a:p>
      </dgm:t>
    </dgm:pt>
    <dgm:pt modelId="{87169F50-7E15-4CD3-B8C3-43609CA7821F}" type="pres">
      <dgm:prSet presAssocID="{C5305F26-97B0-4400-93AF-D0DA521DB2C0}" presName="node" presStyleLbl="node1" presStyleIdx="2" presStyleCnt="7" custScaleX="162906" custScaleY="968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DE2D11-90C6-4FE2-965F-AD49AECD22EB}" type="pres">
      <dgm:prSet presAssocID="{C5305F26-97B0-4400-93AF-D0DA521DB2C0}" presName="spNode" presStyleCnt="0"/>
      <dgm:spPr/>
    </dgm:pt>
    <dgm:pt modelId="{BE7154E5-02AD-469F-AEAC-D74A87D54EE7}" type="pres">
      <dgm:prSet presAssocID="{B4A3654E-ADB4-48DA-A3FA-C7D93A223C97}" presName="sibTrans" presStyleLbl="sibTrans1D1" presStyleIdx="2" presStyleCnt="7"/>
      <dgm:spPr/>
      <dgm:t>
        <a:bodyPr/>
        <a:lstStyle/>
        <a:p>
          <a:endParaRPr lang="en-US"/>
        </a:p>
      </dgm:t>
    </dgm:pt>
    <dgm:pt modelId="{E56146B1-3796-472C-99AE-764C04D9B6A4}" type="pres">
      <dgm:prSet presAssocID="{C376F01A-4B9E-4319-AB47-D773A5182629}" presName="node" presStyleLbl="node1" presStyleIdx="3" presStyleCnt="7" custScaleX="188198" custScaleY="51401" custRadScaleRad="107604" custRadScaleInc="-730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1C912E-EE9C-4D92-B712-428FE369D761}" type="pres">
      <dgm:prSet presAssocID="{C376F01A-4B9E-4319-AB47-D773A5182629}" presName="spNode" presStyleCnt="0"/>
      <dgm:spPr/>
    </dgm:pt>
    <dgm:pt modelId="{7285A434-639A-4FC9-90E2-40FD001541B2}" type="pres">
      <dgm:prSet presAssocID="{71335C00-0EE4-46BC-9334-EB173DD0D58E}" presName="sibTrans" presStyleLbl="sibTrans1D1" presStyleIdx="3" presStyleCnt="7"/>
      <dgm:spPr/>
      <dgm:t>
        <a:bodyPr/>
        <a:lstStyle/>
        <a:p>
          <a:endParaRPr lang="en-US"/>
        </a:p>
      </dgm:t>
    </dgm:pt>
    <dgm:pt modelId="{96405608-B09E-48FD-9D1B-9D1F6F9FC09E}" type="pres">
      <dgm:prSet presAssocID="{9D5565EB-703C-4589-A38B-E9C08C76E7C1}" presName="node" presStyleLbl="node1" presStyleIdx="4" presStyleCnt="7" custScaleX="2204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87FE3E-BA33-4D36-9BAE-3B24EBDF530A}" type="pres">
      <dgm:prSet presAssocID="{9D5565EB-703C-4589-A38B-E9C08C76E7C1}" presName="spNode" presStyleCnt="0"/>
      <dgm:spPr/>
    </dgm:pt>
    <dgm:pt modelId="{38F8670B-7C6D-4117-B17B-92DE1C18D909}" type="pres">
      <dgm:prSet presAssocID="{F05FF9D3-BA44-4925-9CE7-548377A90696}" presName="sibTrans" presStyleLbl="sibTrans1D1" presStyleIdx="4" presStyleCnt="7"/>
      <dgm:spPr/>
      <dgm:t>
        <a:bodyPr/>
        <a:lstStyle/>
        <a:p>
          <a:endParaRPr lang="en-US"/>
        </a:p>
      </dgm:t>
    </dgm:pt>
    <dgm:pt modelId="{BB9BCCDF-7129-4CA2-B308-33A5CAA6F3C3}" type="pres">
      <dgm:prSet presAssocID="{3B0D2EB2-E43D-4757-A641-749606901C4C}" presName="node" presStyleLbl="node1" presStyleIdx="5" presStyleCnt="7" custScaleX="13784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DFBC0B-9BEF-4723-892F-502100681DE7}" type="pres">
      <dgm:prSet presAssocID="{3B0D2EB2-E43D-4757-A641-749606901C4C}" presName="spNode" presStyleCnt="0"/>
      <dgm:spPr/>
    </dgm:pt>
    <dgm:pt modelId="{607EE801-54B7-4030-988B-06D1D2CA3DA1}" type="pres">
      <dgm:prSet presAssocID="{3D2432CE-E698-4556-9B5A-8B5BC23AEAD6}" presName="sibTrans" presStyleLbl="sibTrans1D1" presStyleIdx="5" presStyleCnt="7"/>
      <dgm:spPr/>
      <dgm:t>
        <a:bodyPr/>
        <a:lstStyle/>
        <a:p>
          <a:endParaRPr lang="en-US"/>
        </a:p>
      </dgm:t>
    </dgm:pt>
    <dgm:pt modelId="{BF74006A-C9BB-4DF8-932E-823F1B9ED4D8}" type="pres">
      <dgm:prSet presAssocID="{EDDECB19-C747-44DC-A8F4-4FF8E88E79AD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AD0622-241D-4E9C-BE5A-3F88EC54F75A}" type="pres">
      <dgm:prSet presAssocID="{EDDECB19-C747-44DC-A8F4-4FF8E88E79AD}" presName="spNode" presStyleCnt="0"/>
      <dgm:spPr/>
    </dgm:pt>
    <dgm:pt modelId="{B7C313C5-5935-4491-A6B7-69CDAC875363}" type="pres">
      <dgm:prSet presAssocID="{1CA0A8E9-C02A-4F6A-9C8C-3D93ED04AF4F}" presName="sibTrans" presStyleLbl="sibTrans1D1" presStyleIdx="6" presStyleCnt="7"/>
      <dgm:spPr/>
      <dgm:t>
        <a:bodyPr/>
        <a:lstStyle/>
        <a:p>
          <a:endParaRPr lang="en-US"/>
        </a:p>
      </dgm:t>
    </dgm:pt>
  </dgm:ptLst>
  <dgm:cxnLst>
    <dgm:cxn modelId="{1A3A81E7-5F1F-43CB-9488-17BE111F17D2}" type="presOf" srcId="{EDDECB19-C747-44DC-A8F4-4FF8E88E79AD}" destId="{BF74006A-C9BB-4DF8-932E-823F1B9ED4D8}" srcOrd="0" destOrd="0" presId="urn:microsoft.com/office/officeart/2005/8/layout/cycle6"/>
    <dgm:cxn modelId="{8EA500E0-7D97-41A7-B39D-76E1B51D366C}" srcId="{8E800DBD-E5C7-44E5-8F74-CAD75C6D7296}" destId="{3B0D2EB2-E43D-4757-A641-749606901C4C}" srcOrd="5" destOrd="0" parTransId="{0F8F8509-4916-4ACE-A97D-210E6D75C2CF}" sibTransId="{3D2432CE-E698-4556-9B5A-8B5BC23AEAD6}"/>
    <dgm:cxn modelId="{E0120F5D-34A1-4BDB-ADA6-1C0174C00421}" type="presOf" srcId="{8E800DBD-E5C7-44E5-8F74-CAD75C6D7296}" destId="{ED435A8D-05A8-4BBD-87CC-4C9ACA26F304}" srcOrd="0" destOrd="0" presId="urn:microsoft.com/office/officeart/2005/8/layout/cycle6"/>
    <dgm:cxn modelId="{62C384CF-7546-4251-9FC1-5B7890CAC0EC}" type="presOf" srcId="{B4A3654E-ADB4-48DA-A3FA-C7D93A223C97}" destId="{BE7154E5-02AD-469F-AEAC-D74A87D54EE7}" srcOrd="0" destOrd="0" presId="urn:microsoft.com/office/officeart/2005/8/layout/cycle6"/>
    <dgm:cxn modelId="{EA7EA842-0E46-4046-9E32-FD682EF14A2E}" type="presOf" srcId="{9D5565EB-703C-4589-A38B-E9C08C76E7C1}" destId="{96405608-B09E-48FD-9D1B-9D1F6F9FC09E}" srcOrd="0" destOrd="0" presId="urn:microsoft.com/office/officeart/2005/8/layout/cycle6"/>
    <dgm:cxn modelId="{EF8A163A-527C-4867-A3E1-2D6D0230D8E5}" srcId="{8E800DBD-E5C7-44E5-8F74-CAD75C6D7296}" destId="{B89DEABD-341E-459B-AB6D-BF4E5132B095}" srcOrd="0" destOrd="0" parTransId="{A0EFACFD-0D14-4C5B-BC17-2F740C5FB130}" sibTransId="{B956A6DA-4336-4BF5-85EA-52F5454248CA}"/>
    <dgm:cxn modelId="{2E5BC0FA-8185-4234-89F5-14ECD0C55207}" type="presOf" srcId="{1CA0A8E9-C02A-4F6A-9C8C-3D93ED04AF4F}" destId="{B7C313C5-5935-4491-A6B7-69CDAC875363}" srcOrd="0" destOrd="0" presId="urn:microsoft.com/office/officeart/2005/8/layout/cycle6"/>
    <dgm:cxn modelId="{C48659BB-E7B8-4D2E-8984-FE3AA56E41A7}" type="presOf" srcId="{E1528E5F-5D2D-4E3A-9022-AA48E5EB754D}" destId="{7FEE22CC-7230-4A2B-854D-09257707776D}" srcOrd="0" destOrd="0" presId="urn:microsoft.com/office/officeart/2005/8/layout/cycle6"/>
    <dgm:cxn modelId="{69069DAA-204D-4033-A2C5-7035EF2DAAED}" type="presOf" srcId="{C5305F26-97B0-4400-93AF-D0DA521DB2C0}" destId="{87169F50-7E15-4CD3-B8C3-43609CA7821F}" srcOrd="0" destOrd="0" presId="urn:microsoft.com/office/officeart/2005/8/layout/cycle6"/>
    <dgm:cxn modelId="{E44AF154-9EF2-4142-9455-F3149FA75112}" type="presOf" srcId="{3B0D2EB2-E43D-4757-A641-749606901C4C}" destId="{BB9BCCDF-7129-4CA2-B308-33A5CAA6F3C3}" srcOrd="0" destOrd="0" presId="urn:microsoft.com/office/officeart/2005/8/layout/cycle6"/>
    <dgm:cxn modelId="{6F494DE2-CBA9-4A35-BBCE-5BF901BE50A9}" type="presOf" srcId="{B89DEABD-341E-459B-AB6D-BF4E5132B095}" destId="{C359EDDE-DD8E-423B-8676-1D916190657B}" srcOrd="0" destOrd="0" presId="urn:microsoft.com/office/officeart/2005/8/layout/cycle6"/>
    <dgm:cxn modelId="{91056919-8D56-48E5-9758-D9821D92BD8E}" srcId="{8E800DBD-E5C7-44E5-8F74-CAD75C6D7296}" destId="{C5305F26-97B0-4400-93AF-D0DA521DB2C0}" srcOrd="2" destOrd="0" parTransId="{EE56F8D1-3C3D-489A-B9A7-071A7DE5E372}" sibTransId="{B4A3654E-ADB4-48DA-A3FA-C7D93A223C97}"/>
    <dgm:cxn modelId="{B2654F4F-FBF9-40C5-AAFA-AAFF13ACB42C}" srcId="{8E800DBD-E5C7-44E5-8F74-CAD75C6D7296}" destId="{9D5565EB-703C-4589-A38B-E9C08C76E7C1}" srcOrd="4" destOrd="0" parTransId="{1B3C7289-07AA-4222-A2B8-B830C67F7BB4}" sibTransId="{F05FF9D3-BA44-4925-9CE7-548377A90696}"/>
    <dgm:cxn modelId="{97838674-822F-4E22-A4D1-A626E9D9CCAE}" type="presOf" srcId="{71335C00-0EE4-46BC-9334-EB173DD0D58E}" destId="{7285A434-639A-4FC9-90E2-40FD001541B2}" srcOrd="0" destOrd="0" presId="urn:microsoft.com/office/officeart/2005/8/layout/cycle6"/>
    <dgm:cxn modelId="{96C8FECC-F633-40DF-9F0F-B74774968955}" type="presOf" srcId="{C376F01A-4B9E-4319-AB47-D773A5182629}" destId="{E56146B1-3796-472C-99AE-764C04D9B6A4}" srcOrd="0" destOrd="0" presId="urn:microsoft.com/office/officeart/2005/8/layout/cycle6"/>
    <dgm:cxn modelId="{D8A1E1E7-FE53-4BD0-A4C2-B663AAC249AB}" srcId="{8E800DBD-E5C7-44E5-8F74-CAD75C6D7296}" destId="{9D43F4AB-DD9C-4478-ACBE-1B3344BA042D}" srcOrd="1" destOrd="0" parTransId="{D59364B8-DA3C-46BD-8AAD-BE13B270CE87}" sibTransId="{E1528E5F-5D2D-4E3A-9022-AA48E5EB754D}"/>
    <dgm:cxn modelId="{625BA80B-01EF-4F7B-9079-701AC0812CD8}" type="presOf" srcId="{B956A6DA-4336-4BF5-85EA-52F5454248CA}" destId="{E217F99D-D0B5-411E-966E-AF6A3969ECC1}" srcOrd="0" destOrd="0" presId="urn:microsoft.com/office/officeart/2005/8/layout/cycle6"/>
    <dgm:cxn modelId="{3A61D8FB-A9B5-458D-8BAE-F81D47B40FF9}" type="presOf" srcId="{3D2432CE-E698-4556-9B5A-8B5BC23AEAD6}" destId="{607EE801-54B7-4030-988B-06D1D2CA3DA1}" srcOrd="0" destOrd="0" presId="urn:microsoft.com/office/officeart/2005/8/layout/cycle6"/>
    <dgm:cxn modelId="{FC0DA21A-3CCC-4A5A-991A-D44FDB30DA47}" srcId="{8E800DBD-E5C7-44E5-8F74-CAD75C6D7296}" destId="{C376F01A-4B9E-4319-AB47-D773A5182629}" srcOrd="3" destOrd="0" parTransId="{99551B6B-A14B-47B1-8C60-0DCD10B88360}" sibTransId="{71335C00-0EE4-46BC-9334-EB173DD0D58E}"/>
    <dgm:cxn modelId="{26BD2022-CA1B-4DC8-B9A7-1D5434D22B4E}" type="presOf" srcId="{F05FF9D3-BA44-4925-9CE7-548377A90696}" destId="{38F8670B-7C6D-4117-B17B-92DE1C18D909}" srcOrd="0" destOrd="0" presId="urn:microsoft.com/office/officeart/2005/8/layout/cycle6"/>
    <dgm:cxn modelId="{86E8CB7C-6FF0-42DF-9050-B688B813748B}" type="presOf" srcId="{9D43F4AB-DD9C-4478-ACBE-1B3344BA042D}" destId="{C4905B73-071E-4827-8E08-1395441789EE}" srcOrd="0" destOrd="0" presId="urn:microsoft.com/office/officeart/2005/8/layout/cycle6"/>
    <dgm:cxn modelId="{68764C01-D560-4C9C-8738-33EB8945C59F}" srcId="{8E800DBD-E5C7-44E5-8F74-CAD75C6D7296}" destId="{EDDECB19-C747-44DC-A8F4-4FF8E88E79AD}" srcOrd="6" destOrd="0" parTransId="{7ADD780D-B63B-4D78-80DC-0CF7F2031BF0}" sibTransId="{1CA0A8E9-C02A-4F6A-9C8C-3D93ED04AF4F}"/>
    <dgm:cxn modelId="{96C31CF6-4738-4030-9BF3-0ECA1183A504}" type="presParOf" srcId="{ED435A8D-05A8-4BBD-87CC-4C9ACA26F304}" destId="{C359EDDE-DD8E-423B-8676-1D916190657B}" srcOrd="0" destOrd="0" presId="urn:microsoft.com/office/officeart/2005/8/layout/cycle6"/>
    <dgm:cxn modelId="{BE5459D4-07D5-42B1-9574-D1B78F80957E}" type="presParOf" srcId="{ED435A8D-05A8-4BBD-87CC-4C9ACA26F304}" destId="{BFAA9889-5BD1-46C2-ADBC-297D8550BFE7}" srcOrd="1" destOrd="0" presId="urn:microsoft.com/office/officeart/2005/8/layout/cycle6"/>
    <dgm:cxn modelId="{E1A48589-1F95-40E1-8800-D9836E8AE16D}" type="presParOf" srcId="{ED435A8D-05A8-4BBD-87CC-4C9ACA26F304}" destId="{E217F99D-D0B5-411E-966E-AF6A3969ECC1}" srcOrd="2" destOrd="0" presId="urn:microsoft.com/office/officeart/2005/8/layout/cycle6"/>
    <dgm:cxn modelId="{3EEE2F24-369A-4AC7-B4B7-36CAB0A12531}" type="presParOf" srcId="{ED435A8D-05A8-4BBD-87CC-4C9ACA26F304}" destId="{C4905B73-071E-4827-8E08-1395441789EE}" srcOrd="3" destOrd="0" presId="urn:microsoft.com/office/officeart/2005/8/layout/cycle6"/>
    <dgm:cxn modelId="{4FDC8483-F352-40EE-B58B-521622F1AC38}" type="presParOf" srcId="{ED435A8D-05A8-4BBD-87CC-4C9ACA26F304}" destId="{395B80C5-D738-4C44-9DA1-4F72E38A602C}" srcOrd="4" destOrd="0" presId="urn:microsoft.com/office/officeart/2005/8/layout/cycle6"/>
    <dgm:cxn modelId="{278F8623-E0E5-48E6-94B2-4F2A0BC618B9}" type="presParOf" srcId="{ED435A8D-05A8-4BBD-87CC-4C9ACA26F304}" destId="{7FEE22CC-7230-4A2B-854D-09257707776D}" srcOrd="5" destOrd="0" presId="urn:microsoft.com/office/officeart/2005/8/layout/cycle6"/>
    <dgm:cxn modelId="{FCFAC5F7-3290-4968-B6D2-D8469CD007F7}" type="presParOf" srcId="{ED435A8D-05A8-4BBD-87CC-4C9ACA26F304}" destId="{87169F50-7E15-4CD3-B8C3-43609CA7821F}" srcOrd="6" destOrd="0" presId="urn:microsoft.com/office/officeart/2005/8/layout/cycle6"/>
    <dgm:cxn modelId="{1EAE24F7-183E-4812-BF40-927E9190BEDD}" type="presParOf" srcId="{ED435A8D-05A8-4BBD-87CC-4C9ACA26F304}" destId="{D9DE2D11-90C6-4FE2-965F-AD49AECD22EB}" srcOrd="7" destOrd="0" presId="urn:microsoft.com/office/officeart/2005/8/layout/cycle6"/>
    <dgm:cxn modelId="{B2CF2F33-2AD7-4172-97A1-AD0E215C0E19}" type="presParOf" srcId="{ED435A8D-05A8-4BBD-87CC-4C9ACA26F304}" destId="{BE7154E5-02AD-469F-AEAC-D74A87D54EE7}" srcOrd="8" destOrd="0" presId="urn:microsoft.com/office/officeart/2005/8/layout/cycle6"/>
    <dgm:cxn modelId="{FE300633-44D4-47D3-AFA6-5B6DB1EBC3CA}" type="presParOf" srcId="{ED435A8D-05A8-4BBD-87CC-4C9ACA26F304}" destId="{E56146B1-3796-472C-99AE-764C04D9B6A4}" srcOrd="9" destOrd="0" presId="urn:microsoft.com/office/officeart/2005/8/layout/cycle6"/>
    <dgm:cxn modelId="{45F81EFC-E89C-4388-9D68-EBABA132F729}" type="presParOf" srcId="{ED435A8D-05A8-4BBD-87CC-4C9ACA26F304}" destId="{EA1C912E-EE9C-4D92-B712-428FE369D761}" srcOrd="10" destOrd="0" presId="urn:microsoft.com/office/officeart/2005/8/layout/cycle6"/>
    <dgm:cxn modelId="{3788CF05-DC28-49B6-9191-A94CD62E4B96}" type="presParOf" srcId="{ED435A8D-05A8-4BBD-87CC-4C9ACA26F304}" destId="{7285A434-639A-4FC9-90E2-40FD001541B2}" srcOrd="11" destOrd="0" presId="urn:microsoft.com/office/officeart/2005/8/layout/cycle6"/>
    <dgm:cxn modelId="{0A54BFAD-F373-4481-8836-9F93A4F87CFC}" type="presParOf" srcId="{ED435A8D-05A8-4BBD-87CC-4C9ACA26F304}" destId="{96405608-B09E-48FD-9D1B-9D1F6F9FC09E}" srcOrd="12" destOrd="0" presId="urn:microsoft.com/office/officeart/2005/8/layout/cycle6"/>
    <dgm:cxn modelId="{1A7E4CA5-07E1-4852-9463-775CF08E0CC4}" type="presParOf" srcId="{ED435A8D-05A8-4BBD-87CC-4C9ACA26F304}" destId="{5987FE3E-BA33-4D36-9BAE-3B24EBDF530A}" srcOrd="13" destOrd="0" presId="urn:microsoft.com/office/officeart/2005/8/layout/cycle6"/>
    <dgm:cxn modelId="{B581C9EE-3684-4944-B099-44960AF826EB}" type="presParOf" srcId="{ED435A8D-05A8-4BBD-87CC-4C9ACA26F304}" destId="{38F8670B-7C6D-4117-B17B-92DE1C18D909}" srcOrd="14" destOrd="0" presId="urn:microsoft.com/office/officeart/2005/8/layout/cycle6"/>
    <dgm:cxn modelId="{9EF80D0C-29FB-453A-B9A5-709FA9402EB4}" type="presParOf" srcId="{ED435A8D-05A8-4BBD-87CC-4C9ACA26F304}" destId="{BB9BCCDF-7129-4CA2-B308-33A5CAA6F3C3}" srcOrd="15" destOrd="0" presId="urn:microsoft.com/office/officeart/2005/8/layout/cycle6"/>
    <dgm:cxn modelId="{E758E6AF-5AB0-49D2-A75C-7FC3C7CC694A}" type="presParOf" srcId="{ED435A8D-05A8-4BBD-87CC-4C9ACA26F304}" destId="{DEDFBC0B-9BEF-4723-892F-502100681DE7}" srcOrd="16" destOrd="0" presId="urn:microsoft.com/office/officeart/2005/8/layout/cycle6"/>
    <dgm:cxn modelId="{9186BAAF-FAFF-48B9-8234-BA1E0BFE51C2}" type="presParOf" srcId="{ED435A8D-05A8-4BBD-87CC-4C9ACA26F304}" destId="{607EE801-54B7-4030-988B-06D1D2CA3DA1}" srcOrd="17" destOrd="0" presId="urn:microsoft.com/office/officeart/2005/8/layout/cycle6"/>
    <dgm:cxn modelId="{A04F5C9A-3570-4D3F-B04A-AE54AC0D1928}" type="presParOf" srcId="{ED435A8D-05A8-4BBD-87CC-4C9ACA26F304}" destId="{BF74006A-C9BB-4DF8-932E-823F1B9ED4D8}" srcOrd="18" destOrd="0" presId="urn:microsoft.com/office/officeart/2005/8/layout/cycle6"/>
    <dgm:cxn modelId="{01D909C4-A808-4E98-8CA9-229042F1720B}" type="presParOf" srcId="{ED435A8D-05A8-4BBD-87CC-4C9ACA26F304}" destId="{F7AD0622-241D-4E9C-BE5A-3F88EC54F75A}" srcOrd="19" destOrd="0" presId="urn:microsoft.com/office/officeart/2005/8/layout/cycle6"/>
    <dgm:cxn modelId="{4E410CE5-FAA8-4793-B49A-BFB6BDA69222}" type="presParOf" srcId="{ED435A8D-05A8-4BBD-87CC-4C9ACA26F304}" destId="{B7C313C5-5935-4491-A6B7-69CDAC875363}" srcOrd="20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F8C6663-E623-490E-8953-35A3D92D83EA}" type="doc">
      <dgm:prSet loTypeId="urn:microsoft.com/office/officeart/2005/8/layout/hList1" loCatId="list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en-IN"/>
        </a:p>
      </dgm:t>
    </dgm:pt>
    <dgm:pt modelId="{47CBC807-E9BD-4B1E-8526-3872D7C1D84C}">
      <dgm:prSet phldrT="[Text]" custT="1"/>
      <dgm:spPr>
        <a:xfrm>
          <a:off x="2714" y="255767"/>
          <a:ext cx="2646759" cy="1034365"/>
        </a:xfrm>
      </dgm:spPr>
      <dgm:t>
        <a:bodyPr/>
        <a:lstStyle/>
        <a:p>
          <a:r>
            <a:rPr lang="en-US" sz="1800" b="1" dirty="0" smtClean="0">
              <a:solidFill>
                <a:schemeClr val="bg1"/>
              </a:solidFill>
              <a:latin typeface="Bookman Old Style"/>
              <a:ea typeface="+mn-ea"/>
              <a:cs typeface="+mn-cs"/>
            </a:rPr>
            <a:t>Analytical reports </a:t>
          </a:r>
          <a:endParaRPr lang="en-IN" sz="1800" b="1" dirty="0">
            <a:solidFill>
              <a:schemeClr val="bg1"/>
            </a:solidFill>
            <a:latin typeface="Bookman Old Style"/>
            <a:ea typeface="+mn-ea"/>
            <a:cs typeface="+mn-cs"/>
          </a:endParaRPr>
        </a:p>
      </dgm:t>
    </dgm:pt>
    <dgm:pt modelId="{C73E2F60-B8CC-46EB-8CBE-A3309125B55C}" type="parTrans" cxnId="{C020ED4E-5340-4884-8A78-CF13EF9F2112}">
      <dgm:prSet/>
      <dgm:spPr/>
      <dgm:t>
        <a:bodyPr/>
        <a:lstStyle/>
        <a:p>
          <a:endParaRPr lang="en-IN" sz="1600">
            <a:solidFill>
              <a:schemeClr val="tx1"/>
            </a:solidFill>
          </a:endParaRPr>
        </a:p>
      </dgm:t>
    </dgm:pt>
    <dgm:pt modelId="{1685C2BF-0965-49AC-9006-37B07491A1C2}" type="sibTrans" cxnId="{C020ED4E-5340-4884-8A78-CF13EF9F2112}">
      <dgm:prSet/>
      <dgm:spPr/>
      <dgm:t>
        <a:bodyPr/>
        <a:lstStyle/>
        <a:p>
          <a:endParaRPr lang="en-IN" sz="1600">
            <a:solidFill>
              <a:schemeClr val="tx1"/>
            </a:solidFill>
          </a:endParaRPr>
        </a:p>
      </dgm:t>
    </dgm:pt>
    <dgm:pt modelId="{10399D07-0E4F-44A1-BFE4-4843EB87AFDA}">
      <dgm:prSet phldrT="[Text]" custT="1"/>
      <dgm:spPr>
        <a:xfrm>
          <a:off x="2714" y="1290132"/>
          <a:ext cx="2646759" cy="3788100"/>
        </a:xfrm>
      </dgm:spPr>
      <dgm:t>
        <a:bodyPr/>
        <a:lstStyle/>
        <a:p>
          <a:r>
            <a:rPr lang="en-US" sz="1600" dirty="0" smtClean="0">
              <a:latin typeface="Bookman Old Style" pitchFamily="18" charset="0"/>
              <a:ea typeface="+mn-ea"/>
              <a:cs typeface="+mn-cs"/>
            </a:rPr>
            <a:t>Scorecard &amp; Dashboard</a:t>
          </a:r>
          <a:endParaRPr lang="en-IN" sz="1600" dirty="0">
            <a:latin typeface="Bookman Old Style" pitchFamily="18" charset="0"/>
            <a:ea typeface="+mn-ea"/>
            <a:cs typeface="+mn-cs"/>
          </a:endParaRPr>
        </a:p>
      </dgm:t>
    </dgm:pt>
    <dgm:pt modelId="{C61A8148-F17D-4376-A069-5BD01995734F}" type="parTrans" cxnId="{7FBB7232-3F5B-4C15-A94B-0D48295CC538}">
      <dgm:prSet/>
      <dgm:spPr/>
      <dgm:t>
        <a:bodyPr/>
        <a:lstStyle/>
        <a:p>
          <a:endParaRPr lang="en-IN" sz="1600">
            <a:solidFill>
              <a:schemeClr val="tx1"/>
            </a:solidFill>
          </a:endParaRPr>
        </a:p>
      </dgm:t>
    </dgm:pt>
    <dgm:pt modelId="{9CF8B6CA-35F1-41BB-AB4A-3F29DAF157D0}" type="sibTrans" cxnId="{7FBB7232-3F5B-4C15-A94B-0D48295CC538}">
      <dgm:prSet/>
      <dgm:spPr/>
      <dgm:t>
        <a:bodyPr/>
        <a:lstStyle/>
        <a:p>
          <a:endParaRPr lang="en-IN" sz="1600">
            <a:solidFill>
              <a:schemeClr val="tx1"/>
            </a:solidFill>
          </a:endParaRPr>
        </a:p>
      </dgm:t>
    </dgm:pt>
    <dgm:pt modelId="{7712A390-4AF3-449A-AA5E-B2149E2BF251}">
      <dgm:prSet phldrT="[Text]" custT="1"/>
      <dgm:spPr>
        <a:xfrm>
          <a:off x="3020020" y="255767"/>
          <a:ext cx="2646759" cy="1034365"/>
        </a:xfrm>
      </dgm:spPr>
      <dgm:t>
        <a:bodyPr/>
        <a:lstStyle/>
        <a:p>
          <a:r>
            <a:rPr lang="en-US" sz="1800" b="1" dirty="0" smtClean="0">
              <a:solidFill>
                <a:schemeClr val="tx1"/>
              </a:solidFill>
              <a:latin typeface="Bookman Old Style" pitchFamily="18" charset="0"/>
              <a:ea typeface="+mn-ea"/>
              <a:cs typeface="+mn-cs"/>
            </a:rPr>
            <a:t>Standard reports</a:t>
          </a:r>
          <a:endParaRPr lang="en-IN" sz="1800" b="1" dirty="0">
            <a:solidFill>
              <a:schemeClr val="tx1"/>
            </a:solidFill>
            <a:latin typeface="Bookman Old Style" pitchFamily="18" charset="0"/>
            <a:ea typeface="+mn-ea"/>
            <a:cs typeface="+mn-cs"/>
          </a:endParaRPr>
        </a:p>
      </dgm:t>
    </dgm:pt>
    <dgm:pt modelId="{5659282A-B4A4-4BCF-AE9A-59032471DFB5}" type="parTrans" cxnId="{E1D92407-9570-4533-AD75-DCFBE2047340}">
      <dgm:prSet/>
      <dgm:spPr/>
      <dgm:t>
        <a:bodyPr/>
        <a:lstStyle/>
        <a:p>
          <a:endParaRPr lang="en-IN" sz="1600">
            <a:solidFill>
              <a:schemeClr val="tx1"/>
            </a:solidFill>
          </a:endParaRPr>
        </a:p>
      </dgm:t>
    </dgm:pt>
    <dgm:pt modelId="{DF6BBDB5-EB85-4720-859E-A71A0B7671EA}" type="sibTrans" cxnId="{E1D92407-9570-4533-AD75-DCFBE2047340}">
      <dgm:prSet/>
      <dgm:spPr/>
      <dgm:t>
        <a:bodyPr/>
        <a:lstStyle/>
        <a:p>
          <a:endParaRPr lang="en-IN" sz="1600">
            <a:solidFill>
              <a:schemeClr val="tx1"/>
            </a:solidFill>
          </a:endParaRPr>
        </a:p>
      </dgm:t>
    </dgm:pt>
    <dgm:pt modelId="{3A27FAC9-1E1E-488A-99FE-825C4BB5E5FD}">
      <dgm:prSet phldrT="[Text]" custT="1"/>
      <dgm:spPr>
        <a:xfrm>
          <a:off x="6037326" y="255767"/>
          <a:ext cx="2646759" cy="1034365"/>
        </a:xfrm>
      </dgm:spPr>
      <dgm:t>
        <a:bodyPr/>
        <a:lstStyle/>
        <a:p>
          <a:r>
            <a:rPr lang="en-US" sz="1800" b="1" dirty="0" smtClean="0">
              <a:solidFill>
                <a:schemeClr val="tx1"/>
              </a:solidFill>
              <a:latin typeface="Bookman Old Style" pitchFamily="18" charset="0"/>
              <a:ea typeface="+mn-ea"/>
              <a:cs typeface="+mn-cs"/>
            </a:rPr>
            <a:t>Live reports</a:t>
          </a:r>
          <a:endParaRPr lang="en-IN" sz="1800" b="1" dirty="0">
            <a:solidFill>
              <a:schemeClr val="tx1"/>
            </a:solidFill>
            <a:latin typeface="Bookman Old Style" pitchFamily="18" charset="0"/>
            <a:ea typeface="+mn-ea"/>
            <a:cs typeface="+mn-cs"/>
          </a:endParaRPr>
        </a:p>
      </dgm:t>
    </dgm:pt>
    <dgm:pt modelId="{68734A53-DCBE-4952-87A0-C45A4D878374}" type="parTrans" cxnId="{205F3DFB-AB56-4370-ADE9-B66725935752}">
      <dgm:prSet/>
      <dgm:spPr/>
      <dgm:t>
        <a:bodyPr/>
        <a:lstStyle/>
        <a:p>
          <a:endParaRPr lang="en-IN" sz="1600">
            <a:solidFill>
              <a:schemeClr val="tx1"/>
            </a:solidFill>
          </a:endParaRPr>
        </a:p>
      </dgm:t>
    </dgm:pt>
    <dgm:pt modelId="{A9A480F5-8E45-4FD9-8590-D193AC1CF0FC}" type="sibTrans" cxnId="{205F3DFB-AB56-4370-ADE9-B66725935752}">
      <dgm:prSet/>
      <dgm:spPr/>
      <dgm:t>
        <a:bodyPr/>
        <a:lstStyle/>
        <a:p>
          <a:endParaRPr lang="en-IN" sz="1600">
            <a:solidFill>
              <a:schemeClr val="tx1"/>
            </a:solidFill>
          </a:endParaRPr>
        </a:p>
      </dgm:t>
    </dgm:pt>
    <dgm:pt modelId="{74F63CF5-0509-42A8-AE57-474859EEAB44}">
      <dgm:prSet phldrT="[Text]" custT="1"/>
      <dgm:spPr>
        <a:xfrm>
          <a:off x="6037326" y="1290132"/>
          <a:ext cx="2646759" cy="3788100"/>
        </a:xfrm>
      </dgm:spPr>
      <dgm:t>
        <a:bodyPr/>
        <a:lstStyle/>
        <a:p>
          <a:r>
            <a:rPr lang="en-US" sz="1600" dirty="0" smtClean="0">
              <a:latin typeface="Bookman Old Style"/>
              <a:ea typeface="+mn-ea"/>
              <a:cs typeface="+mn-cs"/>
            </a:rPr>
            <a:t>Data reporting Status</a:t>
          </a:r>
          <a:endParaRPr lang="en-IN" sz="1600" dirty="0">
            <a:latin typeface="Bookman Old Style"/>
            <a:ea typeface="+mn-ea"/>
            <a:cs typeface="+mn-cs"/>
          </a:endParaRPr>
        </a:p>
      </dgm:t>
    </dgm:pt>
    <dgm:pt modelId="{A0813A78-0DE3-43A3-BDC2-F2A42C49F4E2}" type="parTrans" cxnId="{A7524D7A-403D-433D-9E3B-DF51B0C7FD86}">
      <dgm:prSet/>
      <dgm:spPr/>
      <dgm:t>
        <a:bodyPr/>
        <a:lstStyle/>
        <a:p>
          <a:endParaRPr lang="en-IN" sz="1600">
            <a:solidFill>
              <a:schemeClr val="tx1"/>
            </a:solidFill>
          </a:endParaRPr>
        </a:p>
      </dgm:t>
    </dgm:pt>
    <dgm:pt modelId="{9ECF51FF-9A58-4712-8145-E9E471ADC809}" type="sibTrans" cxnId="{A7524D7A-403D-433D-9E3B-DF51B0C7FD86}">
      <dgm:prSet/>
      <dgm:spPr/>
      <dgm:t>
        <a:bodyPr/>
        <a:lstStyle/>
        <a:p>
          <a:endParaRPr lang="en-IN" sz="1600">
            <a:solidFill>
              <a:schemeClr val="tx1"/>
            </a:solidFill>
          </a:endParaRPr>
        </a:p>
      </dgm:t>
    </dgm:pt>
    <dgm:pt modelId="{0895129C-2611-400D-8CCA-3CCEE8E45FF9}">
      <dgm:prSet custT="1"/>
      <dgm:spPr>
        <a:xfrm>
          <a:off x="2714" y="1290132"/>
          <a:ext cx="2646759" cy="3788100"/>
        </a:xfrm>
      </dgm:spPr>
      <dgm:t>
        <a:bodyPr/>
        <a:lstStyle/>
        <a:p>
          <a:r>
            <a:rPr lang="en-US" sz="1600" dirty="0" smtClean="0">
              <a:latin typeface="Bookman Old Style" pitchFamily="18" charset="0"/>
              <a:ea typeface="+mn-ea"/>
              <a:cs typeface="+mn-cs"/>
            </a:rPr>
            <a:t>Factsheet: State &amp; District</a:t>
          </a:r>
        </a:p>
      </dgm:t>
    </dgm:pt>
    <dgm:pt modelId="{D6CD6088-0A99-46B1-B8B5-65D0E204CF10}" type="parTrans" cxnId="{8F9D50E3-7123-48AE-B931-FF69CEE6DE6A}">
      <dgm:prSet/>
      <dgm:spPr/>
      <dgm:t>
        <a:bodyPr/>
        <a:lstStyle/>
        <a:p>
          <a:endParaRPr lang="en-IN" sz="1600">
            <a:solidFill>
              <a:schemeClr val="tx1"/>
            </a:solidFill>
          </a:endParaRPr>
        </a:p>
      </dgm:t>
    </dgm:pt>
    <dgm:pt modelId="{7DB78D44-B6E7-4007-A8AB-AE516C9765D5}" type="sibTrans" cxnId="{8F9D50E3-7123-48AE-B931-FF69CEE6DE6A}">
      <dgm:prSet/>
      <dgm:spPr/>
      <dgm:t>
        <a:bodyPr/>
        <a:lstStyle/>
        <a:p>
          <a:endParaRPr lang="en-IN" sz="1600">
            <a:solidFill>
              <a:schemeClr val="tx1"/>
            </a:solidFill>
          </a:endParaRPr>
        </a:p>
      </dgm:t>
    </dgm:pt>
    <dgm:pt modelId="{B7418F89-678A-44C7-8BC6-6D68D8A0F886}">
      <dgm:prSet custT="1"/>
      <dgm:spPr>
        <a:xfrm>
          <a:off x="3020020" y="1290132"/>
          <a:ext cx="2646759" cy="3788100"/>
        </a:xfrm>
      </dgm:spPr>
      <dgm:t>
        <a:bodyPr/>
        <a:lstStyle/>
        <a:p>
          <a:r>
            <a:rPr lang="en-US" sz="1600" dirty="0" smtClean="0">
              <a:latin typeface="Bookman Old Style"/>
              <a:ea typeface="+mn-ea"/>
              <a:cs typeface="+mn-cs"/>
            </a:rPr>
            <a:t>Key indicator reports</a:t>
          </a:r>
        </a:p>
      </dgm:t>
    </dgm:pt>
    <dgm:pt modelId="{13E0E61E-F6CC-4564-A798-E503D6271292}" type="parTrans" cxnId="{78CDF7C6-5FCC-4470-92AF-CCB232091AA7}">
      <dgm:prSet/>
      <dgm:spPr/>
      <dgm:t>
        <a:bodyPr/>
        <a:lstStyle/>
        <a:p>
          <a:endParaRPr lang="en-IN" sz="1600">
            <a:solidFill>
              <a:schemeClr val="tx1"/>
            </a:solidFill>
          </a:endParaRPr>
        </a:p>
      </dgm:t>
    </dgm:pt>
    <dgm:pt modelId="{FCE7F34D-7174-45DA-9880-69BA11FDA7B3}" type="sibTrans" cxnId="{78CDF7C6-5FCC-4470-92AF-CCB232091AA7}">
      <dgm:prSet/>
      <dgm:spPr/>
      <dgm:t>
        <a:bodyPr/>
        <a:lstStyle/>
        <a:p>
          <a:endParaRPr lang="en-IN" sz="1600">
            <a:solidFill>
              <a:schemeClr val="tx1"/>
            </a:solidFill>
          </a:endParaRPr>
        </a:p>
      </dgm:t>
    </dgm:pt>
    <dgm:pt modelId="{9A6594A4-E94E-41FC-9A82-DF07FA9CE802}">
      <dgm:prSet custT="1"/>
      <dgm:spPr>
        <a:xfrm>
          <a:off x="3020020" y="1290132"/>
          <a:ext cx="2646759" cy="3788100"/>
        </a:xfrm>
      </dgm:spPr>
      <dgm:t>
        <a:bodyPr/>
        <a:lstStyle/>
        <a:p>
          <a:r>
            <a:rPr lang="en-US" sz="1600" dirty="0" smtClean="0">
              <a:latin typeface="Bookman Old Style"/>
              <a:ea typeface="+mn-ea"/>
              <a:cs typeface="+mn-cs"/>
            </a:rPr>
            <a:t>Data Quality reports ( validation &amp; outlier report)</a:t>
          </a:r>
        </a:p>
      </dgm:t>
    </dgm:pt>
    <dgm:pt modelId="{0F0E5647-DED2-4D48-9650-893652F287D0}" type="parTrans" cxnId="{F6070409-19F3-431F-882B-EAFC44BC676C}">
      <dgm:prSet/>
      <dgm:spPr/>
      <dgm:t>
        <a:bodyPr/>
        <a:lstStyle/>
        <a:p>
          <a:endParaRPr lang="en-IN" sz="1600">
            <a:solidFill>
              <a:schemeClr val="tx1"/>
            </a:solidFill>
          </a:endParaRPr>
        </a:p>
      </dgm:t>
    </dgm:pt>
    <dgm:pt modelId="{3449CD58-A1A8-405F-8F84-38ECD22C07BD}" type="sibTrans" cxnId="{F6070409-19F3-431F-882B-EAFC44BC676C}">
      <dgm:prSet/>
      <dgm:spPr/>
      <dgm:t>
        <a:bodyPr/>
        <a:lstStyle/>
        <a:p>
          <a:endParaRPr lang="en-IN" sz="1600">
            <a:solidFill>
              <a:schemeClr val="tx1"/>
            </a:solidFill>
          </a:endParaRPr>
        </a:p>
      </dgm:t>
    </dgm:pt>
    <dgm:pt modelId="{3BF02940-BDE2-4C5E-A241-9199E953B87E}">
      <dgm:prSet custT="1"/>
      <dgm:spPr>
        <a:xfrm>
          <a:off x="3020020" y="1290132"/>
          <a:ext cx="2646759" cy="3788100"/>
        </a:xfrm>
      </dgm:spPr>
      <dgm:t>
        <a:bodyPr/>
        <a:lstStyle/>
        <a:p>
          <a:r>
            <a:rPr lang="en-US" sz="1600" dirty="0" smtClean="0">
              <a:latin typeface="Bookman Old Style"/>
              <a:ea typeface="+mn-ea"/>
              <a:cs typeface="+mn-cs"/>
            </a:rPr>
            <a:t>Data comparison reports (&amp; others)</a:t>
          </a:r>
        </a:p>
      </dgm:t>
    </dgm:pt>
    <dgm:pt modelId="{EEA3CD6B-B63D-4852-B012-80A6C94B6151}" type="parTrans" cxnId="{0B45A3FB-944A-40FE-81D5-A6B07671CCAF}">
      <dgm:prSet/>
      <dgm:spPr/>
      <dgm:t>
        <a:bodyPr/>
        <a:lstStyle/>
        <a:p>
          <a:endParaRPr lang="en-IN" sz="1600">
            <a:solidFill>
              <a:schemeClr val="tx1"/>
            </a:solidFill>
          </a:endParaRPr>
        </a:p>
      </dgm:t>
    </dgm:pt>
    <dgm:pt modelId="{105E093A-2DEC-4AEF-9D15-48FADA56CD5F}" type="sibTrans" cxnId="{0B45A3FB-944A-40FE-81D5-A6B07671CCAF}">
      <dgm:prSet/>
      <dgm:spPr/>
      <dgm:t>
        <a:bodyPr/>
        <a:lstStyle/>
        <a:p>
          <a:endParaRPr lang="en-IN" sz="1600">
            <a:solidFill>
              <a:schemeClr val="tx1"/>
            </a:solidFill>
          </a:endParaRPr>
        </a:p>
      </dgm:t>
    </dgm:pt>
    <dgm:pt modelId="{D81C88AC-BA4E-440F-B046-04C8BF9D701E}">
      <dgm:prSet phldrT="[Text]" custT="1"/>
      <dgm:spPr>
        <a:xfrm>
          <a:off x="3020020" y="1290132"/>
          <a:ext cx="2646759" cy="3788100"/>
        </a:xfrm>
      </dgm:spPr>
      <dgm:t>
        <a:bodyPr/>
        <a:lstStyle/>
        <a:p>
          <a:r>
            <a:rPr lang="en-US" sz="1600" dirty="0" smtClean="0">
              <a:latin typeface="Bookman Old Style"/>
              <a:ea typeface="+mn-ea"/>
              <a:cs typeface="+mn-cs"/>
            </a:rPr>
            <a:t>Facility monitoring reports: </a:t>
          </a:r>
          <a:r>
            <a:rPr lang="en-US" sz="1600" b="0" u="sng" dirty="0" smtClean="0">
              <a:latin typeface="Bookman Old Style"/>
              <a:ea typeface="+mn-ea"/>
              <a:cs typeface="+mn-cs"/>
            </a:rPr>
            <a:t>Range wise </a:t>
          </a:r>
          <a:r>
            <a:rPr lang="en-US" sz="1600" b="0" dirty="0" smtClean="0">
              <a:latin typeface="Bookman Old Style"/>
              <a:ea typeface="+mn-ea"/>
              <a:cs typeface="+mn-cs"/>
            </a:rPr>
            <a:t>&amp; </a:t>
          </a:r>
          <a:r>
            <a:rPr lang="en-US" sz="1600" b="0" u="sng" dirty="0" smtClean="0">
              <a:latin typeface="Bookman Old Style"/>
              <a:ea typeface="+mn-ea"/>
              <a:cs typeface="+mn-cs"/>
            </a:rPr>
            <a:t>Min-Max </a:t>
          </a:r>
          <a:endParaRPr lang="en-IN" sz="1600" b="0" u="sng" dirty="0">
            <a:latin typeface="Bookman Old Style"/>
            <a:ea typeface="+mn-ea"/>
            <a:cs typeface="+mn-cs"/>
          </a:endParaRPr>
        </a:p>
      </dgm:t>
    </dgm:pt>
    <dgm:pt modelId="{AC6F4FC0-D593-4C69-9717-1E840496BBF0}" type="parTrans" cxnId="{05432204-D603-4CC9-B4FF-7440F686F8A7}">
      <dgm:prSet/>
      <dgm:spPr/>
      <dgm:t>
        <a:bodyPr/>
        <a:lstStyle/>
        <a:p>
          <a:endParaRPr lang="en-IN" sz="1600">
            <a:solidFill>
              <a:schemeClr val="tx1"/>
            </a:solidFill>
          </a:endParaRPr>
        </a:p>
      </dgm:t>
    </dgm:pt>
    <dgm:pt modelId="{53D8E2CF-917D-477F-9E9E-D9E9D7A9A925}" type="sibTrans" cxnId="{05432204-D603-4CC9-B4FF-7440F686F8A7}">
      <dgm:prSet/>
      <dgm:spPr/>
      <dgm:t>
        <a:bodyPr/>
        <a:lstStyle/>
        <a:p>
          <a:endParaRPr lang="en-IN" sz="1600">
            <a:solidFill>
              <a:schemeClr val="tx1"/>
            </a:solidFill>
          </a:endParaRPr>
        </a:p>
      </dgm:t>
    </dgm:pt>
    <dgm:pt modelId="{625D53EF-DB04-4D65-9E5F-0FA38E31451F}">
      <dgm:prSet phldrT="[Text]" custT="1"/>
      <dgm:spPr>
        <a:xfrm>
          <a:off x="6037326" y="1290132"/>
          <a:ext cx="2646759" cy="3788100"/>
        </a:xfrm>
      </dgm:spPr>
      <dgm:t>
        <a:bodyPr/>
        <a:lstStyle/>
        <a:p>
          <a:r>
            <a:rPr lang="en-US" sz="1600" dirty="0" smtClean="0">
              <a:latin typeface="Bookman Old Style"/>
              <a:ea typeface="+mn-ea"/>
              <a:cs typeface="+mn-cs"/>
            </a:rPr>
            <a:t>Data item reports</a:t>
          </a:r>
          <a:endParaRPr lang="en-IN" sz="1600" dirty="0">
            <a:latin typeface="Bookman Old Style"/>
            <a:ea typeface="+mn-ea"/>
            <a:cs typeface="+mn-cs"/>
          </a:endParaRPr>
        </a:p>
      </dgm:t>
    </dgm:pt>
    <dgm:pt modelId="{57DB7D28-7369-4C91-985E-C784367C54C4}" type="parTrans" cxnId="{55C5ED51-1C6F-4D12-BD08-D741B2464C57}">
      <dgm:prSet/>
      <dgm:spPr/>
      <dgm:t>
        <a:bodyPr/>
        <a:lstStyle/>
        <a:p>
          <a:endParaRPr lang="en-IN" sz="1600">
            <a:solidFill>
              <a:schemeClr val="tx1"/>
            </a:solidFill>
          </a:endParaRPr>
        </a:p>
      </dgm:t>
    </dgm:pt>
    <dgm:pt modelId="{3E5698AE-FABB-41B6-8F2C-81A95EC8E32F}" type="sibTrans" cxnId="{55C5ED51-1C6F-4D12-BD08-D741B2464C57}">
      <dgm:prSet/>
      <dgm:spPr/>
      <dgm:t>
        <a:bodyPr/>
        <a:lstStyle/>
        <a:p>
          <a:endParaRPr lang="en-IN" sz="1600">
            <a:solidFill>
              <a:schemeClr val="tx1"/>
            </a:solidFill>
          </a:endParaRPr>
        </a:p>
      </dgm:t>
    </dgm:pt>
    <dgm:pt modelId="{B4903D47-6789-4ED0-B81F-A379B31FC925}">
      <dgm:prSet phldrT="[Text]" custT="1"/>
      <dgm:spPr>
        <a:xfrm>
          <a:off x="6037326" y="1290132"/>
          <a:ext cx="2646759" cy="3788100"/>
        </a:xfrm>
      </dgm:spPr>
      <dgm:t>
        <a:bodyPr/>
        <a:lstStyle/>
        <a:p>
          <a:r>
            <a:rPr lang="en-US" sz="1600" dirty="0" smtClean="0">
              <a:latin typeface="Bookman Old Style"/>
              <a:ea typeface="+mn-ea"/>
              <a:cs typeface="+mn-cs"/>
            </a:rPr>
            <a:t>Master’s reports</a:t>
          </a:r>
          <a:endParaRPr lang="en-IN" sz="1600" dirty="0">
            <a:latin typeface="Bookman Old Style"/>
            <a:ea typeface="+mn-ea"/>
            <a:cs typeface="+mn-cs"/>
          </a:endParaRPr>
        </a:p>
      </dgm:t>
    </dgm:pt>
    <dgm:pt modelId="{6E27C97B-DAC6-4D85-B71E-B978E36B6683}" type="parTrans" cxnId="{94F954F1-0079-4880-A09E-F22E2BFFDE3E}">
      <dgm:prSet/>
      <dgm:spPr/>
      <dgm:t>
        <a:bodyPr/>
        <a:lstStyle/>
        <a:p>
          <a:endParaRPr lang="en-IN" sz="1600">
            <a:solidFill>
              <a:schemeClr val="tx1"/>
            </a:solidFill>
          </a:endParaRPr>
        </a:p>
      </dgm:t>
    </dgm:pt>
    <dgm:pt modelId="{CF64C1A6-B6CC-4FE2-A026-864ECB89334E}" type="sibTrans" cxnId="{94F954F1-0079-4880-A09E-F22E2BFFDE3E}">
      <dgm:prSet/>
      <dgm:spPr/>
      <dgm:t>
        <a:bodyPr/>
        <a:lstStyle/>
        <a:p>
          <a:endParaRPr lang="en-IN" sz="1600">
            <a:solidFill>
              <a:schemeClr val="tx1"/>
            </a:solidFill>
          </a:endParaRPr>
        </a:p>
      </dgm:t>
    </dgm:pt>
    <dgm:pt modelId="{C30DCB25-C243-4D01-B0CF-7419F97C136C}">
      <dgm:prSet phldrT="[Text]" custT="1"/>
      <dgm:spPr>
        <a:xfrm>
          <a:off x="6037326" y="1290132"/>
          <a:ext cx="2646759" cy="3788100"/>
        </a:xfrm>
      </dgm:spPr>
      <dgm:t>
        <a:bodyPr/>
        <a:lstStyle/>
        <a:p>
          <a:r>
            <a:rPr lang="en-US" sz="1600" dirty="0" smtClean="0">
              <a:latin typeface="Bookman Old Style"/>
              <a:ea typeface="+mn-ea"/>
              <a:cs typeface="+mn-cs"/>
            </a:rPr>
            <a:t>Log reports (&amp; others)</a:t>
          </a:r>
          <a:endParaRPr lang="en-IN" sz="1600" dirty="0">
            <a:latin typeface="Bookman Old Style"/>
            <a:ea typeface="+mn-ea"/>
            <a:cs typeface="+mn-cs"/>
          </a:endParaRPr>
        </a:p>
      </dgm:t>
    </dgm:pt>
    <dgm:pt modelId="{0D119E42-A5CD-463B-9769-B87CF9C9A06A}" type="parTrans" cxnId="{13C9085A-16A1-47E0-9F79-24D24155C84A}">
      <dgm:prSet/>
      <dgm:spPr/>
      <dgm:t>
        <a:bodyPr/>
        <a:lstStyle/>
        <a:p>
          <a:endParaRPr lang="en-IN" sz="1600">
            <a:solidFill>
              <a:schemeClr val="tx1"/>
            </a:solidFill>
          </a:endParaRPr>
        </a:p>
      </dgm:t>
    </dgm:pt>
    <dgm:pt modelId="{C8CC94A9-A278-4D2A-A02E-3FDE7033D977}" type="sibTrans" cxnId="{13C9085A-16A1-47E0-9F79-24D24155C84A}">
      <dgm:prSet/>
      <dgm:spPr/>
      <dgm:t>
        <a:bodyPr/>
        <a:lstStyle/>
        <a:p>
          <a:endParaRPr lang="en-IN" sz="1600">
            <a:solidFill>
              <a:schemeClr val="tx1"/>
            </a:solidFill>
          </a:endParaRPr>
        </a:p>
      </dgm:t>
    </dgm:pt>
    <dgm:pt modelId="{3353D85D-99DA-42FF-BC60-63FF4427F087}">
      <dgm:prSet phldrT="[Text]" custT="1"/>
      <dgm:spPr>
        <a:xfrm>
          <a:off x="3020020" y="1290132"/>
          <a:ext cx="2646759" cy="3788100"/>
        </a:xfrm>
      </dgm:spPr>
      <dgm:t>
        <a:bodyPr/>
        <a:lstStyle/>
        <a:p>
          <a:r>
            <a:rPr lang="en-US" sz="1600" dirty="0" smtClean="0">
              <a:latin typeface="Bookman Old Style"/>
              <a:ea typeface="+mn-ea"/>
              <a:cs typeface="+mn-cs"/>
            </a:rPr>
            <a:t>Data item reports</a:t>
          </a:r>
          <a:endParaRPr lang="en-IN" sz="1600" dirty="0">
            <a:latin typeface="Bookman Old Style"/>
            <a:ea typeface="+mn-ea"/>
            <a:cs typeface="+mn-cs"/>
          </a:endParaRPr>
        </a:p>
      </dgm:t>
    </dgm:pt>
    <dgm:pt modelId="{5A00B610-A6FB-448A-B456-FE9A608703B4}" type="parTrans" cxnId="{4C7CE66A-9947-46C3-9A15-C5784364C073}">
      <dgm:prSet/>
      <dgm:spPr/>
      <dgm:t>
        <a:bodyPr/>
        <a:lstStyle/>
        <a:p>
          <a:endParaRPr lang="en-IN" sz="1600">
            <a:solidFill>
              <a:schemeClr val="tx1"/>
            </a:solidFill>
          </a:endParaRPr>
        </a:p>
      </dgm:t>
    </dgm:pt>
    <dgm:pt modelId="{3D36670F-9E20-4FCC-B0A8-4B9906C99F96}" type="sibTrans" cxnId="{4C7CE66A-9947-46C3-9A15-C5784364C073}">
      <dgm:prSet/>
      <dgm:spPr/>
      <dgm:t>
        <a:bodyPr/>
        <a:lstStyle/>
        <a:p>
          <a:endParaRPr lang="en-IN" sz="1600">
            <a:solidFill>
              <a:schemeClr val="tx1"/>
            </a:solidFill>
          </a:endParaRPr>
        </a:p>
      </dgm:t>
    </dgm:pt>
    <dgm:pt modelId="{0AD63B37-0FA3-48ED-B4A2-580030B868EC}">
      <dgm:prSet phldrT="[Text]" custT="1"/>
      <dgm:spPr>
        <a:xfrm>
          <a:off x="3020020" y="1290132"/>
          <a:ext cx="2646759" cy="3788100"/>
        </a:xfrm>
      </dgm:spPr>
      <dgm:t>
        <a:bodyPr/>
        <a:lstStyle/>
        <a:p>
          <a:r>
            <a:rPr lang="en-IN" sz="1600" b="0" u="none" dirty="0" smtClean="0">
              <a:latin typeface="Bookman Old Style"/>
              <a:ea typeface="+mn-ea"/>
              <a:cs typeface="+mn-cs"/>
            </a:rPr>
            <a:t>Drill Down report</a:t>
          </a:r>
          <a:endParaRPr lang="en-IN" sz="1600" b="0" u="none" dirty="0">
            <a:latin typeface="Bookman Old Style"/>
            <a:ea typeface="+mn-ea"/>
            <a:cs typeface="+mn-cs"/>
          </a:endParaRPr>
        </a:p>
      </dgm:t>
    </dgm:pt>
    <dgm:pt modelId="{5D182B95-9CFA-4BE4-A709-85B5B8135B1E}" type="parTrans" cxnId="{F89AA19B-F573-47CC-932E-A8710ACEB425}">
      <dgm:prSet/>
      <dgm:spPr/>
      <dgm:t>
        <a:bodyPr/>
        <a:lstStyle/>
        <a:p>
          <a:endParaRPr lang="en-US" sz="1600"/>
        </a:p>
      </dgm:t>
    </dgm:pt>
    <dgm:pt modelId="{48B53F52-6030-4EB7-B34F-F2A5E67B31AB}" type="sibTrans" cxnId="{F89AA19B-F573-47CC-932E-A8710ACEB425}">
      <dgm:prSet/>
      <dgm:spPr/>
      <dgm:t>
        <a:bodyPr/>
        <a:lstStyle/>
        <a:p>
          <a:endParaRPr lang="en-US" sz="1600"/>
        </a:p>
      </dgm:t>
    </dgm:pt>
    <dgm:pt modelId="{18E80126-BE59-47AC-B1F7-49DD297C4AB5}">
      <dgm:prSet custT="1"/>
      <dgm:spPr>
        <a:xfrm>
          <a:off x="3020020" y="1290132"/>
          <a:ext cx="2646759" cy="3788100"/>
        </a:xfrm>
      </dgm:spPr>
      <dgm:t>
        <a:bodyPr/>
        <a:lstStyle/>
        <a:p>
          <a:r>
            <a:rPr lang="en-US" sz="1600" dirty="0" smtClean="0">
              <a:latin typeface="Bookman Old Style"/>
              <a:ea typeface="+mn-ea"/>
              <a:cs typeface="+mn-cs"/>
            </a:rPr>
            <a:t>RCH performance reports</a:t>
          </a:r>
        </a:p>
      </dgm:t>
    </dgm:pt>
    <dgm:pt modelId="{00EB540B-C0EF-4698-BA79-F347BA28AC61}" type="parTrans" cxnId="{9D92ACA8-207D-4887-B8BE-AF082314B9D1}">
      <dgm:prSet/>
      <dgm:spPr/>
      <dgm:t>
        <a:bodyPr/>
        <a:lstStyle/>
        <a:p>
          <a:endParaRPr lang="en-US" sz="1600"/>
        </a:p>
      </dgm:t>
    </dgm:pt>
    <dgm:pt modelId="{8D98116E-78FB-4BA4-9281-729E96E31AC6}" type="sibTrans" cxnId="{9D92ACA8-207D-4887-B8BE-AF082314B9D1}">
      <dgm:prSet/>
      <dgm:spPr/>
      <dgm:t>
        <a:bodyPr/>
        <a:lstStyle/>
        <a:p>
          <a:endParaRPr lang="en-US" sz="1600"/>
        </a:p>
      </dgm:t>
    </dgm:pt>
    <dgm:pt modelId="{AB6C748D-72B2-4747-B00F-30A348E6D97A}">
      <dgm:prSet phldrT="[Text]" custT="1"/>
      <dgm:spPr>
        <a:xfrm>
          <a:off x="2714" y="1290132"/>
          <a:ext cx="2646759" cy="3788100"/>
        </a:xfrm>
      </dgm:spPr>
      <dgm:t>
        <a:bodyPr/>
        <a:lstStyle/>
        <a:p>
          <a:r>
            <a:rPr lang="en-IN" sz="1600" dirty="0" smtClean="0">
              <a:latin typeface="Bookman Old Style" pitchFamily="18" charset="0"/>
              <a:ea typeface="+mn-ea"/>
              <a:cs typeface="+mn-cs"/>
            </a:rPr>
            <a:t>CHC Grading</a:t>
          </a:r>
          <a:endParaRPr lang="en-IN" sz="1600" dirty="0">
            <a:latin typeface="Bookman Old Style" pitchFamily="18" charset="0"/>
            <a:ea typeface="+mn-ea"/>
            <a:cs typeface="+mn-cs"/>
          </a:endParaRPr>
        </a:p>
      </dgm:t>
    </dgm:pt>
    <dgm:pt modelId="{FF85DB29-E9F3-4156-873A-25A7251F7CF8}" type="parTrans" cxnId="{552F7296-270F-4FB5-9923-35ED7A58B5D6}">
      <dgm:prSet/>
      <dgm:spPr/>
      <dgm:t>
        <a:bodyPr/>
        <a:lstStyle/>
        <a:p>
          <a:endParaRPr lang="en-US" sz="1600"/>
        </a:p>
      </dgm:t>
    </dgm:pt>
    <dgm:pt modelId="{210DE381-68AA-472A-99BC-95C64C8C5B87}" type="sibTrans" cxnId="{552F7296-270F-4FB5-9923-35ED7A58B5D6}">
      <dgm:prSet/>
      <dgm:spPr/>
      <dgm:t>
        <a:bodyPr/>
        <a:lstStyle/>
        <a:p>
          <a:endParaRPr lang="en-US" sz="1600"/>
        </a:p>
      </dgm:t>
    </dgm:pt>
    <dgm:pt modelId="{FADC67D0-4D43-469F-99DA-49F8345EB614}">
      <dgm:prSet phldrT="[Text]" custT="1"/>
      <dgm:spPr>
        <a:xfrm>
          <a:off x="2714" y="1290132"/>
          <a:ext cx="2646759" cy="3788100"/>
        </a:xfrm>
      </dgm:spPr>
      <dgm:t>
        <a:bodyPr/>
        <a:lstStyle/>
        <a:p>
          <a:r>
            <a:rPr lang="en-IN" sz="1600" dirty="0" smtClean="0">
              <a:latin typeface="Bookman Old Style" pitchFamily="18" charset="0"/>
              <a:ea typeface="+mn-ea"/>
              <a:cs typeface="+mn-cs"/>
            </a:rPr>
            <a:t>PHC Grading</a:t>
          </a:r>
          <a:endParaRPr lang="en-IN" sz="1600" dirty="0">
            <a:latin typeface="Bookman Old Style" pitchFamily="18" charset="0"/>
            <a:ea typeface="+mn-ea"/>
            <a:cs typeface="+mn-cs"/>
          </a:endParaRPr>
        </a:p>
      </dgm:t>
    </dgm:pt>
    <dgm:pt modelId="{B5152EC5-4961-4E82-9558-0CEC8138CDFB}" type="parTrans" cxnId="{83E57049-9C90-49A2-A606-5AF64CE1357A}">
      <dgm:prSet/>
      <dgm:spPr/>
    </dgm:pt>
    <dgm:pt modelId="{7367A025-1F75-454F-AECB-9D939B474654}" type="sibTrans" cxnId="{83E57049-9C90-49A2-A606-5AF64CE1357A}">
      <dgm:prSet/>
      <dgm:spPr/>
    </dgm:pt>
    <dgm:pt modelId="{6925B657-E083-40C7-8D4C-0A84BE42DBF4}" type="pres">
      <dgm:prSet presAssocID="{7F8C6663-E623-490E-8953-35A3D92D83E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9E9DF17-4E7E-4785-8B5A-317AAEBB0E1D}" type="pres">
      <dgm:prSet presAssocID="{47CBC807-E9BD-4B1E-8526-3872D7C1D84C}" presName="composite" presStyleCnt="0"/>
      <dgm:spPr/>
      <dgm:t>
        <a:bodyPr/>
        <a:lstStyle/>
        <a:p>
          <a:endParaRPr lang="en-US"/>
        </a:p>
      </dgm:t>
    </dgm:pt>
    <dgm:pt modelId="{10D04374-4D3F-48C6-B40C-EE136A8FB6A7}" type="pres">
      <dgm:prSet presAssocID="{47CBC807-E9BD-4B1E-8526-3872D7C1D84C}" presName="parTx" presStyleLbl="alignNode1" presStyleIdx="0" presStyleCnt="3" custLinFactNeighborX="-4038" custLinFactNeighborY="-6427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IN"/>
        </a:p>
      </dgm:t>
    </dgm:pt>
    <dgm:pt modelId="{8287A390-F623-404C-909B-A200CBA566A3}" type="pres">
      <dgm:prSet presAssocID="{47CBC807-E9BD-4B1E-8526-3872D7C1D84C}" presName="desTx" presStyleLbl="alignAccFollowNode1" presStyleIdx="0" presStyleCnt="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IN"/>
        </a:p>
      </dgm:t>
    </dgm:pt>
    <dgm:pt modelId="{BC42D4AC-746B-4981-B2A7-82B6E18962A0}" type="pres">
      <dgm:prSet presAssocID="{1685C2BF-0965-49AC-9006-37B07491A1C2}" presName="space" presStyleCnt="0"/>
      <dgm:spPr/>
      <dgm:t>
        <a:bodyPr/>
        <a:lstStyle/>
        <a:p>
          <a:endParaRPr lang="en-US"/>
        </a:p>
      </dgm:t>
    </dgm:pt>
    <dgm:pt modelId="{3F724A7B-A59F-4F0B-8F7B-5D5CC8B1EA1D}" type="pres">
      <dgm:prSet presAssocID="{7712A390-4AF3-449A-AA5E-B2149E2BF251}" presName="composite" presStyleCnt="0"/>
      <dgm:spPr/>
      <dgm:t>
        <a:bodyPr/>
        <a:lstStyle/>
        <a:p>
          <a:endParaRPr lang="en-US"/>
        </a:p>
      </dgm:t>
    </dgm:pt>
    <dgm:pt modelId="{67C055AC-F0C5-4F5A-BF42-2F61FE898D0C}" type="pres">
      <dgm:prSet presAssocID="{7712A390-4AF3-449A-AA5E-B2149E2BF251}" presName="parTx" presStyleLbl="alignNode1" presStyleIdx="1" presStyleCnt="3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IN"/>
        </a:p>
      </dgm:t>
    </dgm:pt>
    <dgm:pt modelId="{053156A0-4CCF-4720-8AFD-51A14A77261D}" type="pres">
      <dgm:prSet presAssocID="{7712A390-4AF3-449A-AA5E-B2149E2BF251}" presName="desTx" presStyleLbl="alignAccFollowNode1" presStyleIdx="1" presStyleCnt="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IN"/>
        </a:p>
      </dgm:t>
    </dgm:pt>
    <dgm:pt modelId="{FC1D9D52-F247-47CF-BA2A-D4A2C3A057A7}" type="pres">
      <dgm:prSet presAssocID="{DF6BBDB5-EB85-4720-859E-A71A0B7671EA}" presName="space" presStyleCnt="0"/>
      <dgm:spPr/>
      <dgm:t>
        <a:bodyPr/>
        <a:lstStyle/>
        <a:p>
          <a:endParaRPr lang="en-US"/>
        </a:p>
      </dgm:t>
    </dgm:pt>
    <dgm:pt modelId="{68FDFA0A-9CC6-42EA-9100-91D00BB30EFF}" type="pres">
      <dgm:prSet presAssocID="{3A27FAC9-1E1E-488A-99FE-825C4BB5E5FD}" presName="composite" presStyleCnt="0"/>
      <dgm:spPr/>
      <dgm:t>
        <a:bodyPr/>
        <a:lstStyle/>
        <a:p>
          <a:endParaRPr lang="en-US"/>
        </a:p>
      </dgm:t>
    </dgm:pt>
    <dgm:pt modelId="{3AC84E37-B476-4352-A8B9-2CAFE9A9D9D3}" type="pres">
      <dgm:prSet presAssocID="{3A27FAC9-1E1E-488A-99FE-825C4BB5E5FD}" presName="parTx" presStyleLbl="alignNode1" presStyleIdx="2" presStyleCnt="3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67968280-07A2-434C-B26B-0BE140A52356}" type="pres">
      <dgm:prSet presAssocID="{3A27FAC9-1E1E-488A-99FE-825C4BB5E5FD}" presName="desTx" presStyleLbl="alignAccFollowNode1" presStyleIdx="2" presStyleCnt="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IN"/>
        </a:p>
      </dgm:t>
    </dgm:pt>
  </dgm:ptLst>
  <dgm:cxnLst>
    <dgm:cxn modelId="{78CDF7C6-5FCC-4470-92AF-CCB232091AA7}" srcId="{7712A390-4AF3-449A-AA5E-B2149E2BF251}" destId="{B7418F89-678A-44C7-8BC6-6D68D8A0F886}" srcOrd="3" destOrd="0" parTransId="{13E0E61E-F6CC-4564-A798-E503D6271292}" sibTransId="{FCE7F34D-7174-45DA-9880-69BA11FDA7B3}"/>
    <dgm:cxn modelId="{8F9D50E3-7123-48AE-B931-FF69CEE6DE6A}" srcId="{47CBC807-E9BD-4B1E-8526-3872D7C1D84C}" destId="{0895129C-2611-400D-8CCA-3CCEE8E45FF9}" srcOrd="3" destOrd="0" parTransId="{D6CD6088-0A99-46B1-B8B5-65D0E204CF10}" sibTransId="{7DB78D44-B6E7-4007-A8AB-AE516C9765D5}"/>
    <dgm:cxn modelId="{4C7CE66A-9947-46C3-9A15-C5784364C073}" srcId="{7712A390-4AF3-449A-AA5E-B2149E2BF251}" destId="{3353D85D-99DA-42FF-BC60-63FF4427F087}" srcOrd="2" destOrd="0" parTransId="{5A00B610-A6FB-448A-B456-FE9A608703B4}" sibTransId="{3D36670F-9E20-4FCC-B0A8-4B9906C99F96}"/>
    <dgm:cxn modelId="{3F2854DC-5D9A-4FFE-B42E-36D4BE78F1CE}" type="presOf" srcId="{74F63CF5-0509-42A8-AE57-474859EEAB44}" destId="{67968280-07A2-434C-B26B-0BE140A52356}" srcOrd="0" destOrd="0" presId="urn:microsoft.com/office/officeart/2005/8/layout/hList1"/>
    <dgm:cxn modelId="{13C9085A-16A1-47E0-9F79-24D24155C84A}" srcId="{3A27FAC9-1E1E-488A-99FE-825C4BB5E5FD}" destId="{C30DCB25-C243-4D01-B0CF-7419F97C136C}" srcOrd="3" destOrd="0" parTransId="{0D119E42-A5CD-463B-9769-B87CF9C9A06A}" sibTransId="{C8CC94A9-A278-4D2A-A02E-3FDE7033D977}"/>
    <dgm:cxn modelId="{0B45A3FB-944A-40FE-81D5-A6B07671CCAF}" srcId="{7712A390-4AF3-449A-AA5E-B2149E2BF251}" destId="{3BF02940-BDE2-4C5E-A241-9199E953B87E}" srcOrd="6" destOrd="0" parTransId="{EEA3CD6B-B63D-4852-B012-80A6C94B6151}" sibTransId="{105E093A-2DEC-4AEF-9D15-48FADA56CD5F}"/>
    <dgm:cxn modelId="{BFE72BED-F660-41E4-B761-A914747B7CED}" type="presOf" srcId="{18E80126-BE59-47AC-B1F7-49DD297C4AB5}" destId="{053156A0-4CCF-4720-8AFD-51A14A77261D}" srcOrd="0" destOrd="4" presId="urn:microsoft.com/office/officeart/2005/8/layout/hList1"/>
    <dgm:cxn modelId="{F39D6B58-C52E-48A4-A996-3C5BC5783E9F}" type="presOf" srcId="{3353D85D-99DA-42FF-BC60-63FF4427F087}" destId="{053156A0-4CCF-4720-8AFD-51A14A77261D}" srcOrd="0" destOrd="2" presId="urn:microsoft.com/office/officeart/2005/8/layout/hList1"/>
    <dgm:cxn modelId="{78D43E2E-4C27-4F8C-8C1B-6A7B1C2D103F}" type="presOf" srcId="{7712A390-4AF3-449A-AA5E-B2149E2BF251}" destId="{67C055AC-F0C5-4F5A-BF42-2F61FE898D0C}" srcOrd="0" destOrd="0" presId="urn:microsoft.com/office/officeart/2005/8/layout/hList1"/>
    <dgm:cxn modelId="{DFCF1999-7F89-4286-BB93-936175447D37}" type="presOf" srcId="{3BF02940-BDE2-4C5E-A241-9199E953B87E}" destId="{053156A0-4CCF-4720-8AFD-51A14A77261D}" srcOrd="0" destOrd="6" presId="urn:microsoft.com/office/officeart/2005/8/layout/hList1"/>
    <dgm:cxn modelId="{A7524D7A-403D-433D-9E3B-DF51B0C7FD86}" srcId="{3A27FAC9-1E1E-488A-99FE-825C4BB5E5FD}" destId="{74F63CF5-0509-42A8-AE57-474859EEAB44}" srcOrd="0" destOrd="0" parTransId="{A0813A78-0DE3-43A3-BDC2-F2A42C49F4E2}" sibTransId="{9ECF51FF-9A58-4712-8145-E9E471ADC809}"/>
    <dgm:cxn modelId="{D92DE7E2-5B44-4ED3-BECE-A65B5E222D5A}" type="presOf" srcId="{625D53EF-DB04-4D65-9E5F-0FA38E31451F}" destId="{67968280-07A2-434C-B26B-0BE140A52356}" srcOrd="0" destOrd="1" presId="urn:microsoft.com/office/officeart/2005/8/layout/hList1"/>
    <dgm:cxn modelId="{DE2E38DB-23D7-4BA6-9134-A99088680382}" type="presOf" srcId="{B4903D47-6789-4ED0-B81F-A379B31FC925}" destId="{67968280-07A2-434C-B26B-0BE140A52356}" srcOrd="0" destOrd="2" presId="urn:microsoft.com/office/officeart/2005/8/layout/hList1"/>
    <dgm:cxn modelId="{7FBB7232-3F5B-4C15-A94B-0D48295CC538}" srcId="{47CBC807-E9BD-4B1E-8526-3872D7C1D84C}" destId="{10399D07-0E4F-44A1-BFE4-4843EB87AFDA}" srcOrd="2" destOrd="0" parTransId="{C61A8148-F17D-4376-A069-5BD01995734F}" sibTransId="{9CF8B6CA-35F1-41BB-AB4A-3F29DAF157D0}"/>
    <dgm:cxn modelId="{55C5ED51-1C6F-4D12-BD08-D741B2464C57}" srcId="{3A27FAC9-1E1E-488A-99FE-825C4BB5E5FD}" destId="{625D53EF-DB04-4D65-9E5F-0FA38E31451F}" srcOrd="1" destOrd="0" parTransId="{57DB7D28-7369-4C91-985E-C784367C54C4}" sibTransId="{3E5698AE-FABB-41B6-8F2C-81A95EC8E32F}"/>
    <dgm:cxn modelId="{C9AE4433-5504-4B1C-9B92-79BD28AD5455}" type="presOf" srcId="{9A6594A4-E94E-41FC-9A82-DF07FA9CE802}" destId="{053156A0-4CCF-4720-8AFD-51A14A77261D}" srcOrd="0" destOrd="5" presId="urn:microsoft.com/office/officeart/2005/8/layout/hList1"/>
    <dgm:cxn modelId="{F4E9782E-EDFB-49FA-877F-B43F5068E26F}" type="presOf" srcId="{C30DCB25-C243-4D01-B0CF-7419F97C136C}" destId="{67968280-07A2-434C-B26B-0BE140A52356}" srcOrd="0" destOrd="3" presId="urn:microsoft.com/office/officeart/2005/8/layout/hList1"/>
    <dgm:cxn modelId="{F9ADD465-51BA-41A2-A741-F3BB03D5ADBE}" type="presOf" srcId="{0895129C-2611-400D-8CCA-3CCEE8E45FF9}" destId="{8287A390-F623-404C-909B-A200CBA566A3}" srcOrd="0" destOrd="3" presId="urn:microsoft.com/office/officeart/2005/8/layout/hList1"/>
    <dgm:cxn modelId="{649013E7-B3B1-465C-8CBA-18F8D8A199D4}" type="presOf" srcId="{7F8C6663-E623-490E-8953-35A3D92D83EA}" destId="{6925B657-E083-40C7-8D4C-0A84BE42DBF4}" srcOrd="0" destOrd="0" presId="urn:microsoft.com/office/officeart/2005/8/layout/hList1"/>
    <dgm:cxn modelId="{83E57049-9C90-49A2-A606-5AF64CE1357A}" srcId="{47CBC807-E9BD-4B1E-8526-3872D7C1D84C}" destId="{FADC67D0-4D43-469F-99DA-49F8345EB614}" srcOrd="1" destOrd="0" parTransId="{B5152EC5-4961-4E82-9558-0CEC8138CDFB}" sibTransId="{7367A025-1F75-454F-AECB-9D939B474654}"/>
    <dgm:cxn modelId="{05432204-D603-4CC9-B4FF-7440F686F8A7}" srcId="{7712A390-4AF3-449A-AA5E-B2149E2BF251}" destId="{D81C88AC-BA4E-440F-B046-04C8BF9D701E}" srcOrd="0" destOrd="0" parTransId="{AC6F4FC0-D593-4C69-9717-1E840496BBF0}" sibTransId="{53D8E2CF-917D-477F-9E9E-D9E9D7A9A925}"/>
    <dgm:cxn modelId="{82C9B8F5-1BF9-48AC-BBBF-AEA664499FAB}" type="presOf" srcId="{B7418F89-678A-44C7-8BC6-6D68D8A0F886}" destId="{053156A0-4CCF-4720-8AFD-51A14A77261D}" srcOrd="0" destOrd="3" presId="urn:microsoft.com/office/officeart/2005/8/layout/hList1"/>
    <dgm:cxn modelId="{EF46261A-5ADC-4A24-9733-DC4ABE2EA34A}" type="presOf" srcId="{3A27FAC9-1E1E-488A-99FE-825C4BB5E5FD}" destId="{3AC84E37-B476-4352-A8B9-2CAFE9A9D9D3}" srcOrd="0" destOrd="0" presId="urn:microsoft.com/office/officeart/2005/8/layout/hList1"/>
    <dgm:cxn modelId="{552F7296-270F-4FB5-9923-35ED7A58B5D6}" srcId="{47CBC807-E9BD-4B1E-8526-3872D7C1D84C}" destId="{AB6C748D-72B2-4747-B00F-30A348E6D97A}" srcOrd="0" destOrd="0" parTransId="{FF85DB29-E9F3-4156-873A-25A7251F7CF8}" sibTransId="{210DE381-68AA-472A-99BC-95C64C8C5B87}"/>
    <dgm:cxn modelId="{205F3DFB-AB56-4370-ADE9-B66725935752}" srcId="{7F8C6663-E623-490E-8953-35A3D92D83EA}" destId="{3A27FAC9-1E1E-488A-99FE-825C4BB5E5FD}" srcOrd="2" destOrd="0" parTransId="{68734A53-DCBE-4952-87A0-C45A4D878374}" sibTransId="{A9A480F5-8E45-4FD9-8590-D193AC1CF0FC}"/>
    <dgm:cxn modelId="{94F954F1-0079-4880-A09E-F22E2BFFDE3E}" srcId="{3A27FAC9-1E1E-488A-99FE-825C4BB5E5FD}" destId="{B4903D47-6789-4ED0-B81F-A379B31FC925}" srcOrd="2" destOrd="0" parTransId="{6E27C97B-DAC6-4D85-B71E-B978E36B6683}" sibTransId="{CF64C1A6-B6CC-4FE2-A026-864ECB89334E}"/>
    <dgm:cxn modelId="{6244683A-72F3-4122-AC12-3CB94EC1D10A}" type="presOf" srcId="{AB6C748D-72B2-4747-B00F-30A348E6D97A}" destId="{8287A390-F623-404C-909B-A200CBA566A3}" srcOrd="0" destOrd="0" presId="urn:microsoft.com/office/officeart/2005/8/layout/hList1"/>
    <dgm:cxn modelId="{E39D2A59-FAEC-4936-A70F-2950C6AFB206}" type="presOf" srcId="{D81C88AC-BA4E-440F-B046-04C8BF9D701E}" destId="{053156A0-4CCF-4720-8AFD-51A14A77261D}" srcOrd="0" destOrd="0" presId="urn:microsoft.com/office/officeart/2005/8/layout/hList1"/>
    <dgm:cxn modelId="{F89AA19B-F573-47CC-932E-A8710ACEB425}" srcId="{7712A390-4AF3-449A-AA5E-B2149E2BF251}" destId="{0AD63B37-0FA3-48ED-B4A2-580030B868EC}" srcOrd="1" destOrd="0" parTransId="{5D182B95-9CFA-4BE4-A709-85B5B8135B1E}" sibTransId="{48B53F52-6030-4EB7-B34F-F2A5E67B31AB}"/>
    <dgm:cxn modelId="{C6F3F29E-3202-479E-AFA3-B98295203AE4}" type="presOf" srcId="{47CBC807-E9BD-4B1E-8526-3872D7C1D84C}" destId="{10D04374-4D3F-48C6-B40C-EE136A8FB6A7}" srcOrd="0" destOrd="0" presId="urn:microsoft.com/office/officeart/2005/8/layout/hList1"/>
    <dgm:cxn modelId="{F6070409-19F3-431F-882B-EAFC44BC676C}" srcId="{7712A390-4AF3-449A-AA5E-B2149E2BF251}" destId="{9A6594A4-E94E-41FC-9A82-DF07FA9CE802}" srcOrd="5" destOrd="0" parTransId="{0F0E5647-DED2-4D48-9650-893652F287D0}" sibTransId="{3449CD58-A1A8-405F-8F84-38ECD22C07BD}"/>
    <dgm:cxn modelId="{16FAC429-A20B-4CC0-AE09-A5E9A4657BE1}" type="presOf" srcId="{10399D07-0E4F-44A1-BFE4-4843EB87AFDA}" destId="{8287A390-F623-404C-909B-A200CBA566A3}" srcOrd="0" destOrd="2" presId="urn:microsoft.com/office/officeart/2005/8/layout/hList1"/>
    <dgm:cxn modelId="{C020ED4E-5340-4884-8A78-CF13EF9F2112}" srcId="{7F8C6663-E623-490E-8953-35A3D92D83EA}" destId="{47CBC807-E9BD-4B1E-8526-3872D7C1D84C}" srcOrd="0" destOrd="0" parTransId="{C73E2F60-B8CC-46EB-8CBE-A3309125B55C}" sibTransId="{1685C2BF-0965-49AC-9006-37B07491A1C2}"/>
    <dgm:cxn modelId="{E1D92407-9570-4533-AD75-DCFBE2047340}" srcId="{7F8C6663-E623-490E-8953-35A3D92D83EA}" destId="{7712A390-4AF3-449A-AA5E-B2149E2BF251}" srcOrd="1" destOrd="0" parTransId="{5659282A-B4A4-4BCF-AE9A-59032471DFB5}" sibTransId="{DF6BBDB5-EB85-4720-859E-A71A0B7671EA}"/>
    <dgm:cxn modelId="{9D92ACA8-207D-4887-B8BE-AF082314B9D1}" srcId="{7712A390-4AF3-449A-AA5E-B2149E2BF251}" destId="{18E80126-BE59-47AC-B1F7-49DD297C4AB5}" srcOrd="4" destOrd="0" parTransId="{00EB540B-C0EF-4698-BA79-F347BA28AC61}" sibTransId="{8D98116E-78FB-4BA4-9281-729E96E31AC6}"/>
    <dgm:cxn modelId="{5A13FDF2-ED5F-4754-8D67-078A310DC075}" type="presOf" srcId="{0AD63B37-0FA3-48ED-B4A2-580030B868EC}" destId="{053156A0-4CCF-4720-8AFD-51A14A77261D}" srcOrd="0" destOrd="1" presId="urn:microsoft.com/office/officeart/2005/8/layout/hList1"/>
    <dgm:cxn modelId="{0B971BA0-AA65-41D2-843D-29639C267130}" type="presOf" srcId="{FADC67D0-4D43-469F-99DA-49F8345EB614}" destId="{8287A390-F623-404C-909B-A200CBA566A3}" srcOrd="0" destOrd="1" presId="urn:microsoft.com/office/officeart/2005/8/layout/hList1"/>
    <dgm:cxn modelId="{829F063A-7BF8-4047-A03A-168D27F5C0A0}" type="presParOf" srcId="{6925B657-E083-40C7-8D4C-0A84BE42DBF4}" destId="{79E9DF17-4E7E-4785-8B5A-317AAEBB0E1D}" srcOrd="0" destOrd="0" presId="urn:microsoft.com/office/officeart/2005/8/layout/hList1"/>
    <dgm:cxn modelId="{80DBD641-5B00-43E2-9D41-BB58CB888577}" type="presParOf" srcId="{79E9DF17-4E7E-4785-8B5A-317AAEBB0E1D}" destId="{10D04374-4D3F-48C6-B40C-EE136A8FB6A7}" srcOrd="0" destOrd="0" presId="urn:microsoft.com/office/officeart/2005/8/layout/hList1"/>
    <dgm:cxn modelId="{04188859-8292-4AA4-9BAF-B2FD39957A0F}" type="presParOf" srcId="{79E9DF17-4E7E-4785-8B5A-317AAEBB0E1D}" destId="{8287A390-F623-404C-909B-A200CBA566A3}" srcOrd="1" destOrd="0" presId="urn:microsoft.com/office/officeart/2005/8/layout/hList1"/>
    <dgm:cxn modelId="{E005897B-0728-4DD0-80B7-10C040FAA5EC}" type="presParOf" srcId="{6925B657-E083-40C7-8D4C-0A84BE42DBF4}" destId="{BC42D4AC-746B-4981-B2A7-82B6E18962A0}" srcOrd="1" destOrd="0" presId="urn:microsoft.com/office/officeart/2005/8/layout/hList1"/>
    <dgm:cxn modelId="{5BE052BE-EE46-4D84-A725-E9FA9C0C9A22}" type="presParOf" srcId="{6925B657-E083-40C7-8D4C-0A84BE42DBF4}" destId="{3F724A7B-A59F-4F0B-8F7B-5D5CC8B1EA1D}" srcOrd="2" destOrd="0" presId="urn:microsoft.com/office/officeart/2005/8/layout/hList1"/>
    <dgm:cxn modelId="{E2B79F1A-8070-4DCB-8819-57515750C0D1}" type="presParOf" srcId="{3F724A7B-A59F-4F0B-8F7B-5D5CC8B1EA1D}" destId="{67C055AC-F0C5-4F5A-BF42-2F61FE898D0C}" srcOrd="0" destOrd="0" presId="urn:microsoft.com/office/officeart/2005/8/layout/hList1"/>
    <dgm:cxn modelId="{830AD109-4D0C-4DE3-8D6E-2478FBBA1659}" type="presParOf" srcId="{3F724A7B-A59F-4F0B-8F7B-5D5CC8B1EA1D}" destId="{053156A0-4CCF-4720-8AFD-51A14A77261D}" srcOrd="1" destOrd="0" presId="urn:microsoft.com/office/officeart/2005/8/layout/hList1"/>
    <dgm:cxn modelId="{6A38191B-20FB-46EA-91B1-DE65FCB24D62}" type="presParOf" srcId="{6925B657-E083-40C7-8D4C-0A84BE42DBF4}" destId="{FC1D9D52-F247-47CF-BA2A-D4A2C3A057A7}" srcOrd="3" destOrd="0" presId="urn:microsoft.com/office/officeart/2005/8/layout/hList1"/>
    <dgm:cxn modelId="{F56453A3-A594-47D4-82CC-E262BCA9BB3C}" type="presParOf" srcId="{6925B657-E083-40C7-8D4C-0A84BE42DBF4}" destId="{68FDFA0A-9CC6-42EA-9100-91D00BB30EFF}" srcOrd="4" destOrd="0" presId="urn:microsoft.com/office/officeart/2005/8/layout/hList1"/>
    <dgm:cxn modelId="{27F2C3F5-DD8D-4120-A86E-1ACAC889DB2B}" type="presParOf" srcId="{68FDFA0A-9CC6-42EA-9100-91D00BB30EFF}" destId="{3AC84E37-B476-4352-A8B9-2CAFE9A9D9D3}" srcOrd="0" destOrd="0" presId="urn:microsoft.com/office/officeart/2005/8/layout/hList1"/>
    <dgm:cxn modelId="{AB1F78E8-B645-4FD9-A686-9483C7E97E00}" type="presParOf" srcId="{68FDFA0A-9CC6-42EA-9100-91D00BB30EFF}" destId="{67968280-07A2-434C-B26B-0BE140A52356}" srcOrd="1" destOrd="0" presId="urn:microsoft.com/office/officeart/2005/8/layout/hList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43BD7A-C0A0-4846-8829-8D54E3C332EF}">
      <dsp:nvSpPr>
        <dsp:cNvPr id="0" name=""/>
        <dsp:cNvSpPr/>
      </dsp:nvSpPr>
      <dsp:spPr>
        <a:xfrm rot="16200000">
          <a:off x="-1477338" y="1478342"/>
          <a:ext cx="5568618" cy="2611933"/>
        </a:xfrm>
        <a:prstGeom prst="flowChartManualOperation">
          <a:avLst/>
        </a:prstGeom>
        <a:solidFill>
          <a:srgbClr val="C9676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tx1"/>
              </a:solidFill>
              <a:latin typeface="+mj-lt"/>
              <a:cs typeface="Calibri" pitchFamily="34" charset="0"/>
            </a:rPr>
            <a:t>Annual </a:t>
          </a:r>
          <a:r>
            <a:rPr lang="en-US" sz="2800" b="0" i="1" kern="1200" dirty="0" smtClean="0">
              <a:solidFill>
                <a:schemeClr val="tx1"/>
              </a:solidFill>
              <a:latin typeface="+mj-lt"/>
              <a:cs typeface="Calibri" pitchFamily="34" charset="0"/>
            </a:rPr>
            <a:t>(Infrastructure)</a:t>
          </a:r>
          <a:endParaRPr lang="en-US" sz="2800" b="0" i="1" kern="1200" dirty="0">
            <a:solidFill>
              <a:schemeClr val="tx1"/>
            </a:solidFill>
            <a:latin typeface="+mj-lt"/>
            <a:cs typeface="Calibri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solidFill>
                <a:schemeClr val="tx1"/>
              </a:solidFill>
              <a:latin typeface="+mj-lt"/>
              <a:cs typeface="Calibri" pitchFamily="34" charset="0"/>
            </a:rPr>
            <a:t>DH</a:t>
          </a:r>
          <a:endParaRPr lang="en-US" sz="2400" kern="1200" dirty="0">
            <a:solidFill>
              <a:schemeClr val="tx1"/>
            </a:solidFill>
            <a:latin typeface="+mj-lt"/>
            <a:cs typeface="Calibri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solidFill>
                <a:schemeClr val="tx1"/>
              </a:solidFill>
              <a:latin typeface="+mj-lt"/>
              <a:cs typeface="Calibri" pitchFamily="34" charset="0"/>
            </a:rPr>
            <a:t>SDH</a:t>
          </a:r>
          <a:endParaRPr lang="en-US" sz="2400" kern="1200" dirty="0">
            <a:solidFill>
              <a:schemeClr val="tx1"/>
            </a:solidFill>
            <a:latin typeface="+mj-lt"/>
            <a:cs typeface="Calibri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solidFill>
                <a:schemeClr val="tx1"/>
              </a:solidFill>
              <a:latin typeface="+mj-lt"/>
              <a:cs typeface="Calibri" pitchFamily="34" charset="0"/>
            </a:rPr>
            <a:t>CHC</a:t>
          </a:r>
          <a:endParaRPr lang="en-US" sz="2400" kern="1200" dirty="0">
            <a:solidFill>
              <a:schemeClr val="tx1"/>
            </a:solidFill>
            <a:latin typeface="+mj-lt"/>
            <a:cs typeface="Calibri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solidFill>
                <a:schemeClr val="tx1"/>
              </a:solidFill>
              <a:latin typeface="+mj-lt"/>
              <a:cs typeface="Calibri" pitchFamily="34" charset="0"/>
            </a:rPr>
            <a:t>PHC</a:t>
          </a:r>
          <a:endParaRPr lang="en-US" sz="2400" kern="1200" dirty="0">
            <a:solidFill>
              <a:schemeClr val="tx1"/>
            </a:solidFill>
            <a:latin typeface="+mj-lt"/>
            <a:cs typeface="Calibri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solidFill>
                <a:schemeClr val="tx1"/>
              </a:solidFill>
              <a:latin typeface="+mj-lt"/>
              <a:cs typeface="Calibri" pitchFamily="34" charset="0"/>
            </a:rPr>
            <a:t>SC</a:t>
          </a:r>
          <a:endParaRPr lang="en-US" sz="2400" kern="1200" dirty="0">
            <a:solidFill>
              <a:schemeClr val="tx1"/>
            </a:solidFill>
            <a:latin typeface="+mj-lt"/>
            <a:cs typeface="Calibri" pitchFamily="34" charset="0"/>
          </a:endParaRPr>
        </a:p>
      </dsp:txBody>
      <dsp:txXfrm rot="5400000">
        <a:off x="1004" y="1113724"/>
        <a:ext cx="2611933" cy="3341170"/>
      </dsp:txXfrm>
    </dsp:sp>
    <dsp:sp modelId="{4B6E2440-A95F-4D80-AEC5-9D621B4DD107}">
      <dsp:nvSpPr>
        <dsp:cNvPr id="0" name=""/>
        <dsp:cNvSpPr/>
      </dsp:nvSpPr>
      <dsp:spPr>
        <a:xfrm rot="16200000">
          <a:off x="1330490" y="1478342"/>
          <a:ext cx="5568618" cy="2611933"/>
        </a:xfrm>
        <a:prstGeom prst="flowChartManualOperation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tx1"/>
              </a:solidFill>
              <a:latin typeface="+mj-lt"/>
              <a:cs typeface="Calibri" pitchFamily="34" charset="0"/>
            </a:rPr>
            <a:t>Monthly </a:t>
          </a:r>
          <a:r>
            <a:rPr lang="en-US" sz="2400" b="0" i="1" kern="1200" dirty="0" smtClean="0">
              <a:solidFill>
                <a:schemeClr val="tx1"/>
              </a:solidFill>
              <a:latin typeface="+mj-lt"/>
              <a:cs typeface="Calibri" pitchFamily="34" charset="0"/>
            </a:rPr>
            <a:t>(Service delivery)</a:t>
          </a:r>
          <a:endParaRPr lang="en-US" kern="1200" dirty="0">
            <a:solidFill>
              <a:schemeClr val="tx1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solidFill>
                <a:schemeClr val="tx1"/>
              </a:solidFill>
              <a:latin typeface="+mj-lt"/>
              <a:cs typeface="Calibri" pitchFamily="34" charset="0"/>
            </a:rPr>
            <a:t>District HQ</a:t>
          </a:r>
          <a:endParaRPr lang="en-US" sz="2400" kern="1200" dirty="0">
            <a:solidFill>
              <a:schemeClr val="tx1"/>
            </a:solidFill>
            <a:latin typeface="+mj-lt"/>
            <a:cs typeface="Calibri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solidFill>
                <a:schemeClr val="tx1"/>
              </a:solidFill>
              <a:latin typeface="+mj-lt"/>
              <a:cs typeface="Calibri" pitchFamily="34" charset="0"/>
            </a:rPr>
            <a:t>DH</a:t>
          </a:r>
          <a:endParaRPr lang="en-US" sz="2400" kern="1200" dirty="0">
            <a:solidFill>
              <a:schemeClr val="tx1"/>
            </a:solidFill>
            <a:latin typeface="+mj-lt"/>
            <a:cs typeface="Calibri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solidFill>
                <a:schemeClr val="tx1"/>
              </a:solidFill>
              <a:latin typeface="+mj-lt"/>
              <a:cs typeface="Calibri" pitchFamily="34" charset="0"/>
            </a:rPr>
            <a:t>SDH</a:t>
          </a:r>
          <a:endParaRPr lang="en-US" sz="2400" kern="1200" dirty="0">
            <a:solidFill>
              <a:schemeClr val="tx1"/>
            </a:solidFill>
            <a:latin typeface="+mj-lt"/>
            <a:cs typeface="Calibri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solidFill>
                <a:schemeClr val="tx1"/>
              </a:solidFill>
              <a:latin typeface="+mj-lt"/>
              <a:cs typeface="Calibri" pitchFamily="34" charset="0"/>
            </a:rPr>
            <a:t>CHC</a:t>
          </a:r>
          <a:endParaRPr lang="en-US" sz="2400" kern="1200" dirty="0">
            <a:solidFill>
              <a:schemeClr val="tx1"/>
            </a:solidFill>
            <a:latin typeface="+mj-lt"/>
            <a:cs typeface="Calibri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solidFill>
                <a:schemeClr val="tx1"/>
              </a:solidFill>
              <a:latin typeface="+mj-lt"/>
              <a:cs typeface="Calibri" pitchFamily="34" charset="0"/>
            </a:rPr>
            <a:t>PHC</a:t>
          </a:r>
          <a:endParaRPr lang="en-US" sz="2400" kern="1200" dirty="0">
            <a:solidFill>
              <a:schemeClr val="tx1"/>
            </a:solidFill>
            <a:latin typeface="+mj-lt"/>
            <a:cs typeface="Calibri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solidFill>
                <a:schemeClr val="tx1"/>
              </a:solidFill>
              <a:latin typeface="+mj-lt"/>
              <a:cs typeface="Calibri" pitchFamily="34" charset="0"/>
            </a:rPr>
            <a:t>SC</a:t>
          </a:r>
          <a:endParaRPr lang="en-US" sz="2400" kern="1200" dirty="0">
            <a:solidFill>
              <a:schemeClr val="tx1"/>
            </a:solidFill>
            <a:latin typeface="+mj-lt"/>
            <a:cs typeface="Calibri" pitchFamily="34" charset="0"/>
          </a:endParaRPr>
        </a:p>
      </dsp:txBody>
      <dsp:txXfrm rot="5400000">
        <a:off x="2808832" y="1113724"/>
        <a:ext cx="2611933" cy="3341170"/>
      </dsp:txXfrm>
    </dsp:sp>
    <dsp:sp modelId="{F07B2A72-1F85-4958-B876-77CA2BC558A6}">
      <dsp:nvSpPr>
        <dsp:cNvPr id="0" name=""/>
        <dsp:cNvSpPr/>
      </dsp:nvSpPr>
      <dsp:spPr>
        <a:xfrm rot="16200000">
          <a:off x="4084259" y="1478342"/>
          <a:ext cx="5568618" cy="2611933"/>
        </a:xfrm>
        <a:prstGeom prst="flowChartManualOperation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tx1"/>
              </a:solidFill>
              <a:latin typeface="+mj-lt"/>
              <a:cs typeface="Calibri" pitchFamily="34" charset="0"/>
            </a:rPr>
            <a:t>Quarterly </a:t>
          </a:r>
          <a:r>
            <a:rPr lang="en-US" sz="2400" b="0" i="1" kern="1200" dirty="0" smtClean="0">
              <a:solidFill>
                <a:schemeClr val="tx1"/>
              </a:solidFill>
              <a:latin typeface="+mj-lt"/>
              <a:cs typeface="Calibri" pitchFamily="34" charset="0"/>
            </a:rPr>
            <a:t>(Trainings)</a:t>
          </a:r>
          <a:endParaRPr lang="en-US" sz="2800" b="0" i="1" kern="1200" dirty="0">
            <a:solidFill>
              <a:schemeClr val="tx1"/>
            </a:solidFill>
            <a:latin typeface="+mj-lt"/>
            <a:cs typeface="Calibri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solidFill>
                <a:schemeClr val="tx1"/>
              </a:solidFill>
              <a:latin typeface="+mj-lt"/>
              <a:cs typeface="Calibri" pitchFamily="34" charset="0"/>
            </a:rPr>
            <a:t>State</a:t>
          </a:r>
          <a:endParaRPr lang="en-US" sz="2400" kern="1200" dirty="0">
            <a:solidFill>
              <a:schemeClr val="tx1"/>
            </a:solidFill>
            <a:latin typeface="+mj-lt"/>
            <a:cs typeface="Calibri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solidFill>
                <a:schemeClr val="tx1"/>
              </a:solidFill>
              <a:latin typeface="+mj-lt"/>
              <a:cs typeface="Calibri" pitchFamily="34" charset="0"/>
            </a:rPr>
            <a:t>District</a:t>
          </a:r>
          <a:endParaRPr lang="en-US" sz="2400" kern="1200" dirty="0">
            <a:solidFill>
              <a:schemeClr val="tx1"/>
            </a:solidFill>
            <a:latin typeface="+mj-lt"/>
            <a:cs typeface="Calibri" pitchFamily="34" charset="0"/>
          </a:endParaRPr>
        </a:p>
      </dsp:txBody>
      <dsp:txXfrm rot="5400000">
        <a:off x="5562601" y="1113724"/>
        <a:ext cx="2611933" cy="33411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148C02-057C-4346-91D5-1848EDBFAFB2}">
      <dsp:nvSpPr>
        <dsp:cNvPr id="0" name=""/>
        <dsp:cNvSpPr/>
      </dsp:nvSpPr>
      <dsp:spPr>
        <a:xfrm>
          <a:off x="1441" y="0"/>
          <a:ext cx="1245908" cy="52578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Facility Type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/No*.</a:t>
          </a:r>
          <a:endParaRPr lang="en-US" sz="2000" b="1" kern="1200" dirty="0"/>
        </a:p>
      </dsp:txBody>
      <dsp:txXfrm>
        <a:off x="1441" y="0"/>
        <a:ext cx="1245908" cy="1577340"/>
      </dsp:txXfrm>
    </dsp:sp>
    <dsp:sp modelId="{EA0A9EC6-A767-4CC7-BF6E-E4351A72C498}">
      <dsp:nvSpPr>
        <dsp:cNvPr id="0" name=""/>
        <dsp:cNvSpPr/>
      </dsp:nvSpPr>
      <dsp:spPr>
        <a:xfrm>
          <a:off x="191934" y="1502229"/>
          <a:ext cx="962351" cy="6082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Total</a:t>
          </a:r>
          <a:endParaRPr lang="en-US" sz="2000" b="1" kern="1200" dirty="0"/>
        </a:p>
      </dsp:txBody>
      <dsp:txXfrm>
        <a:off x="191934" y="1502229"/>
        <a:ext cx="962351" cy="608254"/>
      </dsp:txXfrm>
    </dsp:sp>
    <dsp:sp modelId="{2136B5AF-68D5-4A33-A2A7-D39FF18F9A7B}">
      <dsp:nvSpPr>
        <dsp:cNvPr id="0" name=""/>
        <dsp:cNvSpPr/>
      </dsp:nvSpPr>
      <dsp:spPr>
        <a:xfrm>
          <a:off x="143220" y="2280166"/>
          <a:ext cx="962351" cy="6082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Public</a:t>
          </a:r>
          <a:endParaRPr lang="en-US" sz="2000" b="1" kern="1200" dirty="0"/>
        </a:p>
      </dsp:txBody>
      <dsp:txXfrm>
        <a:off x="143220" y="2280166"/>
        <a:ext cx="962351" cy="608254"/>
      </dsp:txXfrm>
    </dsp:sp>
    <dsp:sp modelId="{8ECF1704-AA8D-4BB7-8E56-66B23364A4A3}">
      <dsp:nvSpPr>
        <dsp:cNvPr id="0" name=""/>
        <dsp:cNvSpPr/>
      </dsp:nvSpPr>
      <dsp:spPr>
        <a:xfrm>
          <a:off x="143220" y="2981997"/>
          <a:ext cx="962351" cy="6082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Private</a:t>
          </a:r>
          <a:endParaRPr lang="en-US" sz="2000" b="1" kern="1200" dirty="0"/>
        </a:p>
      </dsp:txBody>
      <dsp:txXfrm>
        <a:off x="143220" y="2981997"/>
        <a:ext cx="962351" cy="608254"/>
      </dsp:txXfrm>
    </dsp:sp>
    <dsp:sp modelId="{83D27695-1F90-478E-803F-63FDE441DF39}">
      <dsp:nvSpPr>
        <dsp:cNvPr id="0" name=""/>
        <dsp:cNvSpPr/>
      </dsp:nvSpPr>
      <dsp:spPr>
        <a:xfrm>
          <a:off x="143220" y="3683829"/>
          <a:ext cx="962351" cy="6082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Rural</a:t>
          </a:r>
          <a:endParaRPr lang="en-US" sz="2000" b="1" kern="1200" dirty="0"/>
        </a:p>
      </dsp:txBody>
      <dsp:txXfrm>
        <a:off x="143220" y="3683829"/>
        <a:ext cx="962351" cy="608254"/>
      </dsp:txXfrm>
    </dsp:sp>
    <dsp:sp modelId="{020033FF-C321-4614-AB80-E0FB72A4FC89}">
      <dsp:nvSpPr>
        <dsp:cNvPr id="0" name=""/>
        <dsp:cNvSpPr/>
      </dsp:nvSpPr>
      <dsp:spPr>
        <a:xfrm>
          <a:off x="143220" y="4385661"/>
          <a:ext cx="962351" cy="6082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Urban</a:t>
          </a:r>
          <a:endParaRPr lang="en-US" sz="2000" b="1" kern="1200" dirty="0"/>
        </a:p>
      </dsp:txBody>
      <dsp:txXfrm>
        <a:off x="143220" y="4385661"/>
        <a:ext cx="962351" cy="608254"/>
      </dsp:txXfrm>
    </dsp:sp>
    <dsp:sp modelId="{F8F3ACD0-426C-4C6E-A68A-DADB26BBA5D3}">
      <dsp:nvSpPr>
        <dsp:cNvPr id="0" name=""/>
        <dsp:cNvSpPr/>
      </dsp:nvSpPr>
      <dsp:spPr>
        <a:xfrm>
          <a:off x="1337570" y="0"/>
          <a:ext cx="1202939" cy="52578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Sub-Centre</a:t>
          </a:r>
          <a:endParaRPr lang="en-US" sz="2000" b="1" kern="1200" dirty="0"/>
        </a:p>
      </dsp:txBody>
      <dsp:txXfrm>
        <a:off x="1337570" y="0"/>
        <a:ext cx="1202939" cy="1577340"/>
      </dsp:txXfrm>
    </dsp:sp>
    <dsp:sp modelId="{D36ED1E7-4DF6-485A-A2E6-720E930F2AAD}">
      <dsp:nvSpPr>
        <dsp:cNvPr id="0" name=""/>
        <dsp:cNvSpPr/>
      </dsp:nvSpPr>
      <dsp:spPr>
        <a:xfrm>
          <a:off x="1457864" y="1578334"/>
          <a:ext cx="962351" cy="6082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i="0" u="none" strike="noStrike" kern="1200" dirty="0">
              <a:solidFill>
                <a:schemeClr val="bg1"/>
              </a:solidFill>
              <a:latin typeface="+mn-lt"/>
            </a:rPr>
            <a:t>160894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1457864" y="1578334"/>
        <a:ext cx="962351" cy="608254"/>
      </dsp:txXfrm>
    </dsp:sp>
    <dsp:sp modelId="{1391FED6-64F3-492B-8AF4-DF6228E9C91A}">
      <dsp:nvSpPr>
        <dsp:cNvPr id="0" name=""/>
        <dsp:cNvSpPr/>
      </dsp:nvSpPr>
      <dsp:spPr>
        <a:xfrm>
          <a:off x="1457864" y="2280166"/>
          <a:ext cx="962351" cy="6082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i="0" u="none" strike="noStrike" kern="1200" dirty="0">
              <a:solidFill>
                <a:schemeClr val="bg1"/>
              </a:solidFill>
              <a:latin typeface="+mn-lt"/>
            </a:rPr>
            <a:t>160814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1457864" y="2280166"/>
        <a:ext cx="962351" cy="608254"/>
      </dsp:txXfrm>
    </dsp:sp>
    <dsp:sp modelId="{9BC65B5E-3744-4015-83B5-982F3ED018FE}">
      <dsp:nvSpPr>
        <dsp:cNvPr id="0" name=""/>
        <dsp:cNvSpPr/>
      </dsp:nvSpPr>
      <dsp:spPr>
        <a:xfrm>
          <a:off x="1457864" y="2981997"/>
          <a:ext cx="962351" cy="6082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i="0" u="none" strike="noStrike" kern="1200" dirty="0">
              <a:solidFill>
                <a:schemeClr val="bg1"/>
              </a:solidFill>
              <a:latin typeface="+mn-lt"/>
            </a:rPr>
            <a:t>80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1457864" y="2981997"/>
        <a:ext cx="962351" cy="608254"/>
      </dsp:txXfrm>
    </dsp:sp>
    <dsp:sp modelId="{DAC17A60-D3E0-4E9A-8E19-7FDE89B21CF0}">
      <dsp:nvSpPr>
        <dsp:cNvPr id="0" name=""/>
        <dsp:cNvSpPr/>
      </dsp:nvSpPr>
      <dsp:spPr>
        <a:xfrm>
          <a:off x="1457864" y="3683829"/>
          <a:ext cx="962351" cy="6082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i="0" u="none" strike="noStrike" kern="1200" dirty="0">
              <a:solidFill>
                <a:schemeClr val="bg1"/>
              </a:solidFill>
              <a:latin typeface="+mn-lt"/>
            </a:rPr>
            <a:t>157413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1457864" y="3683829"/>
        <a:ext cx="962351" cy="608254"/>
      </dsp:txXfrm>
    </dsp:sp>
    <dsp:sp modelId="{C71EAF5B-DE37-4ACA-AFCA-010696ED3242}">
      <dsp:nvSpPr>
        <dsp:cNvPr id="0" name=""/>
        <dsp:cNvSpPr/>
      </dsp:nvSpPr>
      <dsp:spPr>
        <a:xfrm>
          <a:off x="1457864" y="4385661"/>
          <a:ext cx="962351" cy="6082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i="0" u="none" strike="noStrike" kern="1200" dirty="0">
              <a:solidFill>
                <a:schemeClr val="bg1"/>
              </a:solidFill>
              <a:latin typeface="+mn-lt"/>
            </a:rPr>
            <a:t>3481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1457864" y="4385661"/>
        <a:ext cx="962351" cy="608254"/>
      </dsp:txXfrm>
    </dsp:sp>
    <dsp:sp modelId="{34B15A96-2F44-4AAA-A4A5-87D1D9F4BECF}">
      <dsp:nvSpPr>
        <dsp:cNvPr id="0" name=""/>
        <dsp:cNvSpPr/>
      </dsp:nvSpPr>
      <dsp:spPr>
        <a:xfrm>
          <a:off x="2630730" y="0"/>
          <a:ext cx="1202939" cy="52578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Primary Health Centre</a:t>
          </a:r>
          <a:endParaRPr lang="en-US" sz="2000" kern="1200" dirty="0"/>
        </a:p>
      </dsp:txBody>
      <dsp:txXfrm>
        <a:off x="2630730" y="0"/>
        <a:ext cx="1202939" cy="1577340"/>
      </dsp:txXfrm>
    </dsp:sp>
    <dsp:sp modelId="{7190F290-7111-49DF-8FE4-52A8F66EA83D}">
      <dsp:nvSpPr>
        <dsp:cNvPr id="0" name=""/>
        <dsp:cNvSpPr/>
      </dsp:nvSpPr>
      <dsp:spPr>
        <a:xfrm>
          <a:off x="2743143" y="1578232"/>
          <a:ext cx="962351" cy="6082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i="0" u="none" strike="noStrike" kern="1200" dirty="0">
              <a:solidFill>
                <a:schemeClr val="bg1"/>
              </a:solidFill>
              <a:latin typeface="+mn-lt"/>
            </a:rPr>
            <a:t>30802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2743143" y="1578232"/>
        <a:ext cx="962351" cy="608254"/>
      </dsp:txXfrm>
    </dsp:sp>
    <dsp:sp modelId="{1D9FCD21-4C2E-455A-AE99-89097F8F3856}">
      <dsp:nvSpPr>
        <dsp:cNvPr id="0" name=""/>
        <dsp:cNvSpPr/>
      </dsp:nvSpPr>
      <dsp:spPr>
        <a:xfrm>
          <a:off x="2751024" y="2280166"/>
          <a:ext cx="962351" cy="6082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30354</a:t>
          </a:r>
        </a:p>
      </dsp:txBody>
      <dsp:txXfrm>
        <a:off x="2751024" y="2280166"/>
        <a:ext cx="962351" cy="608254"/>
      </dsp:txXfrm>
    </dsp:sp>
    <dsp:sp modelId="{706A4175-2D6F-48EE-ABC3-988DBC24560B}">
      <dsp:nvSpPr>
        <dsp:cNvPr id="0" name=""/>
        <dsp:cNvSpPr/>
      </dsp:nvSpPr>
      <dsp:spPr>
        <a:xfrm>
          <a:off x="2751024" y="2981997"/>
          <a:ext cx="962351" cy="6082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448</a:t>
          </a:r>
        </a:p>
      </dsp:txBody>
      <dsp:txXfrm>
        <a:off x="2751024" y="2981997"/>
        <a:ext cx="962351" cy="608254"/>
      </dsp:txXfrm>
    </dsp:sp>
    <dsp:sp modelId="{5C894A7F-A633-4B4F-B7D9-EF37D50D12EF}">
      <dsp:nvSpPr>
        <dsp:cNvPr id="0" name=""/>
        <dsp:cNvSpPr/>
      </dsp:nvSpPr>
      <dsp:spPr>
        <a:xfrm>
          <a:off x="2751024" y="3683829"/>
          <a:ext cx="962351" cy="6082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24963</a:t>
          </a:r>
        </a:p>
      </dsp:txBody>
      <dsp:txXfrm>
        <a:off x="2751024" y="3683829"/>
        <a:ext cx="962351" cy="608254"/>
      </dsp:txXfrm>
    </dsp:sp>
    <dsp:sp modelId="{E851BB9E-6307-4DE1-992E-BB8016F28136}">
      <dsp:nvSpPr>
        <dsp:cNvPr id="0" name=""/>
        <dsp:cNvSpPr/>
      </dsp:nvSpPr>
      <dsp:spPr>
        <a:xfrm>
          <a:off x="2751024" y="4385661"/>
          <a:ext cx="962351" cy="6082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5839</a:t>
          </a:r>
        </a:p>
      </dsp:txBody>
      <dsp:txXfrm>
        <a:off x="2751024" y="4385661"/>
        <a:ext cx="962351" cy="608254"/>
      </dsp:txXfrm>
    </dsp:sp>
    <dsp:sp modelId="{29D12D36-0E47-497C-B78C-6969C1E6CE65}">
      <dsp:nvSpPr>
        <dsp:cNvPr id="0" name=""/>
        <dsp:cNvSpPr/>
      </dsp:nvSpPr>
      <dsp:spPr>
        <a:xfrm>
          <a:off x="3923890" y="0"/>
          <a:ext cx="1202939" cy="52578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Community Health Centre</a:t>
          </a:r>
          <a:endParaRPr lang="en-US" sz="2000" b="1" kern="1200" dirty="0"/>
        </a:p>
      </dsp:txBody>
      <dsp:txXfrm>
        <a:off x="3923890" y="0"/>
        <a:ext cx="1202939" cy="1577340"/>
      </dsp:txXfrm>
    </dsp:sp>
    <dsp:sp modelId="{93B26790-CBCD-4C74-9F4E-DBE8D18D6E49}">
      <dsp:nvSpPr>
        <dsp:cNvPr id="0" name=""/>
        <dsp:cNvSpPr/>
      </dsp:nvSpPr>
      <dsp:spPr>
        <a:xfrm>
          <a:off x="4044184" y="1578334"/>
          <a:ext cx="962351" cy="6082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11762</a:t>
          </a:r>
        </a:p>
      </dsp:txBody>
      <dsp:txXfrm>
        <a:off x="4044184" y="1578334"/>
        <a:ext cx="962351" cy="608254"/>
      </dsp:txXfrm>
    </dsp:sp>
    <dsp:sp modelId="{9C2149AC-85A2-44A5-B790-12A41EA8BFC9}">
      <dsp:nvSpPr>
        <dsp:cNvPr id="0" name=""/>
        <dsp:cNvSpPr/>
      </dsp:nvSpPr>
      <dsp:spPr>
        <a:xfrm>
          <a:off x="4044184" y="2280166"/>
          <a:ext cx="962351" cy="6082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5631</a:t>
          </a:r>
        </a:p>
      </dsp:txBody>
      <dsp:txXfrm>
        <a:off x="4044184" y="2280166"/>
        <a:ext cx="962351" cy="608254"/>
      </dsp:txXfrm>
    </dsp:sp>
    <dsp:sp modelId="{76E95510-56B2-46C5-B859-E8D4E519F18F}">
      <dsp:nvSpPr>
        <dsp:cNvPr id="0" name=""/>
        <dsp:cNvSpPr/>
      </dsp:nvSpPr>
      <dsp:spPr>
        <a:xfrm>
          <a:off x="4044184" y="2981997"/>
          <a:ext cx="962351" cy="6082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6131</a:t>
          </a:r>
        </a:p>
      </dsp:txBody>
      <dsp:txXfrm>
        <a:off x="4044184" y="2981997"/>
        <a:ext cx="962351" cy="608254"/>
      </dsp:txXfrm>
    </dsp:sp>
    <dsp:sp modelId="{D0CBF025-0D13-4319-8A65-745627A692C7}">
      <dsp:nvSpPr>
        <dsp:cNvPr id="0" name=""/>
        <dsp:cNvSpPr/>
      </dsp:nvSpPr>
      <dsp:spPr>
        <a:xfrm>
          <a:off x="4044184" y="3683829"/>
          <a:ext cx="962351" cy="6082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7195</a:t>
          </a:r>
        </a:p>
      </dsp:txBody>
      <dsp:txXfrm>
        <a:off x="4044184" y="3683829"/>
        <a:ext cx="962351" cy="608254"/>
      </dsp:txXfrm>
    </dsp:sp>
    <dsp:sp modelId="{2762F6DC-8FD7-4048-8758-0E2A15A3A93B}">
      <dsp:nvSpPr>
        <dsp:cNvPr id="0" name=""/>
        <dsp:cNvSpPr/>
      </dsp:nvSpPr>
      <dsp:spPr>
        <a:xfrm>
          <a:off x="4044184" y="4385661"/>
          <a:ext cx="962351" cy="6082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4567</a:t>
          </a:r>
        </a:p>
      </dsp:txBody>
      <dsp:txXfrm>
        <a:off x="4044184" y="4385661"/>
        <a:ext cx="962351" cy="608254"/>
      </dsp:txXfrm>
    </dsp:sp>
    <dsp:sp modelId="{CFC36749-0F62-44EF-8C7A-EE4A718D70E1}">
      <dsp:nvSpPr>
        <dsp:cNvPr id="0" name=""/>
        <dsp:cNvSpPr/>
      </dsp:nvSpPr>
      <dsp:spPr>
        <a:xfrm>
          <a:off x="5217050" y="0"/>
          <a:ext cx="1202939" cy="52578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Sub-District Hospital</a:t>
          </a:r>
          <a:endParaRPr lang="en-US" sz="2000" b="1" kern="1200" dirty="0"/>
        </a:p>
      </dsp:txBody>
      <dsp:txXfrm>
        <a:off x="5217050" y="0"/>
        <a:ext cx="1202939" cy="1577340"/>
      </dsp:txXfrm>
    </dsp:sp>
    <dsp:sp modelId="{D07BB1C7-5491-4089-A6E2-DC541F414EB2}">
      <dsp:nvSpPr>
        <dsp:cNvPr id="0" name=""/>
        <dsp:cNvSpPr/>
      </dsp:nvSpPr>
      <dsp:spPr>
        <a:xfrm>
          <a:off x="5337344" y="1578334"/>
          <a:ext cx="962351" cy="6082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2276</a:t>
          </a:r>
        </a:p>
      </dsp:txBody>
      <dsp:txXfrm>
        <a:off x="5337344" y="1578334"/>
        <a:ext cx="962351" cy="608254"/>
      </dsp:txXfrm>
    </dsp:sp>
    <dsp:sp modelId="{FAFABD09-34F5-4418-A101-D85B6456E445}">
      <dsp:nvSpPr>
        <dsp:cNvPr id="0" name=""/>
        <dsp:cNvSpPr/>
      </dsp:nvSpPr>
      <dsp:spPr>
        <a:xfrm>
          <a:off x="5337344" y="2280166"/>
          <a:ext cx="962351" cy="6082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1350</a:t>
          </a:r>
        </a:p>
      </dsp:txBody>
      <dsp:txXfrm>
        <a:off x="5337344" y="2280166"/>
        <a:ext cx="962351" cy="608254"/>
      </dsp:txXfrm>
    </dsp:sp>
    <dsp:sp modelId="{52C818CE-CECF-4F10-9BEB-E294C08753BE}">
      <dsp:nvSpPr>
        <dsp:cNvPr id="0" name=""/>
        <dsp:cNvSpPr/>
      </dsp:nvSpPr>
      <dsp:spPr>
        <a:xfrm>
          <a:off x="5337344" y="2981997"/>
          <a:ext cx="962351" cy="6082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926</a:t>
          </a:r>
        </a:p>
      </dsp:txBody>
      <dsp:txXfrm>
        <a:off x="5337344" y="2981997"/>
        <a:ext cx="962351" cy="608254"/>
      </dsp:txXfrm>
    </dsp:sp>
    <dsp:sp modelId="{6D60462B-EBC8-4E60-81A0-CB9C14F6DC6F}">
      <dsp:nvSpPr>
        <dsp:cNvPr id="0" name=""/>
        <dsp:cNvSpPr/>
      </dsp:nvSpPr>
      <dsp:spPr>
        <a:xfrm>
          <a:off x="5337344" y="3683829"/>
          <a:ext cx="962351" cy="6082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1072</a:t>
          </a:r>
        </a:p>
      </dsp:txBody>
      <dsp:txXfrm>
        <a:off x="5337344" y="3683829"/>
        <a:ext cx="962351" cy="608254"/>
      </dsp:txXfrm>
    </dsp:sp>
    <dsp:sp modelId="{147F57F9-026D-4666-9E7F-7095D0EC69AA}">
      <dsp:nvSpPr>
        <dsp:cNvPr id="0" name=""/>
        <dsp:cNvSpPr/>
      </dsp:nvSpPr>
      <dsp:spPr>
        <a:xfrm>
          <a:off x="5337344" y="4385661"/>
          <a:ext cx="962351" cy="6082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1207</a:t>
          </a:r>
          <a:endParaRPr lang="en-US" sz="2000" kern="1200" dirty="0"/>
        </a:p>
      </dsp:txBody>
      <dsp:txXfrm>
        <a:off x="5337344" y="4385661"/>
        <a:ext cx="962351" cy="608254"/>
      </dsp:txXfrm>
    </dsp:sp>
    <dsp:sp modelId="{A7E37853-9252-4AFA-A51E-6B631C0A2F0F}">
      <dsp:nvSpPr>
        <dsp:cNvPr id="0" name=""/>
        <dsp:cNvSpPr/>
      </dsp:nvSpPr>
      <dsp:spPr>
        <a:xfrm>
          <a:off x="6510210" y="0"/>
          <a:ext cx="1202939" cy="52578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District Hospital</a:t>
          </a:r>
          <a:endParaRPr lang="en-US" sz="2000" b="1" kern="1200" dirty="0"/>
        </a:p>
      </dsp:txBody>
      <dsp:txXfrm>
        <a:off x="6510210" y="0"/>
        <a:ext cx="1202939" cy="1577340"/>
      </dsp:txXfrm>
    </dsp:sp>
    <dsp:sp modelId="{694A15AE-FCCB-45D2-8314-77B3244CB033}">
      <dsp:nvSpPr>
        <dsp:cNvPr id="0" name=""/>
        <dsp:cNvSpPr/>
      </dsp:nvSpPr>
      <dsp:spPr>
        <a:xfrm>
          <a:off x="6630504" y="1578334"/>
          <a:ext cx="962351" cy="6082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1200</a:t>
          </a:r>
        </a:p>
      </dsp:txBody>
      <dsp:txXfrm>
        <a:off x="6630504" y="1578334"/>
        <a:ext cx="962351" cy="608254"/>
      </dsp:txXfrm>
    </dsp:sp>
    <dsp:sp modelId="{AD91FAA8-02CA-4615-B15C-EB3576E86570}">
      <dsp:nvSpPr>
        <dsp:cNvPr id="0" name=""/>
        <dsp:cNvSpPr/>
      </dsp:nvSpPr>
      <dsp:spPr>
        <a:xfrm>
          <a:off x="6630504" y="2280166"/>
          <a:ext cx="962351" cy="6082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1008</a:t>
          </a:r>
        </a:p>
      </dsp:txBody>
      <dsp:txXfrm>
        <a:off x="6630504" y="2280166"/>
        <a:ext cx="962351" cy="608254"/>
      </dsp:txXfrm>
    </dsp:sp>
    <dsp:sp modelId="{AE97FB66-3073-47C2-932F-EACDE6A1B8D1}">
      <dsp:nvSpPr>
        <dsp:cNvPr id="0" name=""/>
        <dsp:cNvSpPr/>
      </dsp:nvSpPr>
      <dsp:spPr>
        <a:xfrm>
          <a:off x="6630504" y="2981997"/>
          <a:ext cx="962351" cy="6082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192</a:t>
          </a:r>
        </a:p>
      </dsp:txBody>
      <dsp:txXfrm>
        <a:off x="6630504" y="2981997"/>
        <a:ext cx="962351" cy="608254"/>
      </dsp:txXfrm>
    </dsp:sp>
    <dsp:sp modelId="{845BBE80-B80B-44F2-A2FA-CAC6EF9A5B67}">
      <dsp:nvSpPr>
        <dsp:cNvPr id="0" name=""/>
        <dsp:cNvSpPr/>
      </dsp:nvSpPr>
      <dsp:spPr>
        <a:xfrm>
          <a:off x="6630504" y="3683829"/>
          <a:ext cx="962351" cy="6082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1197</a:t>
          </a:r>
        </a:p>
      </dsp:txBody>
      <dsp:txXfrm>
        <a:off x="6630504" y="3683829"/>
        <a:ext cx="962351" cy="608254"/>
      </dsp:txXfrm>
    </dsp:sp>
    <dsp:sp modelId="{21F30942-BC19-4A1F-8A1C-6FD17F56A21E}">
      <dsp:nvSpPr>
        <dsp:cNvPr id="0" name=""/>
        <dsp:cNvSpPr/>
      </dsp:nvSpPr>
      <dsp:spPr>
        <a:xfrm>
          <a:off x="6630504" y="4385661"/>
          <a:ext cx="962351" cy="6082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0</a:t>
          </a:r>
          <a:endParaRPr lang="en-US" sz="2000" kern="1200" dirty="0"/>
        </a:p>
      </dsp:txBody>
      <dsp:txXfrm>
        <a:off x="6630504" y="4385661"/>
        <a:ext cx="962351" cy="608254"/>
      </dsp:txXfrm>
    </dsp:sp>
    <dsp:sp modelId="{B20C707B-D8C4-4421-8958-1CEC7CCAB737}">
      <dsp:nvSpPr>
        <dsp:cNvPr id="0" name=""/>
        <dsp:cNvSpPr/>
      </dsp:nvSpPr>
      <dsp:spPr>
        <a:xfrm>
          <a:off x="7803370" y="0"/>
          <a:ext cx="1202939" cy="52578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Total</a:t>
          </a:r>
          <a:endParaRPr lang="en-US" sz="2000" b="1" kern="1200" dirty="0"/>
        </a:p>
      </dsp:txBody>
      <dsp:txXfrm>
        <a:off x="7803370" y="0"/>
        <a:ext cx="1202939" cy="1577340"/>
      </dsp:txXfrm>
    </dsp:sp>
    <dsp:sp modelId="{67ED364F-2C60-46D1-9AFD-14734A198CD4}">
      <dsp:nvSpPr>
        <dsp:cNvPr id="0" name=""/>
        <dsp:cNvSpPr/>
      </dsp:nvSpPr>
      <dsp:spPr>
        <a:xfrm>
          <a:off x="7923664" y="1578334"/>
          <a:ext cx="962351" cy="6082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/>
            <a:t>206934</a:t>
          </a:r>
        </a:p>
      </dsp:txBody>
      <dsp:txXfrm>
        <a:off x="7923664" y="1578334"/>
        <a:ext cx="962351" cy="608254"/>
      </dsp:txXfrm>
    </dsp:sp>
    <dsp:sp modelId="{C49086AD-1643-4542-923A-E6C266A37143}">
      <dsp:nvSpPr>
        <dsp:cNvPr id="0" name=""/>
        <dsp:cNvSpPr/>
      </dsp:nvSpPr>
      <dsp:spPr>
        <a:xfrm>
          <a:off x="7923664" y="2280166"/>
          <a:ext cx="962351" cy="6082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/>
            <a:t>199157</a:t>
          </a:r>
        </a:p>
      </dsp:txBody>
      <dsp:txXfrm>
        <a:off x="7923664" y="2280166"/>
        <a:ext cx="962351" cy="608254"/>
      </dsp:txXfrm>
    </dsp:sp>
    <dsp:sp modelId="{B6CD5C6A-D0C0-4C25-9678-70BEE4236A20}">
      <dsp:nvSpPr>
        <dsp:cNvPr id="0" name=""/>
        <dsp:cNvSpPr/>
      </dsp:nvSpPr>
      <dsp:spPr>
        <a:xfrm>
          <a:off x="7923664" y="2981997"/>
          <a:ext cx="962351" cy="6082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/>
            <a:t>7777</a:t>
          </a:r>
        </a:p>
      </dsp:txBody>
      <dsp:txXfrm>
        <a:off x="7923664" y="2981997"/>
        <a:ext cx="962351" cy="608254"/>
      </dsp:txXfrm>
    </dsp:sp>
    <dsp:sp modelId="{4DAAA3A2-EBE7-470A-9823-34866344B5DD}">
      <dsp:nvSpPr>
        <dsp:cNvPr id="0" name=""/>
        <dsp:cNvSpPr/>
      </dsp:nvSpPr>
      <dsp:spPr>
        <a:xfrm>
          <a:off x="7923664" y="3683829"/>
          <a:ext cx="962351" cy="6082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/>
            <a:t>191840</a:t>
          </a:r>
        </a:p>
      </dsp:txBody>
      <dsp:txXfrm>
        <a:off x="7923664" y="3683829"/>
        <a:ext cx="962351" cy="608254"/>
      </dsp:txXfrm>
    </dsp:sp>
    <dsp:sp modelId="{2D8D51A9-DDD2-4F4B-B30B-C4A948FF2436}">
      <dsp:nvSpPr>
        <dsp:cNvPr id="0" name=""/>
        <dsp:cNvSpPr/>
      </dsp:nvSpPr>
      <dsp:spPr>
        <a:xfrm>
          <a:off x="7923664" y="4385661"/>
          <a:ext cx="962351" cy="6082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/>
            <a:t>15094</a:t>
          </a:r>
        </a:p>
      </dsp:txBody>
      <dsp:txXfrm>
        <a:off x="7923664" y="4385661"/>
        <a:ext cx="962351" cy="60825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59EDDE-DD8E-423B-8676-1D916190657B}">
      <dsp:nvSpPr>
        <dsp:cNvPr id="0" name=""/>
        <dsp:cNvSpPr/>
      </dsp:nvSpPr>
      <dsp:spPr>
        <a:xfrm>
          <a:off x="1721044" y="611280"/>
          <a:ext cx="984093" cy="639660"/>
        </a:xfrm>
        <a:prstGeom prst="roundRect">
          <a:avLst/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800" b="1" kern="1200" dirty="0">
              <a:solidFill>
                <a:schemeClr val="tx1"/>
              </a:solidFill>
            </a:rPr>
            <a:t>Relevance </a:t>
          </a:r>
          <a:endParaRPr lang="en-US" sz="1800" b="1" kern="1200" dirty="0">
            <a:solidFill>
              <a:schemeClr val="tx1"/>
            </a:solidFill>
          </a:endParaRPr>
        </a:p>
      </dsp:txBody>
      <dsp:txXfrm>
        <a:off x="1721044" y="611280"/>
        <a:ext cx="984093" cy="639660"/>
      </dsp:txXfrm>
    </dsp:sp>
    <dsp:sp modelId="{E217F99D-D0B5-411E-966E-AF6A3969ECC1}">
      <dsp:nvSpPr>
        <dsp:cNvPr id="0" name=""/>
        <dsp:cNvSpPr/>
      </dsp:nvSpPr>
      <dsp:spPr>
        <a:xfrm>
          <a:off x="386771" y="931111"/>
          <a:ext cx="3652639" cy="3652639"/>
        </a:xfrm>
        <a:custGeom>
          <a:avLst/>
          <a:gdLst/>
          <a:ahLst/>
          <a:cxnLst/>
          <a:rect l="0" t="0" r="0" b="0"/>
          <a:pathLst>
            <a:path>
              <a:moveTo>
                <a:pt x="2324886" y="69369"/>
              </a:moveTo>
              <a:arcTo wR="1826319" hR="1826319" stAng="17150534" swAng="125684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905B73-071E-4827-8E08-1395441789EE}">
      <dsp:nvSpPr>
        <dsp:cNvPr id="0" name=""/>
        <dsp:cNvSpPr/>
      </dsp:nvSpPr>
      <dsp:spPr>
        <a:xfrm>
          <a:off x="3148919" y="1298908"/>
          <a:ext cx="984093" cy="639660"/>
        </a:xfrm>
        <a:prstGeom prst="roundRect">
          <a:avLst/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800" b="1" kern="1200" dirty="0">
              <a:solidFill>
                <a:schemeClr val="tx1"/>
              </a:solidFill>
            </a:rPr>
            <a:t>Accuracy</a:t>
          </a:r>
          <a:endParaRPr lang="en-US" sz="1800" b="1" kern="1200" dirty="0">
            <a:solidFill>
              <a:schemeClr val="tx1"/>
            </a:solidFill>
          </a:endParaRPr>
        </a:p>
      </dsp:txBody>
      <dsp:txXfrm>
        <a:off x="3148919" y="1298908"/>
        <a:ext cx="984093" cy="639660"/>
      </dsp:txXfrm>
    </dsp:sp>
    <dsp:sp modelId="{7FEE22CC-7230-4A2B-854D-09257707776D}">
      <dsp:nvSpPr>
        <dsp:cNvPr id="0" name=""/>
        <dsp:cNvSpPr/>
      </dsp:nvSpPr>
      <dsp:spPr>
        <a:xfrm>
          <a:off x="386771" y="931111"/>
          <a:ext cx="3652639" cy="3652639"/>
        </a:xfrm>
        <a:custGeom>
          <a:avLst/>
          <a:gdLst/>
          <a:ahLst/>
          <a:cxnLst/>
          <a:rect l="0" t="0" r="0" b="0"/>
          <a:pathLst>
            <a:path>
              <a:moveTo>
                <a:pt x="3462947" y="1015830"/>
              </a:moveTo>
              <a:arcTo wR="1826319" hR="1826319" stAng="20019269" swAng="174528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169F50-7E15-4CD3-B8C3-43609CA7821F}">
      <dsp:nvSpPr>
        <dsp:cNvPr id="0" name=""/>
        <dsp:cNvSpPr/>
      </dsp:nvSpPr>
      <dsp:spPr>
        <a:xfrm>
          <a:off x="3192047" y="2854159"/>
          <a:ext cx="1603147" cy="619332"/>
        </a:xfrm>
        <a:prstGeom prst="roundRect">
          <a:avLst/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800" b="1" kern="1200" dirty="0">
              <a:solidFill>
                <a:schemeClr val="tx1"/>
              </a:solidFill>
            </a:rPr>
            <a:t>Timeliness &amp; Punctuality </a:t>
          </a:r>
          <a:endParaRPr lang="en-US" sz="1800" b="1" kern="1200" dirty="0">
            <a:solidFill>
              <a:schemeClr val="tx1"/>
            </a:solidFill>
          </a:endParaRPr>
        </a:p>
      </dsp:txBody>
      <dsp:txXfrm>
        <a:off x="3192047" y="2854159"/>
        <a:ext cx="1603147" cy="619332"/>
      </dsp:txXfrm>
    </dsp:sp>
    <dsp:sp modelId="{BE7154E5-02AD-469F-AEAC-D74A87D54EE7}">
      <dsp:nvSpPr>
        <dsp:cNvPr id="0" name=""/>
        <dsp:cNvSpPr/>
      </dsp:nvSpPr>
      <dsp:spPr>
        <a:xfrm>
          <a:off x="277428" y="1281967"/>
          <a:ext cx="3652639" cy="3652639"/>
        </a:xfrm>
        <a:custGeom>
          <a:avLst/>
          <a:gdLst/>
          <a:ahLst/>
          <a:cxnLst/>
          <a:rect l="0" t="0" r="0" b="0"/>
          <a:pathLst>
            <a:path>
              <a:moveTo>
                <a:pt x="3614299" y="2198573"/>
              </a:moveTo>
              <a:arcTo wR="1826319" hR="1826319" stAng="705651" swAng="133674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6146B1-3796-472C-99AE-764C04D9B6A4}">
      <dsp:nvSpPr>
        <dsp:cNvPr id="0" name=""/>
        <dsp:cNvSpPr/>
      </dsp:nvSpPr>
      <dsp:spPr>
        <a:xfrm>
          <a:off x="2503417" y="4136564"/>
          <a:ext cx="1852044" cy="328792"/>
        </a:xfrm>
        <a:prstGeom prst="roundRect">
          <a:avLst/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>
              <a:solidFill>
                <a:schemeClr val="tx1"/>
              </a:solidFill>
            </a:rPr>
            <a:t>Completeness</a:t>
          </a:r>
        </a:p>
      </dsp:txBody>
      <dsp:txXfrm>
        <a:off x="2503417" y="4136564"/>
        <a:ext cx="1852044" cy="328792"/>
      </dsp:txXfrm>
    </dsp:sp>
    <dsp:sp modelId="{7285A434-639A-4FC9-90E2-40FD001541B2}">
      <dsp:nvSpPr>
        <dsp:cNvPr id="0" name=""/>
        <dsp:cNvSpPr/>
      </dsp:nvSpPr>
      <dsp:spPr>
        <a:xfrm>
          <a:off x="770996" y="909918"/>
          <a:ext cx="3652639" cy="3652639"/>
        </a:xfrm>
        <a:custGeom>
          <a:avLst/>
          <a:gdLst/>
          <a:ahLst/>
          <a:cxnLst/>
          <a:rect l="0" t="0" r="0" b="0"/>
          <a:pathLst>
            <a:path>
              <a:moveTo>
                <a:pt x="2407690" y="3557635"/>
              </a:moveTo>
              <a:arcTo wR="1826319" hR="1826319" stAng="4286287" swAng="127420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405608-B09E-48FD-9D1B-9D1F6F9FC09E}">
      <dsp:nvSpPr>
        <dsp:cNvPr id="0" name=""/>
        <dsp:cNvSpPr/>
      </dsp:nvSpPr>
      <dsp:spPr>
        <a:xfrm>
          <a:off x="336135" y="4083058"/>
          <a:ext cx="2169090" cy="639660"/>
        </a:xfrm>
        <a:prstGeom prst="roundRect">
          <a:avLst/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800" b="1" kern="1200" dirty="0">
              <a:solidFill>
                <a:schemeClr val="tx1"/>
              </a:solidFill>
            </a:rPr>
            <a:t>Accessibility &amp; Clarity </a:t>
          </a:r>
          <a:endParaRPr lang="en-US" sz="1800" b="1" kern="1200" dirty="0">
            <a:solidFill>
              <a:schemeClr val="tx1"/>
            </a:solidFill>
          </a:endParaRPr>
        </a:p>
      </dsp:txBody>
      <dsp:txXfrm>
        <a:off x="336135" y="4083058"/>
        <a:ext cx="2169090" cy="639660"/>
      </dsp:txXfrm>
    </dsp:sp>
    <dsp:sp modelId="{38F8670B-7C6D-4117-B17B-92DE1C18D909}">
      <dsp:nvSpPr>
        <dsp:cNvPr id="0" name=""/>
        <dsp:cNvSpPr/>
      </dsp:nvSpPr>
      <dsp:spPr>
        <a:xfrm>
          <a:off x="386771" y="931111"/>
          <a:ext cx="3652639" cy="3652639"/>
        </a:xfrm>
        <a:custGeom>
          <a:avLst/>
          <a:gdLst/>
          <a:ahLst/>
          <a:cxnLst/>
          <a:rect l="0" t="0" r="0" b="0"/>
          <a:pathLst>
            <a:path>
              <a:moveTo>
                <a:pt x="564772" y="3146903"/>
              </a:moveTo>
              <a:arcTo wR="1826319" hR="1826319" stAng="8021415" swAng="135895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9BCCDF-7129-4CA2-B308-33A5CAA6F3C3}">
      <dsp:nvSpPr>
        <dsp:cNvPr id="0" name=""/>
        <dsp:cNvSpPr/>
      </dsp:nvSpPr>
      <dsp:spPr>
        <a:xfrm>
          <a:off x="-245705" y="2843995"/>
          <a:ext cx="1356533" cy="639660"/>
        </a:xfrm>
        <a:prstGeom prst="roundRect">
          <a:avLst/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800" b="1" kern="1200" dirty="0">
              <a:solidFill>
                <a:schemeClr val="tx1"/>
              </a:solidFill>
            </a:rPr>
            <a:t>Comparability </a:t>
          </a:r>
          <a:endParaRPr lang="en-US" sz="1800" b="1" kern="1200" dirty="0">
            <a:solidFill>
              <a:schemeClr val="tx1"/>
            </a:solidFill>
          </a:endParaRPr>
        </a:p>
      </dsp:txBody>
      <dsp:txXfrm>
        <a:off x="-245705" y="2843995"/>
        <a:ext cx="1356533" cy="639660"/>
      </dsp:txXfrm>
    </dsp:sp>
    <dsp:sp modelId="{607EE801-54B7-4030-988B-06D1D2CA3DA1}">
      <dsp:nvSpPr>
        <dsp:cNvPr id="0" name=""/>
        <dsp:cNvSpPr/>
      </dsp:nvSpPr>
      <dsp:spPr>
        <a:xfrm>
          <a:off x="386771" y="931111"/>
          <a:ext cx="3652639" cy="3652639"/>
        </a:xfrm>
        <a:custGeom>
          <a:avLst/>
          <a:gdLst/>
          <a:ahLst/>
          <a:cxnLst/>
          <a:rect l="0" t="0" r="0" b="0"/>
          <a:pathLst>
            <a:path>
              <a:moveTo>
                <a:pt x="1637" y="1903638"/>
              </a:moveTo>
              <a:arcTo wR="1826319" hR="1826319" stAng="10654418" swAng="172649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74006A-C9BB-4DF8-932E-823F1B9ED4D8}">
      <dsp:nvSpPr>
        <dsp:cNvPr id="0" name=""/>
        <dsp:cNvSpPr/>
      </dsp:nvSpPr>
      <dsp:spPr>
        <a:xfrm>
          <a:off x="293170" y="1298908"/>
          <a:ext cx="984093" cy="639660"/>
        </a:xfrm>
        <a:prstGeom prst="roundRect">
          <a:avLst/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800" b="1" kern="1200" dirty="0">
              <a:solidFill>
                <a:schemeClr val="tx1"/>
              </a:solidFill>
            </a:rPr>
            <a:t>Coherence</a:t>
          </a:r>
          <a:endParaRPr lang="en-US" sz="1800" b="1" kern="1200" dirty="0">
            <a:solidFill>
              <a:schemeClr val="tx1"/>
            </a:solidFill>
          </a:endParaRPr>
        </a:p>
      </dsp:txBody>
      <dsp:txXfrm>
        <a:off x="293170" y="1298908"/>
        <a:ext cx="984093" cy="639660"/>
      </dsp:txXfrm>
    </dsp:sp>
    <dsp:sp modelId="{B7C313C5-5935-4491-A6B7-69CDAC875363}">
      <dsp:nvSpPr>
        <dsp:cNvPr id="0" name=""/>
        <dsp:cNvSpPr/>
      </dsp:nvSpPr>
      <dsp:spPr>
        <a:xfrm>
          <a:off x="386771" y="931111"/>
          <a:ext cx="3652639" cy="3652639"/>
        </a:xfrm>
        <a:custGeom>
          <a:avLst/>
          <a:gdLst/>
          <a:ahLst/>
          <a:cxnLst/>
          <a:rect l="0" t="0" r="0" b="0"/>
          <a:pathLst>
            <a:path>
              <a:moveTo>
                <a:pt x="732574" y="363731"/>
              </a:moveTo>
              <a:arcTo wR="1826319" hR="1826319" stAng="13992619" swAng="125684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D04374-4D3F-48C6-B40C-EE136A8FB6A7}">
      <dsp:nvSpPr>
        <dsp:cNvPr id="0" name=""/>
        <dsp:cNvSpPr/>
      </dsp:nvSpPr>
      <dsp:spPr>
        <a:xfrm>
          <a:off x="0" y="791726"/>
          <a:ext cx="2731367" cy="109254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bg1"/>
              </a:solidFill>
              <a:latin typeface="Bookman Old Style"/>
              <a:ea typeface="+mn-ea"/>
              <a:cs typeface="+mn-cs"/>
            </a:rPr>
            <a:t>Analytical reports </a:t>
          </a:r>
          <a:endParaRPr lang="en-IN" sz="1800" b="1" kern="1200" dirty="0">
            <a:solidFill>
              <a:schemeClr val="bg1"/>
            </a:solidFill>
            <a:latin typeface="Bookman Old Style"/>
            <a:ea typeface="+mn-ea"/>
            <a:cs typeface="+mn-cs"/>
          </a:endParaRPr>
        </a:p>
      </dsp:txBody>
      <dsp:txXfrm>
        <a:off x="0" y="791726"/>
        <a:ext cx="2731367" cy="1092546"/>
      </dsp:txXfrm>
    </dsp:sp>
    <dsp:sp modelId="{8287A390-F623-404C-909B-A200CBA566A3}">
      <dsp:nvSpPr>
        <dsp:cNvPr id="0" name=""/>
        <dsp:cNvSpPr/>
      </dsp:nvSpPr>
      <dsp:spPr>
        <a:xfrm>
          <a:off x="2801" y="1954491"/>
          <a:ext cx="2731367" cy="3300862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1600" kern="1200" dirty="0" smtClean="0">
              <a:latin typeface="Bookman Old Style" pitchFamily="18" charset="0"/>
              <a:ea typeface="+mn-ea"/>
              <a:cs typeface="+mn-cs"/>
            </a:rPr>
            <a:t>CHC Grading</a:t>
          </a:r>
          <a:endParaRPr lang="en-IN" sz="1600" kern="1200" dirty="0">
            <a:latin typeface="Bookman Old Style" pitchFamily="18" charset="0"/>
            <a:ea typeface="+mn-ea"/>
            <a:cs typeface="+mn-cs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1600" kern="1200" dirty="0" smtClean="0">
              <a:latin typeface="Bookman Old Style" pitchFamily="18" charset="0"/>
              <a:ea typeface="+mn-ea"/>
              <a:cs typeface="+mn-cs"/>
            </a:rPr>
            <a:t>PHC Grading</a:t>
          </a:r>
          <a:endParaRPr lang="en-IN" sz="1600" kern="1200" dirty="0">
            <a:latin typeface="Bookman Old Style" pitchFamily="18" charset="0"/>
            <a:ea typeface="+mn-ea"/>
            <a:cs typeface="+mn-cs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Bookman Old Style" pitchFamily="18" charset="0"/>
              <a:ea typeface="+mn-ea"/>
              <a:cs typeface="+mn-cs"/>
            </a:rPr>
            <a:t>Scorecard &amp; Dashboard</a:t>
          </a:r>
          <a:endParaRPr lang="en-IN" sz="1600" kern="1200" dirty="0">
            <a:latin typeface="Bookman Old Style" pitchFamily="18" charset="0"/>
            <a:ea typeface="+mn-ea"/>
            <a:cs typeface="+mn-cs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Bookman Old Style" pitchFamily="18" charset="0"/>
              <a:ea typeface="+mn-ea"/>
              <a:cs typeface="+mn-cs"/>
            </a:rPr>
            <a:t>Factsheet: State &amp; District</a:t>
          </a:r>
        </a:p>
      </dsp:txBody>
      <dsp:txXfrm>
        <a:off x="2801" y="1954491"/>
        <a:ext cx="2731367" cy="3300862"/>
      </dsp:txXfrm>
    </dsp:sp>
    <dsp:sp modelId="{67C055AC-F0C5-4F5A-BF42-2F61FE898D0C}">
      <dsp:nvSpPr>
        <dsp:cNvPr id="0" name=""/>
        <dsp:cNvSpPr/>
      </dsp:nvSpPr>
      <dsp:spPr>
        <a:xfrm>
          <a:off x="3116560" y="861944"/>
          <a:ext cx="2731367" cy="109254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1"/>
              </a:solidFill>
              <a:latin typeface="Bookman Old Style" pitchFamily="18" charset="0"/>
              <a:ea typeface="+mn-ea"/>
              <a:cs typeface="+mn-cs"/>
            </a:rPr>
            <a:t>Standard reports</a:t>
          </a:r>
          <a:endParaRPr lang="en-IN" sz="1800" b="1" kern="1200" dirty="0">
            <a:solidFill>
              <a:schemeClr val="tx1"/>
            </a:solidFill>
            <a:latin typeface="Bookman Old Style" pitchFamily="18" charset="0"/>
            <a:ea typeface="+mn-ea"/>
            <a:cs typeface="+mn-cs"/>
          </a:endParaRPr>
        </a:p>
      </dsp:txBody>
      <dsp:txXfrm>
        <a:off x="3116560" y="861944"/>
        <a:ext cx="2731367" cy="1092546"/>
      </dsp:txXfrm>
    </dsp:sp>
    <dsp:sp modelId="{053156A0-4CCF-4720-8AFD-51A14A77261D}">
      <dsp:nvSpPr>
        <dsp:cNvPr id="0" name=""/>
        <dsp:cNvSpPr/>
      </dsp:nvSpPr>
      <dsp:spPr>
        <a:xfrm>
          <a:off x="3116560" y="1954491"/>
          <a:ext cx="2731367" cy="3300862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Bookman Old Style"/>
              <a:ea typeface="+mn-ea"/>
              <a:cs typeface="+mn-cs"/>
            </a:rPr>
            <a:t>Facility monitoring reports: </a:t>
          </a:r>
          <a:r>
            <a:rPr lang="en-US" sz="1600" b="0" u="sng" kern="1200" dirty="0" smtClean="0">
              <a:latin typeface="Bookman Old Style"/>
              <a:ea typeface="+mn-ea"/>
              <a:cs typeface="+mn-cs"/>
            </a:rPr>
            <a:t>Range wise </a:t>
          </a:r>
          <a:r>
            <a:rPr lang="en-US" sz="1600" b="0" kern="1200" dirty="0" smtClean="0">
              <a:latin typeface="Bookman Old Style"/>
              <a:ea typeface="+mn-ea"/>
              <a:cs typeface="+mn-cs"/>
            </a:rPr>
            <a:t>&amp; </a:t>
          </a:r>
          <a:r>
            <a:rPr lang="en-US" sz="1600" b="0" u="sng" kern="1200" dirty="0" smtClean="0">
              <a:latin typeface="Bookman Old Style"/>
              <a:ea typeface="+mn-ea"/>
              <a:cs typeface="+mn-cs"/>
            </a:rPr>
            <a:t>Min-Max </a:t>
          </a:r>
          <a:endParaRPr lang="en-IN" sz="1600" b="0" u="sng" kern="1200" dirty="0">
            <a:latin typeface="Bookman Old Style"/>
            <a:ea typeface="+mn-ea"/>
            <a:cs typeface="+mn-cs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1600" b="0" u="none" kern="1200" dirty="0" smtClean="0">
              <a:latin typeface="Bookman Old Style"/>
              <a:ea typeface="+mn-ea"/>
              <a:cs typeface="+mn-cs"/>
            </a:rPr>
            <a:t>Drill Down report</a:t>
          </a:r>
          <a:endParaRPr lang="en-IN" sz="1600" b="0" u="none" kern="1200" dirty="0">
            <a:latin typeface="Bookman Old Style"/>
            <a:ea typeface="+mn-ea"/>
            <a:cs typeface="+mn-cs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Bookman Old Style"/>
              <a:ea typeface="+mn-ea"/>
              <a:cs typeface="+mn-cs"/>
            </a:rPr>
            <a:t>Data item reports</a:t>
          </a:r>
          <a:endParaRPr lang="en-IN" sz="1600" kern="1200" dirty="0">
            <a:latin typeface="Bookman Old Style"/>
            <a:ea typeface="+mn-ea"/>
            <a:cs typeface="+mn-cs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Bookman Old Style"/>
              <a:ea typeface="+mn-ea"/>
              <a:cs typeface="+mn-cs"/>
            </a:rPr>
            <a:t>Key indicator reports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Bookman Old Style"/>
              <a:ea typeface="+mn-ea"/>
              <a:cs typeface="+mn-cs"/>
            </a:rPr>
            <a:t>RCH performance reports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Bookman Old Style"/>
              <a:ea typeface="+mn-ea"/>
              <a:cs typeface="+mn-cs"/>
            </a:rPr>
            <a:t>Data Quality reports ( validation &amp; outlier report)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Bookman Old Style"/>
              <a:ea typeface="+mn-ea"/>
              <a:cs typeface="+mn-cs"/>
            </a:rPr>
            <a:t>Data comparison reports (&amp; others)</a:t>
          </a:r>
        </a:p>
      </dsp:txBody>
      <dsp:txXfrm>
        <a:off x="3116560" y="1954491"/>
        <a:ext cx="2731367" cy="3300862"/>
      </dsp:txXfrm>
    </dsp:sp>
    <dsp:sp modelId="{3AC84E37-B476-4352-A8B9-2CAFE9A9D9D3}">
      <dsp:nvSpPr>
        <dsp:cNvPr id="0" name=""/>
        <dsp:cNvSpPr/>
      </dsp:nvSpPr>
      <dsp:spPr>
        <a:xfrm>
          <a:off x="6230319" y="861944"/>
          <a:ext cx="2731367" cy="109254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1"/>
              </a:solidFill>
              <a:latin typeface="Bookman Old Style" pitchFamily="18" charset="0"/>
              <a:ea typeface="+mn-ea"/>
              <a:cs typeface="+mn-cs"/>
            </a:rPr>
            <a:t>Live reports</a:t>
          </a:r>
          <a:endParaRPr lang="en-IN" sz="1800" b="1" kern="1200" dirty="0">
            <a:solidFill>
              <a:schemeClr val="tx1"/>
            </a:solidFill>
            <a:latin typeface="Bookman Old Style" pitchFamily="18" charset="0"/>
            <a:ea typeface="+mn-ea"/>
            <a:cs typeface="+mn-cs"/>
          </a:endParaRPr>
        </a:p>
      </dsp:txBody>
      <dsp:txXfrm>
        <a:off x="6230319" y="861944"/>
        <a:ext cx="2731367" cy="1092546"/>
      </dsp:txXfrm>
    </dsp:sp>
    <dsp:sp modelId="{67968280-07A2-434C-B26B-0BE140A52356}">
      <dsp:nvSpPr>
        <dsp:cNvPr id="0" name=""/>
        <dsp:cNvSpPr/>
      </dsp:nvSpPr>
      <dsp:spPr>
        <a:xfrm>
          <a:off x="6230319" y="1954491"/>
          <a:ext cx="2731367" cy="3300862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Bookman Old Style"/>
              <a:ea typeface="+mn-ea"/>
              <a:cs typeface="+mn-cs"/>
            </a:rPr>
            <a:t>Data reporting Status</a:t>
          </a:r>
          <a:endParaRPr lang="en-IN" sz="1600" kern="1200" dirty="0">
            <a:latin typeface="Bookman Old Style"/>
            <a:ea typeface="+mn-ea"/>
            <a:cs typeface="+mn-cs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Bookman Old Style"/>
              <a:ea typeface="+mn-ea"/>
              <a:cs typeface="+mn-cs"/>
            </a:rPr>
            <a:t>Data item reports</a:t>
          </a:r>
          <a:endParaRPr lang="en-IN" sz="1600" kern="1200" dirty="0">
            <a:latin typeface="Bookman Old Style"/>
            <a:ea typeface="+mn-ea"/>
            <a:cs typeface="+mn-cs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Bookman Old Style"/>
              <a:ea typeface="+mn-ea"/>
              <a:cs typeface="+mn-cs"/>
            </a:rPr>
            <a:t>Master’s reports</a:t>
          </a:r>
          <a:endParaRPr lang="en-IN" sz="1600" kern="1200" dirty="0">
            <a:latin typeface="Bookman Old Style"/>
            <a:ea typeface="+mn-ea"/>
            <a:cs typeface="+mn-cs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Bookman Old Style"/>
              <a:ea typeface="+mn-ea"/>
              <a:cs typeface="+mn-cs"/>
            </a:rPr>
            <a:t>Log reports (&amp; others)</a:t>
          </a:r>
          <a:endParaRPr lang="en-IN" sz="1600" kern="1200" dirty="0">
            <a:latin typeface="Bookman Old Style"/>
            <a:ea typeface="+mn-ea"/>
            <a:cs typeface="+mn-cs"/>
          </a:endParaRPr>
        </a:p>
      </dsp:txBody>
      <dsp:txXfrm>
        <a:off x="6230319" y="1954491"/>
        <a:ext cx="2731367" cy="33008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D14F8-BF6A-458C-9B7D-106A70643B22}" type="datetimeFigureOut">
              <a:rPr lang="en-US" smtClean="0"/>
              <a:pPr/>
              <a:t>5/13/2019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914525-1277-4133-923C-1E190881F0F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above graph is taken from Grading of CHCs for Telangana Apr-Dec 2016-17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D8845-45BB-4925-971C-FB94D4C434D7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503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6D664-0F44-4309-8A13-2CF1FF4D6096}" type="datetimeFigureOut">
              <a:rPr lang="en-US" smtClean="0"/>
              <a:pPr/>
              <a:t>5/13/2019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E231-2280-45D3-A496-FF8F1CB1EC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6D664-0F44-4309-8A13-2CF1FF4D6096}" type="datetimeFigureOut">
              <a:rPr lang="en-US" smtClean="0"/>
              <a:pPr/>
              <a:t>5/13/2019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E231-2280-45D3-A496-FF8F1CB1EC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6D664-0F44-4309-8A13-2CF1FF4D6096}" type="datetimeFigureOut">
              <a:rPr lang="en-US" smtClean="0"/>
              <a:pPr/>
              <a:t>5/13/2019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E231-2280-45D3-A496-FF8F1CB1EC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6D664-0F44-4309-8A13-2CF1FF4D6096}" type="datetimeFigureOut">
              <a:rPr lang="en-US" smtClean="0"/>
              <a:pPr/>
              <a:t>5/13/2019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E231-2280-45D3-A496-FF8F1CB1EC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6D664-0F44-4309-8A13-2CF1FF4D6096}" type="datetimeFigureOut">
              <a:rPr lang="en-US" smtClean="0"/>
              <a:pPr/>
              <a:t>5/13/2019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E231-2280-45D3-A496-FF8F1CB1EC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6D664-0F44-4309-8A13-2CF1FF4D6096}" type="datetimeFigureOut">
              <a:rPr lang="en-US" smtClean="0"/>
              <a:pPr/>
              <a:t>5/13/2019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E231-2280-45D3-A496-FF8F1CB1EC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6D664-0F44-4309-8A13-2CF1FF4D6096}" type="datetimeFigureOut">
              <a:rPr lang="en-US" smtClean="0"/>
              <a:pPr/>
              <a:t>5/13/2019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E231-2280-45D3-A496-FF8F1CB1EC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6D664-0F44-4309-8A13-2CF1FF4D6096}" type="datetimeFigureOut">
              <a:rPr lang="en-US" smtClean="0"/>
              <a:pPr/>
              <a:t>5/13/2019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E231-2280-45D3-A496-FF8F1CB1EC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6D664-0F44-4309-8A13-2CF1FF4D6096}" type="datetimeFigureOut">
              <a:rPr lang="en-US" smtClean="0"/>
              <a:pPr/>
              <a:t>5/13/2019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E231-2280-45D3-A496-FF8F1CB1EC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6D664-0F44-4309-8A13-2CF1FF4D6096}" type="datetimeFigureOut">
              <a:rPr lang="en-US" smtClean="0"/>
              <a:pPr/>
              <a:t>5/13/2019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E231-2280-45D3-A496-FF8F1CB1EC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6D664-0F44-4309-8A13-2CF1FF4D6096}" type="datetimeFigureOut">
              <a:rPr lang="en-US" smtClean="0"/>
              <a:pPr/>
              <a:t>5/13/2019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E231-2280-45D3-A496-FF8F1CB1EC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96D664-0F44-4309-8A13-2CF1FF4D6096}" type="datetimeFigureOut">
              <a:rPr lang="en-US" smtClean="0"/>
              <a:pPr/>
              <a:t>5/13/2019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B0E231-2280-45D3-A496-FF8F1CB1EC1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57200"/>
            <a:ext cx="9144000" cy="24384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5400" b="1" dirty="0" smtClean="0"/>
              <a:t>Health Management Information System (HMIS)</a:t>
            </a:r>
            <a:endParaRPr lang="en-US" sz="4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4495800"/>
            <a:ext cx="7696200" cy="17526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>
                    <a:lumMod val="75000"/>
                  </a:schemeClr>
                </a:solidFill>
              </a:rPr>
              <a:t>Statistics Division(HMIS)</a:t>
            </a:r>
          </a:p>
          <a:p>
            <a:r>
              <a:rPr lang="en-US" sz="4000" b="1" dirty="0" smtClean="0">
                <a:solidFill>
                  <a:schemeClr val="tx2">
                    <a:lumMod val="75000"/>
                  </a:schemeClr>
                </a:solidFill>
              </a:rPr>
              <a:t>MOHFW</a:t>
            </a:r>
            <a:endParaRPr lang="en-US" sz="40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19480" y="1371600"/>
            <a:ext cx="3903693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762000"/>
          </a:xfrm>
        </p:spPr>
        <p:txBody>
          <a:bodyPr>
            <a:noAutofit/>
          </a:bodyPr>
          <a:lstStyle/>
          <a:p>
            <a:r>
              <a:rPr lang="en-US" sz="5400" b="1" dirty="0" smtClean="0"/>
              <a:t>INTRODUCTION</a:t>
            </a:r>
            <a:endParaRPr lang="en-US" sz="5400" b="1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0" y="609600"/>
            <a:ext cx="5105400" cy="6248400"/>
          </a:xfrm>
        </p:spPr>
        <p:txBody>
          <a:bodyPr>
            <a:noAutofit/>
          </a:bodyPr>
          <a:lstStyle/>
          <a:p>
            <a:pPr marL="188595" indent="-188595" algn="just">
              <a:lnSpc>
                <a:spcPct val="120000"/>
              </a:lnSpc>
              <a:spcBef>
                <a:spcPts val="0"/>
              </a:spcBef>
            </a:pPr>
            <a:r>
              <a:rPr lang="en-US" sz="2000" dirty="0" smtClean="0"/>
              <a:t>is </a:t>
            </a:r>
            <a:r>
              <a:rPr lang="en-US" sz="2000" dirty="0">
                <a:cs typeface="Arial" charset="0"/>
              </a:rPr>
              <a:t>a web based management information system </a:t>
            </a:r>
            <a:r>
              <a:rPr lang="en-US" sz="2000" dirty="0" smtClean="0">
                <a:cs typeface="Arial" charset="0"/>
              </a:rPr>
              <a:t>launched </a:t>
            </a:r>
            <a:r>
              <a:rPr lang="en-US" sz="2000" dirty="0">
                <a:cs typeface="Arial" charset="0"/>
              </a:rPr>
              <a:t>by </a:t>
            </a:r>
            <a:r>
              <a:rPr lang="en-US" sz="2000" dirty="0" smtClean="0">
                <a:cs typeface="Arial" charset="0"/>
              </a:rPr>
              <a:t>MOHFW in 2008 with district </a:t>
            </a:r>
            <a:r>
              <a:rPr lang="en-US" sz="2000" dirty="0">
                <a:cs typeface="Arial" charset="0"/>
              </a:rPr>
              <a:t>level </a:t>
            </a:r>
            <a:r>
              <a:rPr lang="en-US" sz="2000" dirty="0" smtClean="0">
                <a:cs typeface="Arial" charset="0"/>
              </a:rPr>
              <a:t>reporting</a:t>
            </a:r>
          </a:p>
          <a:p>
            <a:pPr marL="188595" indent="-188595" algn="just">
              <a:lnSpc>
                <a:spcPct val="120000"/>
              </a:lnSpc>
              <a:spcBef>
                <a:spcPts val="0"/>
              </a:spcBef>
            </a:pPr>
            <a:r>
              <a:rPr lang="en-US" sz="2000" dirty="0" smtClean="0">
                <a:cs typeface="Arial" charset="0"/>
              </a:rPr>
              <a:t>2010-11 </a:t>
            </a:r>
            <a:r>
              <a:rPr lang="en-US" sz="2000" dirty="0">
                <a:cs typeface="Arial" charset="0"/>
              </a:rPr>
              <a:t>onwards facility level reporting was initiated</a:t>
            </a:r>
          </a:p>
          <a:p>
            <a:pPr marL="188595" indent="-188595" algn="jus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Arial" charset="0"/>
              </a:rPr>
              <a:t>Around </a:t>
            </a:r>
            <a:r>
              <a:rPr lang="en-US" sz="2000" dirty="0">
                <a:cs typeface="Arial" charset="0"/>
              </a:rPr>
              <a:t>2,00,000 health facilities across all districts of </a:t>
            </a:r>
            <a:r>
              <a:rPr lang="en-US" sz="2000" dirty="0" smtClean="0">
                <a:cs typeface="Arial" charset="0"/>
              </a:rPr>
              <a:t>India </a:t>
            </a:r>
            <a:r>
              <a:rPr lang="en-US" sz="2000" dirty="0">
                <a:cs typeface="Arial" charset="0"/>
              </a:rPr>
              <a:t>are uploading data every </a:t>
            </a:r>
            <a:r>
              <a:rPr lang="en-US" sz="2000" dirty="0" smtClean="0">
                <a:cs typeface="Arial" charset="0"/>
              </a:rPr>
              <a:t>month</a:t>
            </a:r>
          </a:p>
          <a:p>
            <a:pPr marL="188595" indent="-188595" algn="jus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prstClr val="black"/>
                </a:solidFill>
                <a:cs typeface="Arial" charset="0"/>
              </a:rPr>
              <a:t>Data </a:t>
            </a:r>
            <a:r>
              <a:rPr lang="en-US" sz="2000" dirty="0">
                <a:solidFill>
                  <a:prstClr val="black"/>
                </a:solidFill>
                <a:cs typeface="Arial" charset="0"/>
              </a:rPr>
              <a:t>analytical &amp; reporting capabilities using SAS platform services</a:t>
            </a:r>
          </a:p>
          <a:p>
            <a:pPr marL="188595" indent="-188595" algn="just">
              <a:lnSpc>
                <a:spcPct val="120000"/>
              </a:lnSpc>
              <a:spcBef>
                <a:spcPts val="0"/>
              </a:spcBef>
            </a:pPr>
            <a:r>
              <a:rPr lang="en-US" sz="2000" dirty="0">
                <a:solidFill>
                  <a:prstClr val="black"/>
                </a:solidFill>
                <a:cs typeface="Arial" charset="0"/>
              </a:rPr>
              <a:t>GIS module of HMIS </a:t>
            </a:r>
            <a:r>
              <a:rPr lang="en-US" sz="2000" dirty="0">
                <a:cs typeface="Arial" charset="0"/>
              </a:rPr>
              <a:t>is available in Public domain</a:t>
            </a:r>
          </a:p>
          <a:p>
            <a:pPr marL="188595" indent="-188595" algn="just">
              <a:lnSpc>
                <a:spcPct val="120000"/>
              </a:lnSpc>
              <a:spcBef>
                <a:spcPts val="0"/>
              </a:spcBef>
            </a:pPr>
            <a:r>
              <a:rPr lang="en-US" sz="2000" dirty="0">
                <a:cs typeface="Arial" charset="0"/>
              </a:rPr>
              <a:t>HMIS provides ready to use National, State, District  and sub-district reports (available in Public domain)</a:t>
            </a:r>
          </a:p>
          <a:p>
            <a:pPr marL="188595" indent="-188595" algn="just">
              <a:lnSpc>
                <a:spcPct val="120000"/>
              </a:lnSpc>
              <a:spcBef>
                <a:spcPts val="0"/>
              </a:spcBef>
            </a:pPr>
            <a:r>
              <a:rPr lang="en-IN" sz="2000" dirty="0">
                <a:cs typeface="Arial" charset="0"/>
              </a:rPr>
              <a:t>Platform for evaluating the PIP on the basis of services rendered by health facilities</a:t>
            </a:r>
            <a:endParaRPr lang="en-US" sz="2000" dirty="0">
              <a:cs typeface="Arial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en-GB" sz="2000" dirty="0"/>
          </a:p>
        </p:txBody>
      </p:sp>
      <p:sp>
        <p:nvSpPr>
          <p:cNvPr id="5" name="Rectangle 4"/>
          <p:cNvSpPr/>
          <p:nvPr/>
        </p:nvSpPr>
        <p:spPr>
          <a:xfrm>
            <a:off x="5374444" y="5729024"/>
            <a:ext cx="3207739" cy="461665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02520" indent="-302520" algn="ctr" defTabSz="1008400">
              <a:spcBef>
                <a:spcPts val="662"/>
              </a:spcBef>
              <a:buClr>
                <a:schemeClr val="accent1"/>
              </a:buClr>
              <a:buSzPct val="76000"/>
              <a:defRPr/>
            </a:pPr>
            <a:r>
              <a:rPr lang="en-US" sz="2400" b="1" dirty="0"/>
              <a:t>https://nrhm-mis.nic.in</a:t>
            </a: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460" y="0"/>
            <a:ext cx="8229600" cy="914400"/>
          </a:xfrm>
        </p:spPr>
        <p:txBody>
          <a:bodyPr>
            <a:normAutofit/>
          </a:bodyPr>
          <a:lstStyle/>
          <a:p>
            <a:r>
              <a:rPr lang="en-US" sz="5400" b="1" dirty="0"/>
              <a:t>OBJECTIVES OF HMIS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247" y="1066800"/>
            <a:ext cx="6312417" cy="5486400"/>
          </a:xfrm>
          <a:ln w="3175">
            <a:noFill/>
          </a:ln>
        </p:spPr>
        <p:txBody>
          <a:bodyPr>
            <a:normAutofit fontScale="77500" lnSpcReduction="20000"/>
          </a:bodyPr>
          <a:lstStyle/>
          <a:p>
            <a:pPr lvl="0">
              <a:lnSpc>
                <a:spcPct val="16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300" dirty="0"/>
              <a:t>To Monitor the performance &amp; quality of health care services under the National Health Mission</a:t>
            </a:r>
          </a:p>
          <a:p>
            <a:pPr lvl="0">
              <a:lnSpc>
                <a:spcPct val="16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300" dirty="0"/>
              <a:t>A tool for evidence based health planning </a:t>
            </a:r>
          </a:p>
          <a:p>
            <a:pPr lvl="0">
              <a:lnSpc>
                <a:spcPct val="16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300" dirty="0"/>
              <a:t>Repository of information on health care indicators and trends</a:t>
            </a:r>
          </a:p>
          <a:p>
            <a:pPr lvl="0">
              <a:lnSpc>
                <a:spcPct val="16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300" dirty="0"/>
              <a:t>Used for testing the effectiveness, efficiency and coverage of health programs and schemes </a:t>
            </a:r>
          </a:p>
          <a:p>
            <a:pPr lvl="0">
              <a:lnSpc>
                <a:spcPct val="16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300" dirty="0" smtClean="0"/>
              <a:t>To </a:t>
            </a:r>
            <a:r>
              <a:rPr lang="en-US" sz="2300" dirty="0"/>
              <a:t>improve availability and access of health care to the population</a:t>
            </a:r>
          </a:p>
          <a:p>
            <a:pPr lvl="0">
              <a:lnSpc>
                <a:spcPct val="16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300" dirty="0"/>
              <a:t>Developing and monitoring performance based health indicators</a:t>
            </a:r>
          </a:p>
          <a:p>
            <a:pPr lvl="0">
              <a:lnSpc>
                <a:spcPct val="160000"/>
              </a:lnSpc>
              <a:spcAft>
                <a:spcPts val="600"/>
              </a:spcAft>
              <a:buFont typeface="Wingdings" pitchFamily="2" charset="2"/>
              <a:buChar char="§"/>
            </a:pPr>
            <a:endParaRPr lang="en-US" sz="2300" dirty="0"/>
          </a:p>
          <a:p>
            <a:endParaRPr lang="en-US" sz="23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64321" y="1524000"/>
            <a:ext cx="291997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6781800" cy="1143000"/>
          </a:xfrm>
        </p:spPr>
        <p:txBody>
          <a:bodyPr>
            <a:normAutofit/>
          </a:bodyPr>
          <a:lstStyle/>
          <a:p>
            <a:r>
              <a:rPr lang="en-US" sz="5400" b="1" dirty="0"/>
              <a:t>HMIS: Formats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3688472"/>
              </p:ext>
            </p:extLst>
          </p:nvPr>
        </p:nvGraphicFramePr>
        <p:xfrm>
          <a:off x="457200" y="1028733"/>
          <a:ext cx="8229600" cy="55686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C43BD7A-C0A0-4846-8829-8D54E3C332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5C43BD7A-C0A0-4846-8829-8D54E3C332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B6E2440-A95F-4D80-AEC5-9D621B4DD1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4">
                                            <p:graphicEl>
                                              <a:dgm id="{4B6E2440-A95F-4D80-AEC5-9D621B4DD1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07B2A72-1F85-4958-B876-77CA2BC558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4">
                                            <p:graphicEl>
                                              <a:dgm id="{F07B2A72-1F85-4958-B876-77CA2BC558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Flow of Data in case of Facility Level Reporting </a:t>
            </a:r>
            <a:br>
              <a:rPr lang="en-US" sz="3200" b="1" dirty="0"/>
            </a:br>
            <a:r>
              <a:rPr lang="en-US" sz="3200" b="1" dirty="0"/>
              <a:t>(Case-I)</a:t>
            </a:r>
          </a:p>
        </p:txBody>
      </p:sp>
      <p:grpSp>
        <p:nvGrpSpPr>
          <p:cNvPr id="3" name="Group 97299"/>
          <p:cNvGrpSpPr>
            <a:grpSpLocks/>
          </p:cNvGrpSpPr>
          <p:nvPr/>
        </p:nvGrpSpPr>
        <p:grpSpPr bwMode="auto">
          <a:xfrm>
            <a:off x="3015414" y="3573650"/>
            <a:ext cx="1996490" cy="1469748"/>
            <a:chOff x="2755085" y="3260565"/>
            <a:chExt cx="1874383" cy="1472449"/>
          </a:xfrm>
        </p:grpSpPr>
        <p:sp>
          <p:nvSpPr>
            <p:cNvPr id="66" name="Oval 46"/>
            <p:cNvSpPr/>
            <p:nvPr/>
          </p:nvSpPr>
          <p:spPr>
            <a:xfrm>
              <a:off x="2755085" y="3260565"/>
              <a:ext cx="1874383" cy="138826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75000"/>
                    <a:tint val="66000"/>
                    <a:satMod val="160000"/>
                  </a:schemeClr>
                </a:gs>
                <a:gs pos="50000">
                  <a:schemeClr val="bg1">
                    <a:lumMod val="75000"/>
                    <a:tint val="44500"/>
                    <a:satMod val="160000"/>
                  </a:schemeClr>
                </a:gs>
                <a:gs pos="100000">
                  <a:schemeClr val="bg1">
                    <a:lumMod val="7500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grpSp>
          <p:nvGrpSpPr>
            <p:cNvPr id="4" name="Group 48"/>
            <p:cNvGrpSpPr>
              <a:grpSpLocks/>
            </p:cNvGrpSpPr>
            <p:nvPr/>
          </p:nvGrpSpPr>
          <p:grpSpPr bwMode="auto">
            <a:xfrm>
              <a:off x="3001368" y="3352798"/>
              <a:ext cx="1328738" cy="1380216"/>
              <a:chOff x="6877072" y="3573258"/>
              <a:chExt cx="1328748" cy="1380234"/>
            </a:xfrm>
          </p:grpSpPr>
          <p:pic>
            <p:nvPicPr>
              <p:cNvPr id="68" name="Picture 14" descr="C:\Users\hp\AppData\Local\Microsoft\Windows\Temporary Internet Files\Content.IE5\L3DET9K8\MC900065190[1].wmf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000892" y="3573258"/>
                <a:ext cx="1000132" cy="7384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9" name="TextBox 47"/>
              <p:cNvSpPr txBox="1">
                <a:spLocks noChangeArrowheads="1"/>
              </p:cNvSpPr>
              <p:nvPr/>
            </p:nvSpPr>
            <p:spPr bwMode="auto">
              <a:xfrm>
                <a:off x="6877072" y="4214818"/>
                <a:ext cx="1328748" cy="7386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latin typeface="Calibri" pitchFamily="34" charset="0"/>
                  </a:rPr>
                  <a:t>Data Entry Operator at Block</a:t>
                </a:r>
                <a:endParaRPr lang="en-IN" sz="1400" b="1">
                  <a:latin typeface="Calibri" pitchFamily="34" charset="0"/>
                </a:endParaRPr>
              </a:p>
            </p:txBody>
          </p:sp>
        </p:grpSp>
      </p:grpSp>
      <p:grpSp>
        <p:nvGrpSpPr>
          <p:cNvPr id="5" name="Group 17"/>
          <p:cNvGrpSpPr>
            <a:grpSpLocks/>
          </p:cNvGrpSpPr>
          <p:nvPr/>
        </p:nvGrpSpPr>
        <p:grpSpPr bwMode="auto">
          <a:xfrm>
            <a:off x="1215190" y="4404446"/>
            <a:ext cx="1800225" cy="2000885"/>
            <a:chOff x="1371894" y="4550305"/>
            <a:chExt cx="1688285" cy="2002895"/>
          </a:xfrm>
        </p:grpSpPr>
        <p:grpSp>
          <p:nvGrpSpPr>
            <p:cNvPr id="6" name="Group 175"/>
            <p:cNvGrpSpPr>
              <a:grpSpLocks/>
            </p:cNvGrpSpPr>
            <p:nvPr/>
          </p:nvGrpSpPr>
          <p:grpSpPr bwMode="auto">
            <a:xfrm>
              <a:off x="1371894" y="5484812"/>
              <a:ext cx="1473352" cy="1068388"/>
              <a:chOff x="258168" y="4799012"/>
              <a:chExt cx="1473352" cy="1068388"/>
            </a:xfrm>
          </p:grpSpPr>
          <p:pic>
            <p:nvPicPr>
              <p:cNvPr id="62" name="Picture 22" descr="Sub-centre1.jpg"/>
              <p:cNvPicPr>
                <a:picLocks noChangeAspect="1"/>
              </p:cNvPicPr>
              <p:nvPr/>
            </p:nvPicPr>
            <p:blipFill>
              <a:blip r:embed="rId3" cstate="print"/>
              <a:srcRect r="50000" b="56702"/>
              <a:stretch>
                <a:fillRect/>
              </a:stretch>
            </p:blipFill>
            <p:spPr bwMode="auto">
              <a:xfrm>
                <a:off x="805613" y="4799012"/>
                <a:ext cx="861213" cy="684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3" name="TextBox 181"/>
              <p:cNvSpPr txBox="1">
                <a:spLocks noChangeArrowheads="1"/>
              </p:cNvSpPr>
              <p:nvPr/>
            </p:nvSpPr>
            <p:spPr bwMode="auto">
              <a:xfrm>
                <a:off x="740920" y="5483224"/>
                <a:ext cx="990600" cy="2301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36000" rIns="36000"/>
              <a:lstStyle/>
              <a:p>
                <a:pPr algn="ctr"/>
                <a:r>
                  <a:rPr lang="en-US" sz="1200" b="1"/>
                  <a:t>SC</a:t>
                </a:r>
              </a:p>
            </p:txBody>
          </p:sp>
          <p:pic>
            <p:nvPicPr>
              <p:cNvPr id="64" name="Picture 25" descr="ANM.jpg"/>
              <p:cNvPicPr>
                <a:picLocks noChangeAspect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50751" y="4813028"/>
                <a:ext cx="336042" cy="6675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5" name="TextBox 183"/>
              <p:cNvSpPr txBox="1">
                <a:spLocks noChangeArrowheads="1"/>
              </p:cNvSpPr>
              <p:nvPr/>
            </p:nvSpPr>
            <p:spPr bwMode="auto">
              <a:xfrm>
                <a:off x="258168" y="5436513"/>
                <a:ext cx="714375" cy="4308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100" b="1">
                    <a:latin typeface="Calibri" pitchFamily="34" charset="0"/>
                  </a:rPr>
                  <a:t>Health Worker</a:t>
                </a:r>
                <a:endParaRPr lang="en-IN" sz="1100" b="1">
                  <a:latin typeface="Calibri" pitchFamily="34" charset="0"/>
                </a:endParaRPr>
              </a:p>
            </p:txBody>
          </p:sp>
        </p:grpSp>
        <p:cxnSp>
          <p:nvCxnSpPr>
            <p:cNvPr id="61" name="Straight Arrow Connector 60"/>
            <p:cNvCxnSpPr/>
            <p:nvPr/>
          </p:nvCxnSpPr>
          <p:spPr>
            <a:xfrm flipV="1">
              <a:off x="2054190" y="4550305"/>
              <a:ext cx="1005989" cy="94907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" name="Group 25"/>
          <p:cNvGrpSpPr>
            <a:grpSpLocks/>
          </p:cNvGrpSpPr>
          <p:nvPr/>
        </p:nvGrpSpPr>
        <p:grpSpPr bwMode="auto">
          <a:xfrm>
            <a:off x="457200" y="3437297"/>
            <a:ext cx="2558214" cy="1065448"/>
            <a:chOff x="660239" y="3581400"/>
            <a:chExt cx="2399940" cy="1066071"/>
          </a:xfrm>
        </p:grpSpPr>
        <p:sp>
          <p:nvSpPr>
            <p:cNvPr id="47" name="TextBox 42"/>
            <p:cNvSpPr txBox="1">
              <a:spLocks noChangeArrowheads="1"/>
            </p:cNvSpPr>
            <p:nvPr/>
          </p:nvSpPr>
          <p:spPr bwMode="auto">
            <a:xfrm>
              <a:off x="660239" y="4216584"/>
              <a:ext cx="714375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 b="1">
                  <a:latin typeface="Calibri" pitchFamily="34" charset="0"/>
                </a:rPr>
                <a:t>Health Worker</a:t>
              </a:r>
              <a:endParaRPr lang="en-IN" sz="1100" b="1">
                <a:latin typeface="Calibri" pitchFamily="34" charset="0"/>
              </a:endParaRPr>
            </a:p>
          </p:txBody>
        </p:sp>
        <p:grpSp>
          <p:nvGrpSpPr>
            <p:cNvPr id="8" name="Group 18"/>
            <p:cNvGrpSpPr>
              <a:grpSpLocks/>
            </p:cNvGrpSpPr>
            <p:nvPr/>
          </p:nvGrpSpPr>
          <p:grpSpPr bwMode="auto">
            <a:xfrm>
              <a:off x="752822" y="3581400"/>
              <a:ext cx="2307357" cy="931234"/>
              <a:chOff x="752822" y="3581400"/>
              <a:chExt cx="2307357" cy="931234"/>
            </a:xfrm>
          </p:grpSpPr>
          <p:grpSp>
            <p:nvGrpSpPr>
              <p:cNvPr id="9" name="Group 174"/>
              <p:cNvGrpSpPr>
                <a:grpSpLocks/>
              </p:cNvGrpSpPr>
              <p:nvPr/>
            </p:nvGrpSpPr>
            <p:grpSpPr bwMode="auto">
              <a:xfrm>
                <a:off x="752822" y="3581400"/>
                <a:ext cx="1457272" cy="931234"/>
                <a:chOff x="274551" y="3124929"/>
                <a:chExt cx="1457272" cy="931234"/>
              </a:xfrm>
            </p:grpSpPr>
            <p:grpSp>
              <p:nvGrpSpPr>
                <p:cNvPr id="10" name="Group 184"/>
                <p:cNvGrpSpPr>
                  <a:grpSpLocks/>
                </p:cNvGrpSpPr>
                <p:nvPr/>
              </p:nvGrpSpPr>
              <p:grpSpPr bwMode="auto">
                <a:xfrm>
                  <a:off x="741223" y="3124929"/>
                  <a:ext cx="990600" cy="931234"/>
                  <a:chOff x="2971800" y="4211472"/>
                  <a:chExt cx="990600" cy="1046328"/>
                </a:xfrm>
              </p:grpSpPr>
              <p:sp>
                <p:nvSpPr>
                  <p:cNvPr id="53" name="TextBox 18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71800" y="5027612"/>
                    <a:ext cx="990600" cy="23018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lIns="36000" rIns="36000"/>
                  <a:lstStyle/>
                  <a:p>
                    <a:pPr algn="ctr"/>
                    <a:r>
                      <a:rPr lang="en-US" sz="1200" b="1" dirty="0"/>
                      <a:t>PHC</a:t>
                    </a:r>
                  </a:p>
                </p:txBody>
              </p:sp>
              <p:grpSp>
                <p:nvGrpSpPr>
                  <p:cNvPr id="11" name="Group 187"/>
                  <p:cNvGrpSpPr/>
                  <p:nvPr/>
                </p:nvGrpSpPr>
                <p:grpSpPr>
                  <a:xfrm>
                    <a:off x="3034352" y="4211472"/>
                    <a:ext cx="865495" cy="797256"/>
                    <a:chOff x="5853752" y="4079544"/>
                    <a:chExt cx="955343" cy="797256"/>
                  </a:xfrm>
                  <a:solidFill>
                    <a:schemeClr val="accent3"/>
                  </a:solidFill>
                </p:grpSpPr>
                <p:sp>
                  <p:nvSpPr>
                    <p:cNvPr id="58" name="Rounded Rectangle 57"/>
                    <p:cNvSpPr/>
                    <p:nvPr/>
                  </p:nvSpPr>
                  <p:spPr>
                    <a:xfrm>
                      <a:off x="5943600" y="4343400"/>
                      <a:ext cx="762000" cy="533400"/>
                    </a:xfrm>
                    <a:prstGeom prst="roundRect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9" name="Isosceles Triangle 58"/>
                    <p:cNvSpPr/>
                    <p:nvPr/>
                  </p:nvSpPr>
                  <p:spPr>
                    <a:xfrm>
                      <a:off x="5853752" y="4079544"/>
                      <a:ext cx="955343" cy="304800"/>
                    </a:xfrm>
                    <a:prstGeom prst="triangl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  <p:grpSp>
                <p:nvGrpSpPr>
                  <p:cNvPr id="12" name="Group 188"/>
                  <p:cNvGrpSpPr>
                    <a:grpSpLocks/>
                  </p:cNvGrpSpPr>
                  <p:nvPr/>
                </p:nvGrpSpPr>
                <p:grpSpPr bwMode="auto">
                  <a:xfrm>
                    <a:off x="3292789" y="4516272"/>
                    <a:ext cx="381000" cy="304800"/>
                    <a:chOff x="4855192" y="2133600"/>
                    <a:chExt cx="381000" cy="304800"/>
                  </a:xfrm>
                </p:grpSpPr>
                <p:cxnSp>
                  <p:nvCxnSpPr>
                    <p:cNvPr id="56" name="Straight Connector 55"/>
                    <p:cNvCxnSpPr/>
                    <p:nvPr/>
                  </p:nvCxnSpPr>
                  <p:spPr>
                    <a:xfrm>
                      <a:off x="5013017" y="2133606"/>
                      <a:ext cx="0" cy="304804"/>
                    </a:xfrm>
                    <a:prstGeom prst="line">
                      <a:avLst/>
                    </a:prstGeom>
                    <a:ln w="5715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7" name="Straight Connector 56"/>
                    <p:cNvCxnSpPr/>
                    <p:nvPr/>
                  </p:nvCxnSpPr>
                  <p:spPr>
                    <a:xfrm flipH="1">
                      <a:off x="4838419" y="2286899"/>
                      <a:ext cx="380943" cy="0"/>
                    </a:xfrm>
                    <a:prstGeom prst="line">
                      <a:avLst/>
                    </a:prstGeom>
                    <a:ln w="5715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pic>
              <p:nvPicPr>
                <p:cNvPr id="52" name="Picture 25" descr="ANM.jpg"/>
                <p:cNvPicPr>
                  <a:picLocks noChangeAspect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274551" y="3136628"/>
                  <a:ext cx="336042" cy="66755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cxnSp>
            <p:nvCxnSpPr>
              <p:cNvPr id="50" name="Straight Arrow Connector 49"/>
              <p:cNvCxnSpPr>
                <a:stCxn id="58" idx="3"/>
              </p:cNvCxnSpPr>
              <p:nvPr/>
            </p:nvCxnSpPr>
            <p:spPr>
              <a:xfrm>
                <a:off x="2053855" y="4054152"/>
                <a:ext cx="1006324" cy="6980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Group 19"/>
          <p:cNvGrpSpPr>
            <a:grpSpLocks/>
          </p:cNvGrpSpPr>
          <p:nvPr/>
        </p:nvGrpSpPr>
        <p:grpSpPr bwMode="auto">
          <a:xfrm>
            <a:off x="727912" y="1763021"/>
            <a:ext cx="2681727" cy="1908928"/>
            <a:chOff x="914694" y="1905000"/>
            <a:chExt cx="2515587" cy="1911232"/>
          </a:xfrm>
        </p:grpSpPr>
        <p:grpSp>
          <p:nvGrpSpPr>
            <p:cNvPr id="14" name="Group 173"/>
            <p:cNvGrpSpPr>
              <a:grpSpLocks/>
            </p:cNvGrpSpPr>
            <p:nvPr/>
          </p:nvGrpSpPr>
          <p:grpSpPr bwMode="auto">
            <a:xfrm>
              <a:off x="914694" y="1905000"/>
              <a:ext cx="1348091" cy="1164652"/>
              <a:chOff x="1374332" y="1795273"/>
              <a:chExt cx="1348091" cy="1164652"/>
            </a:xfrm>
          </p:grpSpPr>
          <p:grpSp>
            <p:nvGrpSpPr>
              <p:cNvPr id="15" name="Group 193"/>
              <p:cNvGrpSpPr>
                <a:grpSpLocks/>
              </p:cNvGrpSpPr>
              <p:nvPr/>
            </p:nvGrpSpPr>
            <p:grpSpPr bwMode="auto">
              <a:xfrm>
                <a:off x="1731823" y="1795273"/>
                <a:ext cx="990600" cy="931234"/>
                <a:chOff x="2971800" y="4211472"/>
                <a:chExt cx="990600" cy="1046328"/>
              </a:xfrm>
            </p:grpSpPr>
            <p:sp>
              <p:nvSpPr>
                <p:cNvPr id="40" name="TextBox 196"/>
                <p:cNvSpPr txBox="1">
                  <a:spLocks noChangeArrowheads="1"/>
                </p:cNvSpPr>
                <p:nvPr/>
              </p:nvSpPr>
              <p:spPr bwMode="auto">
                <a:xfrm>
                  <a:off x="2971800" y="5027612"/>
                  <a:ext cx="990600" cy="2301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36000" rIns="36000"/>
                <a:lstStyle/>
                <a:p>
                  <a:pPr algn="ctr"/>
                  <a:r>
                    <a:rPr lang="en-US" sz="1200" b="1"/>
                    <a:t>CHC</a:t>
                  </a:r>
                </a:p>
              </p:txBody>
            </p:sp>
            <p:grpSp>
              <p:nvGrpSpPr>
                <p:cNvPr id="28" name="Group 197"/>
                <p:cNvGrpSpPr/>
                <p:nvPr/>
              </p:nvGrpSpPr>
              <p:grpSpPr>
                <a:xfrm>
                  <a:off x="3034352" y="4211472"/>
                  <a:ext cx="865495" cy="797256"/>
                  <a:chOff x="5853752" y="4079544"/>
                  <a:chExt cx="955343" cy="797256"/>
                </a:xfrm>
                <a:solidFill>
                  <a:schemeClr val="accent3"/>
                </a:solidFill>
              </p:grpSpPr>
              <p:sp>
                <p:nvSpPr>
                  <p:cNvPr id="45" name="Rounded Rectangle 44"/>
                  <p:cNvSpPr/>
                  <p:nvPr/>
                </p:nvSpPr>
                <p:spPr>
                  <a:xfrm>
                    <a:off x="5943600" y="4343400"/>
                    <a:ext cx="762000" cy="533400"/>
                  </a:xfrm>
                  <a:prstGeom prst="round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6" name="Isosceles Triangle 45"/>
                  <p:cNvSpPr/>
                  <p:nvPr/>
                </p:nvSpPr>
                <p:spPr>
                  <a:xfrm>
                    <a:off x="5853752" y="4079544"/>
                    <a:ext cx="955343" cy="304800"/>
                  </a:xfrm>
                  <a:prstGeom prst="triangl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31" name="Group 198"/>
                <p:cNvGrpSpPr>
                  <a:grpSpLocks/>
                </p:cNvGrpSpPr>
                <p:nvPr/>
              </p:nvGrpSpPr>
              <p:grpSpPr bwMode="auto">
                <a:xfrm>
                  <a:off x="3292789" y="4516272"/>
                  <a:ext cx="381000" cy="304800"/>
                  <a:chOff x="4855192" y="2133600"/>
                  <a:chExt cx="381000" cy="304800"/>
                </a:xfrm>
              </p:grpSpPr>
              <p:cxnSp>
                <p:nvCxnSpPr>
                  <p:cNvPr id="43" name="Straight Connector 42"/>
                  <p:cNvCxnSpPr/>
                  <p:nvPr/>
                </p:nvCxnSpPr>
                <p:spPr>
                  <a:xfrm>
                    <a:off x="5013125" y="2133794"/>
                    <a:ext cx="0" cy="304993"/>
                  </a:xfrm>
                  <a:prstGeom prst="line">
                    <a:avLst/>
                  </a:prstGeom>
                  <a:ln w="571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Straight Connector 43"/>
                  <p:cNvCxnSpPr/>
                  <p:nvPr/>
                </p:nvCxnSpPr>
                <p:spPr>
                  <a:xfrm flipH="1">
                    <a:off x="4854413" y="2287183"/>
                    <a:ext cx="365038" cy="0"/>
                  </a:xfrm>
                  <a:prstGeom prst="line">
                    <a:avLst/>
                  </a:prstGeom>
                  <a:ln w="571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pic>
            <p:nvPicPr>
              <p:cNvPr id="38" name="Picture 25" descr="ANM.jpg"/>
              <p:cNvPicPr>
                <a:picLocks noChangeAspect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466915" y="1905553"/>
                <a:ext cx="336042" cy="6675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9" name="TextBox 42"/>
              <p:cNvSpPr txBox="1">
                <a:spLocks noChangeArrowheads="1"/>
              </p:cNvSpPr>
              <p:nvPr/>
            </p:nvSpPr>
            <p:spPr bwMode="auto">
              <a:xfrm>
                <a:off x="1374332" y="2529038"/>
                <a:ext cx="714375" cy="4308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100" b="1">
                    <a:latin typeface="Calibri" pitchFamily="34" charset="0"/>
                  </a:rPr>
                  <a:t>Health Worker</a:t>
                </a:r>
                <a:endParaRPr lang="en-IN" sz="1100" b="1">
                  <a:latin typeface="Calibri" pitchFamily="34" charset="0"/>
                </a:endParaRPr>
              </a:p>
            </p:txBody>
          </p:sp>
        </p:grpSp>
        <p:cxnSp>
          <p:nvCxnSpPr>
            <p:cNvPr id="36" name="Straight Arrow Connector 35"/>
            <p:cNvCxnSpPr/>
            <p:nvPr/>
          </p:nvCxnSpPr>
          <p:spPr>
            <a:xfrm>
              <a:off x="2127254" y="2646317"/>
              <a:ext cx="1303027" cy="116991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5" name="Group 20"/>
          <p:cNvGrpSpPr>
            <a:grpSpLocks/>
          </p:cNvGrpSpPr>
          <p:nvPr/>
        </p:nvGrpSpPr>
        <p:grpSpPr bwMode="auto">
          <a:xfrm>
            <a:off x="2881753" y="1366650"/>
            <a:ext cx="1055771" cy="2034181"/>
            <a:chOff x="2934981" y="1508759"/>
            <a:chExt cx="990600" cy="2035539"/>
          </a:xfrm>
        </p:grpSpPr>
        <p:grpSp>
          <p:nvGrpSpPr>
            <p:cNvPr id="37" name="Group 97300"/>
            <p:cNvGrpSpPr>
              <a:grpSpLocks/>
            </p:cNvGrpSpPr>
            <p:nvPr/>
          </p:nvGrpSpPr>
          <p:grpSpPr bwMode="auto">
            <a:xfrm>
              <a:off x="2934981" y="1508759"/>
              <a:ext cx="990600" cy="958596"/>
              <a:chOff x="4125316" y="1280733"/>
              <a:chExt cx="990600" cy="958596"/>
            </a:xfrm>
          </p:grpSpPr>
          <p:pic>
            <p:nvPicPr>
              <p:cNvPr id="33" name="Picture 12" descr="C:\Users\hp\Pictures\Sub-Centre.jp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236562" y="1280733"/>
                <a:ext cx="785812" cy="7858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4" name="TextBox 54"/>
              <p:cNvSpPr txBox="1">
                <a:spLocks noChangeArrowheads="1"/>
              </p:cNvSpPr>
              <p:nvPr/>
            </p:nvSpPr>
            <p:spPr bwMode="auto">
              <a:xfrm>
                <a:off x="4125316" y="2034461"/>
                <a:ext cx="990600" cy="2048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36000" rIns="36000"/>
              <a:lstStyle/>
              <a:p>
                <a:pPr algn="ctr"/>
                <a:r>
                  <a:rPr lang="en-US" sz="1200" b="1"/>
                  <a:t>SDH</a:t>
                </a:r>
              </a:p>
            </p:txBody>
          </p:sp>
        </p:grpSp>
        <p:cxnSp>
          <p:nvCxnSpPr>
            <p:cNvPr id="32" name="Straight Arrow Connector 31"/>
            <p:cNvCxnSpPr/>
            <p:nvPr/>
          </p:nvCxnSpPr>
          <p:spPr>
            <a:xfrm>
              <a:off x="3681106" y="2560639"/>
              <a:ext cx="150812" cy="98365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1" name="Group 21"/>
          <p:cNvGrpSpPr>
            <a:grpSpLocks/>
          </p:cNvGrpSpPr>
          <p:nvPr/>
        </p:nvGrpSpPr>
        <p:grpSpPr bwMode="auto">
          <a:xfrm>
            <a:off x="4462025" y="1219200"/>
            <a:ext cx="1101453" cy="2446408"/>
            <a:chOff x="4417735" y="1360181"/>
            <a:chExt cx="1033654" cy="2449817"/>
          </a:xfrm>
        </p:grpSpPr>
        <p:cxnSp>
          <p:nvCxnSpPr>
            <p:cNvPr id="27" name="Straight Arrow Connector 26"/>
            <p:cNvCxnSpPr/>
            <p:nvPr/>
          </p:nvCxnSpPr>
          <p:spPr>
            <a:xfrm flipH="1">
              <a:off x="4571751" y="2682733"/>
              <a:ext cx="303269" cy="112726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42" name="Group 79"/>
            <p:cNvGrpSpPr>
              <a:grpSpLocks/>
            </p:cNvGrpSpPr>
            <p:nvPr/>
          </p:nvGrpSpPr>
          <p:grpSpPr bwMode="auto">
            <a:xfrm>
              <a:off x="4417735" y="1360181"/>
              <a:ext cx="1033654" cy="1089637"/>
              <a:chOff x="3223792" y="2083572"/>
              <a:chExt cx="861036" cy="861037"/>
            </a:xfrm>
          </p:grpSpPr>
          <p:sp>
            <p:nvSpPr>
              <p:cNvPr id="29" name="TextBox 81"/>
              <p:cNvSpPr txBox="1">
                <a:spLocks noChangeArrowheads="1"/>
              </p:cNvSpPr>
              <p:nvPr/>
            </p:nvSpPr>
            <p:spPr bwMode="auto">
              <a:xfrm>
                <a:off x="3223792" y="2819400"/>
                <a:ext cx="762885" cy="107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36000" rIns="36000"/>
              <a:lstStyle/>
              <a:p>
                <a:pPr algn="ctr"/>
                <a:r>
                  <a:rPr lang="en-US" sz="1200" b="1"/>
                  <a:t>DH</a:t>
                </a:r>
              </a:p>
            </p:txBody>
          </p:sp>
          <p:pic>
            <p:nvPicPr>
              <p:cNvPr id="30" name="Picture 2" descr="http://png-1.findicons.com/files/icons/183/gis_gps_map/128/hospital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3223792" y="2083572"/>
                <a:ext cx="861036" cy="8610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48" name="Group 4"/>
          <p:cNvGrpSpPr>
            <a:grpSpLocks/>
          </p:cNvGrpSpPr>
          <p:nvPr/>
        </p:nvGrpSpPr>
        <p:grpSpPr bwMode="auto">
          <a:xfrm>
            <a:off x="1377617" y="4404445"/>
            <a:ext cx="390839" cy="718227"/>
            <a:chOff x="1052928" y="4093105"/>
            <a:chExt cx="366581" cy="719923"/>
          </a:xfrm>
        </p:grpSpPr>
        <p:cxnSp>
          <p:nvCxnSpPr>
            <p:cNvPr id="25" name="Straight Arrow Connector 24"/>
            <p:cNvCxnSpPr/>
            <p:nvPr/>
          </p:nvCxnSpPr>
          <p:spPr>
            <a:xfrm flipV="1">
              <a:off x="1190991" y="4093105"/>
              <a:ext cx="0" cy="719923"/>
            </a:xfrm>
            <a:prstGeom prst="straightConnector1">
              <a:avLst/>
            </a:prstGeom>
            <a:ln w="19050">
              <a:solidFill>
                <a:srgbClr val="FF0000"/>
              </a:solidFill>
              <a:prstDash val="dash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6" name="Picture 91" descr="eform.jpg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052928" y="4336386"/>
              <a:ext cx="366581" cy="3665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9" name="Group 24"/>
          <p:cNvGrpSpPr>
            <a:grpSpLocks/>
          </p:cNvGrpSpPr>
          <p:nvPr/>
        </p:nvGrpSpPr>
        <p:grpSpPr bwMode="auto">
          <a:xfrm>
            <a:off x="6641244" y="3627557"/>
            <a:ext cx="1998182" cy="1385716"/>
            <a:chOff x="6462568" y="3771803"/>
            <a:chExt cx="1874383" cy="1387635"/>
          </a:xfrm>
        </p:grpSpPr>
        <p:sp>
          <p:nvSpPr>
            <p:cNvPr id="22" name="Oval 21"/>
            <p:cNvSpPr/>
            <p:nvPr/>
          </p:nvSpPr>
          <p:spPr>
            <a:xfrm>
              <a:off x="6462568" y="3771803"/>
              <a:ext cx="1874383" cy="1387635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tint val="66000"/>
                    <a:satMod val="160000"/>
                  </a:schemeClr>
                </a:gs>
                <a:gs pos="50000">
                  <a:schemeClr val="accent3">
                    <a:tint val="44500"/>
                    <a:satMod val="160000"/>
                  </a:schemeClr>
                </a:gs>
                <a:gs pos="100000">
                  <a:schemeClr val="accent3"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23" name="Picture 6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6896394" y="4074676"/>
              <a:ext cx="952500" cy="714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" name="TextBox 47"/>
            <p:cNvSpPr txBox="1">
              <a:spLocks noChangeArrowheads="1"/>
            </p:cNvSpPr>
            <p:nvPr/>
          </p:nvSpPr>
          <p:spPr bwMode="auto">
            <a:xfrm>
              <a:off x="6752043" y="4812356"/>
              <a:ext cx="132873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400" b="1">
                  <a:latin typeface="Calibri" pitchFamily="34" charset="0"/>
                </a:rPr>
                <a:t>HMIS Portal</a:t>
              </a:r>
              <a:endParaRPr lang="en-IN" sz="1400" b="1">
                <a:latin typeface="Calibri" pitchFamily="34" charset="0"/>
              </a:endParaRPr>
            </a:p>
          </p:txBody>
        </p:sp>
      </p:grpSp>
      <p:grpSp>
        <p:nvGrpSpPr>
          <p:cNvPr id="51" name="Group 23"/>
          <p:cNvGrpSpPr>
            <a:grpSpLocks/>
          </p:cNvGrpSpPr>
          <p:nvPr/>
        </p:nvGrpSpPr>
        <p:grpSpPr bwMode="auto">
          <a:xfrm>
            <a:off x="4954379" y="4274435"/>
            <a:ext cx="1686866" cy="662733"/>
            <a:chOff x="4879248" y="4419167"/>
            <a:chExt cx="1583320" cy="663689"/>
          </a:xfrm>
        </p:grpSpPr>
        <p:cxnSp>
          <p:nvCxnSpPr>
            <p:cNvPr id="20" name="Straight Arrow Connector 19"/>
            <p:cNvCxnSpPr/>
            <p:nvPr/>
          </p:nvCxnSpPr>
          <p:spPr>
            <a:xfrm>
              <a:off x="4879248" y="4419167"/>
              <a:ext cx="158332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TextBox 47"/>
            <p:cNvSpPr txBox="1">
              <a:spLocks noChangeArrowheads="1"/>
            </p:cNvSpPr>
            <p:nvPr/>
          </p:nvSpPr>
          <p:spPr bwMode="auto">
            <a:xfrm>
              <a:off x="5006539" y="4559636"/>
              <a:ext cx="1328738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400" b="1">
                  <a:latin typeface="Calibri" pitchFamily="34" charset="0"/>
                </a:rPr>
                <a:t>Enters Data for each facility </a:t>
              </a:r>
              <a:endParaRPr lang="en-IN" sz="1400" b="1">
                <a:latin typeface="Calibri" pitchFamily="34" charset="0"/>
              </a:endParaRPr>
            </a:p>
          </p:txBody>
        </p:sp>
      </p:grpSp>
      <p:grpSp>
        <p:nvGrpSpPr>
          <p:cNvPr id="54" name="Group 22"/>
          <p:cNvGrpSpPr>
            <a:grpSpLocks/>
          </p:cNvGrpSpPr>
          <p:nvPr/>
        </p:nvGrpSpPr>
        <p:grpSpPr bwMode="auto">
          <a:xfrm>
            <a:off x="6250406" y="1437998"/>
            <a:ext cx="2436395" cy="2189559"/>
            <a:chOff x="6096294" y="1579401"/>
            <a:chExt cx="2285706" cy="2192402"/>
          </a:xfrm>
        </p:grpSpPr>
        <p:grpSp>
          <p:nvGrpSpPr>
            <p:cNvPr id="55" name="Group 15"/>
            <p:cNvGrpSpPr>
              <a:grpSpLocks/>
            </p:cNvGrpSpPr>
            <p:nvPr/>
          </p:nvGrpSpPr>
          <p:grpSpPr bwMode="auto">
            <a:xfrm>
              <a:off x="6401094" y="1579401"/>
              <a:ext cx="1197337" cy="1076928"/>
              <a:chOff x="6458338" y="1122201"/>
              <a:chExt cx="1197337" cy="1076928"/>
            </a:xfrm>
          </p:grpSpPr>
          <p:pic>
            <p:nvPicPr>
              <p:cNvPr id="18" name="Picture 5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 l="32610"/>
              <a:stretch>
                <a:fillRect/>
              </a:stretch>
            </p:blipFill>
            <p:spPr bwMode="auto">
              <a:xfrm>
                <a:off x="6458338" y="1122201"/>
                <a:ext cx="1197337" cy="8475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9" name="TextBox 47"/>
              <p:cNvSpPr txBox="1">
                <a:spLocks noChangeArrowheads="1"/>
              </p:cNvSpPr>
              <p:nvPr/>
            </p:nvSpPr>
            <p:spPr bwMode="auto">
              <a:xfrm>
                <a:off x="6504296" y="1891352"/>
                <a:ext cx="1137312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latin typeface="Calibri" pitchFamily="34" charset="0"/>
                  </a:rPr>
                  <a:t>DHQ</a:t>
                </a:r>
                <a:endParaRPr lang="en-IN" sz="1400" b="1">
                  <a:latin typeface="Calibri" pitchFamily="34" charset="0"/>
                </a:endParaRPr>
              </a:p>
            </p:txBody>
          </p:sp>
        </p:grpSp>
        <p:cxnSp>
          <p:nvCxnSpPr>
            <p:cNvPr id="16" name="Straight Arrow Connector 15"/>
            <p:cNvCxnSpPr>
              <a:endCxn id="22" idx="0"/>
            </p:cNvCxnSpPr>
            <p:nvPr/>
          </p:nvCxnSpPr>
          <p:spPr>
            <a:xfrm>
              <a:off x="7015339" y="2638294"/>
              <a:ext cx="384126" cy="113350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TextBox 47"/>
            <p:cNvSpPr txBox="1">
              <a:spLocks noChangeArrowheads="1"/>
            </p:cNvSpPr>
            <p:nvPr/>
          </p:nvSpPr>
          <p:spPr bwMode="auto">
            <a:xfrm>
              <a:off x="6096294" y="2831218"/>
              <a:ext cx="2285706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400" b="1">
                  <a:latin typeface="Calibri" pitchFamily="34" charset="0"/>
                </a:rPr>
                <a:t>Enters DHQ and compiles the data to form DC</a:t>
              </a:r>
              <a:endParaRPr lang="en-IN" sz="1400" b="1">
                <a:latin typeface="Calibri" pitchFamily="34" charset="0"/>
              </a:endParaRPr>
            </a:p>
          </p:txBody>
        </p:sp>
      </p:grp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0"/>
                            </p:stCondLst>
                            <p:childTnLst>
                              <p:par>
                                <p:cTn id="3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000"/>
                            </p:stCondLst>
                            <p:childTnLst>
                              <p:par>
                                <p:cTn id="3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0"/>
                            </p:stCondLst>
                            <p:childTnLst>
                              <p:par>
                                <p:cTn id="4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Flow of Data in case of Facility Level Reporting </a:t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</a:rPr>
              <a:t>(Case-II)</a:t>
            </a:r>
          </a:p>
        </p:txBody>
      </p: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3343610" y="2730431"/>
            <a:ext cx="2070990" cy="1228267"/>
            <a:chOff x="6462568" y="3771803"/>
            <a:chExt cx="1874383" cy="1388475"/>
          </a:xfrm>
        </p:grpSpPr>
        <p:sp>
          <p:nvSpPr>
            <p:cNvPr id="63" name="Oval 62"/>
            <p:cNvSpPr/>
            <p:nvPr/>
          </p:nvSpPr>
          <p:spPr>
            <a:xfrm>
              <a:off x="6462568" y="3771803"/>
              <a:ext cx="1874383" cy="1387635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tint val="66000"/>
                    <a:satMod val="160000"/>
                  </a:schemeClr>
                </a:gs>
                <a:gs pos="50000">
                  <a:schemeClr val="accent3">
                    <a:tint val="44500"/>
                    <a:satMod val="160000"/>
                  </a:schemeClr>
                </a:gs>
                <a:gs pos="100000">
                  <a:schemeClr val="accent3"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64" name="Picture 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96394" y="4074676"/>
              <a:ext cx="952500" cy="714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5" name="TextBox 47"/>
            <p:cNvSpPr txBox="1">
              <a:spLocks noChangeArrowheads="1"/>
            </p:cNvSpPr>
            <p:nvPr/>
          </p:nvSpPr>
          <p:spPr bwMode="auto">
            <a:xfrm>
              <a:off x="6752043" y="4812356"/>
              <a:ext cx="1328738" cy="3479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400" b="1">
                  <a:latin typeface="Calibri" pitchFamily="34" charset="0"/>
                </a:rPr>
                <a:t>HMIS Portal</a:t>
              </a:r>
              <a:endParaRPr lang="en-IN" sz="1400" b="1">
                <a:latin typeface="Calibri" pitchFamily="34" charset="0"/>
              </a:endParaRPr>
            </a:p>
          </p:txBody>
        </p:sp>
      </p:grpSp>
      <p:cxnSp>
        <p:nvCxnSpPr>
          <p:cNvPr id="6" name="Curved Connector 5"/>
          <p:cNvCxnSpPr/>
          <p:nvPr/>
        </p:nvCxnSpPr>
        <p:spPr>
          <a:xfrm rot="10800000">
            <a:off x="2828054" y="4942501"/>
            <a:ext cx="1395858" cy="606739"/>
          </a:xfrm>
          <a:prstGeom prst="curvedConnector3">
            <a:avLst/>
          </a:prstGeom>
          <a:ln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28"/>
          <p:cNvGrpSpPr>
            <a:grpSpLocks/>
          </p:cNvGrpSpPr>
          <p:nvPr/>
        </p:nvGrpSpPr>
        <p:grpSpPr bwMode="auto">
          <a:xfrm>
            <a:off x="5414600" y="2908802"/>
            <a:ext cx="3272200" cy="1169551"/>
            <a:chOff x="5495199" y="2945249"/>
            <a:chExt cx="2963001" cy="1321456"/>
          </a:xfrm>
        </p:grpSpPr>
        <p:grpSp>
          <p:nvGrpSpPr>
            <p:cNvPr id="5" name="Group 15"/>
            <p:cNvGrpSpPr>
              <a:grpSpLocks/>
            </p:cNvGrpSpPr>
            <p:nvPr/>
          </p:nvGrpSpPr>
          <p:grpSpPr bwMode="auto">
            <a:xfrm>
              <a:off x="7260863" y="3007056"/>
              <a:ext cx="1197337" cy="1116903"/>
              <a:chOff x="6458338" y="1122201"/>
              <a:chExt cx="1197337" cy="1116903"/>
            </a:xfrm>
          </p:grpSpPr>
          <p:pic>
            <p:nvPicPr>
              <p:cNvPr id="61" name="Picture 5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32610"/>
              <a:stretch>
                <a:fillRect/>
              </a:stretch>
            </p:blipFill>
            <p:spPr bwMode="auto">
              <a:xfrm>
                <a:off x="6458338" y="1122201"/>
                <a:ext cx="1197337" cy="8475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2" name="TextBox 47"/>
              <p:cNvSpPr txBox="1">
                <a:spLocks noChangeArrowheads="1"/>
              </p:cNvSpPr>
              <p:nvPr/>
            </p:nvSpPr>
            <p:spPr bwMode="auto">
              <a:xfrm>
                <a:off x="6504296" y="1891352"/>
                <a:ext cx="1137312" cy="3477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latin typeface="Calibri" pitchFamily="34" charset="0"/>
                  </a:rPr>
                  <a:t>DHQ</a:t>
                </a:r>
                <a:endParaRPr lang="en-IN" sz="1400" b="1">
                  <a:latin typeface="Calibri" pitchFamily="34" charset="0"/>
                </a:endParaRPr>
              </a:p>
            </p:txBody>
          </p:sp>
        </p:grpSp>
        <p:sp>
          <p:nvSpPr>
            <p:cNvPr id="59" name="TextBox 47"/>
            <p:cNvSpPr txBox="1">
              <a:spLocks noChangeArrowheads="1"/>
            </p:cNvSpPr>
            <p:nvPr/>
          </p:nvSpPr>
          <p:spPr bwMode="auto">
            <a:xfrm>
              <a:off x="5891086" y="2945249"/>
              <a:ext cx="1119313" cy="13214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400" b="1">
                  <a:latin typeface="Calibri" pitchFamily="34" charset="0"/>
                </a:rPr>
                <a:t>Enters DHQ data and compiles the data to form DC</a:t>
              </a:r>
              <a:endParaRPr lang="en-IN" sz="1400" b="1">
                <a:latin typeface="Calibri" pitchFamily="34" charset="0"/>
              </a:endParaRPr>
            </a:p>
          </p:txBody>
        </p:sp>
        <p:cxnSp>
          <p:nvCxnSpPr>
            <p:cNvPr id="60" name="Straight Arrow Connector 59"/>
            <p:cNvCxnSpPr>
              <a:endCxn id="63" idx="6"/>
            </p:cNvCxnSpPr>
            <p:nvPr/>
          </p:nvCxnSpPr>
          <p:spPr>
            <a:xfrm flipH="1">
              <a:off x="5495199" y="3430843"/>
              <a:ext cx="1765733" cy="6348"/>
            </a:xfrm>
            <a:prstGeom prst="straightConnector1">
              <a:avLst/>
            </a:prstGeom>
            <a:ln>
              <a:solidFill>
                <a:schemeClr val="accent3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29"/>
          <p:cNvGrpSpPr>
            <a:grpSpLocks/>
          </p:cNvGrpSpPr>
          <p:nvPr/>
        </p:nvGrpSpPr>
        <p:grpSpPr bwMode="auto">
          <a:xfrm>
            <a:off x="4162536" y="3974808"/>
            <a:ext cx="1688708" cy="2232033"/>
            <a:chOff x="4362816" y="4150330"/>
            <a:chExt cx="1528271" cy="2521447"/>
          </a:xfrm>
        </p:grpSpPr>
        <p:grpSp>
          <p:nvGrpSpPr>
            <p:cNvPr id="8" name="Group 175"/>
            <p:cNvGrpSpPr>
              <a:grpSpLocks/>
            </p:cNvGrpSpPr>
            <p:nvPr/>
          </p:nvGrpSpPr>
          <p:grpSpPr bwMode="auto">
            <a:xfrm>
              <a:off x="4417735" y="5547519"/>
              <a:ext cx="1473352" cy="1124258"/>
              <a:chOff x="258168" y="4799012"/>
              <a:chExt cx="1473352" cy="1124258"/>
            </a:xfrm>
          </p:grpSpPr>
          <p:pic>
            <p:nvPicPr>
              <p:cNvPr id="54" name="Picture 22" descr="Sub-centre1.jpg"/>
              <p:cNvPicPr>
                <a:picLocks noChangeAspect="1"/>
              </p:cNvPicPr>
              <p:nvPr/>
            </p:nvPicPr>
            <p:blipFill>
              <a:blip r:embed="rId4" cstate="print"/>
              <a:srcRect r="50000" b="56702"/>
              <a:stretch>
                <a:fillRect/>
              </a:stretch>
            </p:blipFill>
            <p:spPr bwMode="auto">
              <a:xfrm>
                <a:off x="805613" y="4799012"/>
                <a:ext cx="861213" cy="684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5" name="TextBox 181"/>
              <p:cNvSpPr txBox="1">
                <a:spLocks noChangeArrowheads="1"/>
              </p:cNvSpPr>
              <p:nvPr/>
            </p:nvSpPr>
            <p:spPr bwMode="auto">
              <a:xfrm>
                <a:off x="740920" y="5483224"/>
                <a:ext cx="990600" cy="2301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36000" rIns="36000"/>
              <a:lstStyle/>
              <a:p>
                <a:pPr algn="ctr"/>
                <a:r>
                  <a:rPr lang="en-US" sz="1200" b="1"/>
                  <a:t>SC</a:t>
                </a:r>
              </a:p>
            </p:txBody>
          </p:sp>
          <p:pic>
            <p:nvPicPr>
              <p:cNvPr id="56" name="Picture 25" descr="ANM.jpg"/>
              <p:cNvPicPr>
                <a:picLocks noChangeAspect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50751" y="4813028"/>
                <a:ext cx="336042" cy="6675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7" name="TextBox 183"/>
              <p:cNvSpPr txBox="1">
                <a:spLocks noChangeArrowheads="1"/>
              </p:cNvSpPr>
              <p:nvPr/>
            </p:nvSpPr>
            <p:spPr bwMode="auto">
              <a:xfrm>
                <a:off x="258168" y="5436513"/>
                <a:ext cx="714375" cy="4867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100" b="1">
                    <a:latin typeface="Calibri" pitchFamily="34" charset="0"/>
                  </a:rPr>
                  <a:t>Health Worker</a:t>
                </a:r>
                <a:endParaRPr lang="en-IN" sz="1100" b="1">
                  <a:latin typeface="Calibri" pitchFamily="34" charset="0"/>
                </a:endParaRPr>
              </a:p>
            </p:txBody>
          </p:sp>
        </p:grpSp>
        <p:cxnSp>
          <p:nvCxnSpPr>
            <p:cNvPr id="52" name="Straight Arrow Connector 51"/>
            <p:cNvCxnSpPr/>
            <p:nvPr/>
          </p:nvCxnSpPr>
          <p:spPr>
            <a:xfrm flipH="1" flipV="1">
              <a:off x="4845261" y="4150330"/>
              <a:ext cx="393573" cy="1410488"/>
            </a:xfrm>
            <a:prstGeom prst="straightConnector1">
              <a:avLst/>
            </a:prstGeom>
            <a:ln>
              <a:solidFill>
                <a:schemeClr val="accent3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47"/>
            <p:cNvSpPr txBox="1">
              <a:spLocks noChangeArrowheads="1"/>
            </p:cNvSpPr>
            <p:nvPr/>
          </p:nvSpPr>
          <p:spPr bwMode="auto">
            <a:xfrm>
              <a:off x="4362816" y="4692888"/>
              <a:ext cx="1275212" cy="3476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400" b="1">
                  <a:latin typeface="Calibri" pitchFamily="34" charset="0"/>
                </a:rPr>
                <a:t>Enters Data</a:t>
              </a:r>
              <a:endParaRPr lang="en-IN" sz="1400" b="1">
                <a:latin typeface="Calibri" pitchFamily="34" charset="0"/>
              </a:endParaRPr>
            </a:p>
          </p:txBody>
        </p:sp>
      </p:grpSp>
      <p:grpSp>
        <p:nvGrpSpPr>
          <p:cNvPr id="9" name="Group 30"/>
          <p:cNvGrpSpPr>
            <a:grpSpLocks/>
          </p:cNvGrpSpPr>
          <p:nvPr/>
        </p:nvGrpSpPr>
        <p:grpSpPr bwMode="auto">
          <a:xfrm>
            <a:off x="1276126" y="3789415"/>
            <a:ext cx="2546214" cy="1792467"/>
            <a:chOff x="1749449" y="3940491"/>
            <a:chExt cx="2305193" cy="2025083"/>
          </a:xfrm>
        </p:grpSpPr>
        <p:grpSp>
          <p:nvGrpSpPr>
            <p:cNvPr id="10" name="Group 1"/>
            <p:cNvGrpSpPr>
              <a:grpSpLocks/>
            </p:cNvGrpSpPr>
            <p:nvPr/>
          </p:nvGrpSpPr>
          <p:grpSpPr bwMode="auto">
            <a:xfrm>
              <a:off x="1749449" y="4770807"/>
              <a:ext cx="1561025" cy="1194767"/>
              <a:chOff x="2157700" y="5159438"/>
              <a:chExt cx="1561025" cy="1194767"/>
            </a:xfrm>
          </p:grpSpPr>
          <p:sp>
            <p:nvSpPr>
              <p:cNvPr id="40" name="TextBox 42"/>
              <p:cNvSpPr txBox="1">
                <a:spLocks noChangeArrowheads="1"/>
              </p:cNvSpPr>
              <p:nvPr/>
            </p:nvSpPr>
            <p:spPr bwMode="auto">
              <a:xfrm>
                <a:off x="2157700" y="5867400"/>
                <a:ext cx="714375" cy="4868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100" b="1">
                    <a:latin typeface="Calibri" pitchFamily="34" charset="0"/>
                  </a:rPr>
                  <a:t>Health Worker</a:t>
                </a:r>
                <a:endParaRPr lang="en-IN" sz="1100" b="1">
                  <a:latin typeface="Calibri" pitchFamily="34" charset="0"/>
                </a:endParaRPr>
              </a:p>
            </p:txBody>
          </p:sp>
          <p:grpSp>
            <p:nvGrpSpPr>
              <p:cNvPr id="11" name="Group 174"/>
              <p:cNvGrpSpPr>
                <a:grpSpLocks/>
              </p:cNvGrpSpPr>
              <p:nvPr/>
            </p:nvGrpSpPr>
            <p:grpSpPr bwMode="auto">
              <a:xfrm>
                <a:off x="2261453" y="5159438"/>
                <a:ext cx="1457272" cy="931234"/>
                <a:chOff x="274551" y="3124929"/>
                <a:chExt cx="1457272" cy="931234"/>
              </a:xfrm>
            </p:grpSpPr>
            <p:grpSp>
              <p:nvGrpSpPr>
                <p:cNvPr id="12" name="Group 184"/>
                <p:cNvGrpSpPr>
                  <a:grpSpLocks/>
                </p:cNvGrpSpPr>
                <p:nvPr/>
              </p:nvGrpSpPr>
              <p:grpSpPr bwMode="auto">
                <a:xfrm>
                  <a:off x="741223" y="3124929"/>
                  <a:ext cx="990600" cy="931234"/>
                  <a:chOff x="2971800" y="4211472"/>
                  <a:chExt cx="990600" cy="1046328"/>
                </a:xfrm>
              </p:grpSpPr>
              <p:sp>
                <p:nvSpPr>
                  <p:cNvPr id="44" name="TextBox 18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71800" y="5027612"/>
                    <a:ext cx="990600" cy="23018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lIns="36000" rIns="36000"/>
                  <a:lstStyle/>
                  <a:p>
                    <a:pPr algn="ctr"/>
                    <a:r>
                      <a:rPr lang="en-US" sz="1200" b="1"/>
                      <a:t>PHC</a:t>
                    </a:r>
                  </a:p>
                </p:txBody>
              </p:sp>
              <p:grpSp>
                <p:nvGrpSpPr>
                  <p:cNvPr id="13" name="Group 187"/>
                  <p:cNvGrpSpPr/>
                  <p:nvPr/>
                </p:nvGrpSpPr>
                <p:grpSpPr>
                  <a:xfrm>
                    <a:off x="3034352" y="4211472"/>
                    <a:ext cx="865495" cy="797256"/>
                    <a:chOff x="5853752" y="4079544"/>
                    <a:chExt cx="955343" cy="797256"/>
                  </a:xfrm>
                  <a:solidFill>
                    <a:schemeClr val="accent3"/>
                  </a:solidFill>
                </p:grpSpPr>
                <p:sp>
                  <p:nvSpPr>
                    <p:cNvPr id="49" name="Rounded Rectangle 48"/>
                    <p:cNvSpPr/>
                    <p:nvPr/>
                  </p:nvSpPr>
                  <p:spPr>
                    <a:xfrm>
                      <a:off x="5943600" y="4343400"/>
                      <a:ext cx="762000" cy="533400"/>
                    </a:xfrm>
                    <a:prstGeom prst="roundRect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0" name="Isosceles Triangle 49"/>
                    <p:cNvSpPr/>
                    <p:nvPr/>
                  </p:nvSpPr>
                  <p:spPr>
                    <a:xfrm>
                      <a:off x="5853752" y="4079544"/>
                      <a:ext cx="955343" cy="304800"/>
                    </a:xfrm>
                    <a:prstGeom prst="triangl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  <p:grpSp>
                <p:nvGrpSpPr>
                  <p:cNvPr id="18" name="Group 188"/>
                  <p:cNvGrpSpPr>
                    <a:grpSpLocks/>
                  </p:cNvGrpSpPr>
                  <p:nvPr/>
                </p:nvGrpSpPr>
                <p:grpSpPr bwMode="auto">
                  <a:xfrm>
                    <a:off x="3292789" y="4516272"/>
                    <a:ext cx="381000" cy="304800"/>
                    <a:chOff x="4855192" y="2133600"/>
                    <a:chExt cx="381000" cy="304800"/>
                  </a:xfrm>
                </p:grpSpPr>
                <p:cxnSp>
                  <p:nvCxnSpPr>
                    <p:cNvPr id="47" name="Straight Connector 46"/>
                    <p:cNvCxnSpPr/>
                    <p:nvPr/>
                  </p:nvCxnSpPr>
                  <p:spPr>
                    <a:xfrm>
                      <a:off x="5029057" y="2133173"/>
                      <a:ext cx="0" cy="304871"/>
                    </a:xfrm>
                    <a:prstGeom prst="line">
                      <a:avLst/>
                    </a:prstGeom>
                    <a:ln w="5715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8" name="Straight Connector 47"/>
                    <p:cNvCxnSpPr/>
                    <p:nvPr/>
                  </p:nvCxnSpPr>
                  <p:spPr>
                    <a:xfrm flipH="1">
                      <a:off x="4854421" y="2286500"/>
                      <a:ext cx="381024" cy="0"/>
                    </a:xfrm>
                    <a:prstGeom prst="line">
                      <a:avLst/>
                    </a:prstGeom>
                    <a:ln w="5715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pic>
              <p:nvPicPr>
                <p:cNvPr id="43" name="Picture 25" descr="ANM.jpg"/>
                <p:cNvPicPr>
                  <a:picLocks noChangeAspect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274551" y="3136628"/>
                  <a:ext cx="336042" cy="66755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cxnSp>
          <p:nvCxnSpPr>
            <p:cNvPr id="38" name="Straight Arrow Connector 37"/>
            <p:cNvCxnSpPr>
              <a:stCxn id="50" idx="5"/>
            </p:cNvCxnSpPr>
            <p:nvPr/>
          </p:nvCxnSpPr>
          <p:spPr>
            <a:xfrm flipV="1">
              <a:off x="3032229" y="3940491"/>
              <a:ext cx="854128" cy="966335"/>
            </a:xfrm>
            <a:prstGeom prst="straightConnector1">
              <a:avLst/>
            </a:prstGeom>
            <a:ln>
              <a:solidFill>
                <a:schemeClr val="accent3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47"/>
            <p:cNvSpPr txBox="1">
              <a:spLocks noChangeArrowheads="1"/>
            </p:cNvSpPr>
            <p:nvPr/>
          </p:nvSpPr>
          <p:spPr bwMode="auto">
            <a:xfrm>
              <a:off x="2779430" y="4269578"/>
              <a:ext cx="1275212" cy="3477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400" b="1">
                  <a:latin typeface="Calibri" pitchFamily="34" charset="0"/>
                </a:rPr>
                <a:t>Enters Data</a:t>
              </a:r>
              <a:endParaRPr lang="en-IN" sz="1400" b="1">
                <a:latin typeface="Calibri" pitchFamily="34" charset="0"/>
              </a:endParaRPr>
            </a:p>
          </p:txBody>
        </p:sp>
      </p:grpSp>
      <p:grpSp>
        <p:nvGrpSpPr>
          <p:cNvPr id="23" name="Group 31"/>
          <p:cNvGrpSpPr>
            <a:grpSpLocks/>
          </p:cNvGrpSpPr>
          <p:nvPr/>
        </p:nvGrpSpPr>
        <p:grpSpPr bwMode="auto">
          <a:xfrm>
            <a:off x="457200" y="2924250"/>
            <a:ext cx="2886410" cy="1079497"/>
            <a:chOff x="1007277" y="2961972"/>
            <a:chExt cx="2613539" cy="1221223"/>
          </a:xfrm>
        </p:grpSpPr>
        <p:grpSp>
          <p:nvGrpSpPr>
            <p:cNvPr id="25" name="Group 10"/>
            <p:cNvGrpSpPr>
              <a:grpSpLocks/>
            </p:cNvGrpSpPr>
            <p:nvPr/>
          </p:nvGrpSpPr>
          <p:grpSpPr bwMode="auto">
            <a:xfrm>
              <a:off x="1007277" y="2961972"/>
              <a:ext cx="2613539" cy="1221223"/>
              <a:chOff x="1007277" y="2961972"/>
              <a:chExt cx="2613539" cy="1221223"/>
            </a:xfrm>
          </p:grpSpPr>
          <p:grpSp>
            <p:nvGrpSpPr>
              <p:cNvPr id="27" name="Group 173"/>
              <p:cNvGrpSpPr>
                <a:grpSpLocks/>
              </p:cNvGrpSpPr>
              <p:nvPr/>
            </p:nvGrpSpPr>
            <p:grpSpPr bwMode="auto">
              <a:xfrm>
                <a:off x="1007277" y="2961972"/>
                <a:ext cx="1348091" cy="1221223"/>
                <a:chOff x="1374332" y="1795273"/>
                <a:chExt cx="1348091" cy="1221223"/>
              </a:xfrm>
            </p:grpSpPr>
            <p:grpSp>
              <p:nvGrpSpPr>
                <p:cNvPr id="31" name="Group 193"/>
                <p:cNvGrpSpPr>
                  <a:grpSpLocks/>
                </p:cNvGrpSpPr>
                <p:nvPr/>
              </p:nvGrpSpPr>
              <p:grpSpPr bwMode="auto">
                <a:xfrm>
                  <a:off x="1731823" y="1795273"/>
                  <a:ext cx="990600" cy="931234"/>
                  <a:chOff x="2971800" y="4211472"/>
                  <a:chExt cx="990600" cy="1046328"/>
                </a:xfrm>
              </p:grpSpPr>
              <p:sp>
                <p:nvSpPr>
                  <p:cNvPr id="30" name="TextBox 19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71800" y="5027612"/>
                    <a:ext cx="990600" cy="23018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lIns="36000" rIns="36000"/>
                  <a:lstStyle/>
                  <a:p>
                    <a:pPr algn="ctr"/>
                    <a:r>
                      <a:rPr lang="en-US" sz="1200" b="1"/>
                      <a:t>CHC</a:t>
                    </a:r>
                  </a:p>
                </p:txBody>
              </p:sp>
              <p:grpSp>
                <p:nvGrpSpPr>
                  <p:cNvPr id="32" name="Group 197"/>
                  <p:cNvGrpSpPr/>
                  <p:nvPr/>
                </p:nvGrpSpPr>
                <p:grpSpPr>
                  <a:xfrm>
                    <a:off x="3034352" y="4211472"/>
                    <a:ext cx="865495" cy="797256"/>
                    <a:chOff x="5853752" y="4079544"/>
                    <a:chExt cx="955343" cy="797256"/>
                  </a:xfrm>
                  <a:solidFill>
                    <a:schemeClr val="accent3"/>
                  </a:solidFill>
                </p:grpSpPr>
                <p:sp>
                  <p:nvSpPr>
                    <p:cNvPr id="35" name="Rounded Rectangle 34"/>
                    <p:cNvSpPr/>
                    <p:nvPr/>
                  </p:nvSpPr>
                  <p:spPr>
                    <a:xfrm>
                      <a:off x="5943600" y="4343400"/>
                      <a:ext cx="762000" cy="533400"/>
                    </a:xfrm>
                    <a:prstGeom prst="roundRect">
                      <a:avLst/>
                    </a:prstGeom>
                    <a:solidFill>
                      <a:schemeClr val="accent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6" name="Isosceles Triangle 35"/>
                    <p:cNvSpPr/>
                    <p:nvPr/>
                  </p:nvSpPr>
                  <p:spPr>
                    <a:xfrm>
                      <a:off x="5853752" y="4079544"/>
                      <a:ext cx="955343" cy="304800"/>
                    </a:xfrm>
                    <a:prstGeom prst="triangle">
                      <a:avLst/>
                    </a:prstGeom>
                    <a:solidFill>
                      <a:schemeClr val="accent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  <p:grpSp>
                <p:nvGrpSpPr>
                  <p:cNvPr id="37" name="Group 198"/>
                  <p:cNvGrpSpPr>
                    <a:grpSpLocks/>
                  </p:cNvGrpSpPr>
                  <p:nvPr/>
                </p:nvGrpSpPr>
                <p:grpSpPr bwMode="auto">
                  <a:xfrm>
                    <a:off x="3292789" y="4516272"/>
                    <a:ext cx="381000" cy="304800"/>
                    <a:chOff x="4855192" y="2133600"/>
                    <a:chExt cx="381000" cy="304800"/>
                  </a:xfrm>
                </p:grpSpPr>
                <p:cxnSp>
                  <p:nvCxnSpPr>
                    <p:cNvPr id="33" name="Straight Connector 32"/>
                    <p:cNvCxnSpPr/>
                    <p:nvPr/>
                  </p:nvCxnSpPr>
                  <p:spPr>
                    <a:xfrm>
                      <a:off x="5029366" y="2134080"/>
                      <a:ext cx="0" cy="303494"/>
                    </a:xfrm>
                    <a:prstGeom prst="line">
                      <a:avLst/>
                    </a:prstGeom>
                    <a:ln w="5715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4" name="Straight Connector 33"/>
                    <p:cNvCxnSpPr/>
                    <p:nvPr/>
                  </p:nvCxnSpPr>
                  <p:spPr>
                    <a:xfrm flipH="1">
                      <a:off x="4854707" y="2285827"/>
                      <a:ext cx="381075" cy="0"/>
                    </a:xfrm>
                    <a:prstGeom prst="line">
                      <a:avLst/>
                    </a:prstGeom>
                    <a:ln w="5715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pic>
              <p:nvPicPr>
                <p:cNvPr id="28" name="Picture 25" descr="ANM.jpg"/>
                <p:cNvPicPr>
                  <a:picLocks noChangeAspect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1466915" y="1905553"/>
                  <a:ext cx="336042" cy="66755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9" name="TextBox 42"/>
                <p:cNvSpPr txBox="1">
                  <a:spLocks noChangeArrowheads="1"/>
                </p:cNvSpPr>
                <p:nvPr/>
              </p:nvSpPr>
              <p:spPr bwMode="auto">
                <a:xfrm>
                  <a:off x="1374332" y="2529038"/>
                  <a:ext cx="714375" cy="48745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en-US" sz="1100" b="1">
                      <a:latin typeface="Calibri" pitchFamily="34" charset="0"/>
                    </a:rPr>
                    <a:t>Health Worker</a:t>
                  </a:r>
                  <a:endParaRPr lang="en-IN" sz="1100" b="1">
                    <a:latin typeface="Calibri" pitchFamily="34" charset="0"/>
                  </a:endParaRPr>
                </a:p>
              </p:txBody>
            </p:sp>
          </p:grpSp>
          <p:cxnSp>
            <p:nvCxnSpPr>
              <p:cNvPr id="26" name="Straight Arrow Connector 25"/>
              <p:cNvCxnSpPr>
                <a:stCxn id="35" idx="3"/>
                <a:endCxn id="63" idx="2"/>
              </p:cNvCxnSpPr>
              <p:nvPr/>
            </p:nvCxnSpPr>
            <p:spPr>
              <a:xfrm>
                <a:off x="2199724" y="3433871"/>
                <a:ext cx="1421092" cy="3178"/>
              </a:xfrm>
              <a:prstGeom prst="straightConnector1">
                <a:avLst/>
              </a:prstGeom>
              <a:ln>
                <a:solidFill>
                  <a:schemeClr val="accent3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TextBox 47"/>
            <p:cNvSpPr txBox="1">
              <a:spLocks noChangeArrowheads="1"/>
            </p:cNvSpPr>
            <p:nvPr/>
          </p:nvSpPr>
          <p:spPr bwMode="auto">
            <a:xfrm>
              <a:off x="2468044" y="3200399"/>
              <a:ext cx="808556" cy="591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400" b="1">
                  <a:latin typeface="Calibri" pitchFamily="34" charset="0"/>
                </a:rPr>
                <a:t>Enters Data</a:t>
              </a:r>
              <a:endParaRPr lang="en-IN" sz="1400" b="1">
                <a:latin typeface="Calibri" pitchFamily="34" charset="0"/>
              </a:endParaRPr>
            </a:p>
          </p:txBody>
        </p:sp>
      </p:grpSp>
      <p:grpSp>
        <p:nvGrpSpPr>
          <p:cNvPr id="41" name="Group 35"/>
          <p:cNvGrpSpPr>
            <a:grpSpLocks/>
          </p:cNvGrpSpPr>
          <p:nvPr/>
        </p:nvGrpSpPr>
        <p:grpSpPr bwMode="auto">
          <a:xfrm>
            <a:off x="2135387" y="1438300"/>
            <a:ext cx="2213031" cy="1292131"/>
            <a:chOff x="2526563" y="1282282"/>
            <a:chExt cx="2004329" cy="1460918"/>
          </a:xfrm>
        </p:grpSpPr>
        <p:grpSp>
          <p:nvGrpSpPr>
            <p:cNvPr id="42" name="Group 97300"/>
            <p:cNvGrpSpPr>
              <a:grpSpLocks/>
            </p:cNvGrpSpPr>
            <p:nvPr/>
          </p:nvGrpSpPr>
          <p:grpSpPr bwMode="auto">
            <a:xfrm>
              <a:off x="2526563" y="1282282"/>
              <a:ext cx="990600" cy="958596"/>
              <a:chOff x="4125316" y="1280733"/>
              <a:chExt cx="990600" cy="958596"/>
            </a:xfrm>
          </p:grpSpPr>
          <p:pic>
            <p:nvPicPr>
              <p:cNvPr id="21" name="Picture 12" descr="C:\Users\hp\Pictures\Sub-Centre.jp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4236562" y="1280733"/>
                <a:ext cx="785812" cy="7858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2" name="TextBox 54"/>
              <p:cNvSpPr txBox="1">
                <a:spLocks noChangeArrowheads="1"/>
              </p:cNvSpPr>
              <p:nvPr/>
            </p:nvSpPr>
            <p:spPr bwMode="auto">
              <a:xfrm>
                <a:off x="4125316" y="2034461"/>
                <a:ext cx="990600" cy="2048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36000" rIns="36000"/>
              <a:lstStyle/>
              <a:p>
                <a:pPr algn="ctr"/>
                <a:r>
                  <a:rPr lang="en-US" sz="1200" b="1"/>
                  <a:t>SDH</a:t>
                </a:r>
              </a:p>
            </p:txBody>
          </p:sp>
        </p:grpSp>
        <p:cxnSp>
          <p:nvCxnSpPr>
            <p:cNvPr id="19" name="Straight Arrow Connector 18"/>
            <p:cNvCxnSpPr>
              <a:stCxn id="22" idx="3"/>
            </p:cNvCxnSpPr>
            <p:nvPr/>
          </p:nvCxnSpPr>
          <p:spPr>
            <a:xfrm>
              <a:off x="3517610" y="2138190"/>
              <a:ext cx="536817" cy="605010"/>
            </a:xfrm>
            <a:prstGeom prst="straightConnector1">
              <a:avLst/>
            </a:prstGeom>
            <a:ln>
              <a:solidFill>
                <a:schemeClr val="accent3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47"/>
            <p:cNvSpPr txBox="1">
              <a:spLocks noChangeArrowheads="1"/>
            </p:cNvSpPr>
            <p:nvPr/>
          </p:nvSpPr>
          <p:spPr bwMode="auto">
            <a:xfrm>
              <a:off x="3255680" y="2286933"/>
              <a:ext cx="1275212" cy="3479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400" b="1">
                  <a:latin typeface="Calibri" pitchFamily="34" charset="0"/>
                </a:rPr>
                <a:t>Enters Data</a:t>
              </a:r>
              <a:endParaRPr lang="en-IN" sz="1400" b="1">
                <a:latin typeface="Calibri" pitchFamily="34" charset="0"/>
              </a:endParaRPr>
            </a:p>
          </p:txBody>
        </p:sp>
      </p:grpSp>
      <p:grpSp>
        <p:nvGrpSpPr>
          <p:cNvPr id="45" name="Group 36"/>
          <p:cNvGrpSpPr>
            <a:grpSpLocks/>
          </p:cNvGrpSpPr>
          <p:nvPr/>
        </p:nvGrpSpPr>
        <p:grpSpPr bwMode="auto">
          <a:xfrm>
            <a:off x="4285289" y="1219200"/>
            <a:ext cx="1416901" cy="1442411"/>
            <a:chOff x="4473829" y="1034582"/>
            <a:chExt cx="1282027" cy="1630606"/>
          </a:xfrm>
        </p:grpSpPr>
        <p:grpSp>
          <p:nvGrpSpPr>
            <p:cNvPr id="46" name="Group 79"/>
            <p:cNvGrpSpPr>
              <a:grpSpLocks/>
            </p:cNvGrpSpPr>
            <p:nvPr/>
          </p:nvGrpSpPr>
          <p:grpSpPr bwMode="auto">
            <a:xfrm>
              <a:off x="4722202" y="1034582"/>
              <a:ext cx="1033654" cy="1089637"/>
              <a:chOff x="3223792" y="2083572"/>
              <a:chExt cx="861036" cy="861037"/>
            </a:xfrm>
          </p:grpSpPr>
          <p:sp>
            <p:nvSpPr>
              <p:cNvPr id="16" name="TextBox 81"/>
              <p:cNvSpPr txBox="1">
                <a:spLocks noChangeArrowheads="1"/>
              </p:cNvSpPr>
              <p:nvPr/>
            </p:nvSpPr>
            <p:spPr bwMode="auto">
              <a:xfrm>
                <a:off x="3223792" y="2819400"/>
                <a:ext cx="762885" cy="107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36000" rIns="36000"/>
              <a:lstStyle/>
              <a:p>
                <a:pPr algn="ctr"/>
                <a:r>
                  <a:rPr lang="en-US" sz="1200" b="1"/>
                  <a:t>DH</a:t>
                </a:r>
              </a:p>
            </p:txBody>
          </p:sp>
          <p:pic>
            <p:nvPicPr>
              <p:cNvPr id="17" name="Picture 2" descr="http://png-1.findicons.com/files/icons/183/gis_gps_map/128/hospital.png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3223792" y="2083572"/>
                <a:ext cx="861036" cy="8610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cxnSp>
          <p:nvCxnSpPr>
            <p:cNvPr id="14" name="Straight Arrow Connector 13"/>
            <p:cNvCxnSpPr/>
            <p:nvPr/>
          </p:nvCxnSpPr>
          <p:spPr>
            <a:xfrm flipH="1">
              <a:off x="4708656" y="2138059"/>
              <a:ext cx="333200" cy="527129"/>
            </a:xfrm>
            <a:prstGeom prst="straightConnector1">
              <a:avLst/>
            </a:prstGeom>
            <a:ln>
              <a:solidFill>
                <a:schemeClr val="accent3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47"/>
            <p:cNvSpPr txBox="1">
              <a:spLocks noChangeArrowheads="1"/>
            </p:cNvSpPr>
            <p:nvPr/>
          </p:nvSpPr>
          <p:spPr bwMode="auto">
            <a:xfrm>
              <a:off x="4473829" y="2240878"/>
              <a:ext cx="1275212" cy="347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400" b="1">
                  <a:latin typeface="Calibri" pitchFamily="34" charset="0"/>
                </a:rPr>
                <a:t>Enters Data</a:t>
              </a:r>
              <a:endParaRPr lang="en-IN" sz="1400" b="1">
                <a:latin typeface="Calibri" pitchFamily="34" charset="0"/>
              </a:endParaRPr>
            </a:p>
          </p:txBody>
        </p:sp>
      </p:grpSp>
      <p:sp>
        <p:nvSpPr>
          <p:cNvPr id="66" name="Title 1"/>
          <p:cNvSpPr txBox="1">
            <a:spLocks/>
          </p:cNvSpPr>
          <p:nvPr/>
        </p:nvSpPr>
        <p:spPr>
          <a:xfrm>
            <a:off x="3810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Flow of Data in case of Facility Level Reporting </a:t>
            </a:r>
            <a:b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(Case-II)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>
            <a:normAutofit/>
          </a:bodyPr>
          <a:lstStyle/>
          <a:p>
            <a:r>
              <a:rPr lang="en-US" sz="4000" b="1" dirty="0"/>
              <a:t>CURRENT COVERAGE OF HMIS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1802" y="6488668"/>
            <a:ext cx="4953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Equivalent facilities as mapped in HMIS</a:t>
            </a: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988744397"/>
              </p:ext>
            </p:extLst>
          </p:nvPr>
        </p:nvGraphicFramePr>
        <p:xfrm>
          <a:off x="136248" y="1066800"/>
          <a:ext cx="9007752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460" y="-76200"/>
            <a:ext cx="8229600" cy="914400"/>
          </a:xfrm>
        </p:spPr>
        <p:txBody>
          <a:bodyPr>
            <a:normAutofit/>
          </a:bodyPr>
          <a:lstStyle/>
          <a:p>
            <a:r>
              <a:rPr lang="en-IN" sz="4000" b="1" dirty="0"/>
              <a:t>DATA QUALITY DIMENSIONS &amp; HMIS 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869" y="685800"/>
            <a:ext cx="4742605" cy="6096000"/>
          </a:xfrm>
          <a:ln w="3175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-US" sz="2400" b="1" u="sng" dirty="0">
                <a:solidFill>
                  <a:schemeClr val="accent6">
                    <a:lumMod val="75000"/>
                  </a:schemeClr>
                </a:solidFill>
              </a:rPr>
              <a:t>Data Quality Dimensions</a:t>
            </a:r>
            <a:endParaRPr lang="en-IN" sz="2400" b="1" u="sng" dirty="0">
              <a:solidFill>
                <a:schemeClr val="accent6">
                  <a:lumMod val="75000"/>
                </a:schemeClr>
              </a:solidFill>
            </a:endParaRPr>
          </a:p>
          <a:p>
            <a:pPr marL="571500" indent="-571500">
              <a:spcBef>
                <a:spcPts val="0"/>
              </a:spcBef>
              <a:buFont typeface="+mj-lt"/>
              <a:buAutoNum type="romanLcPeriod"/>
            </a:pPr>
            <a:endParaRPr lang="en-US" sz="18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856342" y="685800"/>
            <a:ext cx="4094541" cy="6096000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algn="ctr">
              <a:spcBef>
                <a:spcPct val="20000"/>
              </a:spcBef>
            </a:pPr>
            <a:r>
              <a:rPr lang="en-US" sz="3800" b="1" u="sng" dirty="0" smtClean="0">
                <a:solidFill>
                  <a:srgbClr val="0070C0"/>
                </a:solidFill>
              </a:rPr>
              <a:t>Technical Checks and Dimensions  in built in the HMIS System</a:t>
            </a:r>
            <a:endParaRPr lang="en-US" sz="3800" b="1" u="sng" dirty="0">
              <a:solidFill>
                <a:srgbClr val="0070C0"/>
              </a:solidFill>
            </a:endParaRPr>
          </a:p>
          <a:p>
            <a:pPr marL="514350" indent="-514350">
              <a:spcBef>
                <a:spcPct val="20000"/>
              </a:spcBef>
            </a:pPr>
            <a:endParaRPr kumimoji="0" lang="en-IN" sz="2400" b="1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I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All Facility Types</a:t>
            </a:r>
            <a:r>
              <a:rPr kumimoji="0" lang="en-IN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have </a:t>
            </a:r>
          </a:p>
          <a:p>
            <a:pPr marL="971550" lvl="1" indent="-5143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LcPeriod"/>
              <a:defRPr/>
            </a:pPr>
            <a:r>
              <a:rPr kumimoji="0" lang="en-I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Separate</a:t>
            </a:r>
            <a:r>
              <a:rPr kumimoji="0" lang="en-IN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I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Formats </a:t>
            </a:r>
          </a:p>
          <a:p>
            <a:pPr marL="971550" lvl="1" indent="-5143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LcPeriod"/>
              <a:defRPr/>
            </a:pPr>
            <a:r>
              <a:rPr kumimoji="0" lang="en-I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Variable content </a:t>
            </a:r>
          </a:p>
          <a:p>
            <a:pPr marL="971550" lvl="1" indent="-5143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LcPeriod"/>
              <a:defRPr/>
            </a:pPr>
            <a:r>
              <a:rPr lang="en-IN" sz="3200" noProof="0" dirty="0" smtClean="0"/>
              <a:t>Data items to suit their</a:t>
            </a:r>
            <a:r>
              <a:rPr kumimoji="0" lang="en-I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categories </a:t>
            </a:r>
            <a:endParaRPr kumimoji="0" lang="en-IN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lvl="0" indent="-5143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LcPeriod"/>
            </a:pPr>
            <a:r>
              <a:rPr lang="en-US" sz="3200" dirty="0" smtClean="0"/>
              <a:t>Completeness </a:t>
            </a:r>
            <a:r>
              <a:rPr lang="en-US" sz="3200" dirty="0"/>
              <a:t>mainly focus - Under Coverage, Over coverage, Redundancy, Missing values- Data status report and % filling report</a:t>
            </a:r>
          </a:p>
          <a:p>
            <a:pPr marL="514350" lvl="0" indent="-5143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LcPeriod"/>
            </a:pPr>
            <a:r>
              <a:rPr lang="en-US" sz="3200" dirty="0"/>
              <a:t>Accuracy/correctness through validation rules</a:t>
            </a:r>
          </a:p>
          <a:p>
            <a:pPr marL="514350" lvl="0" indent="-5143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LcPeriod"/>
            </a:pPr>
            <a:r>
              <a:rPr lang="en-US" sz="3200" dirty="0"/>
              <a:t>Consistency of data reporting though comparability with previous month data</a:t>
            </a:r>
          </a:p>
          <a:p>
            <a:pPr marL="514350" indent="-5143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LcPeriod"/>
            </a:pPr>
            <a:r>
              <a:rPr lang="en-US" sz="3200" dirty="0"/>
              <a:t>The timeliness- Each facility </a:t>
            </a:r>
            <a:r>
              <a:rPr lang="en-US" sz="3200" dirty="0" smtClean="0"/>
              <a:t>is </a:t>
            </a:r>
            <a:r>
              <a:rPr lang="en-US" sz="3200" dirty="0"/>
              <a:t>supposed to enter the data by 5th of month </a:t>
            </a:r>
            <a:r>
              <a:rPr lang="en-US" sz="3200" dirty="0" smtClean="0"/>
              <a:t>for the previous month in </a:t>
            </a:r>
            <a:r>
              <a:rPr lang="en-US" sz="3200" dirty="0"/>
              <a:t>case of monthly MIS data and by 30th April in case of Annual Infrastructure data.</a:t>
            </a:r>
          </a:p>
          <a:p>
            <a:pPr marL="514350" indent="-514350">
              <a:spcBef>
                <a:spcPts val="600"/>
              </a:spcBef>
              <a:buFont typeface="+mj-lt"/>
              <a:buAutoNum type="alphaLcPeriod"/>
            </a:pPr>
            <a:endParaRPr lang="en-US" sz="2200" dirty="0"/>
          </a:p>
          <a:p>
            <a:pPr marL="514350" indent="-514350">
              <a:spcBef>
                <a:spcPts val="600"/>
              </a:spcBef>
              <a:buFont typeface="+mj-lt"/>
              <a:buAutoNum type="alphaLcPeriod"/>
            </a:pPr>
            <a:endParaRPr lang="en-US" sz="2200" dirty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193116" y="1143000"/>
          <a:ext cx="454949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lvl="0"/>
            <a:r>
              <a:rPr lang="en-US" sz="5400" b="1" dirty="0"/>
              <a:t>HMIS Reports</a:t>
            </a: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467238438"/>
              </p:ext>
            </p:extLst>
          </p:nvPr>
        </p:nvGraphicFramePr>
        <p:xfrm>
          <a:off x="0" y="990600"/>
          <a:ext cx="8964488" cy="61172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0D04374-4D3F-48C6-B40C-EE136A8FB6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graphicEl>
                                              <a:dgm id="{10D04374-4D3F-48C6-B40C-EE136A8FB6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7C055AC-F0C5-4F5A-BF42-2F61FE898D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graphicEl>
                                              <a:dgm id="{67C055AC-F0C5-4F5A-BF42-2F61FE898D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AC84E37-B476-4352-A8B9-2CAFE9A9D9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graphicEl>
                                              <a:dgm id="{3AC84E37-B476-4352-A8B9-2CAFE9A9D9D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287A390-F623-404C-909B-A200CBA566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graphicEl>
                                              <a:dgm id="{8287A390-F623-404C-909B-A200CBA566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53156A0-4CCF-4720-8AFD-51A14A7726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>
                                            <p:graphicEl>
                                              <a:dgm id="{053156A0-4CCF-4720-8AFD-51A14A7726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7968280-07A2-434C-B26B-0BE140A523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>
                                            <p:graphicEl>
                                              <a:dgm id="{67968280-07A2-434C-B26B-0BE140A523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lvl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b="1" dirty="0" smtClean="0"/>
              <a:t>Uses </a:t>
            </a:r>
            <a:r>
              <a:rPr lang="en-US" b="1" dirty="0" smtClean="0"/>
              <a:t>of </a:t>
            </a:r>
            <a:r>
              <a:rPr lang="en-US" b="1" dirty="0" smtClean="0"/>
              <a:t>HMIS </a:t>
            </a:r>
            <a:r>
              <a:rPr lang="en-US" b="1" dirty="0" smtClean="0"/>
              <a:t>Data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9168" y="1219200"/>
            <a:ext cx="8746232" cy="5410200"/>
          </a:xfrm>
        </p:spPr>
        <p:txBody>
          <a:bodyPr>
            <a:normAutofit/>
          </a:bodyPr>
          <a:lstStyle/>
          <a:p>
            <a:pPr marL="569913" lvl="3" indent="-284163" algn="just">
              <a:lnSpc>
                <a:spcPct val="150000"/>
              </a:lnSpc>
              <a:buClrTx/>
              <a:buFont typeface="Wingdings" pitchFamily="2" charset="2"/>
              <a:buChar char="Ø"/>
            </a:pPr>
            <a:r>
              <a:rPr lang="en-US" sz="2200" dirty="0" smtClean="0">
                <a:cs typeface="Times New Roman" pitchFamily="18" charset="0"/>
              </a:rPr>
              <a:t>HMIS </a:t>
            </a:r>
            <a:r>
              <a:rPr lang="en-US" sz="2200" dirty="0">
                <a:cs typeface="Times New Roman" pitchFamily="18" charset="0"/>
              </a:rPr>
              <a:t>data is widely used by States in preparing Program Implementation Plans (</a:t>
            </a:r>
            <a:r>
              <a:rPr lang="en-US" sz="2200" b="1" dirty="0">
                <a:cs typeface="Times New Roman" pitchFamily="18" charset="0"/>
              </a:rPr>
              <a:t>PIPs</a:t>
            </a:r>
            <a:r>
              <a:rPr lang="en-US" sz="2200" dirty="0">
                <a:cs typeface="Times New Roman" pitchFamily="18" charset="0"/>
              </a:rPr>
              <a:t>) under NHM.</a:t>
            </a:r>
          </a:p>
          <a:p>
            <a:pPr marL="569913" lvl="3" indent="-284163" algn="just">
              <a:lnSpc>
                <a:spcPct val="150000"/>
              </a:lnSpc>
              <a:buClrTx/>
              <a:buFont typeface="Wingdings" pitchFamily="2" charset="2"/>
              <a:buChar char="Ø"/>
            </a:pPr>
            <a:r>
              <a:rPr lang="en-US" sz="2200" dirty="0">
                <a:cs typeface="Times New Roman" pitchFamily="18" charset="0"/>
              </a:rPr>
              <a:t>Indicators from HMIS (</a:t>
            </a:r>
            <a:r>
              <a:rPr lang="en-US" sz="2200" i="1" dirty="0">
                <a:cs typeface="Times New Roman" pitchFamily="18" charset="0"/>
              </a:rPr>
              <a:t>like Institutional Deliveries, C -Section deliveries, Immunization, IPD, OPD, Surgeries, etc.</a:t>
            </a:r>
            <a:r>
              <a:rPr lang="en-US" sz="2200" dirty="0">
                <a:cs typeface="Times New Roman" pitchFamily="18" charset="0"/>
              </a:rPr>
              <a:t>) are used to evaluate the States’ performance during National </a:t>
            </a:r>
            <a:r>
              <a:rPr lang="en-US" sz="2200" dirty="0" err="1">
                <a:cs typeface="Times New Roman" pitchFamily="18" charset="0"/>
              </a:rPr>
              <a:t>Programme</a:t>
            </a:r>
            <a:r>
              <a:rPr lang="en-US" sz="2200" dirty="0">
                <a:cs typeface="Times New Roman" pitchFamily="18" charset="0"/>
              </a:rPr>
              <a:t> Coordination Committee (</a:t>
            </a:r>
            <a:r>
              <a:rPr lang="en-US" sz="2200" b="1" dirty="0">
                <a:cs typeface="Times New Roman" pitchFamily="18" charset="0"/>
              </a:rPr>
              <a:t>NPCC</a:t>
            </a:r>
            <a:r>
              <a:rPr lang="en-US" sz="2200" dirty="0">
                <a:cs typeface="Times New Roman" pitchFamily="18" charset="0"/>
              </a:rPr>
              <a:t>) meetings </a:t>
            </a:r>
          </a:p>
          <a:p>
            <a:pPr marL="569913" lvl="3" indent="-284163" algn="just">
              <a:lnSpc>
                <a:spcPct val="150000"/>
              </a:lnSpc>
              <a:buClrTx/>
              <a:buFont typeface="Wingdings" pitchFamily="2" charset="2"/>
              <a:buChar char="Ø"/>
            </a:pPr>
            <a:r>
              <a:rPr lang="en-US" sz="2200" dirty="0">
                <a:cs typeface="Times New Roman" pitchFamily="18" charset="0"/>
              </a:rPr>
              <a:t>Facility wise data of </a:t>
            </a:r>
            <a:r>
              <a:rPr lang="en-US" sz="2200" dirty="0" smtClean="0">
                <a:cs typeface="Times New Roman" pitchFamily="18" charset="0"/>
              </a:rPr>
              <a:t>PHCs </a:t>
            </a:r>
            <a:r>
              <a:rPr lang="en-US" sz="2200" dirty="0">
                <a:cs typeface="Times New Roman" pitchFamily="18" charset="0"/>
              </a:rPr>
              <a:t>is used for grading the facilities </a:t>
            </a:r>
            <a:r>
              <a:rPr lang="en-US" sz="2200" b="1" u="sng" dirty="0">
                <a:cs typeface="Times New Roman" pitchFamily="18" charset="0"/>
              </a:rPr>
              <a:t>(Grading of </a:t>
            </a:r>
            <a:r>
              <a:rPr lang="en-US" sz="2200" b="1" u="sng" dirty="0" smtClean="0">
                <a:cs typeface="Times New Roman" pitchFamily="18" charset="0"/>
              </a:rPr>
              <a:t>PHCs</a:t>
            </a:r>
            <a:r>
              <a:rPr lang="en-US" sz="2200" b="1" u="sng" dirty="0">
                <a:cs typeface="Times New Roman" pitchFamily="18" charset="0"/>
              </a:rPr>
              <a:t>)</a:t>
            </a:r>
            <a:r>
              <a:rPr lang="en-US" sz="2200" dirty="0">
                <a:cs typeface="Times New Roman" pitchFamily="18" charset="0"/>
              </a:rPr>
              <a:t>. This grading is </a:t>
            </a:r>
            <a:r>
              <a:rPr lang="en-US" sz="2200" dirty="0" smtClean="0">
                <a:cs typeface="Times New Roman" pitchFamily="18" charset="0"/>
              </a:rPr>
              <a:t>also a </a:t>
            </a:r>
            <a:r>
              <a:rPr lang="en-US" sz="2200" dirty="0">
                <a:cs typeface="Times New Roman" pitchFamily="18" charset="0"/>
              </a:rPr>
              <a:t>conditionality for </a:t>
            </a:r>
            <a:r>
              <a:rPr lang="en-US" sz="2200" dirty="0" err="1" smtClean="0">
                <a:cs typeface="Times New Roman" pitchFamily="18" charset="0"/>
              </a:rPr>
              <a:t>incentivisation</a:t>
            </a:r>
            <a:r>
              <a:rPr lang="en-US" sz="2200" dirty="0" smtClean="0">
                <a:cs typeface="Times New Roman" pitchFamily="18" charset="0"/>
              </a:rPr>
              <a:t>/</a:t>
            </a:r>
            <a:r>
              <a:rPr lang="en-US" sz="2200" dirty="0" err="1" smtClean="0">
                <a:cs typeface="Times New Roman" pitchFamily="18" charset="0"/>
              </a:rPr>
              <a:t>decentivisation</a:t>
            </a:r>
            <a:r>
              <a:rPr lang="en-US" sz="2200" dirty="0" smtClean="0">
                <a:cs typeface="Times New Roman" pitchFamily="18" charset="0"/>
              </a:rPr>
              <a:t> of </a:t>
            </a:r>
            <a:r>
              <a:rPr lang="en-US" sz="2200" dirty="0">
                <a:cs typeface="Times New Roman" pitchFamily="18" charset="0"/>
              </a:rPr>
              <a:t>funds under NHM</a:t>
            </a:r>
          </a:p>
          <a:p>
            <a:pPr marL="569913" lvl="3" indent="-284163" algn="just">
              <a:lnSpc>
                <a:spcPct val="150000"/>
              </a:lnSpc>
              <a:buClrTx/>
              <a:buFont typeface="Wingdings" pitchFamily="2" charset="2"/>
              <a:buChar char="Ø"/>
            </a:pPr>
            <a:r>
              <a:rPr lang="en-US" sz="2200" dirty="0">
                <a:cs typeface="Times New Roman" pitchFamily="18" charset="0"/>
              </a:rPr>
              <a:t>Further, </a:t>
            </a:r>
            <a:r>
              <a:rPr lang="en-US" sz="2200" dirty="0" smtClean="0">
                <a:cs typeface="Times New Roman" pitchFamily="18" charset="0"/>
              </a:rPr>
              <a:t>CHC </a:t>
            </a:r>
            <a:r>
              <a:rPr lang="en-US" sz="2200" dirty="0">
                <a:cs typeface="Times New Roman" pitchFamily="18" charset="0"/>
              </a:rPr>
              <a:t>Grading &amp; DH </a:t>
            </a:r>
            <a:r>
              <a:rPr lang="en-US" sz="2200" dirty="0" smtClean="0">
                <a:cs typeface="Times New Roman" pitchFamily="18" charset="0"/>
              </a:rPr>
              <a:t>Ranking is also being  done</a:t>
            </a:r>
            <a:endParaRPr lang="en-US" sz="2200" dirty="0">
              <a:cs typeface="Times New Roman" pitchFamily="18" charset="0"/>
            </a:endParaRPr>
          </a:p>
          <a:p>
            <a:pPr>
              <a:buNone/>
            </a:pPr>
            <a:endParaRPr lang="en-US" dirty="0">
              <a:latin typeface="+mj-lt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68362"/>
          </a:xfrm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HMIS- Strengths &amp; Constraints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3962400" cy="32004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sz="2600" b="1" dirty="0" smtClean="0"/>
              <a:t>Strengths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/>
              <a:t>Data Flow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/>
              <a:t>Usability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/>
              <a:t>Well conversant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/>
              <a:t>Over the 10 years major improvements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/>
              <a:t>Rationalization of formats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/>
              <a:t>Easy to use &amp; upload data (offline as well)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/>
              <a:t>Acceptance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/>
              <a:t>Facility Level Data  Entry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105400" y="914400"/>
            <a:ext cx="3657600" cy="3048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342900" marR="0" lvl="0" indent="-342900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b="1" dirty="0" smtClean="0"/>
              <a:t>Constraints</a:t>
            </a:r>
          </a:p>
          <a:p>
            <a:pPr marL="342900" lvl="0" indent="-342900">
              <a:spcBef>
                <a:spcPct val="20000"/>
              </a:spcBef>
              <a:buFont typeface="Algerian" pitchFamily="82" charset="0"/>
              <a:buChar char="×"/>
              <a:defRPr/>
            </a:pPr>
            <a:r>
              <a:rPr lang="en-US" sz="2400" dirty="0" smtClean="0"/>
              <a:t>No API</a:t>
            </a:r>
          </a:p>
          <a:p>
            <a:pPr marL="342900" lvl="0" indent="-342900">
              <a:spcBef>
                <a:spcPct val="20000"/>
              </a:spcBef>
              <a:buFont typeface="Algerian" pitchFamily="82" charset="0"/>
              <a:buChar char="×"/>
              <a:defRPr/>
            </a:pPr>
            <a:r>
              <a:rPr lang="en-US" sz="2400" dirty="0" smtClean="0"/>
              <a:t>Daily Reporting not available</a:t>
            </a:r>
          </a:p>
          <a:p>
            <a:pPr marL="342900" lvl="0" indent="-342900">
              <a:spcBef>
                <a:spcPct val="20000"/>
              </a:spcBef>
              <a:buFont typeface="Algerian" pitchFamily="82" charset="0"/>
              <a:buChar char="×"/>
              <a:defRPr/>
            </a:pPr>
            <a:r>
              <a:rPr lang="en-US" sz="2400" dirty="0" smtClean="0"/>
              <a:t>No Automation of Analytical reports(Grading/Score Cards/Factsheets)</a:t>
            </a:r>
          </a:p>
          <a:p>
            <a:pPr marL="342900" lvl="0" indent="-342900">
              <a:spcBef>
                <a:spcPct val="20000"/>
              </a:spcBef>
              <a:buFont typeface="Algerian" pitchFamily="82" charset="0"/>
              <a:buChar char="×"/>
              <a:defRPr/>
            </a:pPr>
            <a:r>
              <a:rPr lang="en-US" sz="2400" dirty="0" smtClean="0"/>
              <a:t>Dashboard not available</a:t>
            </a:r>
          </a:p>
          <a:p>
            <a:pPr marL="342900" lvl="0" indent="-342900">
              <a:spcBef>
                <a:spcPct val="20000"/>
              </a:spcBef>
              <a:buFont typeface="Algerian" pitchFamily="82" charset="0"/>
              <a:buChar char="×"/>
              <a:defRPr/>
            </a:pPr>
            <a:r>
              <a:rPr lang="en-US" sz="2400" dirty="0" smtClean="0"/>
              <a:t>Outdated Software and Hardware Technology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lgerian" pitchFamily="82" charset="0"/>
              <a:buChar char="×"/>
              <a:tabLst/>
              <a:defRPr/>
            </a:pPr>
            <a:endParaRPr lang="en-US" sz="2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lgerian" pitchFamily="82" charset="0"/>
              <a:buChar char="×"/>
              <a:tabLst/>
              <a:defRPr/>
            </a:pPr>
            <a:endParaRPr lang="en-US" sz="2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lgerian" pitchFamily="82" charset="0"/>
              <a:buChar char="×"/>
              <a:tabLst/>
              <a:defRPr/>
            </a:pPr>
            <a:endParaRPr lang="en-US" sz="2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lgerian" pitchFamily="82" charset="0"/>
              <a:buChar char="×"/>
              <a:tabLst/>
              <a:defRPr/>
            </a:pPr>
            <a:endParaRPr lang="en-US" sz="2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lgerian" pitchFamily="82" charset="0"/>
              <a:buChar char="×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Flowchart: Punched Tape 6"/>
          <p:cNvSpPr/>
          <p:nvPr/>
        </p:nvSpPr>
        <p:spPr>
          <a:xfrm>
            <a:off x="152400" y="4191000"/>
            <a:ext cx="8763000" cy="2438400"/>
          </a:xfrm>
          <a:prstGeom prst="flowChartPunchedTap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04800" y="4572000"/>
            <a:ext cx="8305800" cy="1981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IN" sz="3200" b="1" dirty="0" smtClean="0"/>
              <a:t>Envisioned Requirements for </a:t>
            </a:r>
            <a:r>
              <a:rPr lang="en-IN" sz="3200" b="1" u="sng" dirty="0" smtClean="0"/>
              <a:t>HMIS Revamping</a:t>
            </a:r>
          </a:p>
          <a:p>
            <a:pPr marL="342900" lvl="0" indent="-342900">
              <a:spcBef>
                <a:spcPct val="20000"/>
              </a:spcBef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Further strengthening the current HMIS System which should include our strengths  by overcoming constraints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WAY FORWARD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4906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New HMIS is being developed with technical support from WHO</a:t>
            </a:r>
          </a:p>
          <a:p>
            <a:r>
              <a:rPr lang="en-IN" dirty="0" smtClean="0"/>
              <a:t>Real time data entry features </a:t>
            </a:r>
          </a:p>
          <a:p>
            <a:r>
              <a:rPr lang="en-IN" dirty="0" smtClean="0"/>
              <a:t>It will have APIs to ensure direct linkages of HMIS portal with Programme –specific information systems at state and national level</a:t>
            </a:r>
          </a:p>
          <a:p>
            <a:r>
              <a:rPr lang="en-IN" dirty="0" smtClean="0"/>
              <a:t>Standard DASHBAORD for real-time monitoring</a:t>
            </a:r>
          </a:p>
          <a:p>
            <a:r>
              <a:rPr lang="en-IN" dirty="0" smtClean="0"/>
              <a:t>Alerts</a:t>
            </a:r>
          </a:p>
          <a:p>
            <a:r>
              <a:rPr lang="en-IN" dirty="0" smtClean="0"/>
              <a:t>Analytics 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6600" y="2590800"/>
            <a:ext cx="2971800" cy="12954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800" b="1" dirty="0" smtClean="0"/>
              <a:t>Thanks</a:t>
            </a:r>
            <a:r>
              <a:rPr lang="en-US" sz="4400" b="1" dirty="0" smtClean="0"/>
              <a:t> </a:t>
            </a:r>
            <a:endParaRPr lang="en-US" sz="4400" b="1"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758</Words>
  <Application>Microsoft Office PowerPoint</Application>
  <PresentationFormat>On-screen Show (4:3)</PresentationFormat>
  <Paragraphs>190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Algerian</vt:lpstr>
      <vt:lpstr>Arial</vt:lpstr>
      <vt:lpstr>Bookman Old Style</vt:lpstr>
      <vt:lpstr>Calibri</vt:lpstr>
      <vt:lpstr>Times New Roman</vt:lpstr>
      <vt:lpstr>Wingdings</vt:lpstr>
      <vt:lpstr>Office Theme</vt:lpstr>
      <vt:lpstr>  Health Management Information System (HMIS)</vt:lpstr>
      <vt:lpstr>INTRODUCTION</vt:lpstr>
      <vt:lpstr>OBJECTIVES OF HMIS</vt:lpstr>
      <vt:lpstr>HMIS: Formats</vt:lpstr>
      <vt:lpstr>Flow of Data in case of Facility Level Reporting  (Case-I)</vt:lpstr>
      <vt:lpstr>Flow of Data in case of Facility Level Reporting  (Case-II)</vt:lpstr>
      <vt:lpstr>CURRENT COVERAGE OF HMIS</vt:lpstr>
      <vt:lpstr>DATA QUALITY DIMENSIONS &amp; HMIS </vt:lpstr>
      <vt:lpstr>HMIS Reports</vt:lpstr>
      <vt:lpstr>Uses of HMIS Data</vt:lpstr>
      <vt:lpstr>HMIS- Strengths &amp; Constraints</vt:lpstr>
      <vt:lpstr>WAY FORWARD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cp:lastModifiedBy>HP</cp:lastModifiedBy>
  <cp:revision>23</cp:revision>
  <dcterms:created xsi:type="dcterms:W3CDTF">2019-05-13T12:06:39Z</dcterms:created>
  <dcterms:modified xsi:type="dcterms:W3CDTF">2019-05-13T12:44:58Z</dcterms:modified>
</cp:coreProperties>
</file>