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83" r:id="rId3"/>
  </p:sldMasterIdLst>
  <p:notesMasterIdLst>
    <p:notesMasterId r:id="rId33"/>
  </p:notesMasterIdLst>
  <p:handoutMasterIdLst>
    <p:handoutMasterId r:id="rId34"/>
  </p:handoutMasterIdLst>
  <p:sldIdLst>
    <p:sldId id="374" r:id="rId4"/>
    <p:sldId id="375" r:id="rId5"/>
    <p:sldId id="376" r:id="rId6"/>
    <p:sldId id="377" r:id="rId7"/>
    <p:sldId id="378" r:id="rId8"/>
    <p:sldId id="390" r:id="rId9"/>
    <p:sldId id="379" r:id="rId10"/>
    <p:sldId id="382" r:id="rId11"/>
    <p:sldId id="383" r:id="rId12"/>
    <p:sldId id="384" r:id="rId13"/>
    <p:sldId id="388" r:id="rId14"/>
    <p:sldId id="385" r:id="rId15"/>
    <p:sldId id="387" r:id="rId16"/>
    <p:sldId id="370" r:id="rId17"/>
    <p:sldId id="355" r:id="rId18"/>
    <p:sldId id="348" r:id="rId19"/>
    <p:sldId id="357" r:id="rId20"/>
    <p:sldId id="358" r:id="rId21"/>
    <p:sldId id="360" r:id="rId22"/>
    <p:sldId id="372" r:id="rId23"/>
    <p:sldId id="373" r:id="rId24"/>
    <p:sldId id="359" r:id="rId25"/>
    <p:sldId id="363" r:id="rId26"/>
    <p:sldId id="366" r:id="rId27"/>
    <p:sldId id="364" r:id="rId28"/>
    <p:sldId id="365" r:id="rId29"/>
    <p:sldId id="367" r:id="rId30"/>
    <p:sldId id="389" r:id="rId31"/>
    <p:sldId id="368" r:id="rId32"/>
  </p:sldIdLst>
  <p:sldSz cx="12192000" cy="6858000"/>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ED7D31"/>
    <a:srgbClr val="FF5252"/>
    <a:srgbClr val="3A3F4B"/>
    <a:srgbClr val="FFCA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50" autoAdjust="0"/>
    <p:restoredTop sz="89594" autoAdjust="0"/>
  </p:normalViewPr>
  <p:slideViewPr>
    <p:cSldViewPr snapToGrid="0" showGuides="1">
      <p:cViewPr varScale="1">
        <p:scale>
          <a:sx n="66" d="100"/>
          <a:sy n="66" d="100"/>
        </p:scale>
        <p:origin x="972" y="48"/>
      </p:cViewPr>
      <p:guideLst>
        <p:guide orient="horz" pos="2183"/>
        <p:guide pos="381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1680" b="0" i="0" u="none" strike="noStrike" kern="1200" cap="none" spc="0" normalizeH="0" baseline="0">
                <a:solidFill>
                  <a:srgbClr val="050709"/>
                </a:solidFill>
                <a:latin typeface="+mj-lt"/>
                <a:ea typeface="+mj-ea"/>
                <a:cs typeface="+mj-cs"/>
              </a:defRPr>
            </a:pPr>
            <a:r>
              <a:rPr lang="en-IN" sz="1800" b="1" i="0" u="none" strike="noStrike" kern="1200" cap="none" spc="0" normalizeH="0" baseline="0" dirty="0" smtClean="0">
                <a:solidFill>
                  <a:srgbClr val="050709"/>
                </a:solidFill>
                <a:latin typeface="+mj-lt"/>
                <a:ea typeface="+mj-ea"/>
                <a:cs typeface="+mj-cs"/>
              </a:rPr>
              <a:t>Trend of Vacancies and Applicants</a:t>
            </a:r>
            <a:endParaRPr lang="en-IN" sz="1800" b="1" i="0" u="none" strike="noStrike" kern="1200" cap="none" spc="0" normalizeH="0" baseline="0" dirty="0">
              <a:solidFill>
                <a:srgbClr val="050709"/>
              </a:solidFill>
              <a:latin typeface="+mj-lt"/>
              <a:ea typeface="+mj-ea"/>
              <a:cs typeface="+mj-cs"/>
            </a:endParaRPr>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Vacancies</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anchor="ctr" anchorCtr="1"/>
              <a:lstStyle/>
              <a:p>
                <a:pPr>
                  <a:defRPr lang="en-US" sz="12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numRef>
              <c:f>Sheet1!$A$2:$A$6</c:f>
              <c:numCache>
                <c:formatCode>mmm\/yy</c:formatCode>
                <c:ptCount val="5"/>
                <c:pt idx="0">
                  <c:v>42917</c:v>
                </c:pt>
                <c:pt idx="1">
                  <c:v>43101</c:v>
                </c:pt>
                <c:pt idx="2">
                  <c:v>43282</c:v>
                </c:pt>
                <c:pt idx="3">
                  <c:v>43466</c:v>
                </c:pt>
                <c:pt idx="4">
                  <c:v>43647</c:v>
                </c:pt>
              </c:numCache>
            </c:numRef>
          </c:cat>
          <c:val>
            <c:numRef>
              <c:f>Sheet1!$B$2:$B$6</c:f>
              <c:numCache>
                <c:formatCode>0</c:formatCode>
                <c:ptCount val="5"/>
                <c:pt idx="0">
                  <c:v>29</c:v>
                </c:pt>
                <c:pt idx="1">
                  <c:v>311</c:v>
                </c:pt>
                <c:pt idx="2">
                  <c:v>990</c:v>
                </c:pt>
                <c:pt idx="3">
                  <c:v>1275</c:v>
                </c:pt>
                <c:pt idx="4">
                  <c:v>6000</c:v>
                </c:pt>
              </c:numCache>
            </c:numRef>
          </c:val>
          <c:extLst>
            <c:ext xmlns:c16="http://schemas.microsoft.com/office/drawing/2014/chart" uri="{C3380CC4-5D6E-409C-BE32-E72D297353CC}">
              <c16:uniqueId val="{00000000-A8AE-41EC-853C-5658545B6356}"/>
            </c:ext>
          </c:extLst>
        </c:ser>
        <c:ser>
          <c:idx val="1"/>
          <c:order val="1"/>
          <c:tx>
            <c:strRef>
              <c:f>Sheet1!$C$1</c:f>
              <c:strCache>
                <c:ptCount val="1"/>
                <c:pt idx="0">
                  <c:v>Applicants</c:v>
                </c:pt>
              </c:strCache>
            </c:strRef>
          </c:tx>
          <c:spPr>
            <a:solidFill>
              <a:schemeClr val="accent2">
                <a:lumMod val="75000"/>
              </a:schemeClr>
            </a:solidFill>
            <a:ln>
              <a:noFill/>
            </a:ln>
            <a:effectLst/>
          </c:spPr>
          <c:invertIfNegative val="0"/>
          <c:dLbls>
            <c:spPr>
              <a:noFill/>
              <a:ln>
                <a:noFill/>
              </a:ln>
              <a:effectLst/>
            </c:spPr>
            <c:txPr>
              <a:bodyPr rot="0" spcFirstLastPara="1" vertOverflow="ellipsis" vert="horz" wrap="square" anchor="ctr" anchorCtr="1"/>
              <a:lstStyle/>
              <a:p>
                <a:pPr>
                  <a:defRPr lang="en-US" sz="12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numRef>
              <c:f>Sheet1!$A$2:$A$6</c:f>
              <c:numCache>
                <c:formatCode>mmm\/yy</c:formatCode>
                <c:ptCount val="5"/>
                <c:pt idx="0">
                  <c:v>42917</c:v>
                </c:pt>
                <c:pt idx="1">
                  <c:v>43101</c:v>
                </c:pt>
                <c:pt idx="2">
                  <c:v>43282</c:v>
                </c:pt>
                <c:pt idx="3">
                  <c:v>43466</c:v>
                </c:pt>
                <c:pt idx="4">
                  <c:v>43647</c:v>
                </c:pt>
              </c:numCache>
            </c:numRef>
          </c:cat>
          <c:val>
            <c:numRef>
              <c:f>Sheet1!$C$2:$C$6</c:f>
              <c:numCache>
                <c:formatCode>0</c:formatCode>
                <c:ptCount val="5"/>
                <c:pt idx="0">
                  <c:v>23</c:v>
                </c:pt>
                <c:pt idx="1">
                  <c:v>4500</c:v>
                </c:pt>
                <c:pt idx="2">
                  <c:v>19000</c:v>
                </c:pt>
                <c:pt idx="3">
                  <c:v>30641</c:v>
                </c:pt>
                <c:pt idx="4">
                  <c:v>43500</c:v>
                </c:pt>
              </c:numCache>
            </c:numRef>
          </c:val>
          <c:extLst>
            <c:ext xmlns:c16="http://schemas.microsoft.com/office/drawing/2014/chart" uri="{C3380CC4-5D6E-409C-BE32-E72D297353CC}">
              <c16:uniqueId val="{00000007-A8AE-41EC-853C-5658545B6356}"/>
            </c:ext>
          </c:extLst>
        </c:ser>
        <c:ser>
          <c:idx val="2"/>
          <c:order val="2"/>
          <c:tx>
            <c:strRef>
              <c:f>Sheet1!#REF!</c:f>
              <c:strCache>
                <c:ptCount val="1"/>
                <c:pt idx="0">
                  <c:v>#REF!</c:v>
                </c:pt>
              </c:strCache>
            </c:strRef>
          </c:tx>
          <c:spPr>
            <a:solidFill>
              <a:schemeClr val="accent3"/>
            </a:solidFill>
            <a:ln>
              <a:noFill/>
            </a:ln>
            <a:effectLst/>
          </c:spPr>
          <c:invertIfNegative val="0"/>
          <c:cat>
            <c:numRef>
              <c:f>Sheet1!$A$2:$A$6</c:f>
              <c:numCache>
                <c:formatCode>mmm\/yy</c:formatCode>
                <c:ptCount val="5"/>
                <c:pt idx="0">
                  <c:v>42917</c:v>
                </c:pt>
                <c:pt idx="1">
                  <c:v>43101</c:v>
                </c:pt>
                <c:pt idx="2">
                  <c:v>43282</c:v>
                </c:pt>
                <c:pt idx="3">
                  <c:v>43466</c:v>
                </c:pt>
                <c:pt idx="4">
                  <c:v>43647</c:v>
                </c:pt>
              </c:numCache>
            </c:numRef>
          </c:cat>
          <c:val>
            <c:numRef>
              <c:f>Sheet1!#REF!</c:f>
              <c:numCache>
                <c:formatCode>General</c:formatCode>
                <c:ptCount val="1"/>
                <c:pt idx="0">
                  <c:v>1</c:v>
                </c:pt>
              </c:numCache>
            </c:numRef>
          </c:val>
          <c:extLst>
            <c:ext xmlns:c16="http://schemas.microsoft.com/office/drawing/2014/chart" uri="{C3380CC4-5D6E-409C-BE32-E72D297353CC}">
              <c16:uniqueId val="{00000008-A8AE-41EC-853C-5658545B6356}"/>
            </c:ext>
          </c:extLst>
        </c:ser>
        <c:dLbls>
          <c:showLegendKey val="0"/>
          <c:showVal val="0"/>
          <c:showCatName val="0"/>
          <c:showSerName val="0"/>
          <c:showPercent val="0"/>
          <c:showBubbleSize val="0"/>
        </c:dLbls>
        <c:gapWidth val="90"/>
        <c:axId val="161972992"/>
        <c:axId val="161974528"/>
      </c:barChart>
      <c:catAx>
        <c:axId val="161972992"/>
        <c:scaling>
          <c:orientation val="minMax"/>
        </c:scaling>
        <c:delete val="0"/>
        <c:axPos val="b"/>
        <c:majorGridlines>
          <c:spPr>
            <a:ln w="9525" cap="flat" cmpd="sng" algn="ctr">
              <a:solidFill>
                <a:schemeClr val="dk1">
                  <a:lumMod val="15000"/>
                  <a:lumOff val="85000"/>
                </a:schemeClr>
              </a:solidFill>
              <a:round/>
            </a:ln>
            <a:effectLst/>
          </c:spPr>
        </c:majorGridlines>
        <c:numFmt formatCode="mmm\/yy"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lang="en-US" sz="1400" b="0" i="0" u="none" strike="noStrike" kern="1200" cap="none" spc="0" normalizeH="0" baseline="0">
                <a:solidFill>
                  <a:schemeClr val="dk1">
                    <a:lumMod val="65000"/>
                    <a:lumOff val="35000"/>
                  </a:schemeClr>
                </a:solidFill>
                <a:latin typeface="+mn-lt"/>
                <a:ea typeface="+mn-ea"/>
                <a:cs typeface="+mn-cs"/>
              </a:defRPr>
            </a:pPr>
            <a:endParaRPr lang="en-US"/>
          </a:p>
        </c:txPr>
        <c:crossAx val="161974528"/>
        <c:crosses val="autoZero"/>
        <c:auto val="0"/>
        <c:lblAlgn val="ctr"/>
        <c:lblOffset val="100"/>
        <c:noMultiLvlLbl val="0"/>
      </c:catAx>
      <c:valAx>
        <c:axId val="161974528"/>
        <c:scaling>
          <c:orientation val="minMax"/>
          <c:max val="45000"/>
          <c:min val="0"/>
        </c:scaling>
        <c:delete val="0"/>
        <c:axPos val="l"/>
        <c:majorGridlines>
          <c:spPr>
            <a:ln w="9525" cap="flat" cmpd="sng" algn="ctr">
              <a:solidFill>
                <a:schemeClr val="dk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en-US" sz="1400" b="0" i="0" u="none" strike="noStrike" kern="1200" baseline="0">
                <a:solidFill>
                  <a:schemeClr val="dk1">
                    <a:lumMod val="65000"/>
                    <a:lumOff val="35000"/>
                  </a:schemeClr>
                </a:solidFill>
                <a:latin typeface="+mn-lt"/>
                <a:ea typeface="+mn-ea"/>
                <a:cs typeface="+mn-cs"/>
              </a:defRPr>
            </a:pPr>
            <a:endParaRPr lang="en-US"/>
          </a:p>
        </c:txPr>
        <c:crossAx val="161972992"/>
        <c:crosses val="autoZero"/>
        <c:crossBetween val="between"/>
        <c:minorUnit val="2000"/>
      </c:valAx>
      <c:spPr>
        <a:noFill/>
        <a:ln>
          <a:noFill/>
        </a:ln>
        <a:effectLst/>
      </c:spPr>
    </c:plotArea>
    <c:legend>
      <c:legendPos val="t"/>
      <c:legendEntry>
        <c:idx val="2"/>
        <c:delete val="1"/>
      </c:legendEntry>
      <c:layout/>
      <c:overlay val="0"/>
      <c:spPr>
        <a:noFill/>
        <a:ln>
          <a:noFill/>
        </a:ln>
        <a:effectLst/>
      </c:spPr>
      <c:txPr>
        <a:bodyPr rot="0" spcFirstLastPara="1" vertOverflow="ellipsis" vert="horz" wrap="square" anchor="ctr" anchorCtr="1"/>
        <a:lstStyle/>
        <a:p>
          <a:pPr>
            <a:defRPr lang="en-US" sz="1400"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solidFill>
        <a:schemeClr val="dk1">
          <a:lumMod val="15000"/>
          <a:lumOff val="85000"/>
        </a:schemeClr>
      </a:solidFill>
      <a:round/>
    </a:ln>
    <a:effectLst/>
  </c:spPr>
  <c:txPr>
    <a:bodyPr/>
    <a:lstStyle/>
    <a:p>
      <a:pPr>
        <a:defRPr sz="1400" b="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400" b="1" i="0" u="none" strike="noStrike" kern="1200" cap="none" spc="0" normalizeH="0" baseline="0">
                <a:solidFill>
                  <a:schemeClr val="dk1">
                    <a:lumMod val="50000"/>
                    <a:lumOff val="50000"/>
                  </a:schemeClr>
                </a:solidFill>
                <a:latin typeface="+mj-lt"/>
                <a:ea typeface="+mj-ea"/>
                <a:cs typeface="+mj-cs"/>
              </a:defRPr>
            </a:pPr>
            <a:r>
              <a:rPr lang="en-US" sz="1800" dirty="0" smtClean="0"/>
              <a:t>Pass </a:t>
            </a:r>
            <a:r>
              <a:rPr lang="en-US" sz="1800" dirty="0"/>
              <a:t>Percentage</a:t>
            </a:r>
          </a:p>
        </c:rich>
      </c:tx>
      <c:layout/>
      <c:overlay val="0"/>
      <c:spPr>
        <a:noFill/>
        <a:ln>
          <a:noFill/>
        </a:ln>
        <a:effectLst/>
      </c:spPr>
      <c:txPr>
        <a:bodyPr rot="0" spcFirstLastPara="1" vertOverflow="ellipsis" vert="horz" wrap="square" anchor="ctr" anchorCtr="1"/>
        <a:lstStyle/>
        <a:p>
          <a:pPr>
            <a:defRPr lang="en-US" sz="1400"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barChart>
        <c:barDir val="col"/>
        <c:grouping val="clustered"/>
        <c:varyColors val="0"/>
        <c:ser>
          <c:idx val="0"/>
          <c:order val="0"/>
          <c:tx>
            <c:strRef>
              <c:f>Sheet1!$B$1</c:f>
              <c:strCache>
                <c:ptCount val="1"/>
                <c:pt idx="0">
                  <c:v>Pass Percentage</c:v>
                </c:pt>
              </c:strCache>
            </c:strRef>
          </c:tx>
          <c:spPr>
            <a:solidFill>
              <a:schemeClr val="accent1"/>
            </a:solidFill>
            <a:ln>
              <a:noFill/>
            </a:ln>
            <a:effectLst/>
          </c:spPr>
          <c:invertIfNegative val="0"/>
          <c:dPt>
            <c:idx val="0"/>
            <c:invertIfNegative val="0"/>
            <c:bubble3D val="0"/>
            <c:spPr>
              <a:solidFill>
                <a:srgbClr val="800000"/>
              </a:solidFill>
              <a:ln>
                <a:noFill/>
              </a:ln>
              <a:effectLst/>
            </c:spPr>
            <c:extLst>
              <c:ext xmlns:c16="http://schemas.microsoft.com/office/drawing/2014/chart" uri="{C3380CC4-5D6E-409C-BE32-E72D297353CC}">
                <c16:uniqueId val="{00000001-B8B5-4EA2-AF9C-BDC9E7172AA9}"/>
              </c:ext>
            </c:extLst>
          </c:dPt>
          <c:dPt>
            <c:idx val="1"/>
            <c:invertIfNegative val="0"/>
            <c:bubble3D val="0"/>
            <c:spPr>
              <a:solidFill>
                <a:srgbClr val="00AA88"/>
              </a:solidFill>
              <a:ln>
                <a:noFill/>
              </a:ln>
              <a:effectLst/>
            </c:spPr>
            <c:extLst>
              <c:ext xmlns:c16="http://schemas.microsoft.com/office/drawing/2014/chart" uri="{C3380CC4-5D6E-409C-BE32-E72D297353CC}">
                <c16:uniqueId val="{00000003-B8B5-4EA2-AF9C-BDC9E7172AA9}"/>
              </c:ext>
            </c:extLst>
          </c:dPt>
          <c:dPt>
            <c:idx val="2"/>
            <c:invertIfNegative val="0"/>
            <c:bubble3D val="0"/>
            <c:spPr>
              <a:solidFill>
                <a:srgbClr val="F5A95D"/>
              </a:solidFill>
              <a:ln>
                <a:noFill/>
              </a:ln>
              <a:effectLst/>
            </c:spPr>
            <c:extLst>
              <c:ext xmlns:c16="http://schemas.microsoft.com/office/drawing/2014/chart" uri="{C3380CC4-5D6E-409C-BE32-E72D297353CC}">
                <c16:uniqueId val="{00000005-B8B5-4EA2-AF9C-BDC9E7172AA9}"/>
              </c:ext>
            </c:extLst>
          </c:dPt>
          <c:dLbls>
            <c:dLbl>
              <c:idx val="2"/>
              <c:layout/>
              <c:tx>
                <c:rich>
                  <a:bodyPr/>
                  <a:lstStyle/>
                  <a:p>
                    <a:r>
                      <a:rPr lang="en-US" smtClean="0"/>
                      <a:t>83%</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B8B5-4EA2-AF9C-BDC9E7172AA9}"/>
                </c:ext>
              </c:extLst>
            </c:dLbl>
            <c:spPr>
              <a:noFill/>
              <a:ln>
                <a:noFill/>
              </a:ln>
              <a:effectLst/>
            </c:spPr>
            <c:txPr>
              <a:bodyPr rot="0" spcFirstLastPara="1" vertOverflow="ellipsis" vert="horz" wrap="square" lIns="38100" tIns="19050" rIns="38100" bIns="19050" anchor="ctr" anchorCtr="1">
                <a:spAutoFit/>
              </a:bodyPr>
              <a:lstStyle/>
              <a:p>
                <a:pPr>
                  <a:defRPr lang="en-US" sz="1600" b="1"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numRef>
              <c:f>Sheet1!$A$2:$A$4</c:f>
              <c:numCache>
                <c:formatCode>mmm\/yy</c:formatCode>
                <c:ptCount val="3"/>
                <c:pt idx="0">
                  <c:v>42917</c:v>
                </c:pt>
                <c:pt idx="1">
                  <c:v>43101</c:v>
                </c:pt>
                <c:pt idx="2">
                  <c:v>43282</c:v>
                </c:pt>
              </c:numCache>
            </c:numRef>
          </c:cat>
          <c:val>
            <c:numRef>
              <c:f>Sheet1!$B$2:$B$4</c:f>
              <c:numCache>
                <c:formatCode>0%</c:formatCode>
                <c:ptCount val="3"/>
                <c:pt idx="0">
                  <c:v>0.55500000000000005</c:v>
                </c:pt>
                <c:pt idx="1">
                  <c:v>0.88</c:v>
                </c:pt>
                <c:pt idx="2">
                  <c:v>0.81</c:v>
                </c:pt>
              </c:numCache>
            </c:numRef>
          </c:val>
          <c:extLst>
            <c:ext xmlns:c16="http://schemas.microsoft.com/office/drawing/2014/chart" uri="{C3380CC4-5D6E-409C-BE32-E72D297353CC}">
              <c16:uniqueId val="{00000006-B8B5-4EA2-AF9C-BDC9E7172AA9}"/>
            </c:ext>
          </c:extLst>
        </c:ser>
        <c:dLbls>
          <c:showLegendKey val="0"/>
          <c:showVal val="0"/>
          <c:showCatName val="0"/>
          <c:showSerName val="0"/>
          <c:showPercent val="0"/>
          <c:showBubbleSize val="0"/>
        </c:dLbls>
        <c:gapWidth val="90"/>
        <c:overlap val="-43"/>
        <c:axId val="162621696"/>
        <c:axId val="162622848"/>
      </c:barChart>
      <c:catAx>
        <c:axId val="162621696"/>
        <c:scaling>
          <c:orientation val="minMax"/>
        </c:scaling>
        <c:delete val="0"/>
        <c:axPos val="b"/>
        <c:majorGridlines>
          <c:spPr>
            <a:ln w="9525" cap="flat" cmpd="sng" algn="ctr">
              <a:solidFill>
                <a:schemeClr val="dk1">
                  <a:lumMod val="15000"/>
                  <a:lumOff val="85000"/>
                </a:schemeClr>
              </a:solidFill>
              <a:round/>
            </a:ln>
            <a:effectLst/>
          </c:spPr>
        </c:majorGridlines>
        <c:numFmt formatCode="mmm\/yy"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lang="en-US" sz="1400" b="0" i="0" u="none" strike="noStrike" kern="1200" cap="none" spc="0" normalizeH="0" baseline="0">
                <a:solidFill>
                  <a:schemeClr val="dk1">
                    <a:lumMod val="65000"/>
                    <a:lumOff val="35000"/>
                  </a:schemeClr>
                </a:solidFill>
                <a:latin typeface="+mn-lt"/>
                <a:ea typeface="+mn-ea"/>
                <a:cs typeface="+mn-cs"/>
              </a:defRPr>
            </a:pPr>
            <a:endParaRPr lang="en-US"/>
          </a:p>
        </c:txPr>
        <c:crossAx val="162622848"/>
        <c:crosses val="autoZero"/>
        <c:auto val="0"/>
        <c:lblAlgn val="ctr"/>
        <c:lblOffset val="100"/>
        <c:noMultiLvlLbl val="0"/>
      </c:catAx>
      <c:valAx>
        <c:axId val="162622848"/>
        <c:scaling>
          <c:orientation val="minMax"/>
          <c:max val="1"/>
        </c:scaling>
        <c:delete val="0"/>
        <c:axPos val="l"/>
        <c:majorGridlines>
          <c:spPr>
            <a:ln w="9525" cap="flat" cmpd="sng" algn="ctr">
              <a:solidFill>
                <a:schemeClr val="dk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en-US" sz="1400" b="0" i="0" u="none" strike="noStrike" kern="1200" baseline="0">
                <a:solidFill>
                  <a:schemeClr val="dk1">
                    <a:lumMod val="65000"/>
                    <a:lumOff val="35000"/>
                  </a:schemeClr>
                </a:solidFill>
                <a:latin typeface="+mn-lt"/>
                <a:ea typeface="+mn-ea"/>
                <a:cs typeface="+mn-cs"/>
              </a:defRPr>
            </a:pPr>
            <a:endParaRPr lang="en-US"/>
          </a:p>
        </c:txPr>
        <c:crossAx val="162621696"/>
        <c:crosses val="autoZero"/>
        <c:crossBetween val="between"/>
        <c:majorUnit val="0.2"/>
      </c:valAx>
      <c:spPr>
        <a:noFill/>
        <a:ln>
          <a:noFill/>
        </a:ln>
        <a:effectLst/>
      </c:spPr>
    </c:plotArea>
    <c:plotVisOnly val="1"/>
    <c:dispBlanksAs val="gap"/>
    <c:showDLblsOverMax val="0"/>
  </c:chart>
  <c:spPr>
    <a:no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49688" y="0"/>
            <a:ext cx="2946400" cy="495300"/>
          </a:xfrm>
          <a:prstGeom prst="rect">
            <a:avLst/>
          </a:prstGeom>
        </p:spPr>
        <p:txBody>
          <a:bodyPr vert="horz" lIns="91440" tIns="45720" rIns="91440" bIns="45720" rtlCol="0"/>
          <a:lstStyle>
            <a:lvl1pPr algn="r">
              <a:defRPr sz="1200"/>
            </a:lvl1pPr>
          </a:lstStyle>
          <a:p>
            <a:fld id="{7393F30E-2444-4A8F-A69B-E2BDFE18778E}" type="datetimeFigureOut">
              <a:rPr lang="en-IN" smtClean="0"/>
              <a:pPr/>
              <a:t>19-08-2019</a:t>
            </a:fld>
            <a:endParaRPr lang="en-IN"/>
          </a:p>
        </p:txBody>
      </p:sp>
      <p:sp>
        <p:nvSpPr>
          <p:cNvPr id="4" name="Footer Placeholder 3"/>
          <p:cNvSpPr>
            <a:spLocks noGrp="1"/>
          </p:cNvSpPr>
          <p:nvPr>
            <p:ph type="ftr" sz="quarter" idx="2"/>
          </p:nvPr>
        </p:nvSpPr>
        <p:spPr>
          <a:xfrm>
            <a:off x="0" y="9378950"/>
            <a:ext cx="2946400" cy="495300"/>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49688" y="9378950"/>
            <a:ext cx="2946400" cy="495300"/>
          </a:xfrm>
          <a:prstGeom prst="rect">
            <a:avLst/>
          </a:prstGeom>
        </p:spPr>
        <p:txBody>
          <a:bodyPr vert="horz" lIns="91440" tIns="45720" rIns="91440" bIns="45720" rtlCol="0" anchor="b"/>
          <a:lstStyle>
            <a:lvl1pPr algn="r">
              <a:defRPr sz="1200"/>
            </a:lvl1pPr>
          </a:lstStyle>
          <a:p>
            <a:fld id="{00FED3A9-9400-4AB6-92B6-CCC61852A1EC}" type="slidenum">
              <a:rPr lang="en-IN" smtClean="0"/>
              <a:pPr/>
              <a:t>‹#›</a:t>
            </a:fld>
            <a:endParaRPr lang="en-IN"/>
          </a:p>
        </p:txBody>
      </p:sp>
    </p:spTree>
    <p:extLst>
      <p:ext uri="{BB962C8B-B14F-4D97-AF65-F5344CB8AC3E}">
        <p14:creationId xmlns:p14="http://schemas.microsoft.com/office/powerpoint/2010/main" val="9636264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4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4" y="0"/>
            <a:ext cx="2945659" cy="495427"/>
          </a:xfrm>
          <a:prstGeom prst="rect">
            <a:avLst/>
          </a:prstGeom>
        </p:spPr>
        <p:txBody>
          <a:bodyPr vert="horz" lIns="91440" tIns="45720" rIns="91440" bIns="45720" rtlCol="0"/>
          <a:lstStyle>
            <a:lvl1pPr algn="r">
              <a:defRPr sz="1200"/>
            </a:lvl1pPr>
          </a:lstStyle>
          <a:p>
            <a:fld id="{E907D40A-9A72-4116-AD72-0BA059B90E53}" type="datetimeFigureOut">
              <a:rPr lang="en-US" smtClean="0"/>
              <a:pPr/>
              <a:t>19-Aug-19</a:t>
            </a:fld>
            <a:endParaRPr lang="en-US"/>
          </a:p>
        </p:txBody>
      </p:sp>
      <p:sp>
        <p:nvSpPr>
          <p:cNvPr id="4" name="Slide Image Placeholder 3"/>
          <p:cNvSpPr>
            <a:spLocks noGrp="1" noRot="1" noChangeAspect="1"/>
          </p:cNvSpPr>
          <p:nvPr>
            <p:ph type="sldImg" idx="2"/>
          </p:nvPr>
        </p:nvSpPr>
        <p:spPr>
          <a:xfrm>
            <a:off x="436563" y="1233488"/>
            <a:ext cx="5924550" cy="3333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378824"/>
            <a:ext cx="2945659" cy="4954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378824"/>
            <a:ext cx="2945659" cy="495426"/>
          </a:xfrm>
          <a:prstGeom prst="rect">
            <a:avLst/>
          </a:prstGeom>
        </p:spPr>
        <p:txBody>
          <a:bodyPr vert="horz" lIns="91440" tIns="45720" rIns="91440" bIns="45720" rtlCol="0" anchor="b"/>
          <a:lstStyle>
            <a:lvl1pPr algn="r">
              <a:defRPr sz="1200"/>
            </a:lvl1pPr>
          </a:lstStyle>
          <a:p>
            <a:fld id="{4556D1B6-1F02-43F8-B3C3-FFD3B1472487}" type="slidenum">
              <a:rPr lang="en-US" smtClean="0"/>
              <a:pPr/>
              <a:t>‹#›</a:t>
            </a:fld>
            <a:endParaRPr lang="en-US"/>
          </a:p>
        </p:txBody>
      </p:sp>
    </p:spTree>
    <p:extLst>
      <p:ext uri="{BB962C8B-B14F-4D97-AF65-F5344CB8AC3E}">
        <p14:creationId xmlns:p14="http://schemas.microsoft.com/office/powerpoint/2010/main" val="749455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600"/>
              </a:spcAft>
              <a:buClrTx/>
              <a:buSzTx/>
              <a:buFontTx/>
              <a:buNone/>
              <a:tabLst/>
              <a:defRPr/>
            </a:pPr>
            <a:endParaRPr lang="en-US" sz="900" dirty="0" smtClean="0"/>
          </a:p>
        </p:txBody>
      </p:sp>
      <p:sp>
        <p:nvSpPr>
          <p:cNvPr id="4" name="Footer Placeholder 3"/>
          <p:cNvSpPr>
            <a:spLocks noGrp="1"/>
          </p:cNvSpPr>
          <p:nvPr>
            <p:ph type="ftr" sz="quarter" idx="10"/>
          </p:nvPr>
        </p:nvSpPr>
        <p:spPr/>
        <p:txBody>
          <a:bodyPr/>
          <a:lstStyle/>
          <a:p>
            <a:r>
              <a:rPr lang="en-US" smtClean="0"/>
              <a:t>© Bill &amp; Melinda Gates Foundation</a:t>
            </a:r>
            <a:endParaRPr lang="en-US" dirty="0" smtClean="0"/>
          </a:p>
        </p:txBody>
      </p:sp>
      <p:sp>
        <p:nvSpPr>
          <p:cNvPr id="5" name="Slide Number Placeholder 4"/>
          <p:cNvSpPr>
            <a:spLocks noGrp="1"/>
          </p:cNvSpPr>
          <p:nvPr>
            <p:ph type="sldNum" sz="quarter" idx="11"/>
          </p:nvPr>
        </p:nvSpPr>
        <p:spPr/>
        <p:txBody>
          <a:bodyPr/>
          <a:lstStyle/>
          <a:p>
            <a:fld id="{9CA5C9E8-9674-4350-989A-CBF182CF309F}" type="slidenum">
              <a:rPr lang="en-US" smtClean="0"/>
              <a:pPr/>
              <a:t>1</a:t>
            </a:fld>
            <a:endParaRPr lang="en-US" dirty="0"/>
          </a:p>
        </p:txBody>
      </p:sp>
    </p:spTree>
    <p:extLst>
      <p:ext uri="{BB962C8B-B14F-4D97-AF65-F5344CB8AC3E}">
        <p14:creationId xmlns:p14="http://schemas.microsoft.com/office/powerpoint/2010/main" val="3097199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600"/>
              </a:spcAft>
              <a:buClrTx/>
              <a:buSzTx/>
              <a:buFontTx/>
              <a:buNone/>
              <a:tabLst/>
              <a:defRPr/>
            </a:pPr>
            <a:endParaRPr lang="en-US" sz="900" dirty="0" smtClean="0"/>
          </a:p>
        </p:txBody>
      </p:sp>
      <p:sp>
        <p:nvSpPr>
          <p:cNvPr id="4" name="Footer Placeholder 3"/>
          <p:cNvSpPr>
            <a:spLocks noGrp="1"/>
          </p:cNvSpPr>
          <p:nvPr>
            <p:ph type="ftr" sz="quarter" idx="10"/>
          </p:nvPr>
        </p:nvSpPr>
        <p:spPr/>
        <p:txBody>
          <a:bodyPr/>
          <a:lstStyle/>
          <a:p>
            <a:r>
              <a:rPr lang="en-US" smtClean="0"/>
              <a:t>© Bill &amp; Melinda Gates Foundation</a:t>
            </a:r>
            <a:endParaRPr lang="en-US" dirty="0" smtClean="0"/>
          </a:p>
        </p:txBody>
      </p:sp>
      <p:sp>
        <p:nvSpPr>
          <p:cNvPr id="5" name="Slide Number Placeholder 4"/>
          <p:cNvSpPr>
            <a:spLocks noGrp="1"/>
          </p:cNvSpPr>
          <p:nvPr>
            <p:ph type="sldNum" sz="quarter" idx="11"/>
          </p:nvPr>
        </p:nvSpPr>
        <p:spPr/>
        <p:txBody>
          <a:bodyPr/>
          <a:lstStyle/>
          <a:p>
            <a:fld id="{9CA5C9E8-9674-4350-989A-CBF182CF309F}" type="slidenum">
              <a:rPr lang="en-US" smtClean="0"/>
              <a:pPr/>
              <a:t>2</a:t>
            </a:fld>
            <a:endParaRPr lang="en-US" dirty="0"/>
          </a:p>
        </p:txBody>
      </p:sp>
    </p:spTree>
    <p:extLst>
      <p:ext uri="{BB962C8B-B14F-4D97-AF65-F5344CB8AC3E}">
        <p14:creationId xmlns:p14="http://schemas.microsoft.com/office/powerpoint/2010/main" val="3253033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4556D1B6-1F02-43F8-B3C3-FFD3B1472487}" type="slidenum">
              <a:rPr lang="en-US" smtClean="0"/>
              <a:pPr/>
              <a:t>5</a:t>
            </a:fld>
            <a:endParaRPr lang="en-US"/>
          </a:p>
        </p:txBody>
      </p:sp>
    </p:spTree>
    <p:extLst>
      <p:ext uri="{BB962C8B-B14F-4D97-AF65-F5344CB8AC3E}">
        <p14:creationId xmlns:p14="http://schemas.microsoft.com/office/powerpoint/2010/main" val="1190593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556D1B6-1F02-43F8-B3C3-FFD3B1472487}" type="slidenum">
              <a:rPr lang="en-US" smtClean="0"/>
              <a:pPr/>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4556D1B6-1F02-43F8-B3C3-FFD3B1472487}" type="slidenum">
              <a:rPr lang="en-US" smtClean="0"/>
              <a:pPr/>
              <a:t>16</a:t>
            </a:fld>
            <a:endParaRPr lang="en-US"/>
          </a:p>
        </p:txBody>
      </p:sp>
    </p:spTree>
    <p:extLst>
      <p:ext uri="{BB962C8B-B14F-4D97-AF65-F5344CB8AC3E}">
        <p14:creationId xmlns:p14="http://schemas.microsoft.com/office/powerpoint/2010/main" val="1841679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xfrm>
            <a:off x="-114300" y="1438275"/>
            <a:ext cx="6908800" cy="38877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D2342C7F-A0E5-4D9B-B40C-A15D347A279F}" type="slidenum">
              <a:rPr lang="en-US" altLang="en-US"/>
              <a:pPr/>
              <a:t>17</a:t>
            </a:fld>
            <a:endParaRPr lang="en-US" altLang="en-US"/>
          </a:p>
        </p:txBody>
      </p:sp>
    </p:spTree>
    <p:extLst>
      <p:ext uri="{BB962C8B-B14F-4D97-AF65-F5344CB8AC3E}">
        <p14:creationId xmlns:p14="http://schemas.microsoft.com/office/powerpoint/2010/main" val="3095538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pPr/>
              <a:t>18</a:t>
            </a:fld>
            <a:endParaRPr lang="en-US"/>
          </a:p>
        </p:txBody>
      </p:sp>
    </p:spTree>
    <p:extLst>
      <p:ext uri="{BB962C8B-B14F-4D97-AF65-F5344CB8AC3E}">
        <p14:creationId xmlns:p14="http://schemas.microsoft.com/office/powerpoint/2010/main" val="675089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6563" y="1233488"/>
            <a:ext cx="5924550" cy="3333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Copyright </a:t>
            </a:r>
            <a:r>
              <a:rPr lang="en-US" b="1" dirty="0" smtClean="0"/>
              <a:t>PresentationGo.com</a:t>
            </a:r>
            <a:r>
              <a:rPr lang="en-US" dirty="0" smtClean="0"/>
              <a:t> – The free PowerPoint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0022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xfrm>
            <a:off x="-114300" y="1438275"/>
            <a:ext cx="6908800" cy="38877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D2342C7F-A0E5-4D9B-B40C-A15D347A279F}" type="slidenum">
              <a:rPr lang="en-US" altLang="en-US"/>
              <a:pPr/>
              <a:t>25</a:t>
            </a:fld>
            <a:endParaRPr lang="en-US" altLang="en-US"/>
          </a:p>
        </p:txBody>
      </p:sp>
    </p:spTree>
    <p:extLst>
      <p:ext uri="{BB962C8B-B14F-4D97-AF65-F5344CB8AC3E}">
        <p14:creationId xmlns:p14="http://schemas.microsoft.com/office/powerpoint/2010/main" val="937272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jpeg"/><Relationship Id="rId9" Type="http://schemas.openxmlformats.org/officeDocument/2006/relationships/image" Target="../media/image2.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2.emf"/><Relationship Id="rId4" Type="http://schemas.openxmlformats.org/officeDocument/2006/relationships/image" Target="../media/image11.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C0236F-3246-47CA-91A1-6E2D73CDFC2C}" type="datetimeFigureOut">
              <a:rPr lang="en-US" smtClean="0"/>
              <a:pPr/>
              <a:t>19-Aug-19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D378F-44C5-49F4-A5DF-4403F30D0B0F}" type="slidenum">
              <a:rPr lang="en-US" smtClean="0"/>
              <a:pPr/>
              <a:t>‹#›</a:t>
            </a:fld>
            <a:endParaRPr lang="en-US"/>
          </a:p>
        </p:txBody>
      </p:sp>
    </p:spTree>
    <p:extLst>
      <p:ext uri="{BB962C8B-B14F-4D97-AF65-F5344CB8AC3E}">
        <p14:creationId xmlns:p14="http://schemas.microsoft.com/office/powerpoint/2010/main" val="570077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C0236F-3246-47CA-91A1-6E2D73CDFC2C}" type="datetimeFigureOut">
              <a:rPr lang="en-US" smtClean="0"/>
              <a:pPr/>
              <a:t>19-Aug-19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D378F-44C5-49F4-A5DF-4403F30D0B0F}" type="slidenum">
              <a:rPr lang="en-US" smtClean="0"/>
              <a:pPr/>
              <a:t>‹#›</a:t>
            </a:fld>
            <a:endParaRPr lang="en-US"/>
          </a:p>
        </p:txBody>
      </p:sp>
    </p:spTree>
    <p:extLst>
      <p:ext uri="{BB962C8B-B14F-4D97-AF65-F5344CB8AC3E}">
        <p14:creationId xmlns:p14="http://schemas.microsoft.com/office/powerpoint/2010/main" val="2773523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186846" y="5937337"/>
            <a:ext cx="2743200" cy="784138"/>
          </a:xfrm>
        </p:spPr>
        <p:txBody>
          <a:bodyPr/>
          <a:lstStyle/>
          <a:p>
            <a:fld id="{BAC0236F-3246-47CA-91A1-6E2D73CDFC2C}" type="datetimeFigureOut">
              <a:rPr lang="en-US" smtClean="0"/>
              <a:pPr/>
              <a:t>19-Aug-19</a:t>
            </a:fld>
            <a:endParaRPr lang="en-US"/>
          </a:p>
        </p:txBody>
      </p:sp>
      <p:sp>
        <p:nvSpPr>
          <p:cNvPr id="5" name="Footer Placeholder 4"/>
          <p:cNvSpPr>
            <a:spLocks noGrp="1"/>
          </p:cNvSpPr>
          <p:nvPr>
            <p:ph type="ftr" sz="quarter" idx="11"/>
          </p:nvPr>
        </p:nvSpPr>
        <p:spPr>
          <a:xfrm>
            <a:off x="4038600" y="5761974"/>
            <a:ext cx="4114800" cy="959502"/>
          </a:xfrm>
        </p:spPr>
        <p:txBody>
          <a:bodyPr/>
          <a:lstStyle/>
          <a:p>
            <a:endParaRPr lang="en-US" dirty="0"/>
          </a:p>
        </p:txBody>
      </p:sp>
      <p:sp>
        <p:nvSpPr>
          <p:cNvPr id="6" name="Slide Number Placeholder 5"/>
          <p:cNvSpPr>
            <a:spLocks noGrp="1"/>
          </p:cNvSpPr>
          <p:nvPr>
            <p:ph type="sldNum" sz="quarter" idx="12"/>
          </p:nvPr>
        </p:nvSpPr>
        <p:spPr>
          <a:xfrm>
            <a:off x="8604249" y="5761974"/>
            <a:ext cx="3044955" cy="959501"/>
          </a:xfrm>
        </p:spPr>
        <p:txBody>
          <a:bodyPr/>
          <a:lstStyle/>
          <a:p>
            <a:fld id="{858D378F-44C5-49F4-A5DF-4403F30D0B0F}" type="slidenum">
              <a:rPr lang="en-US" smtClean="0"/>
              <a:pPr/>
              <a:t>‹#›</a:t>
            </a:fld>
            <a:endParaRPr lang="en-US"/>
          </a:p>
        </p:txBody>
      </p:sp>
    </p:spTree>
    <p:extLst>
      <p:ext uri="{BB962C8B-B14F-4D97-AF65-F5344CB8AC3E}">
        <p14:creationId xmlns:p14="http://schemas.microsoft.com/office/powerpoint/2010/main" val="402753461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C0236F-3246-47CA-91A1-6E2D73CDFC2C}" type="datetimeFigureOut">
              <a:rPr lang="en-US" smtClean="0"/>
              <a:pPr/>
              <a:t>19-Aug-19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8D378F-44C5-49F4-A5DF-4403F30D0B0F}" type="slidenum">
              <a:rPr lang="en-US" smtClean="0"/>
              <a:pPr/>
              <a:t>‹#›</a:t>
            </a:fld>
            <a:endParaRPr lang="en-US"/>
          </a:p>
        </p:txBody>
      </p:sp>
    </p:spTree>
    <p:extLst>
      <p:ext uri="{BB962C8B-B14F-4D97-AF65-F5344CB8AC3E}">
        <p14:creationId xmlns:p14="http://schemas.microsoft.com/office/powerpoint/2010/main" val="61303005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C0236F-3246-47CA-91A1-6E2D73CDFC2C}" type="datetimeFigureOut">
              <a:rPr lang="en-US" smtClean="0"/>
              <a:pPr/>
              <a:t>19-Aug-19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8D378F-44C5-49F4-A5DF-4403F30D0B0F}" type="slidenum">
              <a:rPr lang="en-US" smtClean="0"/>
              <a:pPr/>
              <a:t>‹#›</a:t>
            </a:fld>
            <a:endParaRPr lang="en-US"/>
          </a:p>
        </p:txBody>
      </p:sp>
    </p:spTree>
    <p:extLst>
      <p:ext uri="{BB962C8B-B14F-4D97-AF65-F5344CB8AC3E}">
        <p14:creationId xmlns:p14="http://schemas.microsoft.com/office/powerpoint/2010/main" val="61076339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AC0236F-3246-47CA-91A1-6E2D73CDFC2C}" type="datetimeFigureOut">
              <a:rPr lang="en-US" smtClean="0"/>
              <a:pPr/>
              <a:t>19-Aug-19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8D378F-44C5-49F4-A5DF-4403F30D0B0F}" type="slidenum">
              <a:rPr lang="en-US" smtClean="0"/>
              <a:pPr/>
              <a:t>‹#›</a:t>
            </a:fld>
            <a:endParaRPr lang="en-US"/>
          </a:p>
        </p:txBody>
      </p:sp>
    </p:spTree>
    <p:extLst>
      <p:ext uri="{BB962C8B-B14F-4D97-AF65-F5344CB8AC3E}">
        <p14:creationId xmlns:p14="http://schemas.microsoft.com/office/powerpoint/2010/main" val="165401403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C0236F-3246-47CA-91A1-6E2D73CDFC2C}" type="datetimeFigureOut">
              <a:rPr lang="en-US" smtClean="0"/>
              <a:pPr/>
              <a:t>19-Aug-19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8D378F-44C5-49F4-A5DF-4403F30D0B0F}" type="slidenum">
              <a:rPr lang="en-US" smtClean="0"/>
              <a:pPr/>
              <a:t>‹#›</a:t>
            </a:fld>
            <a:endParaRPr lang="en-US"/>
          </a:p>
        </p:txBody>
      </p:sp>
    </p:spTree>
    <p:extLst>
      <p:ext uri="{BB962C8B-B14F-4D97-AF65-F5344CB8AC3E}">
        <p14:creationId xmlns:p14="http://schemas.microsoft.com/office/powerpoint/2010/main" val="768660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C0236F-3246-47CA-91A1-6E2D73CDFC2C}" type="datetimeFigureOut">
              <a:rPr lang="en-US" smtClean="0"/>
              <a:pPr/>
              <a:t>19-Aug-19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8D378F-44C5-49F4-A5DF-4403F30D0B0F}" type="slidenum">
              <a:rPr lang="en-US" smtClean="0"/>
              <a:pPr/>
              <a:t>‹#›</a:t>
            </a:fld>
            <a:endParaRPr lang="en-US"/>
          </a:p>
        </p:txBody>
      </p:sp>
    </p:spTree>
    <p:extLst>
      <p:ext uri="{BB962C8B-B14F-4D97-AF65-F5344CB8AC3E}">
        <p14:creationId xmlns:p14="http://schemas.microsoft.com/office/powerpoint/2010/main" val="2399469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C0236F-3246-47CA-91A1-6E2D73CDFC2C}" type="datetimeFigureOut">
              <a:rPr lang="en-US" smtClean="0"/>
              <a:pPr/>
              <a:t>19-Aug-19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8D378F-44C5-49F4-A5DF-4403F30D0B0F}" type="slidenum">
              <a:rPr lang="en-US" smtClean="0"/>
              <a:pPr/>
              <a:t>‹#›</a:t>
            </a:fld>
            <a:endParaRPr lang="en-US"/>
          </a:p>
        </p:txBody>
      </p:sp>
    </p:spTree>
    <p:extLst>
      <p:ext uri="{BB962C8B-B14F-4D97-AF65-F5344CB8AC3E}">
        <p14:creationId xmlns:p14="http://schemas.microsoft.com/office/powerpoint/2010/main" val="1030000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C0236F-3246-47CA-91A1-6E2D73CDFC2C}" type="datetimeFigureOut">
              <a:rPr lang="en-US" smtClean="0"/>
              <a:pPr/>
              <a:t>19-Aug-19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D378F-44C5-49F4-A5DF-4403F30D0B0F}" type="slidenum">
              <a:rPr lang="en-US" smtClean="0"/>
              <a:pPr/>
              <a:t>‹#›</a:t>
            </a:fld>
            <a:endParaRPr lang="en-US"/>
          </a:p>
        </p:txBody>
      </p:sp>
    </p:spTree>
    <p:extLst>
      <p:ext uri="{BB962C8B-B14F-4D97-AF65-F5344CB8AC3E}">
        <p14:creationId xmlns:p14="http://schemas.microsoft.com/office/powerpoint/2010/main" val="4228195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C0236F-3246-47CA-91A1-6E2D73CDFC2C}" type="datetimeFigureOut">
              <a:rPr lang="en-US" smtClean="0"/>
              <a:pPr/>
              <a:t>19-Aug-19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D378F-44C5-49F4-A5DF-4403F30D0B0F}" type="slidenum">
              <a:rPr lang="en-US" smtClean="0"/>
              <a:pPr/>
              <a:t>‹#›</a:t>
            </a:fld>
            <a:endParaRPr lang="en-US"/>
          </a:p>
        </p:txBody>
      </p:sp>
    </p:spTree>
    <p:extLst>
      <p:ext uri="{BB962C8B-B14F-4D97-AF65-F5344CB8AC3E}">
        <p14:creationId xmlns:p14="http://schemas.microsoft.com/office/powerpoint/2010/main" val="2012127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76353" y="2737016"/>
            <a:ext cx="6839856" cy="4240893"/>
          </a:xfrm>
        </p:spPr>
        <p:txBody>
          <a:bodyPr anchor="b" anchorCtr="0"/>
          <a:lstStyle>
            <a:lvl1pPr>
              <a:lnSpc>
                <a:spcPct val="70000"/>
              </a:lnSpc>
              <a:defRPr sz="9600">
                <a:solidFill>
                  <a:schemeClr val="bg1"/>
                </a:solidFill>
              </a:defRPr>
            </a:lvl1pPr>
          </a:lstStyle>
          <a:p>
            <a:r>
              <a:rPr lang="en-US" dirty="0" smtClean="0"/>
              <a:t>Thank you…</a:t>
            </a:r>
            <a:endParaRPr lang="en-IE" dirty="0"/>
          </a:p>
        </p:txBody>
      </p:sp>
    </p:spTree>
    <p:extLst>
      <p:ext uri="{BB962C8B-B14F-4D97-AF65-F5344CB8AC3E}">
        <p14:creationId xmlns:p14="http://schemas.microsoft.com/office/powerpoint/2010/main" val="247373741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Freeform 9"/>
          <p:cNvSpPr>
            <a:spLocks/>
          </p:cNvSpPr>
          <p:nvPr userDrawn="1"/>
        </p:nvSpPr>
        <p:spPr bwMode="auto">
          <a:xfrm>
            <a:off x="1" y="1"/>
            <a:ext cx="11006667" cy="5745695"/>
          </a:xfrm>
          <a:custGeom>
            <a:avLst/>
            <a:gdLst>
              <a:gd name="T0" fmla="*/ 0 w 2599"/>
              <a:gd name="T1" fmla="*/ 0 h 1808"/>
              <a:gd name="T2" fmla="*/ 0 w 2599"/>
              <a:gd name="T3" fmla="*/ 1783 h 1808"/>
              <a:gd name="T4" fmla="*/ 441 w 2599"/>
              <a:gd name="T5" fmla="*/ 1805 h 1808"/>
              <a:gd name="T6" fmla="*/ 986 w 2599"/>
              <a:gd name="T7" fmla="*/ 1729 h 1808"/>
              <a:gd name="T8" fmla="*/ 1612 w 2599"/>
              <a:gd name="T9" fmla="*/ 1471 h 1808"/>
              <a:gd name="T10" fmla="*/ 2173 w 2599"/>
              <a:gd name="T11" fmla="*/ 995 h 1808"/>
              <a:gd name="T12" fmla="*/ 2543 w 2599"/>
              <a:gd name="T13" fmla="*/ 262 h 1808"/>
              <a:gd name="T14" fmla="*/ 2599 w 2599"/>
              <a:gd name="T15" fmla="*/ 0 h 1808"/>
              <a:gd name="T16" fmla="*/ 0 w 2599"/>
              <a:gd name="T17" fmla="*/ 0 h 1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9" h="1808">
                <a:moveTo>
                  <a:pt x="0" y="0"/>
                </a:moveTo>
                <a:cubicBezTo>
                  <a:pt x="0" y="1783"/>
                  <a:pt x="0" y="1783"/>
                  <a:pt x="0" y="1783"/>
                </a:cubicBezTo>
                <a:cubicBezTo>
                  <a:pt x="240" y="1808"/>
                  <a:pt x="441" y="1805"/>
                  <a:pt x="441" y="1805"/>
                </a:cubicBezTo>
                <a:cubicBezTo>
                  <a:pt x="594" y="1805"/>
                  <a:pt x="775" y="1780"/>
                  <a:pt x="986" y="1729"/>
                </a:cubicBezTo>
                <a:cubicBezTo>
                  <a:pt x="1197" y="1678"/>
                  <a:pt x="1405" y="1592"/>
                  <a:pt x="1612" y="1471"/>
                </a:cubicBezTo>
                <a:cubicBezTo>
                  <a:pt x="1819" y="1351"/>
                  <a:pt x="2006" y="1193"/>
                  <a:pt x="2173" y="995"/>
                </a:cubicBezTo>
                <a:cubicBezTo>
                  <a:pt x="2339" y="798"/>
                  <a:pt x="2464" y="554"/>
                  <a:pt x="2543" y="262"/>
                </a:cubicBezTo>
                <a:cubicBezTo>
                  <a:pt x="2565" y="179"/>
                  <a:pt x="2584" y="92"/>
                  <a:pt x="2599" y="0"/>
                </a:cubicBez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Title 1"/>
          <p:cNvSpPr>
            <a:spLocks noGrp="1"/>
          </p:cNvSpPr>
          <p:nvPr>
            <p:ph type="ctrTitle"/>
          </p:nvPr>
        </p:nvSpPr>
        <p:spPr>
          <a:xfrm>
            <a:off x="793752" y="436564"/>
            <a:ext cx="6335181" cy="2316162"/>
          </a:xfrm>
        </p:spPr>
        <p:txBody>
          <a:bodyPr anchor="b">
            <a:noAutofit/>
          </a:bodyPr>
          <a:lstStyle>
            <a:lvl1pPr algn="l">
              <a:lnSpc>
                <a:spcPct val="85000"/>
              </a:lnSpc>
              <a:defRPr sz="4200"/>
            </a:lvl1pPr>
          </a:lstStyle>
          <a:p>
            <a:r>
              <a:rPr lang="en-US" dirty="0" smtClean="0"/>
              <a:t>Click to edit Master title style</a:t>
            </a:r>
            <a:endParaRPr lang="en-IE" dirty="0"/>
          </a:p>
        </p:txBody>
      </p:sp>
      <p:sp>
        <p:nvSpPr>
          <p:cNvPr id="3" name="Subtitle 2"/>
          <p:cNvSpPr>
            <a:spLocks noGrp="1"/>
          </p:cNvSpPr>
          <p:nvPr>
            <p:ph type="subTitle" idx="1"/>
          </p:nvPr>
        </p:nvSpPr>
        <p:spPr>
          <a:xfrm>
            <a:off x="793752" y="3003740"/>
            <a:ext cx="5064355" cy="385763"/>
          </a:xfrm>
        </p:spPr>
        <p:txBody>
          <a:bodyPr>
            <a:noAutofit/>
          </a:bodyPr>
          <a:lstStyle>
            <a:lvl1pPr marL="0" indent="0" algn="l">
              <a:buNone/>
              <a:defRPr sz="1800" b="1" baseline="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Click to edit Master subtitle style</a:t>
            </a:r>
            <a:endParaRPr lang="en-IE" dirty="0"/>
          </a:p>
        </p:txBody>
      </p:sp>
      <p:sp>
        <p:nvSpPr>
          <p:cNvPr id="11" name="Text Placeholder 10"/>
          <p:cNvSpPr>
            <a:spLocks noGrp="1"/>
          </p:cNvSpPr>
          <p:nvPr>
            <p:ph type="body" sz="quarter" idx="13"/>
          </p:nvPr>
        </p:nvSpPr>
        <p:spPr>
          <a:xfrm>
            <a:off x="793981" y="3347902"/>
            <a:ext cx="5064125" cy="1228725"/>
          </a:xfrm>
        </p:spPr>
        <p:txBody>
          <a:bodyPr>
            <a:noAutofit/>
          </a:bodyPr>
          <a:lstStyle>
            <a:lvl1pPr marL="0" indent="0">
              <a:spcBef>
                <a:spcPts val="0"/>
              </a:spcBef>
              <a:buNone/>
              <a:defRPr sz="1800" b="1" baseline="0">
                <a:solidFill>
                  <a:schemeClr val="bg1"/>
                </a:solidFill>
              </a:defRPr>
            </a:lvl1pPr>
            <a:lvl2pPr marL="342900" indent="0">
              <a:buNone/>
              <a:defRPr sz="1425" b="1"/>
            </a:lvl2pPr>
            <a:lvl3pPr marL="685800" indent="0">
              <a:buNone/>
              <a:defRPr sz="1425" b="1"/>
            </a:lvl3pPr>
            <a:lvl4pPr marL="1028700" indent="0">
              <a:buNone/>
              <a:defRPr sz="1425" b="1"/>
            </a:lvl4pPr>
            <a:lvl5pPr marL="1371600" indent="0">
              <a:buNone/>
              <a:defRPr sz="1425" b="1"/>
            </a:lvl5pPr>
          </a:lstStyle>
          <a:p>
            <a:pPr lvl="0"/>
            <a:r>
              <a:rPr lang="en-US" dirty="0" smtClean="0"/>
              <a:t>Click to edit Master text styles</a:t>
            </a:r>
          </a:p>
        </p:txBody>
      </p:sp>
    </p:spTree>
    <p:extLst>
      <p:ext uri="{BB962C8B-B14F-4D97-AF65-F5344CB8AC3E}">
        <p14:creationId xmlns:p14="http://schemas.microsoft.com/office/powerpoint/2010/main" val="61602217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3" name="Freeform 5"/>
          <p:cNvSpPr>
            <a:spLocks/>
          </p:cNvSpPr>
          <p:nvPr userDrawn="1"/>
        </p:nvSpPr>
        <p:spPr bwMode="auto">
          <a:xfrm>
            <a:off x="1" y="1"/>
            <a:ext cx="11077303" cy="6093959"/>
          </a:xfrm>
          <a:custGeom>
            <a:avLst/>
            <a:gdLst>
              <a:gd name="T0" fmla="*/ 0 w 2616"/>
              <a:gd name="T1" fmla="*/ 0 h 1918"/>
              <a:gd name="T2" fmla="*/ 0 w 2616"/>
              <a:gd name="T3" fmla="*/ 1893 h 1918"/>
              <a:gd name="T4" fmla="*/ 441 w 2616"/>
              <a:gd name="T5" fmla="*/ 1915 h 1918"/>
              <a:gd name="T6" fmla="*/ 986 w 2616"/>
              <a:gd name="T7" fmla="*/ 1839 h 1918"/>
              <a:gd name="T8" fmla="*/ 1612 w 2616"/>
              <a:gd name="T9" fmla="*/ 1581 h 1918"/>
              <a:gd name="T10" fmla="*/ 2173 w 2616"/>
              <a:gd name="T11" fmla="*/ 1105 h 1918"/>
              <a:gd name="T12" fmla="*/ 2543 w 2616"/>
              <a:gd name="T13" fmla="*/ 372 h 1918"/>
              <a:gd name="T14" fmla="*/ 2616 w 2616"/>
              <a:gd name="T15" fmla="*/ 0 h 1918"/>
              <a:gd name="T16" fmla="*/ 0 w 2616"/>
              <a:gd name="T17"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6" h="1918">
                <a:moveTo>
                  <a:pt x="0" y="0"/>
                </a:moveTo>
                <a:cubicBezTo>
                  <a:pt x="0" y="1893"/>
                  <a:pt x="0" y="1893"/>
                  <a:pt x="0" y="1893"/>
                </a:cubicBezTo>
                <a:cubicBezTo>
                  <a:pt x="240" y="1918"/>
                  <a:pt x="441" y="1915"/>
                  <a:pt x="441" y="1915"/>
                </a:cubicBezTo>
                <a:cubicBezTo>
                  <a:pt x="594" y="1915"/>
                  <a:pt x="775" y="1890"/>
                  <a:pt x="986" y="1839"/>
                </a:cubicBezTo>
                <a:cubicBezTo>
                  <a:pt x="1197" y="1787"/>
                  <a:pt x="1405" y="1702"/>
                  <a:pt x="1612" y="1581"/>
                </a:cubicBezTo>
                <a:cubicBezTo>
                  <a:pt x="1819" y="1461"/>
                  <a:pt x="2006" y="1303"/>
                  <a:pt x="2173" y="1105"/>
                </a:cubicBezTo>
                <a:cubicBezTo>
                  <a:pt x="2339" y="908"/>
                  <a:pt x="2464" y="664"/>
                  <a:pt x="2543" y="372"/>
                </a:cubicBezTo>
                <a:cubicBezTo>
                  <a:pt x="2574" y="257"/>
                  <a:pt x="2598" y="133"/>
                  <a:pt x="2616" y="0"/>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Title 1"/>
          <p:cNvSpPr>
            <a:spLocks noGrp="1"/>
          </p:cNvSpPr>
          <p:nvPr>
            <p:ph type="ctrTitle"/>
          </p:nvPr>
        </p:nvSpPr>
        <p:spPr>
          <a:xfrm>
            <a:off x="863825" y="419100"/>
            <a:ext cx="9600000" cy="1269915"/>
          </a:xfrm>
        </p:spPr>
        <p:txBody>
          <a:bodyPr anchor="b">
            <a:noAutofit/>
          </a:bodyPr>
          <a:lstStyle>
            <a:lvl1pPr algn="l">
              <a:lnSpc>
                <a:spcPct val="85000"/>
              </a:lnSpc>
              <a:defRPr sz="4200">
                <a:solidFill>
                  <a:schemeClr val="bg1"/>
                </a:solidFill>
              </a:defRPr>
            </a:lvl1pPr>
          </a:lstStyle>
          <a:p>
            <a:r>
              <a:rPr lang="en-US" dirty="0" smtClean="0"/>
              <a:t>Click to edit Master title style</a:t>
            </a:r>
            <a:endParaRPr lang="en-IE" dirty="0"/>
          </a:p>
        </p:txBody>
      </p:sp>
      <p:sp>
        <p:nvSpPr>
          <p:cNvPr id="3" name="Subtitle 2"/>
          <p:cNvSpPr>
            <a:spLocks noGrp="1"/>
          </p:cNvSpPr>
          <p:nvPr>
            <p:ph type="subTitle" idx="1"/>
          </p:nvPr>
        </p:nvSpPr>
        <p:spPr>
          <a:xfrm>
            <a:off x="863825" y="1714694"/>
            <a:ext cx="9600000" cy="1080758"/>
          </a:xfrm>
        </p:spPr>
        <p:txBody>
          <a:bodyPr>
            <a:noAutofit/>
          </a:bodyPr>
          <a:lstStyle>
            <a:lvl1pPr marL="0" indent="0" algn="l">
              <a:lnSpc>
                <a:spcPct val="85000"/>
              </a:lnSpc>
              <a:buNone/>
              <a:defRPr sz="3400" b="0"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Click to edit Master subtitle style</a:t>
            </a:r>
            <a:endParaRPr lang="en-IE" dirty="0"/>
          </a:p>
        </p:txBody>
      </p:sp>
      <p:sp>
        <p:nvSpPr>
          <p:cNvPr id="11" name="Text Placeholder 10"/>
          <p:cNvSpPr>
            <a:spLocks noGrp="1"/>
          </p:cNvSpPr>
          <p:nvPr>
            <p:ph type="body" sz="quarter" idx="13"/>
          </p:nvPr>
        </p:nvSpPr>
        <p:spPr>
          <a:xfrm>
            <a:off x="864055" y="3100341"/>
            <a:ext cx="5064125" cy="1228725"/>
          </a:xfrm>
        </p:spPr>
        <p:txBody>
          <a:bodyPr>
            <a:noAutofit/>
          </a:bodyPr>
          <a:lstStyle>
            <a:lvl1pPr marL="0" indent="0">
              <a:spcBef>
                <a:spcPts val="0"/>
              </a:spcBef>
              <a:buNone/>
              <a:defRPr sz="1800" b="1" baseline="0">
                <a:solidFill>
                  <a:schemeClr val="accent2"/>
                </a:solidFill>
              </a:defRPr>
            </a:lvl1pPr>
            <a:lvl2pPr marL="342900" indent="0">
              <a:buNone/>
              <a:defRPr sz="1425" b="1"/>
            </a:lvl2pPr>
            <a:lvl3pPr marL="685800" indent="0">
              <a:buNone/>
              <a:defRPr sz="1425" b="1"/>
            </a:lvl3pPr>
            <a:lvl4pPr marL="1028700" indent="0">
              <a:buNone/>
              <a:defRPr sz="1425" b="1"/>
            </a:lvl4pPr>
            <a:lvl5pPr marL="1371600" indent="0">
              <a:buNone/>
              <a:defRPr sz="1425" b="1"/>
            </a:lvl5pPr>
          </a:lstStyle>
          <a:p>
            <a:pPr lvl="0"/>
            <a:r>
              <a:rPr lang="en-US" dirty="0" smtClean="0"/>
              <a:t>Click to edit Master text styles</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3752" y="6379314"/>
            <a:ext cx="2236800" cy="111840"/>
          </a:xfrm>
          <a:prstGeom prst="rect">
            <a:avLst/>
          </a:prstGeom>
        </p:spPr>
      </p:pic>
    </p:spTree>
    <p:extLst>
      <p:ext uri="{BB962C8B-B14F-4D97-AF65-F5344CB8AC3E}">
        <p14:creationId xmlns:p14="http://schemas.microsoft.com/office/powerpoint/2010/main" val="210483700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16" name="Freeform 5"/>
          <p:cNvSpPr>
            <a:spLocks/>
          </p:cNvSpPr>
          <p:nvPr userDrawn="1"/>
        </p:nvSpPr>
        <p:spPr bwMode="auto">
          <a:xfrm>
            <a:off x="1" y="1"/>
            <a:ext cx="11077303" cy="6093959"/>
          </a:xfrm>
          <a:custGeom>
            <a:avLst/>
            <a:gdLst>
              <a:gd name="T0" fmla="*/ 0 w 2616"/>
              <a:gd name="T1" fmla="*/ 0 h 1918"/>
              <a:gd name="T2" fmla="*/ 0 w 2616"/>
              <a:gd name="T3" fmla="*/ 1893 h 1918"/>
              <a:gd name="T4" fmla="*/ 441 w 2616"/>
              <a:gd name="T5" fmla="*/ 1915 h 1918"/>
              <a:gd name="T6" fmla="*/ 986 w 2616"/>
              <a:gd name="T7" fmla="*/ 1839 h 1918"/>
              <a:gd name="T8" fmla="*/ 1612 w 2616"/>
              <a:gd name="T9" fmla="*/ 1581 h 1918"/>
              <a:gd name="T10" fmla="*/ 2173 w 2616"/>
              <a:gd name="T11" fmla="*/ 1105 h 1918"/>
              <a:gd name="T12" fmla="*/ 2543 w 2616"/>
              <a:gd name="T13" fmla="*/ 372 h 1918"/>
              <a:gd name="T14" fmla="*/ 2616 w 2616"/>
              <a:gd name="T15" fmla="*/ 0 h 1918"/>
              <a:gd name="T16" fmla="*/ 0 w 2616"/>
              <a:gd name="T17"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6" h="1918">
                <a:moveTo>
                  <a:pt x="0" y="0"/>
                </a:moveTo>
                <a:cubicBezTo>
                  <a:pt x="0" y="1893"/>
                  <a:pt x="0" y="1893"/>
                  <a:pt x="0" y="1893"/>
                </a:cubicBezTo>
                <a:cubicBezTo>
                  <a:pt x="240" y="1918"/>
                  <a:pt x="441" y="1915"/>
                  <a:pt x="441" y="1915"/>
                </a:cubicBezTo>
                <a:cubicBezTo>
                  <a:pt x="594" y="1915"/>
                  <a:pt x="775" y="1890"/>
                  <a:pt x="986" y="1839"/>
                </a:cubicBezTo>
                <a:cubicBezTo>
                  <a:pt x="1197" y="1787"/>
                  <a:pt x="1405" y="1702"/>
                  <a:pt x="1612" y="1581"/>
                </a:cubicBezTo>
                <a:cubicBezTo>
                  <a:pt x="1819" y="1461"/>
                  <a:pt x="2006" y="1303"/>
                  <a:pt x="2173" y="1105"/>
                </a:cubicBezTo>
                <a:cubicBezTo>
                  <a:pt x="2339" y="908"/>
                  <a:pt x="2464" y="664"/>
                  <a:pt x="2543" y="372"/>
                </a:cubicBezTo>
                <a:cubicBezTo>
                  <a:pt x="2574" y="257"/>
                  <a:pt x="2598" y="133"/>
                  <a:pt x="2616" y="0"/>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Title 1"/>
          <p:cNvSpPr>
            <a:spLocks noGrp="1"/>
          </p:cNvSpPr>
          <p:nvPr>
            <p:ph type="ctrTitle"/>
          </p:nvPr>
        </p:nvSpPr>
        <p:spPr>
          <a:xfrm>
            <a:off x="872893" y="390525"/>
            <a:ext cx="9600000" cy="1270459"/>
          </a:xfrm>
        </p:spPr>
        <p:txBody>
          <a:bodyPr anchor="b">
            <a:noAutofit/>
          </a:bodyPr>
          <a:lstStyle>
            <a:lvl1pPr algn="l">
              <a:lnSpc>
                <a:spcPct val="85000"/>
              </a:lnSpc>
              <a:defRPr sz="4200">
                <a:solidFill>
                  <a:schemeClr val="bg1"/>
                </a:solidFill>
              </a:defRPr>
            </a:lvl1pPr>
          </a:lstStyle>
          <a:p>
            <a:r>
              <a:rPr lang="en-US" dirty="0" smtClean="0"/>
              <a:t>Click to edit Master title style</a:t>
            </a:r>
            <a:endParaRPr lang="en-IE" dirty="0"/>
          </a:p>
        </p:txBody>
      </p:sp>
      <p:sp>
        <p:nvSpPr>
          <p:cNvPr id="3" name="Subtitle 2"/>
          <p:cNvSpPr>
            <a:spLocks noGrp="1"/>
          </p:cNvSpPr>
          <p:nvPr>
            <p:ph type="subTitle" idx="1"/>
          </p:nvPr>
        </p:nvSpPr>
        <p:spPr>
          <a:xfrm>
            <a:off x="872893" y="1711326"/>
            <a:ext cx="9600000" cy="1165225"/>
          </a:xfrm>
        </p:spPr>
        <p:txBody>
          <a:bodyPr>
            <a:noAutofit/>
          </a:bodyPr>
          <a:lstStyle>
            <a:lvl1pPr marL="0" indent="0" algn="l">
              <a:lnSpc>
                <a:spcPct val="85000"/>
              </a:lnSpc>
              <a:buNone/>
              <a:defRPr sz="3400" b="0"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Click to edit Master subtitle style</a:t>
            </a:r>
            <a:endParaRPr lang="en-IE" dirty="0"/>
          </a:p>
        </p:txBody>
      </p:sp>
      <p:sp>
        <p:nvSpPr>
          <p:cNvPr id="11" name="Text Placeholder 10"/>
          <p:cNvSpPr>
            <a:spLocks noGrp="1"/>
          </p:cNvSpPr>
          <p:nvPr>
            <p:ph type="body" sz="quarter" idx="13"/>
          </p:nvPr>
        </p:nvSpPr>
        <p:spPr>
          <a:xfrm>
            <a:off x="873125" y="3087279"/>
            <a:ext cx="5064125" cy="1228725"/>
          </a:xfrm>
        </p:spPr>
        <p:txBody>
          <a:bodyPr>
            <a:noAutofit/>
          </a:bodyPr>
          <a:lstStyle>
            <a:lvl1pPr marL="0" indent="0">
              <a:spcBef>
                <a:spcPts val="0"/>
              </a:spcBef>
              <a:buNone/>
              <a:defRPr sz="1800" b="1" baseline="0">
                <a:solidFill>
                  <a:schemeClr val="accent2"/>
                </a:solidFill>
              </a:defRPr>
            </a:lvl1pPr>
            <a:lvl2pPr marL="342900" indent="0">
              <a:buNone/>
              <a:defRPr sz="1425" b="1"/>
            </a:lvl2pPr>
            <a:lvl3pPr marL="685800" indent="0">
              <a:buNone/>
              <a:defRPr sz="1425" b="1"/>
            </a:lvl3pPr>
            <a:lvl4pPr marL="1028700" indent="0">
              <a:buNone/>
              <a:defRPr sz="1425" b="1"/>
            </a:lvl4pPr>
            <a:lvl5pPr marL="1371600" indent="0">
              <a:buNone/>
              <a:defRPr sz="1425" b="1"/>
            </a:lvl5pPr>
          </a:lstStyle>
          <a:p>
            <a:pPr lvl="0"/>
            <a:r>
              <a:rPr lang="en-US" dirty="0" smtClean="0"/>
              <a:t>Click to edit Master text styles</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96626" y="4350574"/>
            <a:ext cx="842700" cy="632025"/>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21755" y="6083301"/>
            <a:ext cx="2019520" cy="458791"/>
          </a:xfrm>
          <a:prstGeom prst="rect">
            <a:avLst/>
          </a:prstGeom>
        </p:spPr>
      </p:pic>
      <p:pic>
        <p:nvPicPr>
          <p:cNvPr id="15" name="Picture 14"/>
          <p:cNvPicPr>
            <a:picLocks noChangeAspect="1"/>
          </p:cNvPicPr>
          <p:nvPr userDrawn="1"/>
        </p:nvPicPr>
        <p:blipFill rotWithShape="1">
          <a:blip r:embed="rId4" cstate="print">
            <a:extLst>
              <a:ext uri="{28A0092B-C50C-407E-A947-70E740481C1C}">
                <a14:useLocalDpi xmlns:a14="http://schemas.microsoft.com/office/drawing/2010/main" val="0"/>
              </a:ext>
            </a:extLst>
          </a:blip>
          <a:srcRect l="12318" t="13101" r="12318" b="13101"/>
          <a:stretch/>
        </p:blipFill>
        <p:spPr>
          <a:xfrm>
            <a:off x="10484645" y="5717382"/>
            <a:ext cx="1322729" cy="849738"/>
          </a:xfrm>
          <a:prstGeom prst="rect">
            <a:avLst/>
          </a:prstGeom>
          <a:noFill/>
          <a:ln>
            <a:noFill/>
          </a:ln>
        </p:spPr>
      </p:pic>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394699" y="5312793"/>
            <a:ext cx="1428751" cy="383290"/>
          </a:xfrm>
          <a:prstGeom prst="rect">
            <a:avLst/>
          </a:prstGeom>
        </p:spPr>
      </p:pic>
      <p:pic>
        <p:nvPicPr>
          <p:cNvPr id="6" name="Picture 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133069" y="4843463"/>
            <a:ext cx="680655" cy="562056"/>
          </a:xfrm>
          <a:prstGeom prst="rect">
            <a:avLst/>
          </a:prstGeom>
        </p:spPr>
      </p:pic>
      <p:pic>
        <p:nvPicPr>
          <p:cNvPr id="8" name="Picture 7"/>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490632" y="6214452"/>
            <a:ext cx="1776000" cy="271728"/>
          </a:xfrm>
          <a:prstGeom prst="rect">
            <a:avLst/>
          </a:prstGeom>
        </p:spPr>
      </p:pic>
      <p:pic>
        <p:nvPicPr>
          <p:cNvPr id="9" name="Picture 8"/>
          <p:cNvPicPr>
            <a:picLocks noChangeAspect="1"/>
          </p:cNvPicPr>
          <p:nvPr userDrawn="1"/>
        </p:nvPicPr>
        <p:blipFill rotWithShape="1">
          <a:blip r:embed="rId8" cstate="print">
            <a:extLst>
              <a:ext uri="{28A0092B-C50C-407E-A947-70E740481C1C}">
                <a14:useLocalDpi xmlns:a14="http://schemas.microsoft.com/office/drawing/2010/main" val="0"/>
              </a:ext>
            </a:extLst>
          </a:blip>
          <a:srcRect l="4094" r="7089"/>
          <a:stretch/>
        </p:blipFill>
        <p:spPr>
          <a:xfrm>
            <a:off x="11042651" y="4145971"/>
            <a:ext cx="731709" cy="398632"/>
          </a:xfrm>
          <a:prstGeom prst="rect">
            <a:avLst/>
          </a:prstGeom>
        </p:spPr>
      </p:pic>
      <p:pic>
        <p:nvPicPr>
          <p:cNvPr id="18" name="Picture 17"/>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93752" y="6379314"/>
            <a:ext cx="2236800" cy="111840"/>
          </a:xfrm>
          <a:prstGeom prst="rect">
            <a:avLst/>
          </a:prstGeom>
        </p:spPr>
      </p:pic>
    </p:spTree>
    <p:extLst>
      <p:ext uri="{BB962C8B-B14F-4D97-AF65-F5344CB8AC3E}">
        <p14:creationId xmlns:p14="http://schemas.microsoft.com/office/powerpoint/2010/main" val="67235330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Freeform 5"/>
          <p:cNvSpPr>
            <a:spLocks/>
          </p:cNvSpPr>
          <p:nvPr userDrawn="1"/>
        </p:nvSpPr>
        <p:spPr bwMode="auto">
          <a:xfrm>
            <a:off x="0" y="0"/>
            <a:ext cx="7603067" cy="6858000"/>
          </a:xfrm>
          <a:custGeom>
            <a:avLst/>
            <a:gdLst>
              <a:gd name="T0" fmla="*/ 0 w 1795"/>
              <a:gd name="T1" fmla="*/ 2160 h 2160"/>
              <a:gd name="T2" fmla="*/ 1596 w 1795"/>
              <a:gd name="T3" fmla="*/ 2160 h 2160"/>
              <a:gd name="T4" fmla="*/ 1795 w 1795"/>
              <a:gd name="T5" fmla="*/ 1254 h 2160"/>
              <a:gd name="T6" fmla="*/ 1246 w 1795"/>
              <a:gd name="T7" fmla="*/ 0 h 2160"/>
              <a:gd name="T8" fmla="*/ 0 w 1795"/>
              <a:gd name="T9" fmla="*/ 0 h 2160"/>
              <a:gd name="T10" fmla="*/ 0 w 1795"/>
              <a:gd name="T11" fmla="*/ 2160 h 2160"/>
            </a:gdLst>
            <a:ahLst/>
            <a:cxnLst>
              <a:cxn ang="0">
                <a:pos x="T0" y="T1"/>
              </a:cxn>
              <a:cxn ang="0">
                <a:pos x="T2" y="T3"/>
              </a:cxn>
              <a:cxn ang="0">
                <a:pos x="T4" y="T5"/>
              </a:cxn>
              <a:cxn ang="0">
                <a:pos x="T6" y="T7"/>
              </a:cxn>
              <a:cxn ang="0">
                <a:pos x="T8" y="T9"/>
              </a:cxn>
              <a:cxn ang="0">
                <a:pos x="T10" y="T11"/>
              </a:cxn>
            </a:cxnLst>
            <a:rect l="0" t="0" r="r" b="b"/>
            <a:pathLst>
              <a:path w="1795" h="2160">
                <a:moveTo>
                  <a:pt x="0" y="2160"/>
                </a:moveTo>
                <a:cubicBezTo>
                  <a:pt x="1596" y="2160"/>
                  <a:pt x="1596" y="2160"/>
                  <a:pt x="1596" y="2160"/>
                </a:cubicBezTo>
                <a:cubicBezTo>
                  <a:pt x="1727" y="1879"/>
                  <a:pt x="1795" y="1576"/>
                  <a:pt x="1795" y="1254"/>
                </a:cubicBezTo>
                <a:cubicBezTo>
                  <a:pt x="1795" y="662"/>
                  <a:pt x="1577" y="236"/>
                  <a:pt x="1246" y="0"/>
                </a:cubicBezTo>
                <a:cubicBezTo>
                  <a:pt x="0" y="0"/>
                  <a:pt x="0" y="0"/>
                  <a:pt x="0" y="0"/>
                </a:cubicBezTo>
                <a:lnTo>
                  <a:pt x="0" y="21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Title 1"/>
          <p:cNvSpPr>
            <a:spLocks noGrp="1"/>
          </p:cNvSpPr>
          <p:nvPr>
            <p:ph type="ctrTitle"/>
          </p:nvPr>
        </p:nvSpPr>
        <p:spPr>
          <a:xfrm>
            <a:off x="712876" y="1873794"/>
            <a:ext cx="5441544" cy="1401632"/>
          </a:xfrm>
        </p:spPr>
        <p:txBody>
          <a:bodyPr anchor="b">
            <a:noAutofit/>
          </a:bodyPr>
          <a:lstStyle>
            <a:lvl1pPr algn="l">
              <a:lnSpc>
                <a:spcPct val="85000"/>
              </a:lnSpc>
              <a:defRPr sz="2600">
                <a:solidFill>
                  <a:schemeClr val="accent1"/>
                </a:solidFill>
              </a:defRPr>
            </a:lvl1pPr>
          </a:lstStyle>
          <a:p>
            <a:r>
              <a:rPr lang="en-US" dirty="0" smtClean="0"/>
              <a:t>Click to edit Master title style</a:t>
            </a:r>
            <a:endParaRPr lang="en-IE" dirty="0"/>
          </a:p>
        </p:txBody>
      </p:sp>
      <p:sp>
        <p:nvSpPr>
          <p:cNvPr id="3" name="Subtitle 2"/>
          <p:cNvSpPr>
            <a:spLocks noGrp="1"/>
          </p:cNvSpPr>
          <p:nvPr>
            <p:ph type="subTitle" idx="1"/>
          </p:nvPr>
        </p:nvSpPr>
        <p:spPr>
          <a:xfrm>
            <a:off x="712876" y="3205752"/>
            <a:ext cx="5441544" cy="1454177"/>
          </a:xfrm>
        </p:spPr>
        <p:txBody>
          <a:bodyPr>
            <a:noAutofit/>
          </a:bodyPr>
          <a:lstStyle>
            <a:lvl1pPr marL="0" indent="0" algn="l">
              <a:lnSpc>
                <a:spcPct val="85000"/>
              </a:lnSpc>
              <a:buNone/>
              <a:defRPr sz="2600" b="0" baseline="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Click to edit Master subtitle style</a:t>
            </a:r>
            <a:endParaRPr lang="en-IE" dirty="0"/>
          </a:p>
        </p:txBody>
      </p:sp>
      <p:sp>
        <p:nvSpPr>
          <p:cNvPr id="11" name="Text Placeholder 10"/>
          <p:cNvSpPr>
            <a:spLocks noGrp="1"/>
          </p:cNvSpPr>
          <p:nvPr>
            <p:ph type="body" sz="quarter" idx="13"/>
          </p:nvPr>
        </p:nvSpPr>
        <p:spPr>
          <a:xfrm>
            <a:off x="713106" y="4640583"/>
            <a:ext cx="4946015" cy="901699"/>
          </a:xfrm>
        </p:spPr>
        <p:txBody>
          <a:bodyPr>
            <a:noAutofit/>
          </a:bodyPr>
          <a:lstStyle>
            <a:lvl1pPr marL="0" indent="0">
              <a:spcBef>
                <a:spcPts val="0"/>
              </a:spcBef>
              <a:buNone/>
              <a:defRPr sz="1400" b="1" baseline="0">
                <a:solidFill>
                  <a:schemeClr val="tx2"/>
                </a:solidFill>
              </a:defRPr>
            </a:lvl1pPr>
            <a:lvl2pPr marL="342900" indent="0">
              <a:buNone/>
              <a:defRPr sz="1425" b="1"/>
            </a:lvl2pPr>
            <a:lvl3pPr marL="685800" indent="0">
              <a:buNone/>
              <a:defRPr sz="1425" b="1"/>
            </a:lvl3pPr>
            <a:lvl4pPr marL="1028700" indent="0">
              <a:buNone/>
              <a:defRPr sz="1425" b="1"/>
            </a:lvl4pPr>
            <a:lvl5pPr marL="1371600" indent="0">
              <a:buNone/>
              <a:defRPr sz="1425" b="1"/>
            </a:lvl5pPr>
          </a:lstStyle>
          <a:p>
            <a:pPr lvl="0"/>
            <a:r>
              <a:rPr lang="en-US" dirty="0" smtClean="0"/>
              <a:t>Click to edit Master text styles</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40566" y="1048931"/>
            <a:ext cx="3064935" cy="468935"/>
          </a:xfrm>
          <a:prstGeom prst="rect">
            <a:avLst/>
          </a:prstGeom>
        </p:spPr>
      </p:pic>
      <p:pic>
        <p:nvPicPr>
          <p:cNvPr id="16" name="Picture 15"/>
          <p:cNvPicPr>
            <a:picLocks noChangeAspect="1"/>
          </p:cNvPicPr>
          <p:nvPr userDrawn="1"/>
        </p:nvPicPr>
        <p:blipFill rotWithShape="1">
          <a:blip r:embed="rId4" cstate="print">
            <a:extLst>
              <a:ext uri="{28A0092B-C50C-407E-A947-70E740481C1C}">
                <a14:useLocalDpi xmlns:a14="http://schemas.microsoft.com/office/drawing/2010/main" val="0"/>
              </a:ext>
            </a:extLst>
          </a:blip>
          <a:srcRect l="12418" t="13367" r="12418" b="13367"/>
          <a:stretch/>
        </p:blipFill>
        <p:spPr>
          <a:xfrm>
            <a:off x="650876" y="472692"/>
            <a:ext cx="1716617" cy="1097739"/>
          </a:xfrm>
          <a:prstGeom prst="rect">
            <a:avLst/>
          </a:prstGeom>
          <a:noFill/>
          <a:ln>
            <a:noFill/>
          </a:ln>
        </p:spPr>
      </p:pic>
      <p:pic>
        <p:nvPicPr>
          <p:cNvPr id="10" name="Picture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93752" y="6379314"/>
            <a:ext cx="2236800" cy="111840"/>
          </a:xfrm>
          <a:prstGeom prst="rect">
            <a:avLst/>
          </a:prstGeom>
        </p:spPr>
      </p:pic>
    </p:spTree>
    <p:extLst>
      <p:ext uri="{BB962C8B-B14F-4D97-AF65-F5344CB8AC3E}">
        <p14:creationId xmlns:p14="http://schemas.microsoft.com/office/powerpoint/2010/main" val="303698858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IE"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A6E3025-240C-44B1-AED0-4F77AEC8B4CD}" type="datetimeFigureOut">
              <a:rPr kumimoji="0" lang="en-IE" sz="1000" b="0" i="0" u="none" strike="noStrike" kern="1200" cap="none" spc="0" normalizeH="0" baseline="0" noProof="0" smtClean="0">
                <a:ln>
                  <a:noFill/>
                </a:ln>
                <a:solidFill>
                  <a:srgbClr val="26CAD3"/>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19/08/2019</a:t>
            </a:fld>
            <a:endParaRPr kumimoji="0" lang="en-IE" sz="1000" b="0" i="0" u="none" strike="noStrike" kern="1200" cap="none" spc="0" normalizeH="0" baseline="0" noProof="0">
              <a:ln>
                <a:noFill/>
              </a:ln>
              <a:solidFill>
                <a:srgbClr val="26CAD3"/>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0" i="0" u="none" strike="noStrike" kern="1200" cap="none" spc="0" normalizeH="0" baseline="0" noProof="0">
              <a:ln>
                <a:noFill/>
              </a:ln>
              <a:solidFill>
                <a:srgbClr val="26CAD3"/>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6D7C2A8-3574-48AF-9B9F-6538CE887783}" type="slidenum">
              <a:rPr kumimoji="0" lang="en-IE" sz="1000" b="0" i="0" u="none" strike="noStrike" kern="1200" cap="none" spc="0" normalizeH="0" baseline="0" noProof="0" smtClean="0">
                <a:ln>
                  <a:noFill/>
                </a:ln>
                <a:solidFill>
                  <a:srgbClr val="26CAD3"/>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IE" sz="1000" b="0" i="0" u="none" strike="noStrike" kern="1200" cap="none" spc="0" normalizeH="0" baseline="0" noProof="0">
              <a:ln>
                <a:noFill/>
              </a:ln>
              <a:solidFill>
                <a:srgbClr val="26CAD3"/>
              </a:solidFill>
              <a:effectLst/>
              <a:uLnTx/>
              <a:uFillTx/>
              <a:latin typeface="Calibri"/>
              <a:ea typeface="+mn-ea"/>
              <a:cs typeface="+mn-cs"/>
            </a:endParaRPr>
          </a:p>
        </p:txBody>
      </p:sp>
    </p:spTree>
    <p:extLst>
      <p:ext uri="{BB962C8B-B14F-4D97-AF65-F5344CB8AC3E}">
        <p14:creationId xmlns:p14="http://schemas.microsoft.com/office/powerpoint/2010/main" val="112397040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Wi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a:xfrm>
            <a:off x="859246" y="1905001"/>
            <a:ext cx="9115719" cy="4271963"/>
          </a:xfrm>
        </p:spPr>
        <p:txBody>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A6E3025-240C-44B1-AED0-4F77AEC8B4CD}" type="datetimeFigureOut">
              <a:rPr kumimoji="0" lang="en-IE" sz="1000" b="0" i="0" u="none" strike="noStrike" kern="1200" cap="none" spc="0" normalizeH="0" baseline="0" noProof="0" smtClean="0">
                <a:ln>
                  <a:noFill/>
                </a:ln>
                <a:solidFill>
                  <a:srgbClr val="26CAD3"/>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19/08/2019</a:t>
            </a:fld>
            <a:endParaRPr kumimoji="0" lang="en-IE" sz="1000" b="0" i="0" u="none" strike="noStrike" kern="1200" cap="none" spc="0" normalizeH="0" baseline="0" noProof="0">
              <a:ln>
                <a:noFill/>
              </a:ln>
              <a:solidFill>
                <a:srgbClr val="26CAD3"/>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0" i="0" u="none" strike="noStrike" kern="1200" cap="none" spc="0" normalizeH="0" baseline="0" noProof="0" dirty="0">
              <a:ln>
                <a:noFill/>
              </a:ln>
              <a:solidFill>
                <a:srgbClr val="26CAD3"/>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6D7C2A8-3574-48AF-9B9F-6538CE887783}" type="slidenum">
              <a:rPr kumimoji="0" lang="en-IE" sz="1000" b="0" i="0" u="none" strike="noStrike" kern="1200" cap="none" spc="0" normalizeH="0" baseline="0" noProof="0" smtClean="0">
                <a:ln>
                  <a:noFill/>
                </a:ln>
                <a:solidFill>
                  <a:srgbClr val="26CAD3"/>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IE" sz="1000" b="0" i="0" u="none" strike="noStrike" kern="1200" cap="none" spc="0" normalizeH="0" baseline="0" noProof="0">
              <a:ln>
                <a:noFill/>
              </a:ln>
              <a:solidFill>
                <a:srgbClr val="26CAD3"/>
              </a:solidFill>
              <a:effectLst/>
              <a:uLnTx/>
              <a:uFillTx/>
              <a:latin typeface="Calibri"/>
              <a:ea typeface="+mn-ea"/>
              <a:cs typeface="+mn-cs"/>
            </a:endParaRPr>
          </a:p>
        </p:txBody>
      </p:sp>
    </p:spTree>
    <p:extLst>
      <p:ext uri="{BB962C8B-B14F-4D97-AF65-F5344CB8AC3E}">
        <p14:creationId xmlns:p14="http://schemas.microsoft.com/office/powerpoint/2010/main" val="77035299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Divider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2" name="Freeform 5"/>
          <p:cNvSpPr>
            <a:spLocks/>
          </p:cNvSpPr>
          <p:nvPr userDrawn="1"/>
        </p:nvSpPr>
        <p:spPr bwMode="auto">
          <a:xfrm>
            <a:off x="1" y="1"/>
            <a:ext cx="6955245" cy="4298256"/>
          </a:xfrm>
          <a:custGeom>
            <a:avLst/>
            <a:gdLst>
              <a:gd name="T0" fmla="*/ 0 w 1642"/>
              <a:gd name="T1" fmla="*/ 1306 h 1352"/>
              <a:gd name="T2" fmla="*/ 377 w 1642"/>
              <a:gd name="T3" fmla="*/ 1352 h 1352"/>
              <a:gd name="T4" fmla="*/ 1273 w 1642"/>
              <a:gd name="T5" fmla="*/ 1030 h 1352"/>
              <a:gd name="T6" fmla="*/ 1642 w 1642"/>
              <a:gd name="T7" fmla="*/ 152 h 1352"/>
              <a:gd name="T8" fmla="*/ 1634 w 1642"/>
              <a:gd name="T9" fmla="*/ 0 h 1352"/>
              <a:gd name="T10" fmla="*/ 0 w 1642"/>
              <a:gd name="T11" fmla="*/ 0 h 1352"/>
              <a:gd name="T12" fmla="*/ 0 w 1642"/>
              <a:gd name="T13" fmla="*/ 1306 h 1352"/>
            </a:gdLst>
            <a:ahLst/>
            <a:cxnLst>
              <a:cxn ang="0">
                <a:pos x="T0" y="T1"/>
              </a:cxn>
              <a:cxn ang="0">
                <a:pos x="T2" y="T3"/>
              </a:cxn>
              <a:cxn ang="0">
                <a:pos x="T4" y="T5"/>
              </a:cxn>
              <a:cxn ang="0">
                <a:pos x="T6" y="T7"/>
              </a:cxn>
              <a:cxn ang="0">
                <a:pos x="T8" y="T9"/>
              </a:cxn>
              <a:cxn ang="0">
                <a:pos x="T10" y="T11"/>
              </a:cxn>
              <a:cxn ang="0">
                <a:pos x="T12" y="T13"/>
              </a:cxn>
            </a:cxnLst>
            <a:rect l="0" t="0" r="r" b="b"/>
            <a:pathLst>
              <a:path w="1642" h="1352">
                <a:moveTo>
                  <a:pt x="0" y="1306"/>
                </a:moveTo>
                <a:cubicBezTo>
                  <a:pt x="118" y="1336"/>
                  <a:pt x="244" y="1352"/>
                  <a:pt x="377" y="1352"/>
                </a:cubicBezTo>
                <a:cubicBezTo>
                  <a:pt x="730" y="1352"/>
                  <a:pt x="1029" y="1245"/>
                  <a:pt x="1273" y="1030"/>
                </a:cubicBezTo>
                <a:cubicBezTo>
                  <a:pt x="1518" y="815"/>
                  <a:pt x="1642" y="523"/>
                  <a:pt x="1642" y="152"/>
                </a:cubicBezTo>
                <a:cubicBezTo>
                  <a:pt x="1642" y="100"/>
                  <a:pt x="1639" y="49"/>
                  <a:pt x="1634" y="0"/>
                </a:cubicBezTo>
                <a:cubicBezTo>
                  <a:pt x="0" y="0"/>
                  <a:pt x="0" y="0"/>
                  <a:pt x="0" y="0"/>
                </a:cubicBezTo>
                <a:lnTo>
                  <a:pt x="0" y="130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Title 1"/>
          <p:cNvSpPr>
            <a:spLocks noGrp="1"/>
          </p:cNvSpPr>
          <p:nvPr>
            <p:ph type="title"/>
          </p:nvPr>
        </p:nvSpPr>
        <p:spPr>
          <a:xfrm>
            <a:off x="859246" y="487680"/>
            <a:ext cx="3940404" cy="1114697"/>
          </a:xfrm>
        </p:spPr>
        <p:txBody>
          <a:bodyPr anchor="t" anchorCtr="0">
            <a:noAutofit/>
          </a:bodyPr>
          <a:lstStyle>
            <a:lvl1pPr>
              <a:lnSpc>
                <a:spcPct val="90000"/>
              </a:lnSpc>
              <a:defRPr sz="3800">
                <a:solidFill>
                  <a:schemeClr val="accent1"/>
                </a:solidFill>
              </a:defRPr>
            </a:lvl1pPr>
          </a:lstStyle>
          <a:p>
            <a:r>
              <a:rPr lang="en-US" dirty="0" smtClean="0"/>
              <a:t>Click to edit Master title</a:t>
            </a:r>
            <a:endParaRPr lang="en-IE" dirty="0"/>
          </a:p>
        </p:txBody>
      </p:sp>
      <p:sp>
        <p:nvSpPr>
          <p:cNvPr id="3" name="Text Placeholder 2"/>
          <p:cNvSpPr>
            <a:spLocks noGrp="1"/>
          </p:cNvSpPr>
          <p:nvPr>
            <p:ph type="body" idx="1"/>
          </p:nvPr>
        </p:nvSpPr>
        <p:spPr>
          <a:xfrm>
            <a:off x="859246" y="1602378"/>
            <a:ext cx="3940404" cy="1500187"/>
          </a:xfrm>
        </p:spPr>
        <p:txBody>
          <a:bodyPr>
            <a:noAutofit/>
          </a:bodyPr>
          <a:lstStyle>
            <a:lvl1pPr marL="0" indent="0">
              <a:lnSpc>
                <a:spcPct val="85000"/>
              </a:lnSpc>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A6E3025-240C-44B1-AED0-4F77AEC8B4CD}" type="datetimeFigureOut">
              <a:rPr kumimoji="0" lang="en-IE" sz="10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19/08/2019</a:t>
            </a:fld>
            <a:endParaRPr kumimoji="0" lang="en-IE" sz="10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6D7C2A8-3574-48AF-9B9F-6538CE887783}" type="slidenum">
              <a:rPr kumimoji="0" lang="en-IE" sz="10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IE" sz="10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7"/>
          <p:cNvPicPr>
            <a:picLocks noChangeAspect="1"/>
          </p:cNvPicPr>
          <p:nvPr userDrawn="1"/>
        </p:nvPicPr>
        <p:blipFill rotWithShape="1">
          <a:blip r:embed="rId3" cstate="print">
            <a:biLevel thresh="25000"/>
            <a:extLst>
              <a:ext uri="{28A0092B-C50C-407E-A947-70E740481C1C}">
                <a14:useLocalDpi xmlns:a14="http://schemas.microsoft.com/office/drawing/2010/main" val="0"/>
              </a:ext>
            </a:extLst>
          </a:blip>
          <a:srcRect l="11982" t="16649" r="11982" b="16649"/>
          <a:stretch/>
        </p:blipFill>
        <p:spPr>
          <a:xfrm>
            <a:off x="10679411" y="6036468"/>
            <a:ext cx="1194093" cy="590090"/>
          </a:xfrm>
          <a:prstGeom prst="rect">
            <a:avLst/>
          </a:prstGeom>
          <a:noFill/>
          <a:ln>
            <a:noFill/>
          </a:ln>
        </p:spPr>
      </p:pic>
    </p:spTree>
    <p:extLst>
      <p:ext uri="{BB962C8B-B14F-4D97-AF65-F5344CB8AC3E}">
        <p14:creationId xmlns:p14="http://schemas.microsoft.com/office/powerpoint/2010/main" val="256308939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1_Divider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2" name="Freeform 11"/>
          <p:cNvSpPr>
            <a:spLocks/>
          </p:cNvSpPr>
          <p:nvPr userDrawn="1"/>
        </p:nvSpPr>
        <p:spPr bwMode="auto">
          <a:xfrm flipH="1">
            <a:off x="5585099" y="1"/>
            <a:ext cx="6606903" cy="4298256"/>
          </a:xfrm>
          <a:custGeom>
            <a:avLst/>
            <a:gdLst>
              <a:gd name="connsiteX0" fmla="*/ 4929762 w 4955177"/>
              <a:gd name="connsiteY0" fmla="*/ 0 h 4298256"/>
              <a:gd name="connsiteX1" fmla="*/ 12488 w 4955177"/>
              <a:gd name="connsiteY1" fmla="*/ 0 h 4298256"/>
              <a:gd name="connsiteX2" fmla="*/ 0 w 4955177"/>
              <a:gd name="connsiteY2" fmla="*/ 0 h 4298256"/>
              <a:gd name="connsiteX3" fmla="*/ 0 w 4955177"/>
              <a:gd name="connsiteY3" fmla="*/ 4209669 h 4298256"/>
              <a:gd name="connsiteX4" fmla="*/ 24612 w 4955177"/>
              <a:gd name="connsiteY4" fmla="*/ 4215101 h 4298256"/>
              <a:gd name="connsiteX5" fmla="*/ 936426 w 4955177"/>
              <a:gd name="connsiteY5" fmla="*/ 4298256 h 4298256"/>
              <a:gd name="connsiteX6" fmla="*/ 3782909 w 4955177"/>
              <a:gd name="connsiteY6" fmla="*/ 3274559 h 4298256"/>
              <a:gd name="connsiteX7" fmla="*/ 4955177 w 4955177"/>
              <a:gd name="connsiteY7" fmla="*/ 483236 h 4298256"/>
              <a:gd name="connsiteX8" fmla="*/ 4929762 w 4955177"/>
              <a:gd name="connsiteY8" fmla="*/ 0 h 4298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55177" h="4298256">
                <a:moveTo>
                  <a:pt x="4929762" y="0"/>
                </a:moveTo>
                <a:cubicBezTo>
                  <a:pt x="1685375" y="0"/>
                  <a:pt x="468730" y="0"/>
                  <a:pt x="12488" y="0"/>
                </a:cubicBezTo>
                <a:lnTo>
                  <a:pt x="0" y="0"/>
                </a:lnTo>
                <a:lnTo>
                  <a:pt x="0" y="4209669"/>
                </a:lnTo>
                <a:lnTo>
                  <a:pt x="24612" y="4215101"/>
                </a:lnTo>
                <a:cubicBezTo>
                  <a:pt x="315148" y="4269644"/>
                  <a:pt x="619532" y="4298256"/>
                  <a:pt x="936426" y="4298256"/>
                </a:cubicBezTo>
                <a:cubicBezTo>
                  <a:pt x="2057864" y="4298256"/>
                  <a:pt x="3007751" y="3958083"/>
                  <a:pt x="3782909" y="3274559"/>
                </a:cubicBezTo>
                <a:cubicBezTo>
                  <a:pt x="4561244" y="2591035"/>
                  <a:pt x="4955177" y="1662713"/>
                  <a:pt x="4955177" y="483236"/>
                </a:cubicBezTo>
                <a:cubicBezTo>
                  <a:pt x="4955177" y="317918"/>
                  <a:pt x="4945647" y="155780"/>
                  <a:pt x="4929762"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Title 1"/>
          <p:cNvSpPr>
            <a:spLocks noGrp="1"/>
          </p:cNvSpPr>
          <p:nvPr>
            <p:ph type="title"/>
          </p:nvPr>
        </p:nvSpPr>
        <p:spPr>
          <a:xfrm>
            <a:off x="6814047" y="496389"/>
            <a:ext cx="3940404" cy="1140007"/>
          </a:xfrm>
        </p:spPr>
        <p:txBody>
          <a:bodyPr anchor="t" anchorCtr="0">
            <a:noAutofit/>
          </a:bodyPr>
          <a:lstStyle>
            <a:lvl1pPr>
              <a:lnSpc>
                <a:spcPct val="90000"/>
              </a:lnSpc>
              <a:defRPr sz="3800">
                <a:solidFill>
                  <a:schemeClr val="accent1"/>
                </a:solidFill>
              </a:defRPr>
            </a:lvl1pPr>
          </a:lstStyle>
          <a:p>
            <a:r>
              <a:rPr lang="en-US" dirty="0" smtClean="0"/>
              <a:t>Click to edit Master title</a:t>
            </a:r>
            <a:endParaRPr lang="en-IE" dirty="0"/>
          </a:p>
        </p:txBody>
      </p:sp>
      <p:sp>
        <p:nvSpPr>
          <p:cNvPr id="3" name="Text Placeholder 2"/>
          <p:cNvSpPr>
            <a:spLocks noGrp="1"/>
          </p:cNvSpPr>
          <p:nvPr>
            <p:ph type="body" idx="1"/>
          </p:nvPr>
        </p:nvSpPr>
        <p:spPr>
          <a:xfrm>
            <a:off x="6814047" y="1663385"/>
            <a:ext cx="3940404" cy="1500187"/>
          </a:xfrm>
        </p:spPr>
        <p:txBody>
          <a:bodyPr>
            <a:noAutofit/>
          </a:bodyPr>
          <a:lstStyle>
            <a:lvl1pPr marL="0" indent="0">
              <a:lnSpc>
                <a:spcPct val="85000"/>
              </a:lnSpc>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A6E3025-240C-44B1-AED0-4F77AEC8B4CD}" type="datetimeFigureOut">
              <a:rPr kumimoji="0" lang="en-IE" sz="10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19/08/2019</a:t>
            </a:fld>
            <a:endParaRPr kumimoji="0" lang="en-IE" sz="10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6D7C2A8-3574-48AF-9B9F-6538CE887783}" type="slidenum">
              <a:rPr kumimoji="0" lang="en-IE" sz="10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IE" sz="10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40948815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Divider Slide">
    <p:bg>
      <p:bgPr>
        <a:solidFill>
          <a:schemeClr val="accent1"/>
        </a:solidFill>
        <a:effectLst/>
      </p:bgPr>
    </p:bg>
    <p:spTree>
      <p:nvGrpSpPr>
        <p:cNvPr id="1" name=""/>
        <p:cNvGrpSpPr/>
        <p:nvPr/>
      </p:nvGrpSpPr>
      <p:grpSpPr>
        <a:xfrm>
          <a:off x="0" y="0"/>
          <a:ext cx="0" cy="0"/>
          <a:chOff x="0" y="0"/>
          <a:chExt cx="0" cy="0"/>
        </a:xfrm>
      </p:grpSpPr>
      <p:sp>
        <p:nvSpPr>
          <p:cNvPr id="13" name="Freeform 5"/>
          <p:cNvSpPr>
            <a:spLocks/>
          </p:cNvSpPr>
          <p:nvPr userDrawn="1"/>
        </p:nvSpPr>
        <p:spPr bwMode="auto">
          <a:xfrm>
            <a:off x="1" y="2076450"/>
            <a:ext cx="7551983" cy="4781550"/>
          </a:xfrm>
          <a:custGeom>
            <a:avLst/>
            <a:gdLst>
              <a:gd name="T0" fmla="*/ 1751 w 1782"/>
              <a:gd name="T1" fmla="*/ 1504 h 1504"/>
              <a:gd name="T2" fmla="*/ 1782 w 1782"/>
              <a:gd name="T3" fmla="*/ 1199 h 1504"/>
              <a:gd name="T4" fmla="*/ 1413 w 1782"/>
              <a:gd name="T5" fmla="*/ 322 h 1504"/>
              <a:gd name="T6" fmla="*/ 517 w 1782"/>
              <a:gd name="T7" fmla="*/ 0 h 1504"/>
              <a:gd name="T8" fmla="*/ 0 w 1782"/>
              <a:gd name="T9" fmla="*/ 91 h 1504"/>
              <a:gd name="T10" fmla="*/ 0 w 1782"/>
              <a:gd name="T11" fmla="*/ 1504 h 1504"/>
              <a:gd name="T12" fmla="*/ 1751 w 1782"/>
              <a:gd name="T13" fmla="*/ 1504 h 1504"/>
            </a:gdLst>
            <a:ahLst/>
            <a:cxnLst>
              <a:cxn ang="0">
                <a:pos x="T0" y="T1"/>
              </a:cxn>
              <a:cxn ang="0">
                <a:pos x="T2" y="T3"/>
              </a:cxn>
              <a:cxn ang="0">
                <a:pos x="T4" y="T5"/>
              </a:cxn>
              <a:cxn ang="0">
                <a:pos x="T6" y="T7"/>
              </a:cxn>
              <a:cxn ang="0">
                <a:pos x="T8" y="T9"/>
              </a:cxn>
              <a:cxn ang="0">
                <a:pos x="T10" y="T11"/>
              </a:cxn>
              <a:cxn ang="0">
                <a:pos x="T12" y="T13"/>
              </a:cxn>
            </a:cxnLst>
            <a:rect l="0" t="0" r="r" b="b"/>
            <a:pathLst>
              <a:path w="1782" h="1504">
                <a:moveTo>
                  <a:pt x="1751" y="1504"/>
                </a:moveTo>
                <a:cubicBezTo>
                  <a:pt x="1772" y="1409"/>
                  <a:pt x="1782" y="1307"/>
                  <a:pt x="1782" y="1199"/>
                </a:cubicBezTo>
                <a:cubicBezTo>
                  <a:pt x="1782" y="829"/>
                  <a:pt x="1659" y="537"/>
                  <a:pt x="1413" y="322"/>
                </a:cubicBezTo>
                <a:cubicBezTo>
                  <a:pt x="1169" y="107"/>
                  <a:pt x="871" y="0"/>
                  <a:pt x="517" y="0"/>
                </a:cubicBezTo>
                <a:cubicBezTo>
                  <a:pt x="330" y="0"/>
                  <a:pt x="157" y="30"/>
                  <a:pt x="0" y="91"/>
                </a:cubicBezTo>
                <a:cubicBezTo>
                  <a:pt x="0" y="1504"/>
                  <a:pt x="0" y="1504"/>
                  <a:pt x="0" y="1504"/>
                </a:cubicBezTo>
                <a:lnTo>
                  <a:pt x="1751" y="150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Title 1"/>
          <p:cNvSpPr>
            <a:spLocks noGrp="1"/>
          </p:cNvSpPr>
          <p:nvPr>
            <p:ph type="title"/>
          </p:nvPr>
        </p:nvSpPr>
        <p:spPr>
          <a:xfrm>
            <a:off x="852214" y="3405136"/>
            <a:ext cx="3940404" cy="1765935"/>
          </a:xfrm>
        </p:spPr>
        <p:txBody>
          <a:bodyPr anchor="t" anchorCtr="0">
            <a:noAutofit/>
          </a:bodyPr>
          <a:lstStyle>
            <a:lvl1pPr>
              <a:lnSpc>
                <a:spcPct val="85000"/>
              </a:lnSpc>
              <a:defRPr sz="3800">
                <a:solidFill>
                  <a:schemeClr val="accent1"/>
                </a:solidFill>
              </a:defRPr>
            </a:lvl1pPr>
          </a:lstStyle>
          <a:p>
            <a:r>
              <a:rPr lang="en-US" dirty="0" smtClean="0"/>
              <a:t>Click to edit Master title style</a:t>
            </a:r>
            <a:endParaRPr lang="en-IE" dirty="0"/>
          </a:p>
        </p:txBody>
      </p:sp>
      <p:sp>
        <p:nvSpPr>
          <p:cNvPr id="4" name="Date Placeholder 3"/>
          <p:cNvSpPr>
            <a:spLocks noGrp="1"/>
          </p:cNvSpPr>
          <p:nvPr>
            <p:ph type="dt" sz="half" idx="10"/>
          </p:nvPr>
        </p:nvSpPr>
        <p:spPr/>
        <p:txBody>
          <a:bodyPr/>
          <a:lstStyle>
            <a:lvl1pPr>
              <a:defRPr>
                <a:solidFill>
                  <a:schemeClr val="accent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A6E3025-240C-44B1-AED0-4F77AEC8B4CD}" type="datetimeFigureOut">
              <a:rPr kumimoji="0" lang="en-IE" sz="1000" b="0" i="0" u="none" strike="noStrike" kern="1200" cap="none" spc="0" normalizeH="0" baseline="0" noProof="0" smtClean="0">
                <a:ln>
                  <a:noFill/>
                </a:ln>
                <a:solidFill>
                  <a:srgbClr val="00667D"/>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19/08/2019</a:t>
            </a:fld>
            <a:endParaRPr kumimoji="0" lang="en-IE" sz="1000" b="0" i="0" u="none" strike="noStrike" kern="1200" cap="none" spc="0" normalizeH="0" baseline="0" noProof="0" dirty="0">
              <a:ln>
                <a:noFill/>
              </a:ln>
              <a:solidFill>
                <a:srgbClr val="00667D"/>
              </a:solidFill>
              <a:effectLst/>
              <a:uLnTx/>
              <a:uFillTx/>
              <a:latin typeface="Calibri"/>
              <a:ea typeface="+mn-ea"/>
              <a:cs typeface="+mn-cs"/>
            </a:endParaRPr>
          </a:p>
        </p:txBody>
      </p:sp>
      <p:sp>
        <p:nvSpPr>
          <p:cNvPr id="5" name="Footer Placeholder 4"/>
          <p:cNvSpPr>
            <a:spLocks noGrp="1"/>
          </p:cNvSpPr>
          <p:nvPr>
            <p:ph type="ftr" sz="quarter" idx="11"/>
          </p:nvPr>
        </p:nvSpPr>
        <p:spPr>
          <a:xfrm>
            <a:off x="6199189" y="6299791"/>
            <a:ext cx="4468812" cy="365125"/>
          </a:xfrm>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solidFill>
                  <a:schemeClr val="accent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6D7C2A8-3574-48AF-9B9F-6538CE887783}" type="slidenum">
              <a:rPr kumimoji="0" lang="en-IE" sz="1000" b="0" i="0" u="none" strike="noStrike" kern="1200" cap="none" spc="0" normalizeH="0" baseline="0" noProof="0" smtClean="0">
                <a:ln>
                  <a:noFill/>
                </a:ln>
                <a:solidFill>
                  <a:srgbClr val="00667D"/>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IE" sz="1000" b="0" i="0" u="none" strike="noStrike" kern="1200" cap="none" spc="0" normalizeH="0" baseline="0" noProof="0">
              <a:ln>
                <a:noFill/>
              </a:ln>
              <a:solidFill>
                <a:srgbClr val="00667D"/>
              </a:solidFill>
              <a:effectLst/>
              <a:uLnTx/>
              <a:uFillTx/>
              <a:latin typeface="Calibri"/>
              <a:ea typeface="+mn-ea"/>
              <a:cs typeface="+mn-cs"/>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72955" y="588922"/>
            <a:ext cx="4989423" cy="1181145"/>
          </a:xfrm>
          <a:prstGeom prst="rect">
            <a:avLst/>
          </a:prstGeom>
          <a:noFill/>
          <a:ln>
            <a:noFill/>
          </a:ln>
        </p:spPr>
      </p:pic>
      <p:pic>
        <p:nvPicPr>
          <p:cNvPr id="9" name="Picture 8"/>
          <p:cNvPicPr>
            <a:picLocks noChangeAspect="1"/>
          </p:cNvPicPr>
          <p:nvPr userDrawn="1"/>
        </p:nvPicPr>
        <p:blipFill rotWithShape="1">
          <a:blip r:embed="rId3" cstate="print">
            <a:biLevel thresh="25000"/>
            <a:extLst>
              <a:ext uri="{28A0092B-C50C-407E-A947-70E740481C1C}">
                <a14:useLocalDpi xmlns:a14="http://schemas.microsoft.com/office/drawing/2010/main" val="0"/>
              </a:ext>
            </a:extLst>
          </a:blip>
          <a:srcRect l="11982" t="16649" r="11982" b="16649"/>
          <a:stretch/>
        </p:blipFill>
        <p:spPr>
          <a:xfrm>
            <a:off x="10679411" y="6036468"/>
            <a:ext cx="1194093" cy="590090"/>
          </a:xfrm>
          <a:prstGeom prst="rect">
            <a:avLst/>
          </a:prstGeom>
          <a:noFill/>
          <a:ln>
            <a:noFill/>
          </a:ln>
        </p:spPr>
      </p:pic>
    </p:spTree>
    <p:extLst>
      <p:ext uri="{BB962C8B-B14F-4D97-AF65-F5344CB8AC3E}">
        <p14:creationId xmlns:p14="http://schemas.microsoft.com/office/powerpoint/2010/main" val="381912324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Divider slide">
    <p:bg>
      <p:bgPr>
        <a:solidFill>
          <a:schemeClr val="accent1"/>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A6E3025-240C-44B1-AED0-4F77AEC8B4CD}" type="datetimeFigureOut">
              <a:rPr kumimoji="0" lang="en-IE" sz="10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19/08/2019</a:t>
            </a:fld>
            <a:endParaRPr kumimoji="0" lang="en-IE" sz="10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6D7C2A8-3574-48AF-9B9F-6538CE887783}" type="slidenum">
              <a:rPr kumimoji="0" lang="en-IE" sz="10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IE" sz="10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821145" y="492126"/>
            <a:ext cx="6189255" cy="3155873"/>
          </a:xfrm>
        </p:spPr>
        <p:txBody>
          <a:bodyPr>
            <a:noAutofit/>
          </a:bodyPr>
          <a:lstStyle>
            <a:lvl1pPr>
              <a:defRPr sz="4200">
                <a:solidFill>
                  <a:schemeClr val="bg1"/>
                </a:solidFill>
              </a:defRPr>
            </a:lvl1pPr>
          </a:lstStyle>
          <a:p>
            <a:r>
              <a:rPr lang="en-US" dirty="0" smtClean="0"/>
              <a:t>Click to edit Master title style</a:t>
            </a:r>
            <a:endParaRPr lang="en-IE" dirty="0"/>
          </a:p>
        </p:txBody>
      </p:sp>
      <p:pic>
        <p:nvPicPr>
          <p:cNvPr id="23" name="Picture 22"/>
          <p:cNvPicPr>
            <a:picLocks noChangeAspect="1"/>
          </p:cNvPicPr>
          <p:nvPr userDrawn="1"/>
        </p:nvPicPr>
        <p:blipFill rotWithShape="1">
          <a:blip r:embed="rId2" cstate="print">
            <a:biLevel thresh="25000"/>
            <a:extLst>
              <a:ext uri="{28A0092B-C50C-407E-A947-70E740481C1C}">
                <a14:useLocalDpi xmlns:a14="http://schemas.microsoft.com/office/drawing/2010/main" val="0"/>
              </a:ext>
            </a:extLst>
          </a:blip>
          <a:srcRect l="11982" t="16649" r="11982" b="16649"/>
          <a:stretch/>
        </p:blipFill>
        <p:spPr>
          <a:xfrm>
            <a:off x="10683874" y="6033760"/>
            <a:ext cx="1184276" cy="585234"/>
          </a:xfrm>
          <a:prstGeom prst="rect">
            <a:avLst/>
          </a:prstGeom>
          <a:noFill/>
          <a:ln>
            <a:noFill/>
          </a:ln>
        </p:spPr>
      </p:pic>
      <p:grpSp>
        <p:nvGrpSpPr>
          <p:cNvPr id="24" name="Group 4"/>
          <p:cNvGrpSpPr>
            <a:grpSpLocks noChangeAspect="1"/>
          </p:cNvGrpSpPr>
          <p:nvPr userDrawn="1"/>
        </p:nvGrpSpPr>
        <p:grpSpPr bwMode="auto">
          <a:xfrm>
            <a:off x="9095165" y="339759"/>
            <a:ext cx="2587572" cy="3432065"/>
            <a:chOff x="3114" y="882"/>
            <a:chExt cx="1447" cy="2559"/>
          </a:xfrm>
          <a:solidFill>
            <a:schemeClr val="accent2"/>
          </a:solidFill>
        </p:grpSpPr>
        <p:sp>
          <p:nvSpPr>
            <p:cNvPr id="25" name="Freeform 5"/>
            <p:cNvSpPr>
              <a:spLocks/>
            </p:cNvSpPr>
            <p:nvPr userDrawn="1"/>
          </p:nvSpPr>
          <p:spPr bwMode="auto">
            <a:xfrm>
              <a:off x="3425" y="882"/>
              <a:ext cx="526" cy="500"/>
            </a:xfrm>
            <a:custGeom>
              <a:avLst/>
              <a:gdLst>
                <a:gd name="T0" fmla="*/ 32 w 222"/>
                <a:gd name="T1" fmla="*/ 183 h 211"/>
                <a:gd name="T2" fmla="*/ 111 w 222"/>
                <a:gd name="T3" fmla="*/ 211 h 211"/>
                <a:gd name="T4" fmla="*/ 190 w 222"/>
                <a:gd name="T5" fmla="*/ 183 h 211"/>
                <a:gd name="T6" fmla="*/ 222 w 222"/>
                <a:gd name="T7" fmla="*/ 106 h 211"/>
                <a:gd name="T8" fmla="*/ 190 w 222"/>
                <a:gd name="T9" fmla="*/ 29 h 211"/>
                <a:gd name="T10" fmla="*/ 111 w 222"/>
                <a:gd name="T11" fmla="*/ 0 h 211"/>
                <a:gd name="T12" fmla="*/ 32 w 222"/>
                <a:gd name="T13" fmla="*/ 29 h 211"/>
                <a:gd name="T14" fmla="*/ 0 w 222"/>
                <a:gd name="T15" fmla="*/ 106 h 211"/>
                <a:gd name="T16" fmla="*/ 32 w 222"/>
                <a:gd name="T17" fmla="*/ 18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211">
                  <a:moveTo>
                    <a:pt x="32" y="183"/>
                  </a:moveTo>
                  <a:cubicBezTo>
                    <a:pt x="54" y="202"/>
                    <a:pt x="80" y="211"/>
                    <a:pt x="111" y="211"/>
                  </a:cubicBezTo>
                  <a:cubicBezTo>
                    <a:pt x="142" y="211"/>
                    <a:pt x="168" y="202"/>
                    <a:pt x="190" y="183"/>
                  </a:cubicBezTo>
                  <a:cubicBezTo>
                    <a:pt x="211" y="164"/>
                    <a:pt x="222" y="139"/>
                    <a:pt x="222" y="106"/>
                  </a:cubicBezTo>
                  <a:cubicBezTo>
                    <a:pt x="222" y="74"/>
                    <a:pt x="211" y="48"/>
                    <a:pt x="190" y="29"/>
                  </a:cubicBezTo>
                  <a:cubicBezTo>
                    <a:pt x="168" y="10"/>
                    <a:pt x="142" y="0"/>
                    <a:pt x="111" y="0"/>
                  </a:cubicBezTo>
                  <a:cubicBezTo>
                    <a:pt x="80" y="0"/>
                    <a:pt x="54" y="10"/>
                    <a:pt x="32" y="29"/>
                  </a:cubicBezTo>
                  <a:cubicBezTo>
                    <a:pt x="11" y="48"/>
                    <a:pt x="0" y="74"/>
                    <a:pt x="0" y="106"/>
                  </a:cubicBezTo>
                  <a:cubicBezTo>
                    <a:pt x="0" y="139"/>
                    <a:pt x="11" y="164"/>
                    <a:pt x="32" y="1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6"/>
            <p:cNvSpPr>
              <a:spLocks/>
            </p:cNvSpPr>
            <p:nvPr userDrawn="1"/>
          </p:nvSpPr>
          <p:spPr bwMode="auto">
            <a:xfrm>
              <a:off x="4101" y="1524"/>
              <a:ext cx="460" cy="438"/>
            </a:xfrm>
            <a:custGeom>
              <a:avLst/>
              <a:gdLst>
                <a:gd name="T0" fmla="*/ 166 w 194"/>
                <a:gd name="T1" fmla="*/ 26 h 185"/>
                <a:gd name="T2" fmla="*/ 97 w 194"/>
                <a:gd name="T3" fmla="*/ 0 h 185"/>
                <a:gd name="T4" fmla="*/ 29 w 194"/>
                <a:gd name="T5" fmla="*/ 26 h 185"/>
                <a:gd name="T6" fmla="*/ 0 w 194"/>
                <a:gd name="T7" fmla="*/ 93 h 185"/>
                <a:gd name="T8" fmla="*/ 29 w 194"/>
                <a:gd name="T9" fmla="*/ 161 h 185"/>
                <a:gd name="T10" fmla="*/ 97 w 194"/>
                <a:gd name="T11" fmla="*/ 185 h 185"/>
                <a:gd name="T12" fmla="*/ 166 w 194"/>
                <a:gd name="T13" fmla="*/ 161 h 185"/>
                <a:gd name="T14" fmla="*/ 194 w 194"/>
                <a:gd name="T15" fmla="*/ 93 h 185"/>
                <a:gd name="T16" fmla="*/ 166 w 194"/>
                <a:gd name="T17" fmla="*/ 2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185">
                  <a:moveTo>
                    <a:pt x="166" y="26"/>
                  </a:moveTo>
                  <a:cubicBezTo>
                    <a:pt x="147" y="9"/>
                    <a:pt x="124" y="0"/>
                    <a:pt x="97" y="0"/>
                  </a:cubicBezTo>
                  <a:cubicBezTo>
                    <a:pt x="70" y="0"/>
                    <a:pt x="47" y="9"/>
                    <a:pt x="29" y="26"/>
                  </a:cubicBezTo>
                  <a:cubicBezTo>
                    <a:pt x="10" y="42"/>
                    <a:pt x="0" y="65"/>
                    <a:pt x="0" y="93"/>
                  </a:cubicBezTo>
                  <a:cubicBezTo>
                    <a:pt x="0" y="122"/>
                    <a:pt x="10" y="144"/>
                    <a:pt x="29" y="161"/>
                  </a:cubicBezTo>
                  <a:cubicBezTo>
                    <a:pt x="47" y="177"/>
                    <a:pt x="70" y="185"/>
                    <a:pt x="97" y="185"/>
                  </a:cubicBezTo>
                  <a:cubicBezTo>
                    <a:pt x="124" y="185"/>
                    <a:pt x="147" y="177"/>
                    <a:pt x="166" y="161"/>
                  </a:cubicBezTo>
                  <a:cubicBezTo>
                    <a:pt x="185" y="144"/>
                    <a:pt x="194" y="122"/>
                    <a:pt x="194" y="93"/>
                  </a:cubicBezTo>
                  <a:cubicBezTo>
                    <a:pt x="194" y="65"/>
                    <a:pt x="185" y="42"/>
                    <a:pt x="166" y="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7"/>
            <p:cNvSpPr>
              <a:spLocks/>
            </p:cNvSpPr>
            <p:nvPr userDrawn="1"/>
          </p:nvSpPr>
          <p:spPr bwMode="auto">
            <a:xfrm>
              <a:off x="4096" y="2033"/>
              <a:ext cx="456" cy="735"/>
            </a:xfrm>
            <a:custGeom>
              <a:avLst/>
              <a:gdLst>
                <a:gd name="T0" fmla="*/ 33 w 192"/>
                <a:gd name="T1" fmla="*/ 308 h 310"/>
                <a:gd name="T2" fmla="*/ 192 w 192"/>
                <a:gd name="T3" fmla="*/ 114 h 310"/>
                <a:gd name="T4" fmla="*/ 96 w 192"/>
                <a:gd name="T5" fmla="*/ 0 h 310"/>
                <a:gd name="T6" fmla="*/ 0 w 192"/>
                <a:gd name="T7" fmla="*/ 90 h 310"/>
                <a:gd name="T8" fmla="*/ 44 w 192"/>
                <a:gd name="T9" fmla="*/ 169 h 310"/>
                <a:gd name="T10" fmla="*/ 18 w 192"/>
                <a:gd name="T11" fmla="*/ 250 h 310"/>
                <a:gd name="T12" fmla="*/ 24 w 192"/>
                <a:gd name="T13" fmla="*/ 302 h 310"/>
                <a:gd name="T14" fmla="*/ 33 w 192"/>
                <a:gd name="T15" fmla="*/ 308 h 3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310">
                  <a:moveTo>
                    <a:pt x="33" y="308"/>
                  </a:moveTo>
                  <a:cubicBezTo>
                    <a:pt x="133" y="264"/>
                    <a:pt x="192" y="198"/>
                    <a:pt x="192" y="114"/>
                  </a:cubicBezTo>
                  <a:cubicBezTo>
                    <a:pt x="192" y="41"/>
                    <a:pt x="149" y="0"/>
                    <a:pt x="96" y="0"/>
                  </a:cubicBezTo>
                  <a:cubicBezTo>
                    <a:pt x="43" y="0"/>
                    <a:pt x="0" y="38"/>
                    <a:pt x="0" y="90"/>
                  </a:cubicBezTo>
                  <a:cubicBezTo>
                    <a:pt x="0" y="122"/>
                    <a:pt x="14" y="153"/>
                    <a:pt x="44" y="169"/>
                  </a:cubicBezTo>
                  <a:cubicBezTo>
                    <a:pt x="26" y="194"/>
                    <a:pt x="18" y="221"/>
                    <a:pt x="18" y="250"/>
                  </a:cubicBezTo>
                  <a:cubicBezTo>
                    <a:pt x="18" y="266"/>
                    <a:pt x="20" y="283"/>
                    <a:pt x="24" y="302"/>
                  </a:cubicBezTo>
                  <a:cubicBezTo>
                    <a:pt x="24" y="302"/>
                    <a:pt x="26" y="310"/>
                    <a:pt x="33" y="30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8"/>
            <p:cNvSpPr>
              <a:spLocks/>
            </p:cNvSpPr>
            <p:nvPr userDrawn="1"/>
          </p:nvSpPr>
          <p:spPr bwMode="auto">
            <a:xfrm>
              <a:off x="3114" y="1484"/>
              <a:ext cx="875" cy="1957"/>
            </a:xfrm>
            <a:custGeom>
              <a:avLst/>
              <a:gdLst>
                <a:gd name="T0" fmla="*/ 294 w 369"/>
                <a:gd name="T1" fmla="*/ 28 h 826"/>
                <a:gd name="T2" fmla="*/ 146 w 369"/>
                <a:gd name="T3" fmla="*/ 26 h 826"/>
                <a:gd name="T4" fmla="*/ 137 w 369"/>
                <a:gd name="T5" fmla="*/ 40 h 826"/>
                <a:gd name="T6" fmla="*/ 137 w 369"/>
                <a:gd name="T7" fmla="*/ 40 h 826"/>
                <a:gd name="T8" fmla="*/ 137 w 369"/>
                <a:gd name="T9" fmla="*/ 246 h 826"/>
                <a:gd name="T10" fmla="*/ 137 w 369"/>
                <a:gd name="T11" fmla="*/ 247 h 826"/>
                <a:gd name="T12" fmla="*/ 137 w 369"/>
                <a:gd name="T13" fmla="*/ 552 h 826"/>
                <a:gd name="T14" fmla="*/ 132 w 369"/>
                <a:gd name="T15" fmla="*/ 598 h 826"/>
                <a:gd name="T16" fmla="*/ 115 w 369"/>
                <a:gd name="T17" fmla="*/ 635 h 826"/>
                <a:gd name="T18" fmla="*/ 80 w 369"/>
                <a:gd name="T19" fmla="*/ 661 h 826"/>
                <a:gd name="T20" fmla="*/ 15 w 369"/>
                <a:gd name="T21" fmla="*/ 675 h 826"/>
                <a:gd name="T22" fmla="*/ 4 w 369"/>
                <a:gd name="T23" fmla="*/ 686 h 826"/>
                <a:gd name="T24" fmla="*/ 4 w 369"/>
                <a:gd name="T25" fmla="*/ 781 h 826"/>
                <a:gd name="T26" fmla="*/ 132 w 369"/>
                <a:gd name="T27" fmla="*/ 824 h 826"/>
                <a:gd name="T28" fmla="*/ 189 w 369"/>
                <a:gd name="T29" fmla="*/ 816 h 826"/>
                <a:gd name="T30" fmla="*/ 253 w 369"/>
                <a:gd name="T31" fmla="*/ 789 h 826"/>
                <a:gd name="T32" fmla="*/ 311 w 369"/>
                <a:gd name="T33" fmla="*/ 740 h 826"/>
                <a:gd name="T34" fmla="*/ 350 w 369"/>
                <a:gd name="T35" fmla="*/ 664 h 826"/>
                <a:gd name="T36" fmla="*/ 360 w 369"/>
                <a:gd name="T37" fmla="*/ 598 h 826"/>
                <a:gd name="T38" fmla="*/ 362 w 369"/>
                <a:gd name="T39" fmla="*/ 536 h 826"/>
                <a:gd name="T40" fmla="*/ 362 w 369"/>
                <a:gd name="T41" fmla="*/ 141 h 826"/>
                <a:gd name="T42" fmla="*/ 294 w 369"/>
                <a:gd name="T43" fmla="*/ 28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9" h="826">
                  <a:moveTo>
                    <a:pt x="294" y="28"/>
                  </a:moveTo>
                  <a:cubicBezTo>
                    <a:pt x="203" y="0"/>
                    <a:pt x="146" y="26"/>
                    <a:pt x="146" y="26"/>
                  </a:cubicBezTo>
                  <a:cubicBezTo>
                    <a:pt x="141" y="29"/>
                    <a:pt x="137" y="34"/>
                    <a:pt x="137" y="40"/>
                  </a:cubicBezTo>
                  <a:cubicBezTo>
                    <a:pt x="137" y="40"/>
                    <a:pt x="137" y="40"/>
                    <a:pt x="137" y="40"/>
                  </a:cubicBezTo>
                  <a:cubicBezTo>
                    <a:pt x="137" y="246"/>
                    <a:pt x="137" y="246"/>
                    <a:pt x="137" y="246"/>
                  </a:cubicBezTo>
                  <a:cubicBezTo>
                    <a:pt x="137" y="246"/>
                    <a:pt x="137" y="247"/>
                    <a:pt x="137" y="247"/>
                  </a:cubicBezTo>
                  <a:cubicBezTo>
                    <a:pt x="137" y="552"/>
                    <a:pt x="137" y="552"/>
                    <a:pt x="137" y="552"/>
                  </a:cubicBezTo>
                  <a:cubicBezTo>
                    <a:pt x="137" y="569"/>
                    <a:pt x="135" y="584"/>
                    <a:pt x="132" y="598"/>
                  </a:cubicBezTo>
                  <a:cubicBezTo>
                    <a:pt x="129" y="612"/>
                    <a:pt x="124" y="624"/>
                    <a:pt x="115" y="635"/>
                  </a:cubicBezTo>
                  <a:cubicBezTo>
                    <a:pt x="107" y="645"/>
                    <a:pt x="95" y="654"/>
                    <a:pt x="80" y="661"/>
                  </a:cubicBezTo>
                  <a:cubicBezTo>
                    <a:pt x="80" y="661"/>
                    <a:pt x="55" y="672"/>
                    <a:pt x="15" y="675"/>
                  </a:cubicBezTo>
                  <a:cubicBezTo>
                    <a:pt x="15" y="675"/>
                    <a:pt x="5" y="676"/>
                    <a:pt x="4" y="686"/>
                  </a:cubicBezTo>
                  <a:cubicBezTo>
                    <a:pt x="4" y="686"/>
                    <a:pt x="0" y="758"/>
                    <a:pt x="4" y="781"/>
                  </a:cubicBezTo>
                  <a:cubicBezTo>
                    <a:pt x="6" y="826"/>
                    <a:pt x="132" y="824"/>
                    <a:pt x="132" y="824"/>
                  </a:cubicBezTo>
                  <a:cubicBezTo>
                    <a:pt x="148" y="824"/>
                    <a:pt x="167" y="821"/>
                    <a:pt x="189" y="816"/>
                  </a:cubicBezTo>
                  <a:cubicBezTo>
                    <a:pt x="210" y="811"/>
                    <a:pt x="232" y="802"/>
                    <a:pt x="253" y="789"/>
                  </a:cubicBezTo>
                  <a:cubicBezTo>
                    <a:pt x="275" y="777"/>
                    <a:pt x="294" y="760"/>
                    <a:pt x="311" y="740"/>
                  </a:cubicBezTo>
                  <a:cubicBezTo>
                    <a:pt x="329" y="720"/>
                    <a:pt x="341" y="694"/>
                    <a:pt x="350" y="664"/>
                  </a:cubicBezTo>
                  <a:cubicBezTo>
                    <a:pt x="355" y="645"/>
                    <a:pt x="358" y="623"/>
                    <a:pt x="360" y="598"/>
                  </a:cubicBezTo>
                  <a:cubicBezTo>
                    <a:pt x="361" y="574"/>
                    <a:pt x="362" y="553"/>
                    <a:pt x="362" y="536"/>
                  </a:cubicBezTo>
                  <a:cubicBezTo>
                    <a:pt x="362" y="141"/>
                    <a:pt x="362" y="141"/>
                    <a:pt x="362" y="141"/>
                  </a:cubicBezTo>
                  <a:cubicBezTo>
                    <a:pt x="362" y="141"/>
                    <a:pt x="369" y="51"/>
                    <a:pt x="294" y="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308423579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59245" y="1913643"/>
            <a:ext cx="4788000" cy="4263321"/>
          </a:xfrm>
        </p:spPr>
        <p:txBody>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6544755" y="1913643"/>
            <a:ext cx="4788000" cy="4263321"/>
          </a:xfrm>
        </p:spPr>
        <p:txBody>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A6E3025-240C-44B1-AED0-4F77AEC8B4CD}" type="datetimeFigureOut">
              <a:rPr kumimoji="0" lang="en-IE" sz="1000" b="0" i="0" u="none" strike="noStrike" kern="1200" cap="none" spc="0" normalizeH="0" baseline="0" noProof="0" smtClean="0">
                <a:ln>
                  <a:noFill/>
                </a:ln>
                <a:solidFill>
                  <a:srgbClr val="26CAD3"/>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19/08/2019</a:t>
            </a:fld>
            <a:endParaRPr kumimoji="0" lang="en-IE" sz="1000" b="0" i="0" u="none" strike="noStrike" kern="1200" cap="none" spc="0" normalizeH="0" baseline="0" noProof="0">
              <a:ln>
                <a:noFill/>
              </a:ln>
              <a:solidFill>
                <a:srgbClr val="26CAD3"/>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0" i="0" u="none" strike="noStrike" kern="1200" cap="none" spc="0" normalizeH="0" baseline="0" noProof="0">
              <a:ln>
                <a:noFill/>
              </a:ln>
              <a:solidFill>
                <a:srgbClr val="26CAD3"/>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6D7C2A8-3574-48AF-9B9F-6538CE887783}" type="slidenum">
              <a:rPr kumimoji="0" lang="en-IE" sz="1000" b="0" i="0" u="none" strike="noStrike" kern="1200" cap="none" spc="0" normalizeH="0" baseline="0" noProof="0" smtClean="0">
                <a:ln>
                  <a:noFill/>
                </a:ln>
                <a:solidFill>
                  <a:srgbClr val="26CAD3"/>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IE" sz="1000" b="0" i="0" u="none" strike="noStrike" kern="1200" cap="none" spc="0" normalizeH="0" baseline="0" noProof="0">
              <a:ln>
                <a:noFill/>
              </a:ln>
              <a:solidFill>
                <a:srgbClr val="26CAD3"/>
              </a:solidFill>
              <a:effectLst/>
              <a:uLnTx/>
              <a:uFillTx/>
              <a:latin typeface="Calibri"/>
              <a:ea typeface="+mn-ea"/>
              <a:cs typeface="+mn-cs"/>
            </a:endParaRPr>
          </a:p>
        </p:txBody>
      </p:sp>
    </p:spTree>
    <p:extLst>
      <p:ext uri="{BB962C8B-B14F-4D97-AF65-F5344CB8AC3E}">
        <p14:creationId xmlns:p14="http://schemas.microsoft.com/office/powerpoint/2010/main" val="32160102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59245" y="1812609"/>
            <a:ext cx="8569235" cy="578717"/>
          </a:xfrm>
        </p:spPr>
        <p:txBody>
          <a:bodyPr bIns="0" anchor="b">
            <a:noAutofit/>
          </a:bodyPr>
          <a:lstStyle>
            <a:lvl1pPr marL="0" indent="0">
              <a:buNone/>
              <a:defRPr sz="2200" b="1">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smtClean="0"/>
              <a:t>Click to edit Master text styles</a:t>
            </a:r>
          </a:p>
        </p:txBody>
      </p:sp>
      <p:sp>
        <p:nvSpPr>
          <p:cNvPr id="4" name="Content Placeholder 3"/>
          <p:cNvSpPr>
            <a:spLocks noGrp="1"/>
          </p:cNvSpPr>
          <p:nvPr>
            <p:ph sz="half" idx="2"/>
          </p:nvPr>
        </p:nvSpPr>
        <p:spPr>
          <a:xfrm>
            <a:off x="859245" y="2375589"/>
            <a:ext cx="8569235" cy="1377805"/>
          </a:xfrm>
        </p:spPr>
        <p:txBody>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Text Placeholder 4"/>
          <p:cNvSpPr>
            <a:spLocks noGrp="1"/>
          </p:cNvSpPr>
          <p:nvPr>
            <p:ph type="body" sz="quarter" idx="3"/>
          </p:nvPr>
        </p:nvSpPr>
        <p:spPr>
          <a:xfrm>
            <a:off x="859245" y="3888381"/>
            <a:ext cx="8569235" cy="578717"/>
          </a:xfrm>
        </p:spPr>
        <p:txBody>
          <a:bodyPr bIns="0" anchor="b">
            <a:noAutofit/>
          </a:bodyPr>
          <a:lstStyle>
            <a:lvl1pPr marL="0" indent="0">
              <a:buNone/>
              <a:defRPr sz="2200" b="1">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smtClean="0"/>
              <a:t>Click to edit Master text styles</a:t>
            </a:r>
          </a:p>
        </p:txBody>
      </p:sp>
      <p:sp>
        <p:nvSpPr>
          <p:cNvPr id="6" name="Content Placeholder 5"/>
          <p:cNvSpPr>
            <a:spLocks noGrp="1"/>
          </p:cNvSpPr>
          <p:nvPr>
            <p:ph sz="quarter" idx="4"/>
          </p:nvPr>
        </p:nvSpPr>
        <p:spPr>
          <a:xfrm>
            <a:off x="859245" y="4451361"/>
            <a:ext cx="8569235" cy="1377805"/>
          </a:xfrm>
        </p:spPr>
        <p:txBody>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A6E3025-240C-44B1-AED0-4F77AEC8B4CD}" type="datetimeFigureOut">
              <a:rPr kumimoji="0" lang="en-IE" sz="1000" b="0" i="0" u="none" strike="noStrike" kern="1200" cap="none" spc="0" normalizeH="0" baseline="0" noProof="0" smtClean="0">
                <a:ln>
                  <a:noFill/>
                </a:ln>
                <a:solidFill>
                  <a:srgbClr val="26CAD3"/>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19/08/2019</a:t>
            </a:fld>
            <a:endParaRPr kumimoji="0" lang="en-IE" sz="1000" b="0" i="0" u="none" strike="noStrike" kern="1200" cap="none" spc="0" normalizeH="0" baseline="0" noProof="0">
              <a:ln>
                <a:noFill/>
              </a:ln>
              <a:solidFill>
                <a:srgbClr val="26CAD3"/>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0" i="0" u="none" strike="noStrike" kern="1200" cap="none" spc="0" normalizeH="0" baseline="0" noProof="0">
              <a:ln>
                <a:noFill/>
              </a:ln>
              <a:solidFill>
                <a:srgbClr val="26CAD3"/>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6D7C2A8-3574-48AF-9B9F-6538CE887783}" type="slidenum">
              <a:rPr kumimoji="0" lang="en-IE" sz="1000" b="0" i="0" u="none" strike="noStrike" kern="1200" cap="none" spc="0" normalizeH="0" baseline="0" noProof="0" smtClean="0">
                <a:ln>
                  <a:noFill/>
                </a:ln>
                <a:solidFill>
                  <a:srgbClr val="26CAD3"/>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IE" sz="1000" b="0" i="0" u="none" strike="noStrike" kern="1200" cap="none" spc="0" normalizeH="0" baseline="0" noProof="0">
              <a:ln>
                <a:noFill/>
              </a:ln>
              <a:solidFill>
                <a:srgbClr val="26CAD3"/>
              </a:solidFill>
              <a:effectLst/>
              <a:uLnTx/>
              <a:uFillTx/>
              <a:latin typeface="Calibri"/>
              <a:ea typeface="+mn-ea"/>
              <a:cs typeface="+mn-cs"/>
            </a:endParaRPr>
          </a:p>
        </p:txBody>
      </p:sp>
      <p:sp>
        <p:nvSpPr>
          <p:cNvPr id="10" name="Title 9"/>
          <p:cNvSpPr>
            <a:spLocks noGrp="1"/>
          </p:cNvSpPr>
          <p:nvPr>
            <p:ph type="title"/>
          </p:nvPr>
        </p:nvSpPr>
        <p:spPr/>
        <p:txBody>
          <a:bodyPr/>
          <a:lstStyle/>
          <a:p>
            <a:r>
              <a:rPr lang="en-US" dirty="0" smtClean="0"/>
              <a:t>Click to edit Master title style</a:t>
            </a:r>
            <a:endParaRPr lang="en-IE" dirty="0"/>
          </a:p>
        </p:txBody>
      </p:sp>
    </p:spTree>
    <p:extLst>
      <p:ext uri="{BB962C8B-B14F-4D97-AF65-F5344CB8AC3E}">
        <p14:creationId xmlns:p14="http://schemas.microsoft.com/office/powerpoint/2010/main" val="344183710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IE"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A6E3025-240C-44B1-AED0-4F77AEC8B4CD}" type="datetimeFigureOut">
              <a:rPr kumimoji="0" lang="en-IE" sz="1000" b="0" i="0" u="none" strike="noStrike" kern="1200" cap="none" spc="0" normalizeH="0" baseline="0" noProof="0" smtClean="0">
                <a:ln>
                  <a:noFill/>
                </a:ln>
                <a:solidFill>
                  <a:srgbClr val="26CAD3"/>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19/08/2019</a:t>
            </a:fld>
            <a:endParaRPr kumimoji="0" lang="en-IE" sz="1000" b="0" i="0" u="none" strike="noStrike" kern="1200" cap="none" spc="0" normalizeH="0" baseline="0" noProof="0">
              <a:ln>
                <a:noFill/>
              </a:ln>
              <a:solidFill>
                <a:srgbClr val="26CAD3"/>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0" i="0" u="none" strike="noStrike" kern="1200" cap="none" spc="0" normalizeH="0" baseline="0" noProof="0">
              <a:ln>
                <a:noFill/>
              </a:ln>
              <a:solidFill>
                <a:srgbClr val="26CAD3"/>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6D7C2A8-3574-48AF-9B9F-6538CE887783}" type="slidenum">
              <a:rPr kumimoji="0" lang="en-IE" sz="1000" b="0" i="0" u="none" strike="noStrike" kern="1200" cap="none" spc="0" normalizeH="0" baseline="0" noProof="0" smtClean="0">
                <a:ln>
                  <a:noFill/>
                </a:ln>
                <a:solidFill>
                  <a:srgbClr val="26CAD3"/>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IE" sz="1000" b="0" i="0" u="none" strike="noStrike" kern="1200" cap="none" spc="0" normalizeH="0" baseline="0" noProof="0">
              <a:ln>
                <a:noFill/>
              </a:ln>
              <a:solidFill>
                <a:srgbClr val="26CAD3"/>
              </a:solidFill>
              <a:effectLst/>
              <a:uLnTx/>
              <a:uFillTx/>
              <a:latin typeface="Calibri"/>
              <a:ea typeface="+mn-ea"/>
              <a:cs typeface="+mn-cs"/>
            </a:endParaRPr>
          </a:p>
        </p:txBody>
      </p:sp>
    </p:spTree>
    <p:extLst>
      <p:ext uri="{BB962C8B-B14F-4D97-AF65-F5344CB8AC3E}">
        <p14:creationId xmlns:p14="http://schemas.microsoft.com/office/powerpoint/2010/main" val="235275402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A6E3025-240C-44B1-AED0-4F77AEC8B4CD}" type="datetimeFigureOut">
              <a:rPr kumimoji="0" lang="en-IE" sz="1000" b="0" i="0" u="none" strike="noStrike" kern="1200" cap="none" spc="0" normalizeH="0" baseline="0" noProof="0" smtClean="0">
                <a:ln>
                  <a:noFill/>
                </a:ln>
                <a:solidFill>
                  <a:srgbClr val="26CAD3"/>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19/08/2019</a:t>
            </a:fld>
            <a:endParaRPr kumimoji="0" lang="en-IE" sz="1000" b="0" i="0" u="none" strike="noStrike" kern="1200" cap="none" spc="0" normalizeH="0" baseline="0" noProof="0">
              <a:ln>
                <a:noFill/>
              </a:ln>
              <a:solidFill>
                <a:srgbClr val="26CAD3"/>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0" i="0" u="none" strike="noStrike" kern="1200" cap="none" spc="0" normalizeH="0" baseline="0" noProof="0">
              <a:ln>
                <a:noFill/>
              </a:ln>
              <a:solidFill>
                <a:srgbClr val="26CAD3"/>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6D7C2A8-3574-48AF-9B9F-6538CE887783}" type="slidenum">
              <a:rPr kumimoji="0" lang="en-IE" sz="1000" b="0" i="0" u="none" strike="noStrike" kern="1200" cap="none" spc="0" normalizeH="0" baseline="0" noProof="0" smtClean="0">
                <a:ln>
                  <a:noFill/>
                </a:ln>
                <a:solidFill>
                  <a:srgbClr val="26CAD3"/>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IE" sz="1000" b="0" i="0" u="none" strike="noStrike" kern="1200" cap="none" spc="0" normalizeH="0" baseline="0" noProof="0">
              <a:ln>
                <a:noFill/>
              </a:ln>
              <a:solidFill>
                <a:srgbClr val="26CAD3"/>
              </a:solidFill>
              <a:effectLst/>
              <a:uLnTx/>
              <a:uFillTx/>
              <a:latin typeface="Calibri"/>
              <a:ea typeface="+mn-ea"/>
              <a:cs typeface="+mn-cs"/>
            </a:endParaRPr>
          </a:p>
        </p:txBody>
      </p:sp>
    </p:spTree>
    <p:extLst>
      <p:ext uri="{BB962C8B-B14F-4D97-AF65-F5344CB8AC3E}">
        <p14:creationId xmlns:p14="http://schemas.microsoft.com/office/powerpoint/2010/main" val="3425697938"/>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Image Slide 1">
    <p:spTree>
      <p:nvGrpSpPr>
        <p:cNvPr id="1" name=""/>
        <p:cNvGrpSpPr/>
        <p:nvPr/>
      </p:nvGrpSpPr>
      <p:grpSpPr>
        <a:xfrm>
          <a:off x="0" y="0"/>
          <a:ext cx="0" cy="0"/>
          <a:chOff x="0" y="0"/>
          <a:chExt cx="0" cy="0"/>
        </a:xfrm>
      </p:grpSpPr>
      <p:sp>
        <p:nvSpPr>
          <p:cNvPr id="14" name="Picture Placeholder 13"/>
          <p:cNvSpPr>
            <a:spLocks noGrp="1"/>
          </p:cNvSpPr>
          <p:nvPr>
            <p:ph type="pic" sz="quarter" idx="13"/>
          </p:nvPr>
        </p:nvSpPr>
        <p:spPr>
          <a:xfrm>
            <a:off x="4651140" y="0"/>
            <a:ext cx="7540861" cy="6858000"/>
          </a:xfrm>
          <a:custGeom>
            <a:avLst/>
            <a:gdLst>
              <a:gd name="connsiteX0" fmla="*/ 1534495 w 5655646"/>
              <a:gd name="connsiteY0" fmla="*/ 0 h 6858000"/>
              <a:gd name="connsiteX1" fmla="*/ 5655646 w 5655646"/>
              <a:gd name="connsiteY1" fmla="*/ 0 h 6858000"/>
              <a:gd name="connsiteX2" fmla="*/ 5655646 w 5655646"/>
              <a:gd name="connsiteY2" fmla="*/ 6858000 h 6858000"/>
              <a:gd name="connsiteX3" fmla="*/ 0 w 5655646"/>
              <a:gd name="connsiteY3" fmla="*/ 6858000 h 6858000"/>
              <a:gd name="connsiteX4" fmla="*/ 622694 w 5655646"/>
              <a:gd name="connsiteY4" fmla="*/ 6257925 h 6858000"/>
              <a:gd name="connsiteX5" fmla="*/ 1312105 w 5655646"/>
              <a:gd name="connsiteY5" fmla="*/ 4895850 h 6858000"/>
              <a:gd name="connsiteX6" fmla="*/ 1493194 w 5655646"/>
              <a:gd name="connsiteY6" fmla="*/ 3708400 h 6858000"/>
              <a:gd name="connsiteX7" fmla="*/ 1534495 w 5655646"/>
              <a:gd name="connsiteY7" fmla="*/ 2600325 h 6858000"/>
              <a:gd name="connsiteX8" fmla="*/ 1534495 w 5655646"/>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55646" h="6858000">
                <a:moveTo>
                  <a:pt x="1534495" y="0"/>
                </a:moveTo>
                <a:lnTo>
                  <a:pt x="5655646" y="0"/>
                </a:lnTo>
                <a:lnTo>
                  <a:pt x="5655646" y="6858000"/>
                </a:lnTo>
                <a:lnTo>
                  <a:pt x="0" y="6858000"/>
                </a:lnTo>
                <a:cubicBezTo>
                  <a:pt x="222391" y="6686550"/>
                  <a:pt x="432073" y="6486525"/>
                  <a:pt x="622694" y="6257925"/>
                </a:cubicBezTo>
                <a:cubicBezTo>
                  <a:pt x="934041" y="5892800"/>
                  <a:pt x="1162785" y="5438775"/>
                  <a:pt x="1312105" y="4895850"/>
                </a:cubicBezTo>
                <a:cubicBezTo>
                  <a:pt x="1404238" y="4543425"/>
                  <a:pt x="1467778" y="4146550"/>
                  <a:pt x="1493194" y="3708400"/>
                </a:cubicBezTo>
                <a:cubicBezTo>
                  <a:pt x="1521787" y="3267075"/>
                  <a:pt x="1534495" y="2898775"/>
                  <a:pt x="1534495" y="2600325"/>
                </a:cubicBezTo>
                <a:cubicBezTo>
                  <a:pt x="1534495" y="2600325"/>
                  <a:pt x="1534495" y="1409700"/>
                  <a:pt x="1534495" y="0"/>
                </a:cubicBezTo>
                <a:close/>
              </a:path>
            </a:pathLst>
          </a:custGeom>
          <a:solidFill>
            <a:schemeClr val="accent1"/>
          </a:solidFill>
        </p:spPr>
        <p:txBody>
          <a:bodyPr wrap="square" anchor="ctr" anchorCtr="0">
            <a:noAutofit/>
          </a:bodyPr>
          <a:lstStyle>
            <a:lvl1pPr marL="0" indent="0" algn="ctr">
              <a:buNone/>
              <a:defRPr baseline="0">
                <a:solidFill>
                  <a:schemeClr val="bg1"/>
                </a:solidFill>
              </a:defRPr>
            </a:lvl1pPr>
          </a:lstStyle>
          <a:p>
            <a:endParaRPr lang="en-GB" dirty="0" smtClean="0"/>
          </a:p>
          <a:p>
            <a:endParaRPr lang="en-GB" dirty="0" smtClean="0"/>
          </a:p>
          <a:p>
            <a:endParaRPr lang="en-GB" dirty="0" smtClean="0"/>
          </a:p>
          <a:p>
            <a:endParaRPr lang="en-GB" dirty="0" smtClean="0"/>
          </a:p>
          <a:p>
            <a:r>
              <a:rPr lang="en-GB" dirty="0" smtClean="0"/>
              <a:t>Click the icon to add image</a:t>
            </a:r>
            <a:br>
              <a:rPr lang="en-GB" dirty="0" smtClean="0"/>
            </a:br>
            <a:r>
              <a:rPr lang="en-GB" dirty="0" smtClean="0"/>
              <a:t>Then click the Reset button </a:t>
            </a:r>
            <a:br>
              <a:rPr lang="en-GB" dirty="0" smtClean="0"/>
            </a:br>
            <a:r>
              <a:rPr lang="en-GB" dirty="0" smtClean="0"/>
              <a:t>to get the shape correct.</a:t>
            </a:r>
          </a:p>
          <a:p>
            <a:r>
              <a:rPr lang="en-GB" dirty="0" smtClean="0"/>
              <a:t>Use the crop button </a:t>
            </a:r>
            <a:br>
              <a:rPr lang="en-GB" dirty="0" smtClean="0"/>
            </a:br>
            <a:r>
              <a:rPr lang="en-GB" dirty="0" smtClean="0"/>
              <a:t>to resize the image within the shape </a:t>
            </a:r>
            <a:endParaRPr lang="en-IE" dirty="0"/>
          </a:p>
        </p:txBody>
      </p:sp>
      <p:sp>
        <p:nvSpPr>
          <p:cNvPr id="15" name="Freeform 5"/>
          <p:cNvSpPr>
            <a:spLocks/>
          </p:cNvSpPr>
          <p:nvPr userDrawn="1"/>
        </p:nvSpPr>
        <p:spPr bwMode="auto">
          <a:xfrm>
            <a:off x="0" y="0"/>
            <a:ext cx="6697133" cy="6858000"/>
          </a:xfrm>
          <a:custGeom>
            <a:avLst/>
            <a:gdLst>
              <a:gd name="T0" fmla="*/ 0 w 1581"/>
              <a:gd name="T1" fmla="*/ 0 h 2160"/>
              <a:gd name="T2" fmla="*/ 0 w 1581"/>
              <a:gd name="T3" fmla="*/ 2160 h 2160"/>
              <a:gd name="T4" fmla="*/ 1098 w 1581"/>
              <a:gd name="T5" fmla="*/ 2160 h 2160"/>
              <a:gd name="T6" fmla="*/ 1294 w 1581"/>
              <a:gd name="T7" fmla="*/ 1971 h 2160"/>
              <a:gd name="T8" fmla="*/ 1511 w 1581"/>
              <a:gd name="T9" fmla="*/ 1542 h 2160"/>
              <a:gd name="T10" fmla="*/ 1568 w 1581"/>
              <a:gd name="T11" fmla="*/ 1168 h 2160"/>
              <a:gd name="T12" fmla="*/ 1581 w 1581"/>
              <a:gd name="T13" fmla="*/ 819 h 2160"/>
              <a:gd name="T14" fmla="*/ 1581 w 1581"/>
              <a:gd name="T15" fmla="*/ 0 h 2160"/>
              <a:gd name="T16" fmla="*/ 0 w 1581"/>
              <a:gd name="T17"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1" h="2160">
                <a:moveTo>
                  <a:pt x="0" y="0"/>
                </a:moveTo>
                <a:cubicBezTo>
                  <a:pt x="0" y="2160"/>
                  <a:pt x="0" y="2160"/>
                  <a:pt x="0" y="2160"/>
                </a:cubicBezTo>
                <a:cubicBezTo>
                  <a:pt x="1098" y="2160"/>
                  <a:pt x="1098" y="2160"/>
                  <a:pt x="1098" y="2160"/>
                </a:cubicBezTo>
                <a:cubicBezTo>
                  <a:pt x="1168" y="2106"/>
                  <a:pt x="1234" y="2043"/>
                  <a:pt x="1294" y="1971"/>
                </a:cubicBezTo>
                <a:cubicBezTo>
                  <a:pt x="1392" y="1856"/>
                  <a:pt x="1464" y="1713"/>
                  <a:pt x="1511" y="1542"/>
                </a:cubicBezTo>
                <a:cubicBezTo>
                  <a:pt x="1540" y="1431"/>
                  <a:pt x="1560" y="1306"/>
                  <a:pt x="1568" y="1168"/>
                </a:cubicBezTo>
                <a:cubicBezTo>
                  <a:pt x="1577" y="1029"/>
                  <a:pt x="1581" y="913"/>
                  <a:pt x="1581" y="819"/>
                </a:cubicBezTo>
                <a:cubicBezTo>
                  <a:pt x="1581" y="819"/>
                  <a:pt x="1581" y="444"/>
                  <a:pt x="1581" y="0"/>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Title 1"/>
          <p:cNvSpPr>
            <a:spLocks noGrp="1"/>
          </p:cNvSpPr>
          <p:nvPr>
            <p:ph type="title"/>
          </p:nvPr>
        </p:nvSpPr>
        <p:spPr>
          <a:xfrm>
            <a:off x="859245" y="2228851"/>
            <a:ext cx="4665255" cy="2597149"/>
          </a:xfrm>
        </p:spPr>
        <p:txBody>
          <a:bodyPr anchor="t" anchorCtr="0">
            <a:noAutofit/>
          </a:bodyPr>
          <a:lstStyle>
            <a:lvl1pPr marL="170260" indent="-170260">
              <a:lnSpc>
                <a:spcPct val="85000"/>
              </a:lnSpc>
              <a:defRPr sz="2400">
                <a:solidFill>
                  <a:schemeClr val="accent1"/>
                </a:solidFill>
              </a:defRPr>
            </a:lvl1pPr>
          </a:lstStyle>
          <a:p>
            <a:r>
              <a:rPr lang="en-US" dirty="0" smtClean="0"/>
              <a:t>Click to edit Master title style</a:t>
            </a:r>
            <a:endParaRPr lang="en-IE" dirty="0"/>
          </a:p>
        </p:txBody>
      </p:sp>
      <p:sp>
        <p:nvSpPr>
          <p:cNvPr id="4" name="Date Placeholder 3"/>
          <p:cNvSpPr>
            <a:spLocks noGrp="1"/>
          </p:cNvSpPr>
          <p:nvPr>
            <p:ph type="dt" sz="half" idx="10"/>
          </p:nvPr>
        </p:nvSpPr>
        <p:spPr/>
        <p:txBody>
          <a:bodyPr/>
          <a:lstStyle>
            <a:lvl1pPr>
              <a:defRPr>
                <a:solidFill>
                  <a:schemeClr val="accent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A6E3025-240C-44B1-AED0-4F77AEC8B4CD}" type="datetimeFigureOut">
              <a:rPr kumimoji="0" lang="en-IE" sz="1000" b="0" i="0" u="none" strike="noStrike" kern="1200" cap="none" spc="0" normalizeH="0" baseline="0" noProof="0" smtClean="0">
                <a:ln>
                  <a:noFill/>
                </a:ln>
                <a:solidFill>
                  <a:srgbClr val="00667D"/>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19/08/2019</a:t>
            </a:fld>
            <a:endParaRPr kumimoji="0" lang="en-IE" sz="1000" b="0" i="0" u="none" strike="noStrike" kern="1200" cap="none" spc="0" normalizeH="0" baseline="0" noProof="0" dirty="0">
              <a:ln>
                <a:noFill/>
              </a:ln>
              <a:solidFill>
                <a:srgbClr val="00667D"/>
              </a:solidFill>
              <a:effectLst/>
              <a:uLnTx/>
              <a:uFillTx/>
              <a:latin typeface="Calibri"/>
              <a:ea typeface="+mn-ea"/>
              <a:cs typeface="+mn-cs"/>
            </a:endParaRPr>
          </a:p>
        </p:txBody>
      </p:sp>
      <p:sp>
        <p:nvSpPr>
          <p:cNvPr id="5" name="Footer Placeholder 4"/>
          <p:cNvSpPr>
            <a:spLocks noGrp="1"/>
          </p:cNvSpPr>
          <p:nvPr>
            <p:ph type="ftr" sz="quarter" idx="11"/>
          </p:nvPr>
        </p:nvSpPr>
        <p:spPr>
          <a:xfrm>
            <a:off x="5269584" y="6299791"/>
            <a:ext cx="5062195" cy="365125"/>
          </a:xfrm>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solidFill>
                  <a:schemeClr val="accent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6D7C2A8-3574-48AF-9B9F-6538CE887783}" type="slidenum">
              <a:rPr kumimoji="0" lang="en-IE" sz="1000" b="0" i="0" u="none" strike="noStrike" kern="1200" cap="none" spc="0" normalizeH="0" baseline="0" noProof="0" smtClean="0">
                <a:ln>
                  <a:noFill/>
                </a:ln>
                <a:solidFill>
                  <a:srgbClr val="00667D"/>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IE" sz="1000" b="0" i="0" u="none" strike="noStrike" kern="1200" cap="none" spc="0" normalizeH="0" baseline="0" noProof="0" dirty="0">
              <a:ln>
                <a:noFill/>
              </a:ln>
              <a:solidFill>
                <a:srgbClr val="00667D"/>
              </a:solidFill>
              <a:effectLst/>
              <a:uLnTx/>
              <a:uFillTx/>
              <a:latin typeface="Calibri"/>
              <a:ea typeface="+mn-ea"/>
              <a:cs typeface="+mn-cs"/>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84132" y="1677987"/>
            <a:ext cx="3833768" cy="2622550"/>
          </a:xfrm>
          <a:prstGeom prst="rect">
            <a:avLst/>
          </a:prstGeom>
        </p:spPr>
      </p:pic>
      <p:pic>
        <p:nvPicPr>
          <p:cNvPr id="17" name="Picture 16"/>
          <p:cNvPicPr>
            <a:picLocks noChangeAspect="1"/>
          </p:cNvPicPr>
          <p:nvPr userDrawn="1"/>
        </p:nvPicPr>
        <p:blipFill rotWithShape="1">
          <a:blip r:embed="rId3" cstate="print">
            <a:biLevel thresh="25000"/>
            <a:extLst>
              <a:ext uri="{28A0092B-C50C-407E-A947-70E740481C1C}">
                <a14:useLocalDpi xmlns:a14="http://schemas.microsoft.com/office/drawing/2010/main" val="0"/>
              </a:ext>
            </a:extLst>
          </a:blip>
          <a:srcRect l="11982" t="16649" r="11982" b="16649"/>
          <a:stretch/>
        </p:blipFill>
        <p:spPr>
          <a:xfrm>
            <a:off x="10679411" y="6036468"/>
            <a:ext cx="1194093" cy="590090"/>
          </a:xfrm>
          <a:prstGeom prst="rect">
            <a:avLst/>
          </a:prstGeom>
          <a:noFill/>
          <a:ln>
            <a:noFill/>
          </a:ln>
        </p:spPr>
      </p:pic>
    </p:spTree>
    <p:extLst>
      <p:ext uri="{BB962C8B-B14F-4D97-AF65-F5344CB8AC3E}">
        <p14:creationId xmlns:p14="http://schemas.microsoft.com/office/powerpoint/2010/main" val="1533407276"/>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Image Slide 2">
    <p:bg>
      <p:bgPr>
        <a:solidFill>
          <a:schemeClr val="bg1"/>
        </a:solidFill>
        <a:effectLst/>
      </p:bgPr>
    </p:bg>
    <p:spTree>
      <p:nvGrpSpPr>
        <p:cNvPr id="1" name=""/>
        <p:cNvGrpSpPr/>
        <p:nvPr/>
      </p:nvGrpSpPr>
      <p:grpSpPr>
        <a:xfrm>
          <a:off x="0" y="0"/>
          <a:ext cx="0" cy="0"/>
          <a:chOff x="0" y="0"/>
          <a:chExt cx="0" cy="0"/>
        </a:xfrm>
      </p:grpSpPr>
      <p:sp>
        <p:nvSpPr>
          <p:cNvPr id="15" name="Picture Placeholder 14"/>
          <p:cNvSpPr>
            <a:spLocks noGrp="1"/>
          </p:cNvSpPr>
          <p:nvPr>
            <p:ph type="pic" sz="quarter" idx="13"/>
          </p:nvPr>
        </p:nvSpPr>
        <p:spPr>
          <a:xfrm>
            <a:off x="0" y="0"/>
            <a:ext cx="12192000" cy="6858000"/>
          </a:xfrm>
          <a:custGeom>
            <a:avLst/>
            <a:gdLst>
              <a:gd name="connsiteX0" fmla="*/ 5381625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3637214 h 6858000"/>
              <a:gd name="connsiteX5" fmla="*/ 1365250 w 9144000"/>
              <a:gd name="connsiteY5" fmla="*/ 3830987 h 6858000"/>
              <a:gd name="connsiteX6" fmla="*/ 4210050 w 9144000"/>
              <a:gd name="connsiteY6" fmla="*/ 2808120 h 6858000"/>
              <a:gd name="connsiteX7" fmla="*/ 5381625 w 9144000"/>
              <a:gd name="connsiteY7" fmla="*/ 22236 h 6858000"/>
              <a:gd name="connsiteX8" fmla="*/ 5381625 w 914400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0" h="6858000">
                <a:moveTo>
                  <a:pt x="5381625" y="0"/>
                </a:moveTo>
                <a:lnTo>
                  <a:pt x="9144000" y="0"/>
                </a:lnTo>
                <a:lnTo>
                  <a:pt x="9144000" y="6858000"/>
                </a:lnTo>
                <a:lnTo>
                  <a:pt x="0" y="6858000"/>
                </a:lnTo>
                <a:lnTo>
                  <a:pt x="0" y="3637214"/>
                </a:lnTo>
                <a:cubicBezTo>
                  <a:pt x="422275" y="3767455"/>
                  <a:pt x="876300" y="3830987"/>
                  <a:pt x="1365250" y="3830987"/>
                </a:cubicBezTo>
                <a:cubicBezTo>
                  <a:pt x="2486025" y="3830987"/>
                  <a:pt x="3435350" y="3491090"/>
                  <a:pt x="4210050" y="2808120"/>
                </a:cubicBezTo>
                <a:cubicBezTo>
                  <a:pt x="4987925" y="2125150"/>
                  <a:pt x="5381625" y="1197581"/>
                  <a:pt x="5381625" y="22236"/>
                </a:cubicBezTo>
                <a:cubicBezTo>
                  <a:pt x="5381625" y="12707"/>
                  <a:pt x="5381625" y="6353"/>
                  <a:pt x="5381625" y="0"/>
                </a:cubicBezTo>
                <a:close/>
              </a:path>
            </a:pathLst>
          </a:custGeom>
          <a:solidFill>
            <a:schemeClr val="accent1"/>
          </a:solidFill>
        </p:spPr>
        <p:txBody>
          <a:bodyPr wrap="square" anchor="ctr" anchorCtr="0">
            <a:noAutofit/>
          </a:bodyPr>
          <a:lstStyle>
            <a:lvl1pPr marL="0" indent="0" algn="ctr">
              <a:buNone/>
              <a:defRPr baseline="0">
                <a:solidFill>
                  <a:schemeClr val="bg1"/>
                </a:solidFill>
              </a:defRPr>
            </a:lvl1pPr>
          </a:lstStyle>
          <a:p>
            <a:endParaRPr lang="en-GB" dirty="0" smtClean="0"/>
          </a:p>
          <a:p>
            <a:endParaRPr lang="en-GB" dirty="0" smtClean="0"/>
          </a:p>
          <a:p>
            <a:endParaRPr lang="en-GB" dirty="0" smtClean="0"/>
          </a:p>
          <a:p>
            <a:endParaRPr lang="en-GB" dirty="0" smtClean="0"/>
          </a:p>
          <a:p>
            <a:r>
              <a:rPr lang="en-GB" dirty="0" smtClean="0"/>
              <a:t>Click the icon to add image</a:t>
            </a:r>
            <a:br>
              <a:rPr lang="en-GB" dirty="0" smtClean="0"/>
            </a:br>
            <a:r>
              <a:rPr lang="en-GB" dirty="0" smtClean="0"/>
              <a:t>Then click the Reset button </a:t>
            </a:r>
            <a:br>
              <a:rPr lang="en-GB" dirty="0" smtClean="0"/>
            </a:br>
            <a:r>
              <a:rPr lang="en-GB" dirty="0" smtClean="0"/>
              <a:t>to get the shape correct.</a:t>
            </a:r>
          </a:p>
          <a:p>
            <a:r>
              <a:rPr lang="en-GB" dirty="0" smtClean="0"/>
              <a:t>Use the crop button to resize the image within the shape </a:t>
            </a:r>
            <a:endParaRPr lang="en-IE" dirty="0"/>
          </a:p>
        </p:txBody>
      </p:sp>
      <p:sp>
        <p:nvSpPr>
          <p:cNvPr id="16" name="Freeform 5"/>
          <p:cNvSpPr>
            <a:spLocks/>
          </p:cNvSpPr>
          <p:nvPr userDrawn="1"/>
        </p:nvSpPr>
        <p:spPr bwMode="auto">
          <a:xfrm>
            <a:off x="1" y="1"/>
            <a:ext cx="7175500" cy="3830987"/>
          </a:xfrm>
          <a:custGeom>
            <a:avLst/>
            <a:gdLst>
              <a:gd name="T0" fmla="*/ 0 w 1695"/>
              <a:gd name="T1" fmla="*/ 1145 h 1206"/>
              <a:gd name="T2" fmla="*/ 430 w 1695"/>
              <a:gd name="T3" fmla="*/ 1206 h 1206"/>
              <a:gd name="T4" fmla="*/ 1326 w 1695"/>
              <a:gd name="T5" fmla="*/ 884 h 1206"/>
              <a:gd name="T6" fmla="*/ 1695 w 1695"/>
              <a:gd name="T7" fmla="*/ 7 h 1206"/>
              <a:gd name="T8" fmla="*/ 1695 w 1695"/>
              <a:gd name="T9" fmla="*/ 0 h 1206"/>
              <a:gd name="T10" fmla="*/ 0 w 1695"/>
              <a:gd name="T11" fmla="*/ 0 h 1206"/>
              <a:gd name="T12" fmla="*/ 0 w 1695"/>
              <a:gd name="T13" fmla="*/ 1145 h 1206"/>
            </a:gdLst>
            <a:ahLst/>
            <a:cxnLst>
              <a:cxn ang="0">
                <a:pos x="T0" y="T1"/>
              </a:cxn>
              <a:cxn ang="0">
                <a:pos x="T2" y="T3"/>
              </a:cxn>
              <a:cxn ang="0">
                <a:pos x="T4" y="T5"/>
              </a:cxn>
              <a:cxn ang="0">
                <a:pos x="T6" y="T7"/>
              </a:cxn>
              <a:cxn ang="0">
                <a:pos x="T8" y="T9"/>
              </a:cxn>
              <a:cxn ang="0">
                <a:pos x="T10" y="T11"/>
              </a:cxn>
              <a:cxn ang="0">
                <a:pos x="T12" y="T13"/>
              </a:cxn>
            </a:cxnLst>
            <a:rect l="0" t="0" r="r" b="b"/>
            <a:pathLst>
              <a:path w="1695" h="1206">
                <a:moveTo>
                  <a:pt x="0" y="1145"/>
                </a:moveTo>
                <a:cubicBezTo>
                  <a:pt x="133" y="1186"/>
                  <a:pt x="276" y="1206"/>
                  <a:pt x="430" y="1206"/>
                </a:cubicBezTo>
                <a:cubicBezTo>
                  <a:pt x="783" y="1206"/>
                  <a:pt x="1082" y="1099"/>
                  <a:pt x="1326" y="884"/>
                </a:cubicBezTo>
                <a:cubicBezTo>
                  <a:pt x="1571" y="669"/>
                  <a:pt x="1695" y="377"/>
                  <a:pt x="1695" y="7"/>
                </a:cubicBezTo>
                <a:cubicBezTo>
                  <a:pt x="1695" y="4"/>
                  <a:pt x="1695" y="2"/>
                  <a:pt x="1695" y="0"/>
                </a:cubicBezTo>
                <a:cubicBezTo>
                  <a:pt x="0" y="0"/>
                  <a:pt x="0" y="0"/>
                  <a:pt x="0" y="0"/>
                </a:cubicBezTo>
                <a:lnTo>
                  <a:pt x="0" y="114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Title 1"/>
          <p:cNvSpPr>
            <a:spLocks noGrp="1"/>
          </p:cNvSpPr>
          <p:nvPr>
            <p:ph type="title"/>
          </p:nvPr>
        </p:nvSpPr>
        <p:spPr>
          <a:xfrm>
            <a:off x="622300" y="535940"/>
            <a:ext cx="5511800" cy="2219960"/>
          </a:xfrm>
        </p:spPr>
        <p:txBody>
          <a:bodyPr anchor="t" anchorCtr="0">
            <a:noAutofit/>
          </a:bodyPr>
          <a:lstStyle>
            <a:lvl1pPr marL="180975" indent="-180975">
              <a:lnSpc>
                <a:spcPct val="85000"/>
              </a:lnSpc>
              <a:defRPr sz="2400">
                <a:solidFill>
                  <a:schemeClr val="accent1"/>
                </a:solidFill>
              </a:defRPr>
            </a:lvl1pPr>
          </a:lstStyle>
          <a:p>
            <a:r>
              <a:rPr lang="en-US" dirty="0" smtClean="0"/>
              <a:t>Click to edit Master title style</a:t>
            </a:r>
            <a:endParaRPr lang="en-IE" dirty="0"/>
          </a:p>
        </p:txBody>
      </p:sp>
      <p:sp>
        <p:nvSpPr>
          <p:cNvPr id="4" name="Date Placeholder 3"/>
          <p:cNvSpPr>
            <a:spLocks noGrp="1"/>
          </p:cNvSpPr>
          <p:nvPr>
            <p:ph type="dt" sz="half" idx="10"/>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A6E3025-240C-44B1-AED0-4F77AEC8B4CD}" type="datetimeFigureOut">
              <a:rPr kumimoji="0" lang="en-IE" sz="10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19/08/2019</a:t>
            </a:fld>
            <a:endParaRPr kumimoji="0" lang="en-IE" sz="10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6D7C2A8-3574-48AF-9B9F-6538CE887783}" type="slidenum">
              <a:rPr kumimoji="0" lang="en-IE" sz="10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IE" sz="1000" b="0" i="0" u="none" strike="noStrike" kern="1200" cap="none" spc="0" normalizeH="0" baseline="0" noProof="0">
              <a:ln>
                <a:noFill/>
              </a:ln>
              <a:solidFill>
                <a:prstClr val="white"/>
              </a:solidFill>
              <a:effectLst/>
              <a:uLnTx/>
              <a:uFillTx/>
              <a:latin typeface="Calibri"/>
              <a:ea typeface="+mn-ea"/>
              <a:cs typeface="+mn-cs"/>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84132" y="1677987"/>
            <a:ext cx="3833768" cy="2622550"/>
          </a:xfrm>
          <a:prstGeom prst="rect">
            <a:avLst/>
          </a:prstGeom>
        </p:spPr>
      </p:pic>
      <p:pic>
        <p:nvPicPr>
          <p:cNvPr id="17" name="Picture 16"/>
          <p:cNvPicPr>
            <a:picLocks noChangeAspect="1"/>
          </p:cNvPicPr>
          <p:nvPr userDrawn="1"/>
        </p:nvPicPr>
        <p:blipFill rotWithShape="1">
          <a:blip r:embed="rId3" cstate="print">
            <a:biLevel thresh="25000"/>
            <a:extLst>
              <a:ext uri="{28A0092B-C50C-407E-A947-70E740481C1C}">
                <a14:useLocalDpi xmlns:a14="http://schemas.microsoft.com/office/drawing/2010/main" val="0"/>
              </a:ext>
            </a:extLst>
          </a:blip>
          <a:srcRect l="11982" t="16649" r="11982" b="16649"/>
          <a:stretch/>
        </p:blipFill>
        <p:spPr>
          <a:xfrm>
            <a:off x="10679411" y="6036468"/>
            <a:ext cx="1194093" cy="590090"/>
          </a:xfrm>
          <a:prstGeom prst="rect">
            <a:avLst/>
          </a:prstGeom>
          <a:noFill/>
          <a:ln>
            <a:noFill/>
          </a:ln>
        </p:spPr>
      </p:pic>
    </p:spTree>
    <p:extLst>
      <p:ext uri="{BB962C8B-B14F-4D97-AF65-F5344CB8AC3E}">
        <p14:creationId xmlns:p14="http://schemas.microsoft.com/office/powerpoint/2010/main" val="930972541"/>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Image Slide With Key Points">
    <p:spTree>
      <p:nvGrpSpPr>
        <p:cNvPr id="1" name=""/>
        <p:cNvGrpSpPr/>
        <p:nvPr/>
      </p:nvGrpSpPr>
      <p:grpSpPr>
        <a:xfrm>
          <a:off x="0" y="0"/>
          <a:ext cx="0" cy="0"/>
          <a:chOff x="0" y="0"/>
          <a:chExt cx="0" cy="0"/>
        </a:xfrm>
      </p:grpSpPr>
      <p:sp>
        <p:nvSpPr>
          <p:cNvPr id="17" name="Picture Placeholder 16"/>
          <p:cNvSpPr>
            <a:spLocks noGrp="1"/>
          </p:cNvSpPr>
          <p:nvPr>
            <p:ph type="pic" sz="quarter" idx="13"/>
          </p:nvPr>
        </p:nvSpPr>
        <p:spPr>
          <a:xfrm>
            <a:off x="4651140" y="0"/>
            <a:ext cx="7540861" cy="6858000"/>
          </a:xfrm>
          <a:custGeom>
            <a:avLst/>
            <a:gdLst>
              <a:gd name="connsiteX0" fmla="*/ 1534495 w 5655646"/>
              <a:gd name="connsiteY0" fmla="*/ 0 h 6858000"/>
              <a:gd name="connsiteX1" fmla="*/ 5655646 w 5655646"/>
              <a:gd name="connsiteY1" fmla="*/ 0 h 6858000"/>
              <a:gd name="connsiteX2" fmla="*/ 5655646 w 5655646"/>
              <a:gd name="connsiteY2" fmla="*/ 6858000 h 6858000"/>
              <a:gd name="connsiteX3" fmla="*/ 0 w 5655646"/>
              <a:gd name="connsiteY3" fmla="*/ 6858000 h 6858000"/>
              <a:gd name="connsiteX4" fmla="*/ 622694 w 5655646"/>
              <a:gd name="connsiteY4" fmla="*/ 6257925 h 6858000"/>
              <a:gd name="connsiteX5" fmla="*/ 1312105 w 5655646"/>
              <a:gd name="connsiteY5" fmla="*/ 4895850 h 6858000"/>
              <a:gd name="connsiteX6" fmla="*/ 1493194 w 5655646"/>
              <a:gd name="connsiteY6" fmla="*/ 3708400 h 6858000"/>
              <a:gd name="connsiteX7" fmla="*/ 1534495 w 5655646"/>
              <a:gd name="connsiteY7" fmla="*/ 2600325 h 6858000"/>
              <a:gd name="connsiteX8" fmla="*/ 1534495 w 5655646"/>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55646" h="6858000">
                <a:moveTo>
                  <a:pt x="1534495" y="0"/>
                </a:moveTo>
                <a:lnTo>
                  <a:pt x="5655646" y="0"/>
                </a:lnTo>
                <a:lnTo>
                  <a:pt x="5655646" y="6858000"/>
                </a:lnTo>
                <a:lnTo>
                  <a:pt x="0" y="6858000"/>
                </a:lnTo>
                <a:cubicBezTo>
                  <a:pt x="222391" y="6686550"/>
                  <a:pt x="432073" y="6486525"/>
                  <a:pt x="622694" y="6257925"/>
                </a:cubicBezTo>
                <a:cubicBezTo>
                  <a:pt x="934041" y="5892800"/>
                  <a:pt x="1162785" y="5438775"/>
                  <a:pt x="1312105" y="4895850"/>
                </a:cubicBezTo>
                <a:cubicBezTo>
                  <a:pt x="1404238" y="4543425"/>
                  <a:pt x="1467778" y="4146550"/>
                  <a:pt x="1493194" y="3708400"/>
                </a:cubicBezTo>
                <a:cubicBezTo>
                  <a:pt x="1521787" y="3267075"/>
                  <a:pt x="1534495" y="2898775"/>
                  <a:pt x="1534495" y="2600325"/>
                </a:cubicBezTo>
                <a:cubicBezTo>
                  <a:pt x="1534495" y="2600325"/>
                  <a:pt x="1534495" y="1409700"/>
                  <a:pt x="1534495" y="0"/>
                </a:cubicBezTo>
                <a:close/>
              </a:path>
            </a:pathLst>
          </a:custGeom>
          <a:solidFill>
            <a:schemeClr val="accent1"/>
          </a:solidFill>
        </p:spPr>
        <p:txBody>
          <a:bodyPr wrap="square" anchor="ctr" anchorCtr="0">
            <a:noAutofit/>
          </a:bodyPr>
          <a:lstStyle>
            <a:lvl1pPr marL="0" indent="0" algn="ctr">
              <a:buNone/>
              <a:defRPr baseline="0">
                <a:solidFill>
                  <a:schemeClr val="bg1"/>
                </a:solidFill>
              </a:defRPr>
            </a:lvl1pPr>
          </a:lstStyle>
          <a:p>
            <a:endParaRPr lang="en-GB" dirty="0" smtClean="0"/>
          </a:p>
          <a:p>
            <a:endParaRPr lang="en-GB" dirty="0" smtClean="0"/>
          </a:p>
          <a:p>
            <a:endParaRPr lang="en-GB" dirty="0" smtClean="0"/>
          </a:p>
          <a:p>
            <a:endParaRPr lang="en-GB" dirty="0" smtClean="0"/>
          </a:p>
          <a:p>
            <a:r>
              <a:rPr lang="en-GB" dirty="0" smtClean="0"/>
              <a:t>Click the icon to add image</a:t>
            </a:r>
            <a:br>
              <a:rPr lang="en-GB" dirty="0" smtClean="0"/>
            </a:br>
            <a:r>
              <a:rPr lang="en-GB" dirty="0" smtClean="0"/>
              <a:t>Then click the Reset button </a:t>
            </a:r>
            <a:br>
              <a:rPr lang="en-GB" dirty="0" smtClean="0"/>
            </a:br>
            <a:r>
              <a:rPr lang="en-GB" dirty="0" smtClean="0"/>
              <a:t>to get the shape correct.</a:t>
            </a:r>
          </a:p>
          <a:p>
            <a:r>
              <a:rPr lang="en-GB" dirty="0" smtClean="0"/>
              <a:t>Use the crop button </a:t>
            </a:r>
            <a:br>
              <a:rPr lang="en-GB" dirty="0" smtClean="0"/>
            </a:br>
            <a:r>
              <a:rPr lang="en-GB" dirty="0" smtClean="0"/>
              <a:t>to resize the image within the shape </a:t>
            </a:r>
            <a:endParaRPr lang="en-IE" dirty="0"/>
          </a:p>
        </p:txBody>
      </p:sp>
      <p:sp>
        <p:nvSpPr>
          <p:cNvPr id="18" name="Freeform 5"/>
          <p:cNvSpPr>
            <a:spLocks/>
          </p:cNvSpPr>
          <p:nvPr userDrawn="1"/>
        </p:nvSpPr>
        <p:spPr bwMode="auto">
          <a:xfrm>
            <a:off x="0" y="0"/>
            <a:ext cx="6697133" cy="6858000"/>
          </a:xfrm>
          <a:custGeom>
            <a:avLst/>
            <a:gdLst>
              <a:gd name="T0" fmla="*/ 0 w 1581"/>
              <a:gd name="T1" fmla="*/ 0 h 2160"/>
              <a:gd name="T2" fmla="*/ 0 w 1581"/>
              <a:gd name="T3" fmla="*/ 2160 h 2160"/>
              <a:gd name="T4" fmla="*/ 1098 w 1581"/>
              <a:gd name="T5" fmla="*/ 2160 h 2160"/>
              <a:gd name="T6" fmla="*/ 1294 w 1581"/>
              <a:gd name="T7" fmla="*/ 1971 h 2160"/>
              <a:gd name="T8" fmla="*/ 1511 w 1581"/>
              <a:gd name="T9" fmla="*/ 1542 h 2160"/>
              <a:gd name="T10" fmla="*/ 1568 w 1581"/>
              <a:gd name="T11" fmla="*/ 1168 h 2160"/>
              <a:gd name="T12" fmla="*/ 1581 w 1581"/>
              <a:gd name="T13" fmla="*/ 819 h 2160"/>
              <a:gd name="T14" fmla="*/ 1581 w 1581"/>
              <a:gd name="T15" fmla="*/ 0 h 2160"/>
              <a:gd name="T16" fmla="*/ 0 w 1581"/>
              <a:gd name="T17"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1" h="2160">
                <a:moveTo>
                  <a:pt x="0" y="0"/>
                </a:moveTo>
                <a:cubicBezTo>
                  <a:pt x="0" y="2160"/>
                  <a:pt x="0" y="2160"/>
                  <a:pt x="0" y="2160"/>
                </a:cubicBezTo>
                <a:cubicBezTo>
                  <a:pt x="1098" y="2160"/>
                  <a:pt x="1098" y="2160"/>
                  <a:pt x="1098" y="2160"/>
                </a:cubicBezTo>
                <a:cubicBezTo>
                  <a:pt x="1168" y="2106"/>
                  <a:pt x="1234" y="2043"/>
                  <a:pt x="1294" y="1971"/>
                </a:cubicBezTo>
                <a:cubicBezTo>
                  <a:pt x="1392" y="1856"/>
                  <a:pt x="1464" y="1713"/>
                  <a:pt x="1511" y="1542"/>
                </a:cubicBezTo>
                <a:cubicBezTo>
                  <a:pt x="1540" y="1431"/>
                  <a:pt x="1560" y="1306"/>
                  <a:pt x="1568" y="1168"/>
                </a:cubicBezTo>
                <a:cubicBezTo>
                  <a:pt x="1577" y="1029"/>
                  <a:pt x="1581" y="913"/>
                  <a:pt x="1581" y="819"/>
                </a:cubicBezTo>
                <a:cubicBezTo>
                  <a:pt x="1581" y="819"/>
                  <a:pt x="1581" y="444"/>
                  <a:pt x="1581" y="0"/>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Date Placeholder 3"/>
          <p:cNvSpPr>
            <a:spLocks noGrp="1"/>
          </p:cNvSpPr>
          <p:nvPr>
            <p:ph type="dt" sz="half" idx="10"/>
          </p:nvPr>
        </p:nvSpPr>
        <p:spPr/>
        <p:txBody>
          <a:bodyPr/>
          <a:lstStyle>
            <a:lvl1pPr>
              <a:defRPr>
                <a:solidFill>
                  <a:schemeClr val="accent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A6E3025-240C-44B1-AED0-4F77AEC8B4CD}" type="datetimeFigureOut">
              <a:rPr kumimoji="0" lang="en-IE" sz="1000" b="0" i="0" u="none" strike="noStrike" kern="1200" cap="none" spc="0" normalizeH="0" baseline="0" noProof="0" smtClean="0">
                <a:ln>
                  <a:noFill/>
                </a:ln>
                <a:solidFill>
                  <a:srgbClr val="00667D"/>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19/08/2019</a:t>
            </a:fld>
            <a:endParaRPr kumimoji="0" lang="en-IE" sz="1000" b="0" i="0" u="none" strike="noStrike" kern="1200" cap="none" spc="0" normalizeH="0" baseline="0" noProof="0" dirty="0">
              <a:ln>
                <a:noFill/>
              </a:ln>
              <a:solidFill>
                <a:srgbClr val="00667D"/>
              </a:solidFill>
              <a:effectLst/>
              <a:uLnTx/>
              <a:uFillTx/>
              <a:latin typeface="Calibri"/>
              <a:ea typeface="+mn-ea"/>
              <a:cs typeface="+mn-cs"/>
            </a:endParaRPr>
          </a:p>
        </p:txBody>
      </p:sp>
      <p:sp>
        <p:nvSpPr>
          <p:cNvPr id="5" name="Footer Placeholder 4"/>
          <p:cNvSpPr>
            <a:spLocks noGrp="1"/>
          </p:cNvSpPr>
          <p:nvPr>
            <p:ph type="ftr" sz="quarter" idx="11"/>
          </p:nvPr>
        </p:nvSpPr>
        <p:spPr>
          <a:xfrm>
            <a:off x="5269584" y="6299791"/>
            <a:ext cx="5062195" cy="365125"/>
          </a:xfrm>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solidFill>
                  <a:schemeClr val="accent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6D7C2A8-3574-48AF-9B9F-6538CE887783}" type="slidenum">
              <a:rPr kumimoji="0" lang="en-IE" sz="1000" b="0" i="0" u="none" strike="noStrike" kern="1200" cap="none" spc="0" normalizeH="0" baseline="0" noProof="0" smtClean="0">
                <a:ln>
                  <a:noFill/>
                </a:ln>
                <a:solidFill>
                  <a:srgbClr val="00667D"/>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IE" sz="1000" b="0" i="0" u="none" strike="noStrike" kern="1200" cap="none" spc="0" normalizeH="0" baseline="0" noProof="0" dirty="0">
              <a:ln>
                <a:noFill/>
              </a:ln>
              <a:solidFill>
                <a:srgbClr val="00667D"/>
              </a:solidFill>
              <a:effectLst/>
              <a:uLnTx/>
              <a:uFillTx/>
              <a:latin typeface="Calibri"/>
              <a:ea typeface="+mn-ea"/>
              <a:cs typeface="+mn-cs"/>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84132" y="1677987"/>
            <a:ext cx="3833768" cy="2622550"/>
          </a:xfrm>
          <a:prstGeom prst="rect">
            <a:avLst/>
          </a:prstGeom>
        </p:spPr>
      </p:pic>
      <p:sp>
        <p:nvSpPr>
          <p:cNvPr id="7" name="Text Placeholder 6"/>
          <p:cNvSpPr>
            <a:spLocks noGrp="1"/>
          </p:cNvSpPr>
          <p:nvPr>
            <p:ph type="body" sz="quarter" idx="14"/>
          </p:nvPr>
        </p:nvSpPr>
        <p:spPr>
          <a:xfrm>
            <a:off x="872896" y="1650280"/>
            <a:ext cx="4505555" cy="4386188"/>
          </a:xfrm>
        </p:spPr>
        <p:txBody>
          <a:bodyPr>
            <a:noAutofit/>
          </a:bodyPr>
          <a:lstStyle>
            <a:lvl1pPr marL="0" indent="0">
              <a:spcBef>
                <a:spcPts val="2700"/>
              </a:spcBef>
              <a:buNone/>
              <a:defRPr sz="2400" b="1">
                <a:solidFill>
                  <a:schemeClr val="accent2"/>
                </a:solidFill>
              </a:defRPr>
            </a:lvl1pPr>
            <a:lvl2pPr marL="0" indent="0">
              <a:spcBef>
                <a:spcPts val="400"/>
              </a:spcBef>
              <a:buNone/>
              <a:defRPr sz="2400"/>
            </a:lvl2pPr>
          </a:lstStyle>
          <a:p>
            <a:pPr lvl="0"/>
            <a:r>
              <a:rPr lang="en-US" dirty="0" smtClean="0"/>
              <a:t>Click to edit Master text styles</a:t>
            </a:r>
          </a:p>
          <a:p>
            <a:pPr lvl="1"/>
            <a:r>
              <a:rPr lang="en-US" dirty="0" smtClean="0"/>
              <a:t>Second level</a:t>
            </a:r>
          </a:p>
        </p:txBody>
      </p:sp>
      <p:pic>
        <p:nvPicPr>
          <p:cNvPr id="10" name="Picture 9"/>
          <p:cNvPicPr>
            <a:picLocks noChangeAspect="1"/>
          </p:cNvPicPr>
          <p:nvPr userDrawn="1"/>
        </p:nvPicPr>
        <p:blipFill rotWithShape="1">
          <a:blip r:embed="rId3" cstate="print">
            <a:biLevel thresh="25000"/>
            <a:extLst>
              <a:ext uri="{28A0092B-C50C-407E-A947-70E740481C1C}">
                <a14:useLocalDpi xmlns:a14="http://schemas.microsoft.com/office/drawing/2010/main" val="0"/>
              </a:ext>
            </a:extLst>
          </a:blip>
          <a:srcRect l="11982" t="16649" r="11982" b="16649"/>
          <a:stretch/>
        </p:blipFill>
        <p:spPr>
          <a:xfrm>
            <a:off x="10679411" y="6036468"/>
            <a:ext cx="1194093" cy="590090"/>
          </a:xfrm>
          <a:prstGeom prst="rect">
            <a:avLst/>
          </a:prstGeom>
          <a:noFill/>
          <a:ln>
            <a:noFill/>
          </a:ln>
        </p:spPr>
      </p:pic>
    </p:spTree>
    <p:extLst>
      <p:ext uri="{BB962C8B-B14F-4D97-AF65-F5344CB8AC3E}">
        <p14:creationId xmlns:p14="http://schemas.microsoft.com/office/powerpoint/2010/main" val="4124884446"/>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ext &amp; Image">
    <p:spTree>
      <p:nvGrpSpPr>
        <p:cNvPr id="1" name=""/>
        <p:cNvGrpSpPr/>
        <p:nvPr/>
      </p:nvGrpSpPr>
      <p:grpSpPr>
        <a:xfrm>
          <a:off x="0" y="0"/>
          <a:ext cx="0" cy="0"/>
          <a:chOff x="0" y="0"/>
          <a:chExt cx="0" cy="0"/>
        </a:xfrm>
      </p:grpSpPr>
      <p:sp>
        <p:nvSpPr>
          <p:cNvPr id="2" name="Title 1"/>
          <p:cNvSpPr>
            <a:spLocks noGrp="1"/>
          </p:cNvSpPr>
          <p:nvPr>
            <p:ph type="title"/>
          </p:nvPr>
        </p:nvSpPr>
        <p:spPr>
          <a:xfrm>
            <a:off x="875437" y="673644"/>
            <a:ext cx="4732884" cy="824230"/>
          </a:xfrm>
        </p:spPr>
        <p:txBody>
          <a:bodyPr/>
          <a:lstStyle/>
          <a:p>
            <a:r>
              <a:rPr lang="en-US" dirty="0" smtClean="0"/>
              <a:t>Click to edit Master title style</a:t>
            </a:r>
            <a:endParaRPr lang="en-IE" dirty="0"/>
          </a:p>
        </p:txBody>
      </p:sp>
      <p:sp>
        <p:nvSpPr>
          <p:cNvPr id="3" name="Content Placeholder 2"/>
          <p:cNvSpPr>
            <a:spLocks noGrp="1"/>
          </p:cNvSpPr>
          <p:nvPr>
            <p:ph sz="half" idx="1"/>
          </p:nvPr>
        </p:nvSpPr>
        <p:spPr>
          <a:xfrm>
            <a:off x="875437" y="1654630"/>
            <a:ext cx="4732884" cy="411915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E" dirty="0"/>
          </a:p>
        </p:txBody>
      </p:sp>
      <p:sp>
        <p:nvSpPr>
          <p:cNvPr id="10" name="Picture Placeholder 9"/>
          <p:cNvSpPr>
            <a:spLocks noGrp="1"/>
          </p:cNvSpPr>
          <p:nvPr>
            <p:ph type="pic" sz="quarter" idx="13"/>
          </p:nvPr>
        </p:nvSpPr>
        <p:spPr>
          <a:xfrm>
            <a:off x="6258561" y="1654630"/>
            <a:ext cx="5027748" cy="4119155"/>
          </a:xfrm>
        </p:spPr>
        <p:txBody>
          <a:bodyPr/>
          <a:lstStyle/>
          <a:p>
            <a:endParaRPr lang="en-IE" dirty="0"/>
          </a:p>
        </p:txBody>
      </p:sp>
      <p:cxnSp>
        <p:nvCxnSpPr>
          <p:cNvPr id="12" name="Straight Connector 11"/>
          <p:cNvCxnSpPr/>
          <p:nvPr userDrawn="1"/>
        </p:nvCxnSpPr>
        <p:spPr>
          <a:xfrm>
            <a:off x="875437" y="562519"/>
            <a:ext cx="4732884" cy="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9" name="Date Placeholder 8"/>
          <p:cNvSpPr>
            <a:spLocks noGrp="1"/>
          </p:cNvSpPr>
          <p:nvPr>
            <p:ph type="dt" sz="half"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A6E3025-240C-44B1-AED0-4F77AEC8B4CD}" type="datetimeFigureOut">
              <a:rPr kumimoji="0" lang="en-IE" sz="1000" b="0" i="0" u="none" strike="noStrike" kern="1200" cap="none" spc="0" normalizeH="0" baseline="0" noProof="0" smtClean="0">
                <a:ln>
                  <a:noFill/>
                </a:ln>
                <a:solidFill>
                  <a:srgbClr val="26CAD3"/>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19/08/2019</a:t>
            </a:fld>
            <a:endParaRPr kumimoji="0" lang="en-IE" sz="1000" b="0" i="0" u="none" strike="noStrike" kern="1200" cap="none" spc="0" normalizeH="0" baseline="0" noProof="0" dirty="0">
              <a:ln>
                <a:noFill/>
              </a:ln>
              <a:solidFill>
                <a:srgbClr val="26CAD3"/>
              </a:solidFill>
              <a:effectLst/>
              <a:uLnTx/>
              <a:uFillTx/>
              <a:latin typeface="Calibri"/>
              <a:ea typeface="+mn-ea"/>
              <a:cs typeface="+mn-cs"/>
            </a:endParaRPr>
          </a:p>
        </p:txBody>
      </p:sp>
      <p:sp>
        <p:nvSpPr>
          <p:cNvPr id="14" name="Footer Placeholder 13"/>
          <p:cNvSpPr>
            <a:spLocks noGrp="1"/>
          </p:cNvSpPr>
          <p:nvPr>
            <p:ph type="ftr" sz="quarter" idx="1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0" i="0" u="none" strike="noStrike" kern="1200" cap="none" spc="0" normalizeH="0" baseline="0" noProof="0" dirty="0">
              <a:ln>
                <a:noFill/>
              </a:ln>
              <a:solidFill>
                <a:srgbClr val="26CAD3"/>
              </a:solidFill>
              <a:effectLst/>
              <a:uLnTx/>
              <a:uFillTx/>
              <a:latin typeface="Calibri"/>
              <a:ea typeface="+mn-ea"/>
              <a:cs typeface="+mn-cs"/>
            </a:endParaRPr>
          </a:p>
        </p:txBody>
      </p:sp>
      <p:sp>
        <p:nvSpPr>
          <p:cNvPr id="15" name="Slide Number Placeholder 14"/>
          <p:cNvSpPr>
            <a:spLocks noGrp="1"/>
          </p:cNvSpPr>
          <p:nvPr>
            <p:ph type="sldNum" sz="quarter" idx="16"/>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6D7C2A8-3574-48AF-9B9F-6538CE887783}" type="slidenum">
              <a:rPr kumimoji="0" lang="en-IE" sz="1000" b="0" i="0" u="none" strike="noStrike" kern="1200" cap="none" spc="0" normalizeH="0" baseline="0" noProof="0" smtClean="0">
                <a:ln>
                  <a:noFill/>
                </a:ln>
                <a:solidFill>
                  <a:srgbClr val="26CAD3"/>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IE" sz="1000" b="0" i="0" u="none" strike="noStrike" kern="1200" cap="none" spc="0" normalizeH="0" baseline="0" noProof="0" dirty="0">
              <a:ln>
                <a:noFill/>
              </a:ln>
              <a:solidFill>
                <a:srgbClr val="26CAD3"/>
              </a:solidFill>
              <a:effectLst/>
              <a:uLnTx/>
              <a:uFillTx/>
              <a:latin typeface="Calibri"/>
              <a:ea typeface="+mn-ea"/>
              <a:cs typeface="+mn-cs"/>
            </a:endParaRPr>
          </a:p>
        </p:txBody>
      </p:sp>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11982" t="16649" r="11982" b="16649"/>
          <a:stretch/>
        </p:blipFill>
        <p:spPr>
          <a:xfrm>
            <a:off x="10678161" y="6042660"/>
            <a:ext cx="1188720" cy="569191"/>
          </a:xfrm>
          <a:prstGeom prst="rect">
            <a:avLst/>
          </a:prstGeom>
          <a:noFill/>
          <a:ln>
            <a:noFill/>
          </a:ln>
        </p:spPr>
      </p:pic>
    </p:spTree>
    <p:extLst>
      <p:ext uri="{BB962C8B-B14F-4D97-AF65-F5344CB8AC3E}">
        <p14:creationId xmlns:p14="http://schemas.microsoft.com/office/powerpoint/2010/main" val="2249218567"/>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Image only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A6E3025-240C-44B1-AED0-4F77AEC8B4CD}" type="datetimeFigureOut">
              <a:rPr kumimoji="0" lang="en-IE" sz="10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19/08/2019</a:t>
            </a:fld>
            <a:endParaRPr kumimoji="0" lang="en-IE" sz="10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6D7C2A8-3574-48AF-9B9F-6538CE887783}" type="slidenum">
              <a:rPr kumimoji="0" lang="en-IE" sz="10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IE" sz="10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TextBox 15"/>
          <p:cNvSpPr txBox="1"/>
          <p:nvPr userDrawn="1"/>
        </p:nvSpPr>
        <p:spPr>
          <a:xfrm>
            <a:off x="12192000" y="3410559"/>
            <a:ext cx="1907510" cy="5078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0" i="0" u="none" strike="noStrike" kern="1200" cap="none" spc="0" normalizeH="0" baseline="0" noProof="0" dirty="0" smtClean="0">
                <a:ln>
                  <a:noFill/>
                </a:ln>
                <a:solidFill>
                  <a:prstClr val="black"/>
                </a:solidFill>
                <a:effectLst/>
                <a:uLnTx/>
                <a:uFillTx/>
                <a:latin typeface="Calibri"/>
                <a:ea typeface="+mn-ea"/>
                <a:cs typeface="+mn-cs"/>
              </a:rPr>
              <a:t>Use Format Background </a:t>
            </a:r>
            <a:br>
              <a:rPr kumimoji="0" lang="en-GB" sz="1350" b="0" i="0" u="none" strike="noStrike" kern="1200" cap="none" spc="0" normalizeH="0" baseline="0" noProof="0" dirty="0" smtClean="0">
                <a:ln>
                  <a:noFill/>
                </a:ln>
                <a:solidFill>
                  <a:prstClr val="black"/>
                </a:solidFill>
                <a:effectLst/>
                <a:uLnTx/>
                <a:uFillTx/>
                <a:latin typeface="Calibri"/>
                <a:ea typeface="+mn-ea"/>
                <a:cs typeface="+mn-cs"/>
              </a:rPr>
            </a:br>
            <a:r>
              <a:rPr kumimoji="0" lang="en-GB" sz="1350" b="0" i="0" u="none" strike="noStrike" kern="1200" cap="none" spc="0" normalizeH="0" baseline="0" noProof="0" dirty="0" smtClean="0">
                <a:ln>
                  <a:noFill/>
                </a:ln>
                <a:solidFill>
                  <a:prstClr val="black"/>
                </a:solidFill>
                <a:effectLst/>
                <a:uLnTx/>
                <a:uFillTx/>
                <a:latin typeface="Calibri"/>
                <a:ea typeface="+mn-ea"/>
                <a:cs typeface="+mn-cs"/>
              </a:rPr>
              <a:t>to change the image fill</a:t>
            </a:r>
            <a:endParaRPr kumimoji="0" lang="en-IE" sz="135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8" name="Picture 17"/>
          <p:cNvPicPr>
            <a:picLocks noChangeAspect="1"/>
          </p:cNvPicPr>
          <p:nvPr userDrawn="1"/>
        </p:nvPicPr>
        <p:blipFill rotWithShape="1">
          <a:blip r:embed="rId3" cstate="print">
            <a:biLevel thresh="25000"/>
            <a:extLst>
              <a:ext uri="{28A0092B-C50C-407E-A947-70E740481C1C}">
                <a14:useLocalDpi xmlns:a14="http://schemas.microsoft.com/office/drawing/2010/main" val="0"/>
              </a:ext>
            </a:extLst>
          </a:blip>
          <a:srcRect l="11982" t="16649" r="11982" b="16649"/>
          <a:stretch/>
        </p:blipFill>
        <p:spPr>
          <a:xfrm>
            <a:off x="10683874" y="6033760"/>
            <a:ext cx="1184276" cy="585234"/>
          </a:xfrm>
          <a:prstGeom prst="rect">
            <a:avLst/>
          </a:prstGeom>
          <a:noFill/>
          <a:ln>
            <a:noFill/>
          </a:ln>
        </p:spPr>
      </p:pic>
      <p:grpSp>
        <p:nvGrpSpPr>
          <p:cNvPr id="19" name="Group 4"/>
          <p:cNvGrpSpPr>
            <a:grpSpLocks noChangeAspect="1"/>
          </p:cNvGrpSpPr>
          <p:nvPr userDrawn="1"/>
        </p:nvGrpSpPr>
        <p:grpSpPr bwMode="auto">
          <a:xfrm>
            <a:off x="9095165" y="339759"/>
            <a:ext cx="2587572" cy="3432065"/>
            <a:chOff x="3114" y="882"/>
            <a:chExt cx="1447" cy="2559"/>
          </a:xfrm>
          <a:solidFill>
            <a:schemeClr val="bg1"/>
          </a:solidFill>
        </p:grpSpPr>
        <p:sp>
          <p:nvSpPr>
            <p:cNvPr id="20" name="Freeform 5"/>
            <p:cNvSpPr>
              <a:spLocks/>
            </p:cNvSpPr>
            <p:nvPr userDrawn="1"/>
          </p:nvSpPr>
          <p:spPr bwMode="auto">
            <a:xfrm>
              <a:off x="3425" y="882"/>
              <a:ext cx="526" cy="500"/>
            </a:xfrm>
            <a:custGeom>
              <a:avLst/>
              <a:gdLst>
                <a:gd name="T0" fmla="*/ 32 w 222"/>
                <a:gd name="T1" fmla="*/ 183 h 211"/>
                <a:gd name="T2" fmla="*/ 111 w 222"/>
                <a:gd name="T3" fmla="*/ 211 h 211"/>
                <a:gd name="T4" fmla="*/ 190 w 222"/>
                <a:gd name="T5" fmla="*/ 183 h 211"/>
                <a:gd name="T6" fmla="*/ 222 w 222"/>
                <a:gd name="T7" fmla="*/ 106 h 211"/>
                <a:gd name="T8" fmla="*/ 190 w 222"/>
                <a:gd name="T9" fmla="*/ 29 h 211"/>
                <a:gd name="T10" fmla="*/ 111 w 222"/>
                <a:gd name="T11" fmla="*/ 0 h 211"/>
                <a:gd name="T12" fmla="*/ 32 w 222"/>
                <a:gd name="T13" fmla="*/ 29 h 211"/>
                <a:gd name="T14" fmla="*/ 0 w 222"/>
                <a:gd name="T15" fmla="*/ 106 h 211"/>
                <a:gd name="T16" fmla="*/ 32 w 222"/>
                <a:gd name="T17" fmla="*/ 18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211">
                  <a:moveTo>
                    <a:pt x="32" y="183"/>
                  </a:moveTo>
                  <a:cubicBezTo>
                    <a:pt x="54" y="202"/>
                    <a:pt x="80" y="211"/>
                    <a:pt x="111" y="211"/>
                  </a:cubicBezTo>
                  <a:cubicBezTo>
                    <a:pt x="142" y="211"/>
                    <a:pt x="168" y="202"/>
                    <a:pt x="190" y="183"/>
                  </a:cubicBezTo>
                  <a:cubicBezTo>
                    <a:pt x="211" y="164"/>
                    <a:pt x="222" y="139"/>
                    <a:pt x="222" y="106"/>
                  </a:cubicBezTo>
                  <a:cubicBezTo>
                    <a:pt x="222" y="74"/>
                    <a:pt x="211" y="48"/>
                    <a:pt x="190" y="29"/>
                  </a:cubicBezTo>
                  <a:cubicBezTo>
                    <a:pt x="168" y="10"/>
                    <a:pt x="142" y="0"/>
                    <a:pt x="111" y="0"/>
                  </a:cubicBezTo>
                  <a:cubicBezTo>
                    <a:pt x="80" y="0"/>
                    <a:pt x="54" y="10"/>
                    <a:pt x="32" y="29"/>
                  </a:cubicBezTo>
                  <a:cubicBezTo>
                    <a:pt x="11" y="48"/>
                    <a:pt x="0" y="74"/>
                    <a:pt x="0" y="106"/>
                  </a:cubicBezTo>
                  <a:cubicBezTo>
                    <a:pt x="0" y="139"/>
                    <a:pt x="11" y="164"/>
                    <a:pt x="32" y="1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6"/>
            <p:cNvSpPr>
              <a:spLocks/>
            </p:cNvSpPr>
            <p:nvPr userDrawn="1"/>
          </p:nvSpPr>
          <p:spPr bwMode="auto">
            <a:xfrm>
              <a:off x="4101" y="1524"/>
              <a:ext cx="460" cy="438"/>
            </a:xfrm>
            <a:custGeom>
              <a:avLst/>
              <a:gdLst>
                <a:gd name="T0" fmla="*/ 166 w 194"/>
                <a:gd name="T1" fmla="*/ 26 h 185"/>
                <a:gd name="T2" fmla="*/ 97 w 194"/>
                <a:gd name="T3" fmla="*/ 0 h 185"/>
                <a:gd name="T4" fmla="*/ 29 w 194"/>
                <a:gd name="T5" fmla="*/ 26 h 185"/>
                <a:gd name="T6" fmla="*/ 0 w 194"/>
                <a:gd name="T7" fmla="*/ 93 h 185"/>
                <a:gd name="T8" fmla="*/ 29 w 194"/>
                <a:gd name="T9" fmla="*/ 161 h 185"/>
                <a:gd name="T10" fmla="*/ 97 w 194"/>
                <a:gd name="T11" fmla="*/ 185 h 185"/>
                <a:gd name="T12" fmla="*/ 166 w 194"/>
                <a:gd name="T13" fmla="*/ 161 h 185"/>
                <a:gd name="T14" fmla="*/ 194 w 194"/>
                <a:gd name="T15" fmla="*/ 93 h 185"/>
                <a:gd name="T16" fmla="*/ 166 w 194"/>
                <a:gd name="T17" fmla="*/ 2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185">
                  <a:moveTo>
                    <a:pt x="166" y="26"/>
                  </a:moveTo>
                  <a:cubicBezTo>
                    <a:pt x="147" y="9"/>
                    <a:pt x="124" y="0"/>
                    <a:pt x="97" y="0"/>
                  </a:cubicBezTo>
                  <a:cubicBezTo>
                    <a:pt x="70" y="0"/>
                    <a:pt x="47" y="9"/>
                    <a:pt x="29" y="26"/>
                  </a:cubicBezTo>
                  <a:cubicBezTo>
                    <a:pt x="10" y="42"/>
                    <a:pt x="0" y="65"/>
                    <a:pt x="0" y="93"/>
                  </a:cubicBezTo>
                  <a:cubicBezTo>
                    <a:pt x="0" y="122"/>
                    <a:pt x="10" y="144"/>
                    <a:pt x="29" y="161"/>
                  </a:cubicBezTo>
                  <a:cubicBezTo>
                    <a:pt x="47" y="177"/>
                    <a:pt x="70" y="185"/>
                    <a:pt x="97" y="185"/>
                  </a:cubicBezTo>
                  <a:cubicBezTo>
                    <a:pt x="124" y="185"/>
                    <a:pt x="147" y="177"/>
                    <a:pt x="166" y="161"/>
                  </a:cubicBezTo>
                  <a:cubicBezTo>
                    <a:pt x="185" y="144"/>
                    <a:pt x="194" y="122"/>
                    <a:pt x="194" y="93"/>
                  </a:cubicBezTo>
                  <a:cubicBezTo>
                    <a:pt x="194" y="65"/>
                    <a:pt x="185" y="42"/>
                    <a:pt x="166" y="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7"/>
            <p:cNvSpPr>
              <a:spLocks/>
            </p:cNvSpPr>
            <p:nvPr userDrawn="1"/>
          </p:nvSpPr>
          <p:spPr bwMode="auto">
            <a:xfrm>
              <a:off x="4096" y="2033"/>
              <a:ext cx="456" cy="735"/>
            </a:xfrm>
            <a:custGeom>
              <a:avLst/>
              <a:gdLst>
                <a:gd name="T0" fmla="*/ 33 w 192"/>
                <a:gd name="T1" fmla="*/ 308 h 310"/>
                <a:gd name="T2" fmla="*/ 192 w 192"/>
                <a:gd name="T3" fmla="*/ 114 h 310"/>
                <a:gd name="T4" fmla="*/ 96 w 192"/>
                <a:gd name="T5" fmla="*/ 0 h 310"/>
                <a:gd name="T6" fmla="*/ 0 w 192"/>
                <a:gd name="T7" fmla="*/ 90 h 310"/>
                <a:gd name="T8" fmla="*/ 44 w 192"/>
                <a:gd name="T9" fmla="*/ 169 h 310"/>
                <a:gd name="T10" fmla="*/ 18 w 192"/>
                <a:gd name="T11" fmla="*/ 250 h 310"/>
                <a:gd name="T12" fmla="*/ 24 w 192"/>
                <a:gd name="T13" fmla="*/ 302 h 310"/>
                <a:gd name="T14" fmla="*/ 33 w 192"/>
                <a:gd name="T15" fmla="*/ 308 h 3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310">
                  <a:moveTo>
                    <a:pt x="33" y="308"/>
                  </a:moveTo>
                  <a:cubicBezTo>
                    <a:pt x="133" y="264"/>
                    <a:pt x="192" y="198"/>
                    <a:pt x="192" y="114"/>
                  </a:cubicBezTo>
                  <a:cubicBezTo>
                    <a:pt x="192" y="41"/>
                    <a:pt x="149" y="0"/>
                    <a:pt x="96" y="0"/>
                  </a:cubicBezTo>
                  <a:cubicBezTo>
                    <a:pt x="43" y="0"/>
                    <a:pt x="0" y="38"/>
                    <a:pt x="0" y="90"/>
                  </a:cubicBezTo>
                  <a:cubicBezTo>
                    <a:pt x="0" y="122"/>
                    <a:pt x="14" y="153"/>
                    <a:pt x="44" y="169"/>
                  </a:cubicBezTo>
                  <a:cubicBezTo>
                    <a:pt x="26" y="194"/>
                    <a:pt x="18" y="221"/>
                    <a:pt x="18" y="250"/>
                  </a:cubicBezTo>
                  <a:cubicBezTo>
                    <a:pt x="18" y="266"/>
                    <a:pt x="20" y="283"/>
                    <a:pt x="24" y="302"/>
                  </a:cubicBezTo>
                  <a:cubicBezTo>
                    <a:pt x="24" y="302"/>
                    <a:pt x="26" y="310"/>
                    <a:pt x="33" y="30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8"/>
            <p:cNvSpPr>
              <a:spLocks/>
            </p:cNvSpPr>
            <p:nvPr userDrawn="1"/>
          </p:nvSpPr>
          <p:spPr bwMode="auto">
            <a:xfrm>
              <a:off x="3114" y="1484"/>
              <a:ext cx="875" cy="1957"/>
            </a:xfrm>
            <a:custGeom>
              <a:avLst/>
              <a:gdLst>
                <a:gd name="T0" fmla="*/ 294 w 369"/>
                <a:gd name="T1" fmla="*/ 28 h 826"/>
                <a:gd name="T2" fmla="*/ 146 w 369"/>
                <a:gd name="T3" fmla="*/ 26 h 826"/>
                <a:gd name="T4" fmla="*/ 137 w 369"/>
                <a:gd name="T5" fmla="*/ 40 h 826"/>
                <a:gd name="T6" fmla="*/ 137 w 369"/>
                <a:gd name="T7" fmla="*/ 40 h 826"/>
                <a:gd name="T8" fmla="*/ 137 w 369"/>
                <a:gd name="T9" fmla="*/ 246 h 826"/>
                <a:gd name="T10" fmla="*/ 137 w 369"/>
                <a:gd name="T11" fmla="*/ 247 h 826"/>
                <a:gd name="T12" fmla="*/ 137 w 369"/>
                <a:gd name="T13" fmla="*/ 552 h 826"/>
                <a:gd name="T14" fmla="*/ 132 w 369"/>
                <a:gd name="T15" fmla="*/ 598 h 826"/>
                <a:gd name="T16" fmla="*/ 115 w 369"/>
                <a:gd name="T17" fmla="*/ 635 h 826"/>
                <a:gd name="T18" fmla="*/ 80 w 369"/>
                <a:gd name="T19" fmla="*/ 661 h 826"/>
                <a:gd name="T20" fmla="*/ 15 w 369"/>
                <a:gd name="T21" fmla="*/ 675 h 826"/>
                <a:gd name="T22" fmla="*/ 4 w 369"/>
                <a:gd name="T23" fmla="*/ 686 h 826"/>
                <a:gd name="T24" fmla="*/ 4 w 369"/>
                <a:gd name="T25" fmla="*/ 781 h 826"/>
                <a:gd name="T26" fmla="*/ 132 w 369"/>
                <a:gd name="T27" fmla="*/ 824 h 826"/>
                <a:gd name="T28" fmla="*/ 189 w 369"/>
                <a:gd name="T29" fmla="*/ 816 h 826"/>
                <a:gd name="T30" fmla="*/ 253 w 369"/>
                <a:gd name="T31" fmla="*/ 789 h 826"/>
                <a:gd name="T32" fmla="*/ 311 w 369"/>
                <a:gd name="T33" fmla="*/ 740 h 826"/>
                <a:gd name="T34" fmla="*/ 350 w 369"/>
                <a:gd name="T35" fmla="*/ 664 h 826"/>
                <a:gd name="T36" fmla="*/ 360 w 369"/>
                <a:gd name="T37" fmla="*/ 598 h 826"/>
                <a:gd name="T38" fmla="*/ 362 w 369"/>
                <a:gd name="T39" fmla="*/ 536 h 826"/>
                <a:gd name="T40" fmla="*/ 362 w 369"/>
                <a:gd name="T41" fmla="*/ 141 h 826"/>
                <a:gd name="T42" fmla="*/ 294 w 369"/>
                <a:gd name="T43" fmla="*/ 28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9" h="826">
                  <a:moveTo>
                    <a:pt x="294" y="28"/>
                  </a:moveTo>
                  <a:cubicBezTo>
                    <a:pt x="203" y="0"/>
                    <a:pt x="146" y="26"/>
                    <a:pt x="146" y="26"/>
                  </a:cubicBezTo>
                  <a:cubicBezTo>
                    <a:pt x="141" y="29"/>
                    <a:pt x="137" y="34"/>
                    <a:pt x="137" y="40"/>
                  </a:cubicBezTo>
                  <a:cubicBezTo>
                    <a:pt x="137" y="40"/>
                    <a:pt x="137" y="40"/>
                    <a:pt x="137" y="40"/>
                  </a:cubicBezTo>
                  <a:cubicBezTo>
                    <a:pt x="137" y="246"/>
                    <a:pt x="137" y="246"/>
                    <a:pt x="137" y="246"/>
                  </a:cubicBezTo>
                  <a:cubicBezTo>
                    <a:pt x="137" y="246"/>
                    <a:pt x="137" y="247"/>
                    <a:pt x="137" y="247"/>
                  </a:cubicBezTo>
                  <a:cubicBezTo>
                    <a:pt x="137" y="552"/>
                    <a:pt x="137" y="552"/>
                    <a:pt x="137" y="552"/>
                  </a:cubicBezTo>
                  <a:cubicBezTo>
                    <a:pt x="137" y="569"/>
                    <a:pt x="135" y="584"/>
                    <a:pt x="132" y="598"/>
                  </a:cubicBezTo>
                  <a:cubicBezTo>
                    <a:pt x="129" y="612"/>
                    <a:pt x="124" y="624"/>
                    <a:pt x="115" y="635"/>
                  </a:cubicBezTo>
                  <a:cubicBezTo>
                    <a:pt x="107" y="645"/>
                    <a:pt x="95" y="654"/>
                    <a:pt x="80" y="661"/>
                  </a:cubicBezTo>
                  <a:cubicBezTo>
                    <a:pt x="80" y="661"/>
                    <a:pt x="55" y="672"/>
                    <a:pt x="15" y="675"/>
                  </a:cubicBezTo>
                  <a:cubicBezTo>
                    <a:pt x="15" y="675"/>
                    <a:pt x="5" y="676"/>
                    <a:pt x="4" y="686"/>
                  </a:cubicBezTo>
                  <a:cubicBezTo>
                    <a:pt x="4" y="686"/>
                    <a:pt x="0" y="758"/>
                    <a:pt x="4" y="781"/>
                  </a:cubicBezTo>
                  <a:cubicBezTo>
                    <a:pt x="6" y="826"/>
                    <a:pt x="132" y="824"/>
                    <a:pt x="132" y="824"/>
                  </a:cubicBezTo>
                  <a:cubicBezTo>
                    <a:pt x="148" y="824"/>
                    <a:pt x="167" y="821"/>
                    <a:pt x="189" y="816"/>
                  </a:cubicBezTo>
                  <a:cubicBezTo>
                    <a:pt x="210" y="811"/>
                    <a:pt x="232" y="802"/>
                    <a:pt x="253" y="789"/>
                  </a:cubicBezTo>
                  <a:cubicBezTo>
                    <a:pt x="275" y="777"/>
                    <a:pt x="294" y="760"/>
                    <a:pt x="311" y="740"/>
                  </a:cubicBezTo>
                  <a:cubicBezTo>
                    <a:pt x="329" y="720"/>
                    <a:pt x="341" y="694"/>
                    <a:pt x="350" y="664"/>
                  </a:cubicBezTo>
                  <a:cubicBezTo>
                    <a:pt x="355" y="645"/>
                    <a:pt x="358" y="623"/>
                    <a:pt x="360" y="598"/>
                  </a:cubicBezTo>
                  <a:cubicBezTo>
                    <a:pt x="361" y="574"/>
                    <a:pt x="362" y="553"/>
                    <a:pt x="362" y="536"/>
                  </a:cubicBezTo>
                  <a:cubicBezTo>
                    <a:pt x="362" y="141"/>
                    <a:pt x="362" y="141"/>
                    <a:pt x="362" y="141"/>
                  </a:cubicBezTo>
                  <a:cubicBezTo>
                    <a:pt x="362" y="141"/>
                    <a:pt x="369" y="51"/>
                    <a:pt x="294" y="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3127174715"/>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76353" y="2737016"/>
            <a:ext cx="6839856" cy="4240893"/>
          </a:xfrm>
        </p:spPr>
        <p:txBody>
          <a:bodyPr anchor="b" anchorCtr="0"/>
          <a:lstStyle>
            <a:lvl1pPr>
              <a:lnSpc>
                <a:spcPct val="70000"/>
              </a:lnSpc>
              <a:defRPr sz="9600">
                <a:solidFill>
                  <a:schemeClr val="bg1"/>
                </a:solidFill>
              </a:defRPr>
            </a:lvl1pPr>
          </a:lstStyle>
          <a:p>
            <a:r>
              <a:rPr lang="en-US" dirty="0" smtClean="0"/>
              <a:t>Thank you…</a:t>
            </a:r>
            <a:endParaRPr lang="en-IE" dirty="0"/>
          </a:p>
        </p:txBody>
      </p:sp>
    </p:spTree>
    <p:extLst>
      <p:ext uri="{BB962C8B-B14F-4D97-AF65-F5344CB8AC3E}">
        <p14:creationId xmlns:p14="http://schemas.microsoft.com/office/powerpoint/2010/main" val="3409110881"/>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hank You Boing Fo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5346" y="4657307"/>
            <a:ext cx="4329301" cy="1791118"/>
          </a:xfrm>
          <a:prstGeom prst="rect">
            <a:avLst/>
          </a:prstGeom>
          <a:noFill/>
          <a:ln>
            <a:noFill/>
          </a:ln>
        </p:spPr>
      </p:pic>
    </p:spTree>
    <p:extLst>
      <p:ext uri="{BB962C8B-B14F-4D97-AF65-F5344CB8AC3E}">
        <p14:creationId xmlns:p14="http://schemas.microsoft.com/office/powerpoint/2010/main" val="429470065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accent3">
                <a:lumMod val="0"/>
                <a:lumOff val="100000"/>
              </a:schemeClr>
            </a:gs>
            <a:gs pos="35000">
              <a:schemeClr val="accent3">
                <a:lumMod val="0"/>
                <a:lumOff val="100000"/>
              </a:schemeClr>
            </a:gs>
            <a:gs pos="100000">
              <a:schemeClr val="bg1">
                <a:lumMod val="85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userDrawn="1">
            <p:ph type="ctrTitle"/>
          </p:nvPr>
        </p:nvSpPr>
        <p:spPr>
          <a:xfrm>
            <a:off x="838200" y="1122363"/>
            <a:ext cx="6543739"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userDrawn="1">
            <p:ph type="subTitle" idx="1"/>
          </p:nvPr>
        </p:nvSpPr>
        <p:spPr>
          <a:xfrm>
            <a:off x="838200" y="3602038"/>
            <a:ext cx="6543739" cy="1655762"/>
          </a:xfrm>
        </p:spPr>
        <p:txBody>
          <a:bodyPr>
            <a:normAutofit/>
          </a:bodyPr>
          <a:lstStyle>
            <a:lvl1pPr marL="0" indent="0" algn="ctr">
              <a:buNone/>
              <a:defRPr sz="28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userDrawn="1">
            <p:ph type="dt" sz="half" idx="10"/>
          </p:nvPr>
        </p:nvSpPr>
        <p:spPr>
          <a:xfrm>
            <a:off x="838200" y="6356350"/>
            <a:ext cx="11557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white">
                    <a:lumMod val="65000"/>
                  </a:prstClr>
                </a:solidFill>
                <a:effectLst/>
                <a:uLnTx/>
                <a:uFillTx/>
                <a:latin typeface="Calibri" panose="020F0502020204030204"/>
                <a:ea typeface="+mn-ea"/>
                <a:cs typeface="+mn-cs"/>
              </a:rPr>
              <a:t>Date</a:t>
            </a:r>
            <a:endParaRPr kumimoji="0" lang="en-US" sz="1200"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sp>
        <p:nvSpPr>
          <p:cNvPr id="5" name="Footer Placeholder 4"/>
          <p:cNvSpPr>
            <a:spLocks noGrp="1"/>
          </p:cNvSpPr>
          <p:nvPr userDrawn="1">
            <p:ph type="ftr" sz="quarter" idx="11"/>
          </p:nvPr>
        </p:nvSpPr>
        <p:spPr>
          <a:xfrm>
            <a:off x="2087980" y="6356350"/>
            <a:ext cx="5290905" cy="365125"/>
          </a:xfrm>
        </p:spPr>
        <p:txBody>
          <a:bodyPr/>
          <a:lstStyle>
            <a:lvl1pPr algn="ct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white">
                    <a:lumMod val="65000"/>
                  </a:prstClr>
                </a:solidFill>
                <a:effectLst/>
                <a:uLnTx/>
                <a:uFillTx/>
                <a:latin typeface="Calibri" panose="020F0502020204030204"/>
                <a:ea typeface="+mn-ea"/>
                <a:cs typeface="+mn-cs"/>
              </a:rPr>
              <a:t>Your Footer Here</a:t>
            </a:r>
            <a:endParaRPr kumimoji="0" lang="en-US" sz="1200"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grpSp>
        <p:nvGrpSpPr>
          <p:cNvPr id="11" name="Group 10"/>
          <p:cNvGrpSpPr/>
          <p:nvPr userDrawn="1"/>
        </p:nvGrpSpPr>
        <p:grpSpPr>
          <a:xfrm>
            <a:off x="5875370" y="32447"/>
            <a:ext cx="7328492" cy="8356199"/>
            <a:chOff x="5875370" y="32447"/>
            <a:chExt cx="7328492" cy="8356199"/>
          </a:xfrm>
        </p:grpSpPr>
        <p:sp>
          <p:nvSpPr>
            <p:cNvPr id="88" name="Freeform 87"/>
            <p:cNvSpPr/>
            <p:nvPr userDrawn="1"/>
          </p:nvSpPr>
          <p:spPr>
            <a:xfrm rot="2345305">
              <a:off x="8322268" y="1103232"/>
              <a:ext cx="4881594" cy="7285414"/>
            </a:xfrm>
            <a:custGeom>
              <a:avLst/>
              <a:gdLst>
                <a:gd name="connsiteX0" fmla="*/ 1322670 w 4881594"/>
                <a:gd name="connsiteY0" fmla="*/ 0 h 7285414"/>
                <a:gd name="connsiteX1" fmla="*/ 4881594 w 4881594"/>
                <a:gd name="connsiteY1" fmla="*/ 4381063 h 7285414"/>
                <a:gd name="connsiteX2" fmla="*/ 1306314 w 4881594"/>
                <a:gd name="connsiteY2" fmla="*/ 7285414 h 7285414"/>
                <a:gd name="connsiteX3" fmla="*/ 1103848 w 4881594"/>
                <a:gd name="connsiteY3" fmla="*/ 7082073 h 7285414"/>
                <a:gd name="connsiteX4" fmla="*/ 0 w 4881594"/>
                <a:gd name="connsiteY4" fmla="*/ 3649944 h 7285414"/>
                <a:gd name="connsiteX5" fmla="*/ 1310277 w 4881594"/>
                <a:gd name="connsiteY5" fmla="*/ 10494 h 7285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1594" h="7285414">
                  <a:moveTo>
                    <a:pt x="1322670" y="0"/>
                  </a:moveTo>
                  <a:lnTo>
                    <a:pt x="4881594" y="4381063"/>
                  </a:lnTo>
                  <a:lnTo>
                    <a:pt x="1306314" y="7285414"/>
                  </a:lnTo>
                  <a:lnTo>
                    <a:pt x="1103848" y="7082073"/>
                  </a:lnTo>
                  <a:cubicBezTo>
                    <a:pt x="437865" y="6338264"/>
                    <a:pt x="0" y="5078638"/>
                    <a:pt x="0" y="3649944"/>
                  </a:cubicBezTo>
                  <a:cubicBezTo>
                    <a:pt x="0" y="2078381"/>
                    <a:pt x="529817" y="711390"/>
                    <a:pt x="1310277" y="10494"/>
                  </a:cubicBezTo>
                  <a:close/>
                </a:path>
              </a:pathLst>
            </a:custGeom>
            <a:solidFill>
              <a:srgbClr val="7A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 name="Group 5"/>
            <p:cNvGrpSpPr/>
            <p:nvPr userDrawn="1"/>
          </p:nvGrpSpPr>
          <p:grpSpPr>
            <a:xfrm>
              <a:off x="5875370" y="32447"/>
              <a:ext cx="6755232" cy="8241800"/>
              <a:chOff x="5875370" y="32447"/>
              <a:chExt cx="6755232" cy="8241800"/>
            </a:xfrm>
          </p:grpSpPr>
          <p:sp>
            <p:nvSpPr>
              <p:cNvPr id="90" name="Freeform 89"/>
              <p:cNvSpPr/>
              <p:nvPr userDrawn="1"/>
            </p:nvSpPr>
            <p:spPr>
              <a:xfrm rot="2345305">
                <a:off x="8402458" y="788233"/>
                <a:ext cx="4228144" cy="7486014"/>
              </a:xfrm>
              <a:custGeom>
                <a:avLst/>
                <a:gdLst>
                  <a:gd name="connsiteX0" fmla="*/ 1232094 w 4228144"/>
                  <a:gd name="connsiteY0" fmla="*/ 0 h 7486014"/>
                  <a:gd name="connsiteX1" fmla="*/ 4226192 w 4228144"/>
                  <a:gd name="connsiteY1" fmla="*/ 3685759 h 7486014"/>
                  <a:gd name="connsiteX2" fmla="*/ 4228144 w 4228144"/>
                  <a:gd name="connsiteY2" fmla="*/ 3761444 h 7486014"/>
                  <a:gd name="connsiteX3" fmla="*/ 4133100 w 4228144"/>
                  <a:gd name="connsiteY3" fmla="*/ 4992258 h 7486014"/>
                  <a:gd name="connsiteX4" fmla="*/ 4109220 w 4228144"/>
                  <a:gd name="connsiteY4" fmla="*/ 5119994 h 7486014"/>
                  <a:gd name="connsiteX5" fmla="*/ 1196631 w 4228144"/>
                  <a:gd name="connsiteY5" fmla="*/ 7486014 h 7486014"/>
                  <a:gd name="connsiteX6" fmla="*/ 1106380 w 4228144"/>
                  <a:gd name="connsiteY6" fmla="*/ 7400895 h 7486014"/>
                  <a:gd name="connsiteX7" fmla="*/ 0 w 4228144"/>
                  <a:gd name="connsiteY7" fmla="*/ 3761444 h 7486014"/>
                  <a:gd name="connsiteX8" fmla="*/ 1197535 w 4228144"/>
                  <a:gd name="connsiteY8" fmla="*/ 30589 h 748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8144" h="7486014">
                    <a:moveTo>
                      <a:pt x="1232094" y="0"/>
                    </a:moveTo>
                    <a:lnTo>
                      <a:pt x="4226192" y="3685759"/>
                    </a:lnTo>
                    <a:lnTo>
                      <a:pt x="4228144" y="3761444"/>
                    </a:lnTo>
                    <a:cubicBezTo>
                      <a:pt x="4228145" y="4190052"/>
                      <a:pt x="4194869" y="4603444"/>
                      <a:pt x="4133100" y="4992258"/>
                    </a:cubicBezTo>
                    <a:lnTo>
                      <a:pt x="4109220" y="5119994"/>
                    </a:lnTo>
                    <a:lnTo>
                      <a:pt x="1196631" y="7486014"/>
                    </a:lnTo>
                    <a:lnTo>
                      <a:pt x="1106380" y="7400895"/>
                    </a:lnTo>
                    <a:cubicBezTo>
                      <a:pt x="447370" y="6699998"/>
                      <a:pt x="0" y="5333007"/>
                      <a:pt x="0" y="3761444"/>
                    </a:cubicBezTo>
                    <a:cubicBezTo>
                      <a:pt x="1" y="2118446"/>
                      <a:pt x="488965" y="699041"/>
                      <a:pt x="1197535" y="30589"/>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Freeform 91"/>
              <p:cNvSpPr/>
              <p:nvPr userDrawn="1"/>
            </p:nvSpPr>
            <p:spPr>
              <a:xfrm rot="2345305">
                <a:off x="8678089" y="1127426"/>
                <a:ext cx="3387026" cy="6556480"/>
              </a:xfrm>
              <a:custGeom>
                <a:avLst/>
                <a:gdLst>
                  <a:gd name="connsiteX0" fmla="*/ 1034322 w 3387026"/>
                  <a:gd name="connsiteY0" fmla="*/ 200246 h 6556480"/>
                  <a:gd name="connsiteX1" fmla="*/ 1352212 w 3387026"/>
                  <a:gd name="connsiteY1" fmla="*/ 7049 h 6556480"/>
                  <a:gd name="connsiteX2" fmla="*/ 1375806 w 3387026"/>
                  <a:gd name="connsiteY2" fmla="*/ 0 h 6556480"/>
                  <a:gd name="connsiteX3" fmla="*/ 3328554 w 3387026"/>
                  <a:gd name="connsiteY3" fmla="*/ 2403848 h 6556480"/>
                  <a:gd name="connsiteX4" fmla="*/ 3352620 w 3387026"/>
                  <a:gd name="connsiteY4" fmla="*/ 2587095 h 6556480"/>
                  <a:gd name="connsiteX5" fmla="*/ 3387026 w 3387026"/>
                  <a:gd name="connsiteY5" fmla="*/ 3255308 h 6556480"/>
                  <a:gd name="connsiteX6" fmla="*/ 3000310 w 3387026"/>
                  <a:gd name="connsiteY6" fmla="*/ 5364351 h 6556480"/>
                  <a:gd name="connsiteX7" fmla="*/ 2991487 w 3387026"/>
                  <a:gd name="connsiteY7" fmla="*/ 5383357 h 6556480"/>
                  <a:gd name="connsiteX8" fmla="*/ 1547363 w 3387026"/>
                  <a:gd name="connsiteY8" fmla="*/ 6556480 h 6556480"/>
                  <a:gd name="connsiteX9" fmla="*/ 1520362 w 3387026"/>
                  <a:gd name="connsiteY9" fmla="*/ 6553810 h 6556480"/>
                  <a:gd name="connsiteX10" fmla="*/ 0 w 3387026"/>
                  <a:gd name="connsiteY10" fmla="*/ 3255308 h 6556480"/>
                  <a:gd name="connsiteX11" fmla="*/ 1034322 w 3387026"/>
                  <a:gd name="connsiteY11" fmla="*/ 200246 h 655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7026" h="6556480">
                    <a:moveTo>
                      <a:pt x="1034322" y="200246"/>
                    </a:moveTo>
                    <a:cubicBezTo>
                      <a:pt x="1135626" y="116356"/>
                      <a:pt x="1241968" y="51217"/>
                      <a:pt x="1352212" y="7049"/>
                    </a:cubicBezTo>
                    <a:lnTo>
                      <a:pt x="1375806" y="0"/>
                    </a:lnTo>
                    <a:lnTo>
                      <a:pt x="3328554" y="2403848"/>
                    </a:lnTo>
                    <a:lnTo>
                      <a:pt x="3352620" y="2587095"/>
                    </a:lnTo>
                    <a:cubicBezTo>
                      <a:pt x="3375179" y="2802934"/>
                      <a:pt x="3387026" y="3026412"/>
                      <a:pt x="3387026" y="3255308"/>
                    </a:cubicBezTo>
                    <a:cubicBezTo>
                      <a:pt x="3387026" y="4056444"/>
                      <a:pt x="3241900" y="4791216"/>
                      <a:pt x="3000310" y="5364351"/>
                    </a:cubicBezTo>
                    <a:lnTo>
                      <a:pt x="2991487" y="5383357"/>
                    </a:lnTo>
                    <a:lnTo>
                      <a:pt x="1547363" y="6556480"/>
                    </a:lnTo>
                    <a:lnTo>
                      <a:pt x="1520362" y="6553810"/>
                    </a:lnTo>
                    <a:cubicBezTo>
                      <a:pt x="666398" y="6384017"/>
                      <a:pt x="0" y="4972027"/>
                      <a:pt x="0" y="3255308"/>
                    </a:cubicBezTo>
                    <a:cubicBezTo>
                      <a:pt x="0" y="1881933"/>
                      <a:pt x="426495" y="703584"/>
                      <a:pt x="1034322" y="20024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 name="Freeform 93"/>
              <p:cNvSpPr/>
              <p:nvPr userDrawn="1"/>
            </p:nvSpPr>
            <p:spPr>
              <a:xfrm rot="2345305">
                <a:off x="8933158" y="1494381"/>
                <a:ext cx="2838812" cy="5629770"/>
              </a:xfrm>
              <a:custGeom>
                <a:avLst/>
                <a:gdLst>
                  <a:gd name="connsiteX0" fmla="*/ 866909 w 2838812"/>
                  <a:gd name="connsiteY0" fmla="*/ 221208 h 5629770"/>
                  <a:gd name="connsiteX1" fmla="*/ 1419406 w 2838812"/>
                  <a:gd name="connsiteY1" fmla="*/ 0 h 5629770"/>
                  <a:gd name="connsiteX2" fmla="*/ 1510002 w 2838812"/>
                  <a:gd name="connsiteY2" fmla="*/ 9073 h 5629770"/>
                  <a:gd name="connsiteX3" fmla="*/ 2648226 w 2838812"/>
                  <a:gd name="connsiteY3" fmla="*/ 1410236 h 5629770"/>
                  <a:gd name="connsiteX4" fmla="*/ 2667497 w 2838812"/>
                  <a:gd name="connsiteY4" fmla="*/ 1473144 h 5629770"/>
                  <a:gd name="connsiteX5" fmla="*/ 2838812 w 2838812"/>
                  <a:gd name="connsiteY5" fmla="*/ 2814885 h 5629770"/>
                  <a:gd name="connsiteX6" fmla="*/ 1419406 w 2838812"/>
                  <a:gd name="connsiteY6" fmla="*/ 5629770 h 5629770"/>
                  <a:gd name="connsiteX7" fmla="*/ 0 w 2838812"/>
                  <a:gd name="connsiteY7" fmla="*/ 2814885 h 5629770"/>
                  <a:gd name="connsiteX8" fmla="*/ 866909 w 2838812"/>
                  <a:gd name="connsiteY8" fmla="*/ 221208 h 562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8812" h="5629770">
                    <a:moveTo>
                      <a:pt x="866909" y="221208"/>
                    </a:moveTo>
                    <a:cubicBezTo>
                      <a:pt x="1036725" y="78767"/>
                      <a:pt x="1223427" y="0"/>
                      <a:pt x="1419406" y="0"/>
                    </a:cubicBezTo>
                    <a:lnTo>
                      <a:pt x="1510002" y="9073"/>
                    </a:lnTo>
                    <a:lnTo>
                      <a:pt x="2648226" y="1410236"/>
                    </a:lnTo>
                    <a:lnTo>
                      <a:pt x="2667497" y="1473144"/>
                    </a:lnTo>
                    <a:cubicBezTo>
                      <a:pt x="2776753" y="1871994"/>
                      <a:pt x="2838813" y="2329067"/>
                      <a:pt x="2838812" y="2814885"/>
                    </a:cubicBezTo>
                    <a:cubicBezTo>
                      <a:pt x="2838812" y="4369503"/>
                      <a:pt x="2203322" y="5629770"/>
                      <a:pt x="1419406" y="5629770"/>
                    </a:cubicBezTo>
                    <a:cubicBezTo>
                      <a:pt x="635490" y="5629770"/>
                      <a:pt x="0" y="4369503"/>
                      <a:pt x="0" y="2814885"/>
                    </a:cubicBezTo>
                    <a:cubicBezTo>
                      <a:pt x="0" y="1648922"/>
                      <a:pt x="357463" y="648531"/>
                      <a:pt x="866909" y="221208"/>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p:cNvSpPr/>
              <p:nvPr userDrawn="1"/>
            </p:nvSpPr>
            <p:spPr>
              <a:xfrm rot="2443880">
                <a:off x="9209475" y="2006503"/>
                <a:ext cx="2143353" cy="441224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p:cNvSpPr/>
              <p:nvPr userDrawn="1"/>
            </p:nvSpPr>
            <p:spPr>
              <a:xfrm rot="2443880">
                <a:off x="9455217" y="2568049"/>
                <a:ext cx="1571354" cy="323474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p:cNvSpPr/>
              <p:nvPr userDrawn="1"/>
            </p:nvSpPr>
            <p:spPr>
              <a:xfrm rot="2415006">
                <a:off x="9696317" y="3062541"/>
                <a:ext cx="1045212" cy="216498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p:cNvSpPr/>
              <p:nvPr userDrawn="1"/>
            </p:nvSpPr>
            <p:spPr>
              <a:xfrm rot="2415006">
                <a:off x="9870282" y="3502969"/>
                <a:ext cx="627063" cy="129885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6" name="Freeform 95"/>
              <p:cNvSpPr>
                <a:spLocks/>
              </p:cNvSpPr>
              <p:nvPr/>
            </p:nvSpPr>
            <p:spPr bwMode="auto">
              <a:xfrm rot="16200000">
                <a:off x="7505852" y="4127617"/>
                <a:ext cx="2746466" cy="2714299"/>
              </a:xfrm>
              <a:custGeom>
                <a:avLst/>
                <a:gdLst>
                  <a:gd name="connsiteX0" fmla="*/ 1119279 w 2746466"/>
                  <a:gd name="connsiteY0" fmla="*/ 1496687 h 2714299"/>
                  <a:gd name="connsiteX1" fmla="*/ 1118485 w 2746466"/>
                  <a:gd name="connsiteY1" fmla="*/ 1496157 h 2714299"/>
                  <a:gd name="connsiteX2" fmla="*/ 1117691 w 2746466"/>
                  <a:gd name="connsiteY2" fmla="*/ 1495099 h 2714299"/>
                  <a:gd name="connsiteX3" fmla="*/ 1146791 w 2746466"/>
                  <a:gd name="connsiteY3" fmla="*/ 1482129 h 2714299"/>
                  <a:gd name="connsiteX4" fmla="*/ 1132338 w 2746466"/>
                  <a:gd name="connsiteY4" fmla="*/ 1492335 h 2714299"/>
                  <a:gd name="connsiteX5" fmla="*/ 1122445 w 2746466"/>
                  <a:gd name="connsiteY5" fmla="*/ 1496685 h 2714299"/>
                  <a:gd name="connsiteX6" fmla="*/ 1122453 w 2746466"/>
                  <a:gd name="connsiteY6" fmla="*/ 1496687 h 2714299"/>
                  <a:gd name="connsiteX7" fmla="*/ 1132375 w 2746466"/>
                  <a:gd name="connsiteY7" fmla="*/ 1492321 h 2714299"/>
                  <a:gd name="connsiteX8" fmla="*/ 1166414 w 2746466"/>
                  <a:gd name="connsiteY8" fmla="*/ 1466371 h 2714299"/>
                  <a:gd name="connsiteX9" fmla="*/ 1161588 w 2746466"/>
                  <a:gd name="connsiteY9" fmla="*/ 1470605 h 2714299"/>
                  <a:gd name="connsiteX10" fmla="*/ 1155334 w 2746466"/>
                  <a:gd name="connsiteY10" fmla="*/ 1476091 h 2714299"/>
                  <a:gd name="connsiteX11" fmla="*/ 1155394 w 2746466"/>
                  <a:gd name="connsiteY11" fmla="*/ 1476049 h 2714299"/>
                  <a:gd name="connsiteX12" fmla="*/ 1233541 w 2746466"/>
                  <a:gd name="connsiteY12" fmla="*/ 1488373 h 2714299"/>
                  <a:gd name="connsiteX13" fmla="*/ 1196765 w 2746466"/>
                  <a:gd name="connsiteY13" fmla="*/ 1520077 h 2714299"/>
                  <a:gd name="connsiteX14" fmla="*/ 1174442 w 2746466"/>
                  <a:gd name="connsiteY14" fmla="*/ 1536325 h 2714299"/>
                  <a:gd name="connsiteX15" fmla="*/ 1179206 w 2746466"/>
                  <a:gd name="connsiteY15" fmla="*/ 1533937 h 2714299"/>
                  <a:gd name="connsiteX16" fmla="*/ 1189922 w 2746466"/>
                  <a:gd name="connsiteY16" fmla="*/ 1525981 h 2714299"/>
                  <a:gd name="connsiteX17" fmla="*/ 1216116 w 2746466"/>
                  <a:gd name="connsiteY17" fmla="*/ 1504899 h 2714299"/>
                  <a:gd name="connsiteX18" fmla="*/ 1298615 w 2746466"/>
                  <a:gd name="connsiteY18" fmla="*/ 1425865 h 2714299"/>
                  <a:gd name="connsiteX19" fmla="*/ 1271825 w 2746466"/>
                  <a:gd name="connsiteY19" fmla="*/ 1452065 h 2714299"/>
                  <a:gd name="connsiteX20" fmla="*/ 1289935 w 2746466"/>
                  <a:gd name="connsiteY20" fmla="*/ 1434889 h 2714299"/>
                  <a:gd name="connsiteX21" fmla="*/ 1397693 w 2746466"/>
                  <a:gd name="connsiteY21" fmla="*/ 1316601 h 2714299"/>
                  <a:gd name="connsiteX22" fmla="*/ 1363479 w 2746466"/>
                  <a:gd name="connsiteY22" fmla="*/ 1356767 h 2714299"/>
                  <a:gd name="connsiteX23" fmla="*/ 1332444 w 2746466"/>
                  <a:gd name="connsiteY23" fmla="*/ 1390541 h 2714299"/>
                  <a:gd name="connsiteX24" fmla="*/ 1316647 w 2746466"/>
                  <a:gd name="connsiteY24" fmla="*/ 1407115 h 2714299"/>
                  <a:gd name="connsiteX25" fmla="*/ 1332400 w 2746466"/>
                  <a:gd name="connsiteY25" fmla="*/ 1390735 h 2714299"/>
                  <a:gd name="connsiteX26" fmla="*/ 1374072 w 2746466"/>
                  <a:gd name="connsiteY26" fmla="*/ 1345389 h 2714299"/>
                  <a:gd name="connsiteX27" fmla="*/ 1445585 w 2746466"/>
                  <a:gd name="connsiteY27" fmla="*/ 1256395 h 2714299"/>
                  <a:gd name="connsiteX28" fmla="*/ 1424736 w 2746466"/>
                  <a:gd name="connsiteY28" fmla="*/ 1283639 h 2714299"/>
                  <a:gd name="connsiteX29" fmla="*/ 1438366 w 2746466"/>
                  <a:gd name="connsiteY29" fmla="*/ 1267027 h 2714299"/>
                  <a:gd name="connsiteX30" fmla="*/ 1464682 w 2746466"/>
                  <a:gd name="connsiteY30" fmla="*/ 1227365 h 2714299"/>
                  <a:gd name="connsiteX31" fmla="*/ 1463327 w 2746466"/>
                  <a:gd name="connsiteY31" fmla="*/ 1229609 h 2714299"/>
                  <a:gd name="connsiteX32" fmla="*/ 1464560 w 2746466"/>
                  <a:gd name="connsiteY32" fmla="*/ 1227647 h 2714299"/>
                  <a:gd name="connsiteX33" fmla="*/ 1475921 w 2746466"/>
                  <a:gd name="connsiteY33" fmla="*/ 1255093 h 2714299"/>
                  <a:gd name="connsiteX34" fmla="*/ 1475189 w 2746466"/>
                  <a:gd name="connsiteY34" fmla="*/ 1255665 h 2714299"/>
                  <a:gd name="connsiteX35" fmla="*/ 1457444 w 2746466"/>
                  <a:gd name="connsiteY35" fmla="*/ 1281579 h 2714299"/>
                  <a:gd name="connsiteX36" fmla="*/ 1392103 w 2746466"/>
                  <a:gd name="connsiteY36" fmla="*/ 1360105 h 2714299"/>
                  <a:gd name="connsiteX37" fmla="*/ 1392183 w 2746466"/>
                  <a:gd name="connsiteY37" fmla="*/ 1360017 h 2714299"/>
                  <a:gd name="connsiteX38" fmla="*/ 1457750 w 2746466"/>
                  <a:gd name="connsiteY38" fmla="*/ 1281529 h 2714299"/>
                  <a:gd name="connsiteX39" fmla="*/ 2746466 w 2746466"/>
                  <a:gd name="connsiteY39" fmla="*/ 2686107 h 2714299"/>
                  <a:gd name="connsiteX40" fmla="*/ 2738521 w 2746466"/>
                  <a:gd name="connsiteY40" fmla="*/ 2694445 h 2714299"/>
                  <a:gd name="connsiteX41" fmla="*/ 2733357 w 2746466"/>
                  <a:gd name="connsiteY41" fmla="*/ 2700005 h 2714299"/>
                  <a:gd name="connsiteX42" fmla="*/ 2727796 w 2746466"/>
                  <a:gd name="connsiteY42" fmla="*/ 2705563 h 2714299"/>
                  <a:gd name="connsiteX43" fmla="*/ 2719851 w 2746466"/>
                  <a:gd name="connsiteY43" fmla="*/ 2714299 h 2714299"/>
                  <a:gd name="connsiteX44" fmla="*/ 2686483 w 2746466"/>
                  <a:gd name="connsiteY44" fmla="*/ 2691665 h 2714299"/>
                  <a:gd name="connsiteX45" fmla="*/ 2516861 w 2746466"/>
                  <a:gd name="connsiteY45" fmla="*/ 2574531 h 2714299"/>
                  <a:gd name="connsiteX46" fmla="*/ 2405236 w 2746466"/>
                  <a:gd name="connsiteY46" fmla="*/ 2493131 h 2714299"/>
                  <a:gd name="connsiteX47" fmla="*/ 2366307 w 2746466"/>
                  <a:gd name="connsiteY47" fmla="*/ 2462161 h 2714299"/>
                  <a:gd name="connsiteX48" fmla="*/ 2325788 w 2746466"/>
                  <a:gd name="connsiteY48" fmla="*/ 2426821 h 2714299"/>
                  <a:gd name="connsiteX49" fmla="*/ 2189534 w 2746466"/>
                  <a:gd name="connsiteY49" fmla="*/ 2300553 h 2714299"/>
                  <a:gd name="connsiteX50" fmla="*/ 1959532 w 2746466"/>
                  <a:gd name="connsiteY50" fmla="*/ 2082563 h 2714299"/>
                  <a:gd name="connsiteX51" fmla="*/ 1886110 w 2746466"/>
                  <a:gd name="connsiteY51" fmla="*/ 2013055 h 2714299"/>
                  <a:gd name="connsiteX52" fmla="*/ 1872678 w 2746466"/>
                  <a:gd name="connsiteY52" fmla="*/ 2022143 h 2714299"/>
                  <a:gd name="connsiteX53" fmla="*/ 1868317 w 2746466"/>
                  <a:gd name="connsiteY53" fmla="*/ 2024923 h 2714299"/>
                  <a:gd name="connsiteX54" fmla="*/ 1862766 w 2746466"/>
                  <a:gd name="connsiteY54" fmla="*/ 2027703 h 2714299"/>
                  <a:gd name="connsiteX55" fmla="*/ 1856819 w 2746466"/>
                  <a:gd name="connsiteY55" fmla="*/ 2030085 h 2714299"/>
                  <a:gd name="connsiteX56" fmla="*/ 1852061 w 2746466"/>
                  <a:gd name="connsiteY56" fmla="*/ 2030879 h 2714299"/>
                  <a:gd name="connsiteX57" fmla="*/ 1845321 w 2746466"/>
                  <a:gd name="connsiteY57" fmla="*/ 2031673 h 2714299"/>
                  <a:gd name="connsiteX58" fmla="*/ 1836994 w 2746466"/>
                  <a:gd name="connsiteY58" fmla="*/ 2031277 h 2714299"/>
                  <a:gd name="connsiteX59" fmla="*/ 1823910 w 2746466"/>
                  <a:gd name="connsiteY59" fmla="*/ 2029291 h 2714299"/>
                  <a:gd name="connsiteX60" fmla="*/ 1775142 w 2746466"/>
                  <a:gd name="connsiteY60" fmla="*/ 2015393 h 2714299"/>
                  <a:gd name="connsiteX61" fmla="*/ 1708532 w 2746466"/>
                  <a:gd name="connsiteY61" fmla="*/ 1991569 h 2714299"/>
                  <a:gd name="connsiteX62" fmla="*/ 1634786 w 2746466"/>
                  <a:gd name="connsiteY62" fmla="*/ 1960597 h 2714299"/>
                  <a:gd name="connsiteX63" fmla="*/ 1598309 w 2746466"/>
                  <a:gd name="connsiteY63" fmla="*/ 1942729 h 2714299"/>
                  <a:gd name="connsiteX64" fmla="*/ 1579674 w 2746466"/>
                  <a:gd name="connsiteY64" fmla="*/ 1932803 h 2714299"/>
                  <a:gd name="connsiteX65" fmla="*/ 1541215 w 2746466"/>
                  <a:gd name="connsiteY65" fmla="*/ 1907787 h 2714299"/>
                  <a:gd name="connsiteX66" fmla="*/ 1481345 w 2746466"/>
                  <a:gd name="connsiteY66" fmla="*/ 1859741 h 2714299"/>
                  <a:gd name="connsiteX67" fmla="*/ 1358037 w 2746466"/>
                  <a:gd name="connsiteY67" fmla="*/ 1742603 h 2714299"/>
                  <a:gd name="connsiteX68" fmla="*/ 1283497 w 2746466"/>
                  <a:gd name="connsiteY68" fmla="*/ 1667159 h 2714299"/>
                  <a:gd name="connsiteX69" fmla="*/ 1251382 w 2746466"/>
                  <a:gd name="connsiteY69" fmla="*/ 1634599 h 2714299"/>
                  <a:gd name="connsiteX70" fmla="*/ 1193891 w 2746466"/>
                  <a:gd name="connsiteY70" fmla="*/ 1574245 h 2714299"/>
                  <a:gd name="connsiteX71" fmla="*/ 1196667 w 2746466"/>
                  <a:gd name="connsiteY71" fmla="*/ 1575039 h 2714299"/>
                  <a:gd name="connsiteX72" fmla="*/ 1206975 w 2746466"/>
                  <a:gd name="connsiteY72" fmla="*/ 1570671 h 2714299"/>
                  <a:gd name="connsiteX73" fmla="*/ 1230368 w 2746466"/>
                  <a:gd name="connsiteY73" fmla="*/ 1554391 h 2714299"/>
                  <a:gd name="connsiteX74" fmla="*/ 1277154 w 2746466"/>
                  <a:gd name="connsiteY74" fmla="*/ 1513095 h 2714299"/>
                  <a:gd name="connsiteX75" fmla="*/ 1335834 w 2746466"/>
                  <a:gd name="connsiteY75" fmla="*/ 1455917 h 2714299"/>
                  <a:gd name="connsiteX76" fmla="*/ 1342162 w 2746466"/>
                  <a:gd name="connsiteY76" fmla="*/ 1449177 h 2714299"/>
                  <a:gd name="connsiteX77" fmla="*/ 1336153 w 2746466"/>
                  <a:gd name="connsiteY77" fmla="*/ 1455551 h 2714299"/>
                  <a:gd name="connsiteX78" fmla="*/ 1277341 w 2746466"/>
                  <a:gd name="connsiteY78" fmla="*/ 1512635 h 2714299"/>
                  <a:gd name="connsiteX79" fmla="*/ 1230451 w 2746466"/>
                  <a:gd name="connsiteY79" fmla="*/ 1553861 h 2714299"/>
                  <a:gd name="connsiteX80" fmla="*/ 1207006 w 2746466"/>
                  <a:gd name="connsiteY80" fmla="*/ 1570113 h 2714299"/>
                  <a:gd name="connsiteX81" fmla="*/ 1196674 w 2746466"/>
                  <a:gd name="connsiteY81" fmla="*/ 1574473 h 2714299"/>
                  <a:gd name="connsiteX82" fmla="*/ 1193893 w 2746466"/>
                  <a:gd name="connsiteY82" fmla="*/ 1573681 h 2714299"/>
                  <a:gd name="connsiteX83" fmla="*/ 1193495 w 2746466"/>
                  <a:gd name="connsiteY83" fmla="*/ 1572889 h 2714299"/>
                  <a:gd name="connsiteX84" fmla="*/ 1192303 w 2746466"/>
                  <a:gd name="connsiteY84" fmla="*/ 1569321 h 2714299"/>
                  <a:gd name="connsiteX85" fmla="*/ 1199059 w 2746466"/>
                  <a:gd name="connsiteY85" fmla="*/ 1553861 h 2714299"/>
                  <a:gd name="connsiteX86" fmla="*/ 1204599 w 2746466"/>
                  <a:gd name="connsiteY86" fmla="*/ 1544955 h 2714299"/>
                  <a:gd name="connsiteX87" fmla="*/ 1195826 w 2746466"/>
                  <a:gd name="connsiteY87" fmla="*/ 1551463 h 2714299"/>
                  <a:gd name="connsiteX88" fmla="*/ 1181575 w 2746466"/>
                  <a:gd name="connsiteY88" fmla="*/ 1558599 h 2714299"/>
                  <a:gd name="connsiteX89" fmla="*/ 1181106 w 2746466"/>
                  <a:gd name="connsiteY89" fmla="*/ 1558443 h 2714299"/>
                  <a:gd name="connsiteX90" fmla="*/ 1180794 w 2746466"/>
                  <a:gd name="connsiteY90" fmla="*/ 1558599 h 2714299"/>
                  <a:gd name="connsiteX91" fmla="*/ 1177222 w 2746466"/>
                  <a:gd name="connsiteY91" fmla="*/ 1557405 h 2714299"/>
                  <a:gd name="connsiteX92" fmla="*/ 1176825 w 2746466"/>
                  <a:gd name="connsiteY92" fmla="*/ 1557007 h 2714299"/>
                  <a:gd name="connsiteX93" fmla="*/ 1168888 w 2746466"/>
                  <a:gd name="connsiteY93" fmla="*/ 1548655 h 2714299"/>
                  <a:gd name="connsiteX94" fmla="*/ 1160553 w 2746466"/>
                  <a:gd name="connsiteY94" fmla="*/ 1540699 h 2714299"/>
                  <a:gd name="connsiteX95" fmla="*/ 1164125 w 2746466"/>
                  <a:gd name="connsiteY95" fmla="*/ 1541495 h 2714299"/>
                  <a:gd name="connsiteX96" fmla="*/ 1170724 w 2746466"/>
                  <a:gd name="connsiteY96" fmla="*/ 1538187 h 2714299"/>
                  <a:gd name="connsiteX97" fmla="*/ 1163343 w 2746466"/>
                  <a:gd name="connsiteY97" fmla="*/ 1541135 h 2714299"/>
                  <a:gd name="connsiteX98" fmla="*/ 1160160 w 2746466"/>
                  <a:gd name="connsiteY98" fmla="*/ 1540341 h 2714299"/>
                  <a:gd name="connsiteX99" fmla="*/ 1159364 w 2746466"/>
                  <a:gd name="connsiteY99" fmla="*/ 1539149 h 2714299"/>
                  <a:gd name="connsiteX100" fmla="*/ 1158966 w 2746466"/>
                  <a:gd name="connsiteY100" fmla="*/ 1535573 h 2714299"/>
                  <a:gd name="connsiteX101" fmla="*/ 1165332 w 2746466"/>
                  <a:gd name="connsiteY101" fmla="*/ 1520077 h 2714299"/>
                  <a:gd name="connsiteX102" fmla="*/ 1172318 w 2746466"/>
                  <a:gd name="connsiteY102" fmla="*/ 1510163 h 2714299"/>
                  <a:gd name="connsiteX103" fmla="*/ 1162935 w 2746466"/>
                  <a:gd name="connsiteY103" fmla="*/ 1516529 h 2714299"/>
                  <a:gd name="connsiteX104" fmla="*/ 1148647 w 2746466"/>
                  <a:gd name="connsiteY104" fmla="*/ 1523673 h 2714299"/>
                  <a:gd name="connsiteX105" fmla="*/ 1148107 w 2746466"/>
                  <a:gd name="connsiteY105" fmla="*/ 1523553 h 2714299"/>
                  <a:gd name="connsiteX106" fmla="*/ 1147866 w 2746466"/>
                  <a:gd name="connsiteY106" fmla="*/ 1523673 h 2714299"/>
                  <a:gd name="connsiteX107" fmla="*/ 1144285 w 2746466"/>
                  <a:gd name="connsiteY107" fmla="*/ 1522881 h 2714299"/>
                  <a:gd name="connsiteX108" fmla="*/ 1144285 w 2746466"/>
                  <a:gd name="connsiteY108" fmla="*/ 1522485 h 2714299"/>
                  <a:gd name="connsiteX109" fmla="*/ 1143651 w 2746466"/>
                  <a:gd name="connsiteY109" fmla="*/ 1521015 h 2714299"/>
                  <a:gd name="connsiteX110" fmla="*/ 1132375 w 2746466"/>
                  <a:gd name="connsiteY110" fmla="*/ 1509387 h 2714299"/>
                  <a:gd name="connsiteX111" fmla="*/ 1119282 w 2746466"/>
                  <a:gd name="connsiteY111" fmla="*/ 1495897 h 2714299"/>
                  <a:gd name="connsiteX112" fmla="*/ 1119275 w 2746466"/>
                  <a:gd name="connsiteY112" fmla="*/ 1495895 h 2714299"/>
                  <a:gd name="connsiteX113" fmla="*/ 1118483 w 2746466"/>
                  <a:gd name="connsiteY113" fmla="*/ 1494709 h 2714299"/>
                  <a:gd name="connsiteX114" fmla="*/ 1117691 w 2746466"/>
                  <a:gd name="connsiteY114" fmla="*/ 1491149 h 2714299"/>
                  <a:gd name="connsiteX115" fmla="*/ 1124421 w 2746466"/>
                  <a:gd name="connsiteY115" fmla="*/ 1476123 h 2714299"/>
                  <a:gd name="connsiteX116" fmla="*/ 1129982 w 2746466"/>
                  <a:gd name="connsiteY116" fmla="*/ 1467299 h 2714299"/>
                  <a:gd name="connsiteX117" fmla="*/ 1120817 w 2746466"/>
                  <a:gd name="connsiteY117" fmla="*/ 1474039 h 2714299"/>
                  <a:gd name="connsiteX118" fmla="*/ 1106566 w 2746466"/>
                  <a:gd name="connsiteY118" fmla="*/ 1480811 h 2714299"/>
                  <a:gd name="connsiteX119" fmla="*/ 1106226 w 2746466"/>
                  <a:gd name="connsiteY119" fmla="*/ 1480767 h 2714299"/>
                  <a:gd name="connsiteX120" fmla="*/ 1106134 w 2746466"/>
                  <a:gd name="connsiteY120" fmla="*/ 1480811 h 2714299"/>
                  <a:gd name="connsiteX121" fmla="*/ 1102963 w 2746466"/>
                  <a:gd name="connsiteY121" fmla="*/ 1480415 h 2714299"/>
                  <a:gd name="connsiteX122" fmla="*/ 1102566 w 2746466"/>
                  <a:gd name="connsiteY122" fmla="*/ 1479619 h 2714299"/>
                  <a:gd name="connsiteX123" fmla="*/ 1083935 w 2746466"/>
                  <a:gd name="connsiteY123" fmla="*/ 1460151 h 2714299"/>
                  <a:gd name="connsiteX124" fmla="*/ 1065303 w 2746466"/>
                  <a:gd name="connsiteY124" fmla="*/ 1440683 h 2714299"/>
                  <a:gd name="connsiteX125" fmla="*/ 1067682 w 2746466"/>
                  <a:gd name="connsiteY125" fmla="*/ 1441875 h 2714299"/>
                  <a:gd name="connsiteX126" fmla="*/ 1076799 w 2746466"/>
                  <a:gd name="connsiteY126" fmla="*/ 1437901 h 2714299"/>
                  <a:gd name="connsiteX127" fmla="*/ 1099791 w 2746466"/>
                  <a:gd name="connsiteY127" fmla="*/ 1422009 h 2714299"/>
                  <a:gd name="connsiteX128" fmla="*/ 1144586 w 2746466"/>
                  <a:gd name="connsiteY128" fmla="*/ 1383073 h 2714299"/>
                  <a:gd name="connsiteX129" fmla="*/ 1200084 w 2746466"/>
                  <a:gd name="connsiteY129" fmla="*/ 1327847 h 2714299"/>
                  <a:gd name="connsiteX130" fmla="*/ 1231005 w 2746466"/>
                  <a:gd name="connsiteY130" fmla="*/ 1296061 h 2714299"/>
                  <a:gd name="connsiteX131" fmla="*/ 1260736 w 2746466"/>
                  <a:gd name="connsiteY131" fmla="*/ 1263085 h 2714299"/>
                  <a:gd name="connsiteX132" fmla="*/ 1272098 w 2746466"/>
                  <a:gd name="connsiteY132" fmla="*/ 1249827 h 2714299"/>
                  <a:gd name="connsiteX133" fmla="*/ 1261346 w 2746466"/>
                  <a:gd name="connsiteY133" fmla="*/ 1262309 h 2714299"/>
                  <a:gd name="connsiteX134" fmla="*/ 1231463 w 2746466"/>
                  <a:gd name="connsiteY134" fmla="*/ 1295291 h 2714299"/>
                  <a:gd name="connsiteX135" fmla="*/ 1200384 w 2746466"/>
                  <a:gd name="connsiteY135" fmla="*/ 1327079 h 2714299"/>
                  <a:gd name="connsiteX136" fmla="*/ 1144601 w 2746466"/>
                  <a:gd name="connsiteY136" fmla="*/ 1382313 h 2714299"/>
                  <a:gd name="connsiteX137" fmla="*/ 1099576 w 2746466"/>
                  <a:gd name="connsiteY137" fmla="*/ 1421255 h 2714299"/>
                  <a:gd name="connsiteX138" fmla="*/ 1076466 w 2746466"/>
                  <a:gd name="connsiteY138" fmla="*/ 1437149 h 2714299"/>
                  <a:gd name="connsiteX139" fmla="*/ 1067302 w 2746466"/>
                  <a:gd name="connsiteY139" fmla="*/ 1441123 h 2714299"/>
                  <a:gd name="connsiteX140" fmla="*/ 1064911 w 2746466"/>
                  <a:gd name="connsiteY140" fmla="*/ 1439931 h 2714299"/>
                  <a:gd name="connsiteX141" fmla="*/ 1064513 w 2746466"/>
                  <a:gd name="connsiteY141" fmla="*/ 1439535 h 2714299"/>
                  <a:gd name="connsiteX142" fmla="*/ 1063716 w 2746466"/>
                  <a:gd name="connsiteY142" fmla="*/ 1436355 h 2714299"/>
                  <a:gd name="connsiteX143" fmla="*/ 1069693 w 2746466"/>
                  <a:gd name="connsiteY143" fmla="*/ 1421255 h 2714299"/>
                  <a:gd name="connsiteX144" fmla="*/ 1075544 w 2746466"/>
                  <a:gd name="connsiteY144" fmla="*/ 1412179 h 2714299"/>
                  <a:gd name="connsiteX145" fmla="*/ 1067685 w 2746466"/>
                  <a:gd name="connsiteY145" fmla="*/ 1418087 h 2714299"/>
                  <a:gd name="connsiteX146" fmla="*/ 1053794 w 2746466"/>
                  <a:gd name="connsiteY146" fmla="*/ 1425249 h 2714299"/>
                  <a:gd name="connsiteX147" fmla="*/ 1053519 w 2746466"/>
                  <a:gd name="connsiteY147" fmla="*/ 1425217 h 2714299"/>
                  <a:gd name="connsiteX148" fmla="*/ 1053459 w 2746466"/>
                  <a:gd name="connsiteY148" fmla="*/ 1425249 h 2714299"/>
                  <a:gd name="connsiteX149" fmla="*/ 1049883 w 2746466"/>
                  <a:gd name="connsiteY149" fmla="*/ 1424851 h 2714299"/>
                  <a:gd name="connsiteX150" fmla="*/ 1048332 w 2746466"/>
                  <a:gd name="connsiteY150" fmla="*/ 1423295 h 2714299"/>
                  <a:gd name="connsiteX151" fmla="*/ 1048238 w 2746466"/>
                  <a:gd name="connsiteY151" fmla="*/ 1423265 h 2714299"/>
                  <a:gd name="connsiteX152" fmla="*/ 1048205 w 2746466"/>
                  <a:gd name="connsiteY152" fmla="*/ 1423165 h 2714299"/>
                  <a:gd name="connsiteX153" fmla="*/ 1023660 w 2746466"/>
                  <a:gd name="connsiteY153" fmla="*/ 1397377 h 2714299"/>
                  <a:gd name="connsiteX154" fmla="*/ 998628 w 2746466"/>
                  <a:gd name="connsiteY154" fmla="*/ 1371097 h 2714299"/>
                  <a:gd name="connsiteX155" fmla="*/ 1000615 w 2746466"/>
                  <a:gd name="connsiteY155" fmla="*/ 1371495 h 2714299"/>
                  <a:gd name="connsiteX156" fmla="*/ 1010151 w 2746466"/>
                  <a:gd name="connsiteY156" fmla="*/ 1367913 h 2714299"/>
                  <a:gd name="connsiteX157" fmla="*/ 1032401 w 2746466"/>
                  <a:gd name="connsiteY157" fmla="*/ 1353181 h 2714299"/>
                  <a:gd name="connsiteX158" fmla="*/ 1076107 w 2746466"/>
                  <a:gd name="connsiteY158" fmla="*/ 1314557 h 2714299"/>
                  <a:gd name="connsiteX159" fmla="*/ 1091528 w 2746466"/>
                  <a:gd name="connsiteY159" fmla="*/ 1299443 h 2714299"/>
                  <a:gd name="connsiteX160" fmla="*/ 1076019 w 2746466"/>
                  <a:gd name="connsiteY160" fmla="*/ 1314593 h 2714299"/>
                  <a:gd name="connsiteX161" fmla="*/ 1032363 w 2746466"/>
                  <a:gd name="connsiteY161" fmla="*/ 1353041 h 2714299"/>
                  <a:gd name="connsiteX162" fmla="*/ 1010138 w 2746466"/>
                  <a:gd name="connsiteY162" fmla="*/ 1367707 h 2714299"/>
                  <a:gd name="connsiteX163" fmla="*/ 1000613 w 2746466"/>
                  <a:gd name="connsiteY163" fmla="*/ 1371273 h 2714299"/>
                  <a:gd name="connsiteX164" fmla="*/ 998629 w 2746466"/>
                  <a:gd name="connsiteY164" fmla="*/ 1370877 h 2714299"/>
                  <a:gd name="connsiteX165" fmla="*/ 998232 w 2746466"/>
                  <a:gd name="connsiteY165" fmla="*/ 1370481 h 2714299"/>
                  <a:gd name="connsiteX166" fmla="*/ 997041 w 2746466"/>
                  <a:gd name="connsiteY166" fmla="*/ 1366913 h 2714299"/>
                  <a:gd name="connsiteX167" fmla="*/ 1003391 w 2746466"/>
                  <a:gd name="connsiteY167" fmla="*/ 1352247 h 2714299"/>
                  <a:gd name="connsiteX168" fmla="*/ 1009408 w 2746466"/>
                  <a:gd name="connsiteY168" fmla="*/ 1342703 h 2714299"/>
                  <a:gd name="connsiteX169" fmla="*/ 1000844 w 2746466"/>
                  <a:gd name="connsiteY169" fmla="*/ 1348639 h 2714299"/>
                  <a:gd name="connsiteX170" fmla="*/ 987342 w 2746466"/>
                  <a:gd name="connsiteY170" fmla="*/ 1355399 h 2714299"/>
                  <a:gd name="connsiteX171" fmla="*/ 987168 w 2746466"/>
                  <a:gd name="connsiteY171" fmla="*/ 1355377 h 2714299"/>
                  <a:gd name="connsiteX172" fmla="*/ 987125 w 2746466"/>
                  <a:gd name="connsiteY172" fmla="*/ 1355399 h 2714299"/>
                  <a:gd name="connsiteX173" fmla="*/ 983945 w 2746466"/>
                  <a:gd name="connsiteY173" fmla="*/ 1355003 h 2714299"/>
                  <a:gd name="connsiteX174" fmla="*/ 983548 w 2746466"/>
                  <a:gd name="connsiteY174" fmla="*/ 1354605 h 2714299"/>
                  <a:gd name="connsiteX175" fmla="*/ 983426 w 2746466"/>
                  <a:gd name="connsiteY175" fmla="*/ 1354241 h 2714299"/>
                  <a:gd name="connsiteX176" fmla="*/ 834453 w 2746466"/>
                  <a:gd name="connsiteY176" fmla="*/ 1196755 h 2714299"/>
                  <a:gd name="connsiteX177" fmla="*/ 638675 w 2746466"/>
                  <a:gd name="connsiteY177" fmla="*/ 983639 h 2714299"/>
                  <a:gd name="connsiteX178" fmla="*/ 619470 w 2746466"/>
                  <a:gd name="connsiteY178" fmla="*/ 961663 h 2714299"/>
                  <a:gd name="connsiteX179" fmla="*/ 619216 w 2746466"/>
                  <a:gd name="connsiteY179" fmla="*/ 961699 h 2714299"/>
                  <a:gd name="connsiteX180" fmla="*/ 619216 w 2746466"/>
                  <a:gd name="connsiteY180" fmla="*/ 961373 h 2714299"/>
                  <a:gd name="connsiteX181" fmla="*/ 619216 w 2746466"/>
                  <a:gd name="connsiteY181" fmla="*/ 958529 h 2714299"/>
                  <a:gd name="connsiteX182" fmla="*/ 627612 w 2746466"/>
                  <a:gd name="connsiteY182" fmla="*/ 947231 h 2714299"/>
                  <a:gd name="connsiteX183" fmla="*/ 626041 w 2746466"/>
                  <a:gd name="connsiteY183" fmla="*/ 948601 h 2714299"/>
                  <a:gd name="connsiteX184" fmla="*/ 623661 w 2746466"/>
                  <a:gd name="connsiteY184" fmla="*/ 948999 h 2714299"/>
                  <a:gd name="connsiteX185" fmla="*/ 620487 w 2746466"/>
                  <a:gd name="connsiteY185" fmla="*/ 946617 h 2714299"/>
                  <a:gd name="connsiteX186" fmla="*/ 594302 w 2746466"/>
                  <a:gd name="connsiteY186" fmla="*/ 922005 h 2714299"/>
                  <a:gd name="connsiteX187" fmla="*/ 575656 w 2746466"/>
                  <a:gd name="connsiteY187" fmla="*/ 904541 h 2714299"/>
                  <a:gd name="connsiteX188" fmla="*/ 546298 w 2746466"/>
                  <a:gd name="connsiteY188" fmla="*/ 871991 h 2714299"/>
                  <a:gd name="connsiteX189" fmla="*/ 532015 w 2746466"/>
                  <a:gd name="connsiteY189" fmla="*/ 847379 h 2714299"/>
                  <a:gd name="connsiteX190" fmla="*/ 528445 w 2746466"/>
                  <a:gd name="connsiteY190" fmla="*/ 833882 h 2714299"/>
                  <a:gd name="connsiteX191" fmla="*/ 525668 w 2746466"/>
                  <a:gd name="connsiteY191" fmla="*/ 820783 h 2714299"/>
                  <a:gd name="connsiteX192" fmla="*/ 521304 w 2746466"/>
                  <a:gd name="connsiteY192" fmla="*/ 800936 h 2714299"/>
                  <a:gd name="connsiteX193" fmla="*/ 513369 w 2746466"/>
                  <a:gd name="connsiteY193" fmla="*/ 786248 h 2714299"/>
                  <a:gd name="connsiteX194" fmla="*/ 497896 w 2746466"/>
                  <a:gd name="connsiteY194" fmla="*/ 772752 h 2714299"/>
                  <a:gd name="connsiteX195" fmla="*/ 486391 w 2746466"/>
                  <a:gd name="connsiteY195" fmla="*/ 766004 h 2714299"/>
                  <a:gd name="connsiteX196" fmla="*/ 472902 w 2746466"/>
                  <a:gd name="connsiteY196" fmla="*/ 758462 h 2714299"/>
                  <a:gd name="connsiteX197" fmla="*/ 449098 w 2746466"/>
                  <a:gd name="connsiteY197" fmla="*/ 737820 h 2714299"/>
                  <a:gd name="connsiteX198" fmla="*/ 412202 w 2746466"/>
                  <a:gd name="connsiteY198" fmla="*/ 695744 h 2714299"/>
                  <a:gd name="connsiteX199" fmla="*/ 379273 w 2746466"/>
                  <a:gd name="connsiteY199" fmla="*/ 656049 h 2714299"/>
                  <a:gd name="connsiteX200" fmla="*/ 347931 w 2746466"/>
                  <a:gd name="connsiteY200" fmla="*/ 619530 h 2714299"/>
                  <a:gd name="connsiteX201" fmla="*/ 315796 w 2746466"/>
                  <a:gd name="connsiteY201" fmla="*/ 584201 h 2714299"/>
                  <a:gd name="connsiteX202" fmla="*/ 304290 w 2746466"/>
                  <a:gd name="connsiteY202" fmla="*/ 573086 h 2714299"/>
                  <a:gd name="connsiteX203" fmla="*/ 64664 w 2746466"/>
                  <a:gd name="connsiteY203" fmla="*/ 349603 h 2714299"/>
                  <a:gd name="connsiteX204" fmla="*/ 0 w 2746466"/>
                  <a:gd name="connsiteY204" fmla="*/ 289013 h 2714299"/>
                  <a:gd name="connsiteX205" fmla="*/ 0 w 2746466"/>
                  <a:gd name="connsiteY205" fmla="*/ 0 h 2714299"/>
                  <a:gd name="connsiteX206" fmla="*/ 105131 w 2746466"/>
                  <a:gd name="connsiteY206" fmla="*/ 98335 h 2714299"/>
                  <a:gd name="connsiteX207" fmla="*/ 105351 w 2746466"/>
                  <a:gd name="connsiteY207" fmla="*/ 98099 h 2714299"/>
                  <a:gd name="connsiteX208" fmla="*/ 146141 w 2746466"/>
                  <a:gd name="connsiteY208" fmla="*/ 136278 h 2714299"/>
                  <a:gd name="connsiteX209" fmla="*/ 145933 w 2746466"/>
                  <a:gd name="connsiteY209" fmla="*/ 136501 h 2714299"/>
                  <a:gd name="connsiteX210" fmla="*/ 171108 w 2746466"/>
                  <a:gd name="connsiteY210" fmla="*/ 160049 h 2714299"/>
                  <a:gd name="connsiteX211" fmla="*/ 171144 w 2746466"/>
                  <a:gd name="connsiteY211" fmla="*/ 160011 h 2714299"/>
                  <a:gd name="connsiteX212" fmla="*/ 174833 w 2746466"/>
                  <a:gd name="connsiteY212" fmla="*/ 163532 h 2714299"/>
                  <a:gd name="connsiteX213" fmla="*/ 208678 w 2746466"/>
                  <a:gd name="connsiteY213" fmla="*/ 195190 h 2714299"/>
                  <a:gd name="connsiteX214" fmla="*/ 211921 w 2746466"/>
                  <a:gd name="connsiteY214" fmla="*/ 198220 h 2714299"/>
                  <a:gd name="connsiteX215" fmla="*/ 212022 w 2746466"/>
                  <a:gd name="connsiteY215" fmla="*/ 198110 h 2714299"/>
                  <a:gd name="connsiteX216" fmla="*/ 231866 w 2746466"/>
                  <a:gd name="connsiteY216" fmla="*/ 216807 h 2714299"/>
                  <a:gd name="connsiteX217" fmla="*/ 231842 w 2746466"/>
                  <a:gd name="connsiteY217" fmla="*/ 216832 h 2714299"/>
                  <a:gd name="connsiteX218" fmla="*/ 252965 w 2746466"/>
                  <a:gd name="connsiteY218" fmla="*/ 236567 h 2714299"/>
                  <a:gd name="connsiteX219" fmla="*/ 253297 w 2746466"/>
                  <a:gd name="connsiteY219" fmla="*/ 236210 h 2714299"/>
                  <a:gd name="connsiteX220" fmla="*/ 273141 w 2746466"/>
                  <a:gd name="connsiteY220" fmla="*/ 254951 h 2714299"/>
                  <a:gd name="connsiteX221" fmla="*/ 272908 w 2746466"/>
                  <a:gd name="connsiteY221" fmla="*/ 255199 h 2714299"/>
                  <a:gd name="connsiteX222" fmla="*/ 293799 w 2746466"/>
                  <a:gd name="connsiteY222" fmla="*/ 274718 h 2714299"/>
                  <a:gd name="connsiteX223" fmla="*/ 294175 w 2746466"/>
                  <a:gd name="connsiteY223" fmla="*/ 274310 h 2714299"/>
                  <a:gd name="connsiteX224" fmla="*/ 314416 w 2746466"/>
                  <a:gd name="connsiteY224" fmla="*/ 293049 h 2714299"/>
                  <a:gd name="connsiteX225" fmla="*/ 313952 w 2746466"/>
                  <a:gd name="connsiteY225" fmla="*/ 293546 h 2714299"/>
                  <a:gd name="connsiteX226" fmla="*/ 335267 w 2746466"/>
                  <a:gd name="connsiteY226" fmla="*/ 313461 h 2714299"/>
                  <a:gd name="connsiteX227" fmla="*/ 336244 w 2746466"/>
                  <a:gd name="connsiteY227" fmla="*/ 312410 h 2714299"/>
                  <a:gd name="connsiteX228" fmla="*/ 355691 w 2746466"/>
                  <a:gd name="connsiteY228" fmla="*/ 331150 h 2714299"/>
                  <a:gd name="connsiteX229" fmla="*/ 354999 w 2746466"/>
                  <a:gd name="connsiteY229" fmla="*/ 331895 h 2714299"/>
                  <a:gd name="connsiteX230" fmla="*/ 448305 w 2746466"/>
                  <a:gd name="connsiteY230" fmla="*/ 419070 h 2714299"/>
                  <a:gd name="connsiteX231" fmla="*/ 459413 w 2746466"/>
                  <a:gd name="connsiteY231" fmla="*/ 429788 h 2714299"/>
                  <a:gd name="connsiteX232" fmla="*/ 497103 w 2746466"/>
                  <a:gd name="connsiteY232" fmla="*/ 459559 h 2714299"/>
                  <a:gd name="connsiteX233" fmla="*/ 535586 w 2746466"/>
                  <a:gd name="connsiteY233" fmla="*/ 488536 h 2714299"/>
                  <a:gd name="connsiteX234" fmla="*/ 577243 w 2746466"/>
                  <a:gd name="connsiteY234" fmla="*/ 518705 h 2714299"/>
                  <a:gd name="connsiteX235" fmla="*/ 622074 w 2746466"/>
                  <a:gd name="connsiteY235" fmla="*/ 552842 h 2714299"/>
                  <a:gd name="connsiteX236" fmla="*/ 643894 w 2746466"/>
                  <a:gd name="connsiteY236" fmla="*/ 575468 h 2714299"/>
                  <a:gd name="connsiteX237" fmla="*/ 652226 w 2746466"/>
                  <a:gd name="connsiteY237" fmla="*/ 587774 h 2714299"/>
                  <a:gd name="connsiteX238" fmla="*/ 660557 w 2746466"/>
                  <a:gd name="connsiteY238" fmla="*/ 599286 h 2714299"/>
                  <a:gd name="connsiteX239" fmla="*/ 674443 w 2746466"/>
                  <a:gd name="connsiteY239" fmla="*/ 613973 h 2714299"/>
                  <a:gd name="connsiteX240" fmla="*/ 689915 w 2746466"/>
                  <a:gd name="connsiteY240" fmla="*/ 620722 h 2714299"/>
                  <a:gd name="connsiteX241" fmla="*/ 709752 w 2746466"/>
                  <a:gd name="connsiteY241" fmla="*/ 623499 h 2714299"/>
                  <a:gd name="connsiteX242" fmla="*/ 723241 w 2746466"/>
                  <a:gd name="connsiteY242" fmla="*/ 625087 h 2714299"/>
                  <a:gd name="connsiteX243" fmla="*/ 736730 w 2746466"/>
                  <a:gd name="connsiteY243" fmla="*/ 628263 h 2714299"/>
                  <a:gd name="connsiteX244" fmla="*/ 762121 w 2746466"/>
                  <a:gd name="connsiteY244" fmla="*/ 640568 h 2714299"/>
                  <a:gd name="connsiteX245" fmla="*/ 796636 w 2746466"/>
                  <a:gd name="connsiteY245" fmla="*/ 667957 h 2714299"/>
                  <a:gd name="connsiteX246" fmla="*/ 815680 w 2746466"/>
                  <a:gd name="connsiteY246" fmla="*/ 685423 h 2714299"/>
                  <a:gd name="connsiteX247" fmla="*/ 841864 w 2746466"/>
                  <a:gd name="connsiteY247" fmla="*/ 709637 h 2714299"/>
                  <a:gd name="connsiteX248" fmla="*/ 844641 w 2746466"/>
                  <a:gd name="connsiteY248" fmla="*/ 712416 h 2714299"/>
                  <a:gd name="connsiteX249" fmla="*/ 843848 w 2746466"/>
                  <a:gd name="connsiteY249" fmla="*/ 715194 h 2714299"/>
                  <a:gd name="connsiteX250" fmla="*/ 840396 w 2746466"/>
                  <a:gd name="connsiteY250" fmla="*/ 719768 h 2714299"/>
                  <a:gd name="connsiteX251" fmla="*/ 854558 w 2746466"/>
                  <a:gd name="connsiteY251" fmla="*/ 708094 h 2714299"/>
                  <a:gd name="connsiteX252" fmla="*/ 855343 w 2746466"/>
                  <a:gd name="connsiteY252" fmla="*/ 707983 h 2714299"/>
                  <a:gd name="connsiteX253" fmla="*/ 857088 w 2746466"/>
                  <a:gd name="connsiteY253" fmla="*/ 706110 h 2714299"/>
                  <a:gd name="connsiteX254" fmla="*/ 880518 w 2746466"/>
                  <a:gd name="connsiteY254" fmla="*/ 724400 h 2714299"/>
                  <a:gd name="connsiteX255" fmla="*/ 1106080 w 2746466"/>
                  <a:gd name="connsiteY255" fmla="*/ 905707 h 2714299"/>
                  <a:gd name="connsiteX256" fmla="*/ 1273663 w 2746466"/>
                  <a:gd name="connsiteY256" fmla="*/ 1044473 h 2714299"/>
                  <a:gd name="connsiteX257" fmla="*/ 1274060 w 2746466"/>
                  <a:gd name="connsiteY257" fmla="*/ 1044473 h 2714299"/>
                  <a:gd name="connsiteX258" fmla="*/ 1274854 w 2746466"/>
                  <a:gd name="connsiteY258" fmla="*/ 1047255 h 2714299"/>
                  <a:gd name="connsiteX259" fmla="*/ 1274694 w 2746466"/>
                  <a:gd name="connsiteY259" fmla="*/ 1047657 h 2714299"/>
                  <a:gd name="connsiteX260" fmla="*/ 1274853 w 2746466"/>
                  <a:gd name="connsiteY260" fmla="*/ 1048213 h 2714299"/>
                  <a:gd name="connsiteX261" fmla="*/ 1269289 w 2746466"/>
                  <a:gd name="connsiteY261" fmla="*/ 1062085 h 2714299"/>
                  <a:gd name="connsiteX262" fmla="*/ 1263367 w 2746466"/>
                  <a:gd name="connsiteY262" fmla="*/ 1071813 h 2714299"/>
                  <a:gd name="connsiteX263" fmla="*/ 1271679 w 2746466"/>
                  <a:gd name="connsiteY263" fmla="*/ 1066067 h 2714299"/>
                  <a:gd name="connsiteX264" fmla="*/ 1285570 w 2746466"/>
                  <a:gd name="connsiteY264" fmla="*/ 1058535 h 2714299"/>
                  <a:gd name="connsiteX265" fmla="*/ 1289142 w 2746466"/>
                  <a:gd name="connsiteY265" fmla="*/ 1059329 h 2714299"/>
                  <a:gd name="connsiteX266" fmla="*/ 1289935 w 2746466"/>
                  <a:gd name="connsiteY266" fmla="*/ 1059725 h 2714299"/>
                  <a:gd name="connsiteX267" fmla="*/ 1290704 w 2746466"/>
                  <a:gd name="connsiteY267" fmla="*/ 1061643 h 2714299"/>
                  <a:gd name="connsiteX268" fmla="*/ 1291061 w 2746466"/>
                  <a:gd name="connsiteY268" fmla="*/ 1060527 h 2714299"/>
                  <a:gd name="connsiteX269" fmla="*/ 1290266 w 2746466"/>
                  <a:gd name="connsiteY269" fmla="*/ 1058535 h 2714299"/>
                  <a:gd name="connsiteX270" fmla="*/ 1318079 w 2746466"/>
                  <a:gd name="connsiteY270" fmla="*/ 1081629 h 2714299"/>
                  <a:gd name="connsiteX271" fmla="*/ 1345097 w 2746466"/>
                  <a:gd name="connsiteY271" fmla="*/ 1104325 h 2714299"/>
                  <a:gd name="connsiteX272" fmla="*/ 1345857 w 2746466"/>
                  <a:gd name="connsiteY272" fmla="*/ 1104935 h 2714299"/>
                  <a:gd name="connsiteX273" fmla="*/ 1347243 w 2746466"/>
                  <a:gd name="connsiteY273" fmla="*/ 1105367 h 2714299"/>
                  <a:gd name="connsiteX274" fmla="*/ 1347878 w 2746466"/>
                  <a:gd name="connsiteY274" fmla="*/ 1106161 h 2714299"/>
                  <a:gd name="connsiteX275" fmla="*/ 1346575 w 2746466"/>
                  <a:gd name="connsiteY275" fmla="*/ 1105509 h 2714299"/>
                  <a:gd name="connsiteX276" fmla="*/ 1347084 w 2746466"/>
                  <a:gd name="connsiteY276" fmla="*/ 1105917 h 2714299"/>
                  <a:gd name="connsiteX277" fmla="*/ 1347878 w 2746466"/>
                  <a:gd name="connsiteY277" fmla="*/ 1109501 h 2714299"/>
                  <a:gd name="connsiteX278" fmla="*/ 1347842 w 2746466"/>
                  <a:gd name="connsiteY278" fmla="*/ 1109579 h 2714299"/>
                  <a:gd name="connsiteX279" fmla="*/ 1347879 w 2746466"/>
                  <a:gd name="connsiteY279" fmla="*/ 1109745 h 2714299"/>
                  <a:gd name="connsiteX280" fmla="*/ 1341529 w 2746466"/>
                  <a:gd name="connsiteY280" fmla="*/ 1123671 h 2714299"/>
                  <a:gd name="connsiteX281" fmla="*/ 1334782 w 2746466"/>
                  <a:gd name="connsiteY281" fmla="*/ 1134015 h 2714299"/>
                  <a:gd name="connsiteX282" fmla="*/ 1334419 w 2746466"/>
                  <a:gd name="connsiteY282" fmla="*/ 1134311 h 2714299"/>
                  <a:gd name="connsiteX283" fmla="*/ 1332923 w 2746466"/>
                  <a:gd name="connsiteY283" fmla="*/ 1136561 h 2714299"/>
                  <a:gd name="connsiteX284" fmla="*/ 1334080 w 2746466"/>
                  <a:gd name="connsiteY284" fmla="*/ 1135625 h 2714299"/>
                  <a:gd name="connsiteX285" fmla="*/ 1335458 w 2746466"/>
                  <a:gd name="connsiteY285" fmla="*/ 1133563 h 2714299"/>
                  <a:gd name="connsiteX286" fmla="*/ 1346614 w 2746466"/>
                  <a:gd name="connsiteY286" fmla="*/ 1126013 h 2714299"/>
                  <a:gd name="connsiteX287" fmla="*/ 1360958 w 2746466"/>
                  <a:gd name="connsiteY287" fmla="*/ 1118861 h 2714299"/>
                  <a:gd name="connsiteX288" fmla="*/ 1364544 w 2746466"/>
                  <a:gd name="connsiteY288" fmla="*/ 1119655 h 2714299"/>
                  <a:gd name="connsiteX289" fmla="*/ 1364772 w 2746466"/>
                  <a:gd name="connsiteY289" fmla="*/ 1120449 h 2714299"/>
                  <a:gd name="connsiteX290" fmla="*/ 1365341 w 2746466"/>
                  <a:gd name="connsiteY290" fmla="*/ 1120449 h 2714299"/>
                  <a:gd name="connsiteX291" fmla="*/ 1365341 w 2746466"/>
                  <a:gd name="connsiteY291" fmla="*/ 1122037 h 2714299"/>
                  <a:gd name="connsiteX292" fmla="*/ 1365316 w 2746466"/>
                  <a:gd name="connsiteY292" fmla="*/ 1122037 h 2714299"/>
                  <a:gd name="connsiteX293" fmla="*/ 1384417 w 2746466"/>
                  <a:gd name="connsiteY293" fmla="*/ 1137931 h 2714299"/>
                  <a:gd name="connsiteX294" fmla="*/ 1403817 w 2746466"/>
                  <a:gd name="connsiteY294" fmla="*/ 1154009 h 2714299"/>
                  <a:gd name="connsiteX295" fmla="*/ 1405033 w 2746466"/>
                  <a:gd name="connsiteY295" fmla="*/ 1154185 h 2714299"/>
                  <a:gd name="connsiteX296" fmla="*/ 1405429 w 2746466"/>
                  <a:gd name="connsiteY296" fmla="*/ 1154583 h 2714299"/>
                  <a:gd name="connsiteX297" fmla="*/ 1406616 w 2746466"/>
                  <a:gd name="connsiteY297" fmla="*/ 1158167 h 2714299"/>
                  <a:gd name="connsiteX298" fmla="*/ 1406462 w 2746466"/>
                  <a:gd name="connsiteY298" fmla="*/ 1158525 h 2714299"/>
                  <a:gd name="connsiteX299" fmla="*/ 1406616 w 2746466"/>
                  <a:gd name="connsiteY299" fmla="*/ 1158989 h 2714299"/>
                  <a:gd name="connsiteX300" fmla="*/ 1400274 w 2746466"/>
                  <a:gd name="connsiteY300" fmla="*/ 1173689 h 2714299"/>
                  <a:gd name="connsiteX301" fmla="*/ 1393535 w 2746466"/>
                  <a:gd name="connsiteY301" fmla="*/ 1184813 h 2714299"/>
                  <a:gd name="connsiteX302" fmla="*/ 1374507 w 2746466"/>
                  <a:gd name="connsiteY302" fmla="*/ 1212227 h 2714299"/>
                  <a:gd name="connsiteX303" fmla="*/ 1312287 w 2746466"/>
                  <a:gd name="connsiteY303" fmla="*/ 1287923 h 2714299"/>
                  <a:gd name="connsiteX304" fmla="*/ 1374598 w 2746466"/>
                  <a:gd name="connsiteY304" fmla="*/ 1212367 h 2714299"/>
                  <a:gd name="connsiteX305" fmla="*/ 1393599 w 2746466"/>
                  <a:gd name="connsiteY305" fmla="*/ 1185083 h 2714299"/>
                  <a:gd name="connsiteX306" fmla="*/ 1403891 w 2746466"/>
                  <a:gd name="connsiteY306" fmla="*/ 1177569 h 2714299"/>
                  <a:gd name="connsiteX307" fmla="*/ 1418141 w 2746466"/>
                  <a:gd name="connsiteY307" fmla="*/ 1169661 h 2714299"/>
                  <a:gd name="connsiteX308" fmla="*/ 1422496 w 2746466"/>
                  <a:gd name="connsiteY308" fmla="*/ 1169661 h 2714299"/>
                  <a:gd name="connsiteX309" fmla="*/ 1423288 w 2746466"/>
                  <a:gd name="connsiteY309" fmla="*/ 1170847 h 2714299"/>
                  <a:gd name="connsiteX310" fmla="*/ 1424079 w 2746466"/>
                  <a:gd name="connsiteY310" fmla="*/ 1173219 h 2714299"/>
                  <a:gd name="connsiteX311" fmla="*/ 1420912 w 2746466"/>
                  <a:gd name="connsiteY311" fmla="*/ 1183501 h 2714299"/>
                  <a:gd name="connsiteX312" fmla="*/ 1406092 w 2746466"/>
                  <a:gd name="connsiteY312" fmla="*/ 1207657 h 2714299"/>
                  <a:gd name="connsiteX313" fmla="*/ 1406616 w 2746466"/>
                  <a:gd name="connsiteY313" fmla="*/ 1206967 h 2714299"/>
                  <a:gd name="connsiteX314" fmla="*/ 1421697 w 2746466"/>
                  <a:gd name="connsiteY314" fmla="*/ 1182361 h 2714299"/>
                  <a:gd name="connsiteX315" fmla="*/ 1424872 w 2746466"/>
                  <a:gd name="connsiteY315" fmla="*/ 1172041 h 2714299"/>
                  <a:gd name="connsiteX316" fmla="*/ 1424079 w 2746466"/>
                  <a:gd name="connsiteY316" fmla="*/ 1169661 h 2714299"/>
                  <a:gd name="connsiteX317" fmla="*/ 1438763 w 2746466"/>
                  <a:gd name="connsiteY317" fmla="*/ 1181963 h 2714299"/>
                  <a:gd name="connsiteX318" fmla="*/ 1452654 w 2746466"/>
                  <a:gd name="connsiteY318" fmla="*/ 1193077 h 2714299"/>
                  <a:gd name="connsiteX319" fmla="*/ 1453051 w 2746466"/>
                  <a:gd name="connsiteY319" fmla="*/ 1193871 h 2714299"/>
                  <a:gd name="connsiteX320" fmla="*/ 1454241 w 2746466"/>
                  <a:gd name="connsiteY320" fmla="*/ 1196649 h 2714299"/>
                  <a:gd name="connsiteX321" fmla="*/ 1454074 w 2746466"/>
                  <a:gd name="connsiteY321" fmla="*/ 1197045 h 2714299"/>
                  <a:gd name="connsiteX322" fmla="*/ 1454241 w 2746466"/>
                  <a:gd name="connsiteY322" fmla="*/ 1197433 h 2714299"/>
                  <a:gd name="connsiteX323" fmla="*/ 1447875 w 2746466"/>
                  <a:gd name="connsiteY323" fmla="*/ 1212477 h 2714299"/>
                  <a:gd name="connsiteX324" fmla="*/ 1441906 w 2746466"/>
                  <a:gd name="connsiteY324" fmla="*/ 1222047 h 2714299"/>
                  <a:gd name="connsiteX325" fmla="*/ 1451014 w 2746466"/>
                  <a:gd name="connsiteY325" fmla="*/ 1215311 h 2714299"/>
                  <a:gd name="connsiteX326" fmla="*/ 1466134 w 2746466"/>
                  <a:gd name="connsiteY326" fmla="*/ 1207761 h 2714299"/>
                  <a:gd name="connsiteX327" fmla="*/ 1469715 w 2746466"/>
                  <a:gd name="connsiteY327" fmla="*/ 1208159 h 2714299"/>
                  <a:gd name="connsiteX328" fmla="*/ 1470511 w 2746466"/>
                  <a:gd name="connsiteY328" fmla="*/ 1209351 h 2714299"/>
                  <a:gd name="connsiteX329" fmla="*/ 1470784 w 2746466"/>
                  <a:gd name="connsiteY329" fmla="*/ 1209897 h 2714299"/>
                  <a:gd name="connsiteX330" fmla="*/ 1478847 w 2746466"/>
                  <a:gd name="connsiteY330" fmla="*/ 1216509 h 2714299"/>
                  <a:gd name="connsiteX331" fmla="*/ 1487579 w 2746466"/>
                  <a:gd name="connsiteY331" fmla="*/ 1223669 h 2714299"/>
                  <a:gd name="connsiteX332" fmla="*/ 1487644 w 2746466"/>
                  <a:gd name="connsiteY332" fmla="*/ 1223701 h 2714299"/>
                  <a:gd name="connsiteX333" fmla="*/ 1487578 w 2746466"/>
                  <a:gd name="connsiteY333" fmla="*/ 1223635 h 2714299"/>
                  <a:gd name="connsiteX334" fmla="*/ 1489166 w 2746466"/>
                  <a:gd name="connsiteY334" fmla="*/ 1223635 h 2714299"/>
                  <a:gd name="connsiteX335" fmla="*/ 1489166 w 2746466"/>
                  <a:gd name="connsiteY335" fmla="*/ 1225223 h 2714299"/>
                  <a:gd name="connsiteX336" fmla="*/ 1488493 w 2746466"/>
                  <a:gd name="connsiteY336" fmla="*/ 1224551 h 2714299"/>
                  <a:gd name="connsiteX337" fmla="*/ 1489166 w 2746466"/>
                  <a:gd name="connsiteY337" fmla="*/ 1227249 h 2714299"/>
                  <a:gd name="connsiteX338" fmla="*/ 1488993 w 2746466"/>
                  <a:gd name="connsiteY338" fmla="*/ 1227699 h 2714299"/>
                  <a:gd name="connsiteX339" fmla="*/ 1489166 w 2746466"/>
                  <a:gd name="connsiteY339" fmla="*/ 1228393 h 2714299"/>
                  <a:gd name="connsiteX340" fmla="*/ 1483228 w 2746466"/>
                  <a:gd name="connsiteY340" fmla="*/ 1243853 h 2714299"/>
                  <a:gd name="connsiteX341" fmla="*/ 1476881 w 2746466"/>
                  <a:gd name="connsiteY341" fmla="*/ 1253739 h 2714299"/>
                  <a:gd name="connsiteX342" fmla="*/ 1487950 w 2746466"/>
                  <a:gd name="connsiteY342" fmla="*/ 1245851 h 2714299"/>
                  <a:gd name="connsiteX343" fmla="*/ 1503050 w 2746466"/>
                  <a:gd name="connsiteY343" fmla="*/ 1237923 h 2714299"/>
                  <a:gd name="connsiteX344" fmla="*/ 1506627 w 2746466"/>
                  <a:gd name="connsiteY344" fmla="*/ 1238321 h 2714299"/>
                  <a:gd name="connsiteX345" fmla="*/ 1507421 w 2746466"/>
                  <a:gd name="connsiteY345" fmla="*/ 1239509 h 2714299"/>
                  <a:gd name="connsiteX346" fmla="*/ 1507778 w 2746466"/>
                  <a:gd name="connsiteY346" fmla="*/ 1240399 h 2714299"/>
                  <a:gd name="connsiteX347" fmla="*/ 1570555 w 2746466"/>
                  <a:gd name="connsiteY347" fmla="*/ 1293115 h 2714299"/>
                  <a:gd name="connsiteX348" fmla="*/ 1605049 w 2746466"/>
                  <a:gd name="connsiteY348" fmla="*/ 1322499 h 2714299"/>
                  <a:gd name="connsiteX349" fmla="*/ 1685536 w 2746466"/>
                  <a:gd name="connsiteY349" fmla="*/ 1391193 h 2714299"/>
                  <a:gd name="connsiteX350" fmla="*/ 1810430 w 2746466"/>
                  <a:gd name="connsiteY350" fmla="*/ 1506345 h 2714299"/>
                  <a:gd name="connsiteX351" fmla="*/ 1862370 w 2746466"/>
                  <a:gd name="connsiteY351" fmla="*/ 1563523 h 2714299"/>
                  <a:gd name="connsiteX352" fmla="*/ 1890124 w 2746466"/>
                  <a:gd name="connsiteY352" fmla="*/ 1600451 h 2714299"/>
                  <a:gd name="connsiteX353" fmla="*/ 1901225 w 2746466"/>
                  <a:gd name="connsiteY353" fmla="*/ 1618319 h 2714299"/>
                  <a:gd name="connsiteX354" fmla="*/ 1921446 w 2746466"/>
                  <a:gd name="connsiteY354" fmla="*/ 1653659 h 2714299"/>
                  <a:gd name="connsiteX355" fmla="*/ 1957130 w 2746466"/>
                  <a:gd name="connsiteY355" fmla="*/ 1725133 h 2714299"/>
                  <a:gd name="connsiteX356" fmla="*/ 1984884 w 2746466"/>
                  <a:gd name="connsiteY356" fmla="*/ 1789855 h 2714299"/>
                  <a:gd name="connsiteX357" fmla="*/ 2002330 w 2746466"/>
                  <a:gd name="connsiteY357" fmla="*/ 1837901 h 2714299"/>
                  <a:gd name="connsiteX358" fmla="*/ 2005502 w 2746466"/>
                  <a:gd name="connsiteY358" fmla="*/ 1851005 h 2714299"/>
                  <a:gd name="connsiteX359" fmla="*/ 2006691 w 2746466"/>
                  <a:gd name="connsiteY359" fmla="*/ 1858947 h 2714299"/>
                  <a:gd name="connsiteX360" fmla="*/ 2006295 w 2746466"/>
                  <a:gd name="connsiteY360" fmla="*/ 1866093 h 2714299"/>
                  <a:gd name="connsiteX361" fmla="*/ 2006295 w 2746466"/>
                  <a:gd name="connsiteY361" fmla="*/ 1870065 h 2714299"/>
                  <a:gd name="connsiteX362" fmla="*/ 2003519 w 2746466"/>
                  <a:gd name="connsiteY362" fmla="*/ 1876815 h 2714299"/>
                  <a:gd name="connsiteX363" fmla="*/ 2001537 w 2746466"/>
                  <a:gd name="connsiteY363" fmla="*/ 1882373 h 2714299"/>
                  <a:gd name="connsiteX364" fmla="*/ 1998761 w 2746466"/>
                  <a:gd name="connsiteY364" fmla="*/ 1887139 h 2714299"/>
                  <a:gd name="connsiteX365" fmla="*/ 1990286 w 2746466"/>
                  <a:gd name="connsiteY365" fmla="*/ 1901161 h 2714299"/>
                  <a:gd name="connsiteX366" fmla="*/ 2064801 w 2746466"/>
                  <a:gd name="connsiteY366" fmla="*/ 1969795 h 2714299"/>
                  <a:gd name="connsiteX367" fmla="*/ 2297981 w 2746466"/>
                  <a:gd name="connsiteY367" fmla="*/ 2185007 h 2714299"/>
                  <a:gd name="connsiteX368" fmla="*/ 2433043 w 2746466"/>
                  <a:gd name="connsiteY368" fmla="*/ 2312067 h 2714299"/>
                  <a:gd name="connsiteX369" fmla="*/ 2470781 w 2746466"/>
                  <a:gd name="connsiteY369" fmla="*/ 2350187 h 2714299"/>
                  <a:gd name="connsiteX370" fmla="*/ 2504546 w 2746466"/>
                  <a:gd name="connsiteY370" fmla="*/ 2386717 h 2714299"/>
                  <a:gd name="connsiteX371" fmla="*/ 2592734 w 2746466"/>
                  <a:gd name="connsiteY371" fmla="*/ 2492735 h 2714299"/>
                  <a:gd name="connsiteX372" fmla="*/ 2722235 w 2746466"/>
                  <a:gd name="connsiteY372" fmla="*/ 2653945 h 2714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Lst>
                <a:rect l="l" t="t" r="r" b="b"/>
                <a:pathLst>
                  <a:path w="2746466" h="2714299">
                    <a:moveTo>
                      <a:pt x="1119279" y="1496687"/>
                    </a:moveTo>
                    <a:lnTo>
                      <a:pt x="1118485" y="1496157"/>
                    </a:lnTo>
                    <a:lnTo>
                      <a:pt x="1117691" y="1495099"/>
                    </a:lnTo>
                    <a:close/>
                    <a:moveTo>
                      <a:pt x="1146791" y="1482129"/>
                    </a:moveTo>
                    <a:lnTo>
                      <a:pt x="1132338" y="1492335"/>
                    </a:lnTo>
                    <a:lnTo>
                      <a:pt x="1122445" y="1496685"/>
                    </a:lnTo>
                    <a:lnTo>
                      <a:pt x="1122453" y="1496687"/>
                    </a:lnTo>
                    <a:lnTo>
                      <a:pt x="1132375" y="1492321"/>
                    </a:lnTo>
                    <a:close/>
                    <a:moveTo>
                      <a:pt x="1166414" y="1466371"/>
                    </a:moveTo>
                    <a:lnTo>
                      <a:pt x="1161588" y="1470605"/>
                    </a:lnTo>
                    <a:lnTo>
                      <a:pt x="1155334" y="1476091"/>
                    </a:lnTo>
                    <a:lnTo>
                      <a:pt x="1155394" y="1476049"/>
                    </a:lnTo>
                    <a:close/>
                    <a:moveTo>
                      <a:pt x="1233541" y="1488373"/>
                    </a:moveTo>
                    <a:lnTo>
                      <a:pt x="1196765" y="1520077"/>
                    </a:lnTo>
                    <a:lnTo>
                      <a:pt x="1174442" y="1536325"/>
                    </a:lnTo>
                    <a:lnTo>
                      <a:pt x="1179206" y="1533937"/>
                    </a:lnTo>
                    <a:lnTo>
                      <a:pt x="1189922" y="1525981"/>
                    </a:lnTo>
                    <a:lnTo>
                      <a:pt x="1216116" y="1504899"/>
                    </a:lnTo>
                    <a:close/>
                    <a:moveTo>
                      <a:pt x="1298615" y="1425865"/>
                    </a:moveTo>
                    <a:lnTo>
                      <a:pt x="1271825" y="1452065"/>
                    </a:lnTo>
                    <a:lnTo>
                      <a:pt x="1289935" y="1434889"/>
                    </a:lnTo>
                    <a:close/>
                    <a:moveTo>
                      <a:pt x="1397693" y="1316601"/>
                    </a:moveTo>
                    <a:lnTo>
                      <a:pt x="1363479" y="1356767"/>
                    </a:lnTo>
                    <a:lnTo>
                      <a:pt x="1332444" y="1390541"/>
                    </a:lnTo>
                    <a:lnTo>
                      <a:pt x="1316647" y="1407115"/>
                    </a:lnTo>
                    <a:lnTo>
                      <a:pt x="1332400" y="1390735"/>
                    </a:lnTo>
                    <a:lnTo>
                      <a:pt x="1374072" y="1345389"/>
                    </a:lnTo>
                    <a:close/>
                    <a:moveTo>
                      <a:pt x="1445585" y="1256395"/>
                    </a:moveTo>
                    <a:lnTo>
                      <a:pt x="1424736" y="1283639"/>
                    </a:lnTo>
                    <a:lnTo>
                      <a:pt x="1438366" y="1267027"/>
                    </a:lnTo>
                    <a:close/>
                    <a:moveTo>
                      <a:pt x="1464682" y="1227365"/>
                    </a:moveTo>
                    <a:lnTo>
                      <a:pt x="1463327" y="1229609"/>
                    </a:lnTo>
                    <a:lnTo>
                      <a:pt x="1464560" y="1227647"/>
                    </a:lnTo>
                    <a:close/>
                    <a:moveTo>
                      <a:pt x="1475921" y="1255093"/>
                    </a:moveTo>
                    <a:lnTo>
                      <a:pt x="1475189" y="1255665"/>
                    </a:lnTo>
                    <a:lnTo>
                      <a:pt x="1457444" y="1281579"/>
                    </a:lnTo>
                    <a:lnTo>
                      <a:pt x="1392103" y="1360105"/>
                    </a:lnTo>
                    <a:lnTo>
                      <a:pt x="1392183" y="1360017"/>
                    </a:lnTo>
                    <a:lnTo>
                      <a:pt x="1457750" y="1281529"/>
                    </a:lnTo>
                    <a:close/>
                    <a:moveTo>
                      <a:pt x="2746466" y="2686107"/>
                    </a:moveTo>
                    <a:lnTo>
                      <a:pt x="2738521" y="2694445"/>
                    </a:lnTo>
                    <a:lnTo>
                      <a:pt x="2733357" y="2700005"/>
                    </a:lnTo>
                    <a:lnTo>
                      <a:pt x="2727796" y="2705563"/>
                    </a:lnTo>
                    <a:lnTo>
                      <a:pt x="2719851" y="2714299"/>
                    </a:lnTo>
                    <a:lnTo>
                      <a:pt x="2686483" y="2691665"/>
                    </a:lnTo>
                    <a:lnTo>
                      <a:pt x="2516861" y="2574531"/>
                    </a:lnTo>
                    <a:lnTo>
                      <a:pt x="2405236" y="2493131"/>
                    </a:lnTo>
                    <a:lnTo>
                      <a:pt x="2366307" y="2462161"/>
                    </a:lnTo>
                    <a:lnTo>
                      <a:pt x="2325788" y="2426821"/>
                    </a:lnTo>
                    <a:lnTo>
                      <a:pt x="2189534" y="2300553"/>
                    </a:lnTo>
                    <a:lnTo>
                      <a:pt x="1959532" y="2082563"/>
                    </a:lnTo>
                    <a:lnTo>
                      <a:pt x="1886110" y="2013055"/>
                    </a:lnTo>
                    <a:lnTo>
                      <a:pt x="1872678" y="2022143"/>
                    </a:lnTo>
                    <a:lnTo>
                      <a:pt x="1868317" y="2024923"/>
                    </a:lnTo>
                    <a:lnTo>
                      <a:pt x="1862766" y="2027703"/>
                    </a:lnTo>
                    <a:lnTo>
                      <a:pt x="1856819" y="2030085"/>
                    </a:lnTo>
                    <a:lnTo>
                      <a:pt x="1852061" y="2030879"/>
                    </a:lnTo>
                    <a:lnTo>
                      <a:pt x="1845321" y="2031673"/>
                    </a:lnTo>
                    <a:lnTo>
                      <a:pt x="1836994" y="2031277"/>
                    </a:lnTo>
                    <a:lnTo>
                      <a:pt x="1823910" y="2029291"/>
                    </a:lnTo>
                    <a:lnTo>
                      <a:pt x="1775142" y="2015393"/>
                    </a:lnTo>
                    <a:lnTo>
                      <a:pt x="1708532" y="1991569"/>
                    </a:lnTo>
                    <a:lnTo>
                      <a:pt x="1634786" y="1960597"/>
                    </a:lnTo>
                    <a:lnTo>
                      <a:pt x="1598309" y="1942729"/>
                    </a:lnTo>
                    <a:lnTo>
                      <a:pt x="1579674" y="1932803"/>
                    </a:lnTo>
                    <a:lnTo>
                      <a:pt x="1541215" y="1907787"/>
                    </a:lnTo>
                    <a:lnTo>
                      <a:pt x="1481345" y="1859741"/>
                    </a:lnTo>
                    <a:lnTo>
                      <a:pt x="1358037" y="1742603"/>
                    </a:lnTo>
                    <a:lnTo>
                      <a:pt x="1283497" y="1667159"/>
                    </a:lnTo>
                    <a:lnTo>
                      <a:pt x="1251382" y="1634599"/>
                    </a:lnTo>
                    <a:lnTo>
                      <a:pt x="1193891" y="1574245"/>
                    </a:lnTo>
                    <a:lnTo>
                      <a:pt x="1196667" y="1575039"/>
                    </a:lnTo>
                    <a:lnTo>
                      <a:pt x="1206975" y="1570671"/>
                    </a:lnTo>
                    <a:lnTo>
                      <a:pt x="1230368" y="1554391"/>
                    </a:lnTo>
                    <a:lnTo>
                      <a:pt x="1277154" y="1513095"/>
                    </a:lnTo>
                    <a:lnTo>
                      <a:pt x="1335834" y="1455917"/>
                    </a:lnTo>
                    <a:lnTo>
                      <a:pt x="1342162" y="1449177"/>
                    </a:lnTo>
                    <a:lnTo>
                      <a:pt x="1336153" y="1455551"/>
                    </a:lnTo>
                    <a:lnTo>
                      <a:pt x="1277341" y="1512635"/>
                    </a:lnTo>
                    <a:lnTo>
                      <a:pt x="1230451" y="1553861"/>
                    </a:lnTo>
                    <a:lnTo>
                      <a:pt x="1207006" y="1570113"/>
                    </a:lnTo>
                    <a:lnTo>
                      <a:pt x="1196674" y="1574473"/>
                    </a:lnTo>
                    <a:lnTo>
                      <a:pt x="1193893" y="1573681"/>
                    </a:lnTo>
                    <a:lnTo>
                      <a:pt x="1193495" y="1572889"/>
                    </a:lnTo>
                    <a:lnTo>
                      <a:pt x="1192303" y="1569321"/>
                    </a:lnTo>
                    <a:lnTo>
                      <a:pt x="1199059" y="1553861"/>
                    </a:lnTo>
                    <a:lnTo>
                      <a:pt x="1204599" y="1544955"/>
                    </a:lnTo>
                    <a:lnTo>
                      <a:pt x="1195826" y="1551463"/>
                    </a:lnTo>
                    <a:lnTo>
                      <a:pt x="1181575" y="1558599"/>
                    </a:lnTo>
                    <a:lnTo>
                      <a:pt x="1181106" y="1558443"/>
                    </a:lnTo>
                    <a:lnTo>
                      <a:pt x="1180794" y="1558599"/>
                    </a:lnTo>
                    <a:lnTo>
                      <a:pt x="1177222" y="1557405"/>
                    </a:lnTo>
                    <a:lnTo>
                      <a:pt x="1176825" y="1557007"/>
                    </a:lnTo>
                    <a:lnTo>
                      <a:pt x="1168888" y="1548655"/>
                    </a:lnTo>
                    <a:lnTo>
                      <a:pt x="1160553" y="1540699"/>
                    </a:lnTo>
                    <a:lnTo>
                      <a:pt x="1164125" y="1541495"/>
                    </a:lnTo>
                    <a:lnTo>
                      <a:pt x="1170724" y="1538187"/>
                    </a:lnTo>
                    <a:lnTo>
                      <a:pt x="1163343" y="1541135"/>
                    </a:lnTo>
                    <a:lnTo>
                      <a:pt x="1160160" y="1540341"/>
                    </a:lnTo>
                    <a:lnTo>
                      <a:pt x="1159364" y="1539149"/>
                    </a:lnTo>
                    <a:lnTo>
                      <a:pt x="1158966" y="1535573"/>
                    </a:lnTo>
                    <a:lnTo>
                      <a:pt x="1165332" y="1520077"/>
                    </a:lnTo>
                    <a:lnTo>
                      <a:pt x="1172318" y="1510163"/>
                    </a:lnTo>
                    <a:lnTo>
                      <a:pt x="1162935" y="1516529"/>
                    </a:lnTo>
                    <a:lnTo>
                      <a:pt x="1148647" y="1523673"/>
                    </a:lnTo>
                    <a:lnTo>
                      <a:pt x="1148107" y="1523553"/>
                    </a:lnTo>
                    <a:lnTo>
                      <a:pt x="1147866" y="1523673"/>
                    </a:lnTo>
                    <a:lnTo>
                      <a:pt x="1144285" y="1522881"/>
                    </a:lnTo>
                    <a:lnTo>
                      <a:pt x="1144285" y="1522485"/>
                    </a:lnTo>
                    <a:lnTo>
                      <a:pt x="1143651" y="1521015"/>
                    </a:lnTo>
                    <a:lnTo>
                      <a:pt x="1132375" y="1509387"/>
                    </a:lnTo>
                    <a:lnTo>
                      <a:pt x="1119282" y="1495897"/>
                    </a:lnTo>
                    <a:lnTo>
                      <a:pt x="1119275" y="1495895"/>
                    </a:lnTo>
                    <a:lnTo>
                      <a:pt x="1118483" y="1494709"/>
                    </a:lnTo>
                    <a:lnTo>
                      <a:pt x="1117691" y="1491149"/>
                    </a:lnTo>
                    <a:lnTo>
                      <a:pt x="1124421" y="1476123"/>
                    </a:lnTo>
                    <a:lnTo>
                      <a:pt x="1129982" y="1467299"/>
                    </a:lnTo>
                    <a:lnTo>
                      <a:pt x="1120817" y="1474039"/>
                    </a:lnTo>
                    <a:lnTo>
                      <a:pt x="1106566" y="1480811"/>
                    </a:lnTo>
                    <a:lnTo>
                      <a:pt x="1106226" y="1480767"/>
                    </a:lnTo>
                    <a:lnTo>
                      <a:pt x="1106134" y="1480811"/>
                    </a:lnTo>
                    <a:lnTo>
                      <a:pt x="1102963" y="1480415"/>
                    </a:lnTo>
                    <a:lnTo>
                      <a:pt x="1102566" y="1479619"/>
                    </a:lnTo>
                    <a:lnTo>
                      <a:pt x="1083935" y="1460151"/>
                    </a:lnTo>
                    <a:lnTo>
                      <a:pt x="1065303" y="1440683"/>
                    </a:lnTo>
                    <a:lnTo>
                      <a:pt x="1067682" y="1441875"/>
                    </a:lnTo>
                    <a:lnTo>
                      <a:pt x="1076799" y="1437901"/>
                    </a:lnTo>
                    <a:lnTo>
                      <a:pt x="1099791" y="1422009"/>
                    </a:lnTo>
                    <a:lnTo>
                      <a:pt x="1144586" y="1383073"/>
                    </a:lnTo>
                    <a:lnTo>
                      <a:pt x="1200084" y="1327847"/>
                    </a:lnTo>
                    <a:lnTo>
                      <a:pt x="1231005" y="1296061"/>
                    </a:lnTo>
                    <a:lnTo>
                      <a:pt x="1260736" y="1263085"/>
                    </a:lnTo>
                    <a:lnTo>
                      <a:pt x="1272098" y="1249827"/>
                    </a:lnTo>
                    <a:lnTo>
                      <a:pt x="1261346" y="1262309"/>
                    </a:lnTo>
                    <a:lnTo>
                      <a:pt x="1231463" y="1295291"/>
                    </a:lnTo>
                    <a:lnTo>
                      <a:pt x="1200384" y="1327079"/>
                    </a:lnTo>
                    <a:lnTo>
                      <a:pt x="1144601" y="1382313"/>
                    </a:lnTo>
                    <a:lnTo>
                      <a:pt x="1099576" y="1421255"/>
                    </a:lnTo>
                    <a:lnTo>
                      <a:pt x="1076466" y="1437149"/>
                    </a:lnTo>
                    <a:lnTo>
                      <a:pt x="1067302" y="1441123"/>
                    </a:lnTo>
                    <a:lnTo>
                      <a:pt x="1064911" y="1439931"/>
                    </a:lnTo>
                    <a:lnTo>
                      <a:pt x="1064513" y="1439535"/>
                    </a:lnTo>
                    <a:lnTo>
                      <a:pt x="1063716" y="1436355"/>
                    </a:lnTo>
                    <a:lnTo>
                      <a:pt x="1069693" y="1421255"/>
                    </a:lnTo>
                    <a:lnTo>
                      <a:pt x="1075544" y="1412179"/>
                    </a:lnTo>
                    <a:lnTo>
                      <a:pt x="1067685" y="1418087"/>
                    </a:lnTo>
                    <a:lnTo>
                      <a:pt x="1053794" y="1425249"/>
                    </a:lnTo>
                    <a:lnTo>
                      <a:pt x="1053519" y="1425217"/>
                    </a:lnTo>
                    <a:lnTo>
                      <a:pt x="1053459" y="1425249"/>
                    </a:lnTo>
                    <a:lnTo>
                      <a:pt x="1049883" y="1424851"/>
                    </a:lnTo>
                    <a:lnTo>
                      <a:pt x="1048332" y="1423295"/>
                    </a:lnTo>
                    <a:lnTo>
                      <a:pt x="1048238" y="1423265"/>
                    </a:lnTo>
                    <a:lnTo>
                      <a:pt x="1048205" y="1423165"/>
                    </a:lnTo>
                    <a:lnTo>
                      <a:pt x="1023660" y="1397377"/>
                    </a:lnTo>
                    <a:lnTo>
                      <a:pt x="998628" y="1371097"/>
                    </a:lnTo>
                    <a:lnTo>
                      <a:pt x="1000615" y="1371495"/>
                    </a:lnTo>
                    <a:lnTo>
                      <a:pt x="1010151" y="1367913"/>
                    </a:lnTo>
                    <a:lnTo>
                      <a:pt x="1032401" y="1353181"/>
                    </a:lnTo>
                    <a:lnTo>
                      <a:pt x="1076107" y="1314557"/>
                    </a:lnTo>
                    <a:lnTo>
                      <a:pt x="1091528" y="1299443"/>
                    </a:lnTo>
                    <a:lnTo>
                      <a:pt x="1076019" y="1314593"/>
                    </a:lnTo>
                    <a:lnTo>
                      <a:pt x="1032363" y="1353041"/>
                    </a:lnTo>
                    <a:lnTo>
                      <a:pt x="1010138" y="1367707"/>
                    </a:lnTo>
                    <a:lnTo>
                      <a:pt x="1000613" y="1371273"/>
                    </a:lnTo>
                    <a:lnTo>
                      <a:pt x="998629" y="1370877"/>
                    </a:lnTo>
                    <a:lnTo>
                      <a:pt x="998232" y="1370481"/>
                    </a:lnTo>
                    <a:lnTo>
                      <a:pt x="997041" y="1366913"/>
                    </a:lnTo>
                    <a:lnTo>
                      <a:pt x="1003391" y="1352247"/>
                    </a:lnTo>
                    <a:lnTo>
                      <a:pt x="1009408" y="1342703"/>
                    </a:lnTo>
                    <a:lnTo>
                      <a:pt x="1000844" y="1348639"/>
                    </a:lnTo>
                    <a:lnTo>
                      <a:pt x="987342" y="1355399"/>
                    </a:lnTo>
                    <a:lnTo>
                      <a:pt x="987168" y="1355377"/>
                    </a:lnTo>
                    <a:lnTo>
                      <a:pt x="987125" y="1355399"/>
                    </a:lnTo>
                    <a:lnTo>
                      <a:pt x="983945" y="1355003"/>
                    </a:lnTo>
                    <a:lnTo>
                      <a:pt x="983548" y="1354605"/>
                    </a:lnTo>
                    <a:lnTo>
                      <a:pt x="983426" y="1354241"/>
                    </a:lnTo>
                    <a:lnTo>
                      <a:pt x="834453" y="1196755"/>
                    </a:lnTo>
                    <a:lnTo>
                      <a:pt x="638675" y="983639"/>
                    </a:lnTo>
                    <a:lnTo>
                      <a:pt x="619470" y="961663"/>
                    </a:lnTo>
                    <a:lnTo>
                      <a:pt x="619216" y="961699"/>
                    </a:lnTo>
                    <a:lnTo>
                      <a:pt x="619216" y="961373"/>
                    </a:lnTo>
                    <a:lnTo>
                      <a:pt x="619216" y="958529"/>
                    </a:lnTo>
                    <a:lnTo>
                      <a:pt x="627612" y="947231"/>
                    </a:lnTo>
                    <a:lnTo>
                      <a:pt x="626041" y="948601"/>
                    </a:lnTo>
                    <a:lnTo>
                      <a:pt x="623661" y="948999"/>
                    </a:lnTo>
                    <a:lnTo>
                      <a:pt x="620487" y="946617"/>
                    </a:lnTo>
                    <a:lnTo>
                      <a:pt x="594302" y="922005"/>
                    </a:lnTo>
                    <a:lnTo>
                      <a:pt x="575656" y="904541"/>
                    </a:lnTo>
                    <a:lnTo>
                      <a:pt x="546298" y="871991"/>
                    </a:lnTo>
                    <a:lnTo>
                      <a:pt x="532015" y="847379"/>
                    </a:lnTo>
                    <a:lnTo>
                      <a:pt x="528445" y="833882"/>
                    </a:lnTo>
                    <a:lnTo>
                      <a:pt x="525668" y="820783"/>
                    </a:lnTo>
                    <a:lnTo>
                      <a:pt x="521304" y="800936"/>
                    </a:lnTo>
                    <a:lnTo>
                      <a:pt x="513369" y="786248"/>
                    </a:lnTo>
                    <a:lnTo>
                      <a:pt x="497896" y="772752"/>
                    </a:lnTo>
                    <a:lnTo>
                      <a:pt x="486391" y="766004"/>
                    </a:lnTo>
                    <a:lnTo>
                      <a:pt x="472902" y="758462"/>
                    </a:lnTo>
                    <a:lnTo>
                      <a:pt x="449098" y="737820"/>
                    </a:lnTo>
                    <a:lnTo>
                      <a:pt x="412202" y="695744"/>
                    </a:lnTo>
                    <a:lnTo>
                      <a:pt x="379273" y="656049"/>
                    </a:lnTo>
                    <a:lnTo>
                      <a:pt x="347931" y="619530"/>
                    </a:lnTo>
                    <a:lnTo>
                      <a:pt x="315796" y="584201"/>
                    </a:lnTo>
                    <a:lnTo>
                      <a:pt x="304290" y="573086"/>
                    </a:lnTo>
                    <a:lnTo>
                      <a:pt x="64664" y="349603"/>
                    </a:lnTo>
                    <a:lnTo>
                      <a:pt x="0" y="289013"/>
                    </a:lnTo>
                    <a:lnTo>
                      <a:pt x="0" y="0"/>
                    </a:lnTo>
                    <a:lnTo>
                      <a:pt x="105131" y="98335"/>
                    </a:lnTo>
                    <a:lnTo>
                      <a:pt x="105351" y="98099"/>
                    </a:lnTo>
                    <a:lnTo>
                      <a:pt x="146141" y="136278"/>
                    </a:lnTo>
                    <a:lnTo>
                      <a:pt x="145933" y="136501"/>
                    </a:lnTo>
                    <a:lnTo>
                      <a:pt x="171108" y="160049"/>
                    </a:lnTo>
                    <a:lnTo>
                      <a:pt x="171144" y="160011"/>
                    </a:lnTo>
                    <a:lnTo>
                      <a:pt x="174833" y="163532"/>
                    </a:lnTo>
                    <a:lnTo>
                      <a:pt x="208678" y="195190"/>
                    </a:lnTo>
                    <a:lnTo>
                      <a:pt x="211921" y="198220"/>
                    </a:lnTo>
                    <a:lnTo>
                      <a:pt x="212022" y="198110"/>
                    </a:lnTo>
                    <a:lnTo>
                      <a:pt x="231866" y="216807"/>
                    </a:lnTo>
                    <a:lnTo>
                      <a:pt x="231842" y="216832"/>
                    </a:lnTo>
                    <a:lnTo>
                      <a:pt x="252965" y="236567"/>
                    </a:lnTo>
                    <a:lnTo>
                      <a:pt x="253297" y="236210"/>
                    </a:lnTo>
                    <a:lnTo>
                      <a:pt x="273141" y="254951"/>
                    </a:lnTo>
                    <a:lnTo>
                      <a:pt x="272908" y="255199"/>
                    </a:lnTo>
                    <a:lnTo>
                      <a:pt x="293799" y="274718"/>
                    </a:lnTo>
                    <a:lnTo>
                      <a:pt x="294175" y="274310"/>
                    </a:lnTo>
                    <a:lnTo>
                      <a:pt x="314416" y="293049"/>
                    </a:lnTo>
                    <a:lnTo>
                      <a:pt x="313952" y="293546"/>
                    </a:lnTo>
                    <a:lnTo>
                      <a:pt x="335267" y="313461"/>
                    </a:lnTo>
                    <a:lnTo>
                      <a:pt x="336244" y="312410"/>
                    </a:lnTo>
                    <a:lnTo>
                      <a:pt x="355691" y="331150"/>
                    </a:lnTo>
                    <a:lnTo>
                      <a:pt x="354999" y="331895"/>
                    </a:lnTo>
                    <a:lnTo>
                      <a:pt x="448305" y="419070"/>
                    </a:lnTo>
                    <a:lnTo>
                      <a:pt x="459413" y="429788"/>
                    </a:lnTo>
                    <a:lnTo>
                      <a:pt x="497103" y="459559"/>
                    </a:lnTo>
                    <a:lnTo>
                      <a:pt x="535586" y="488536"/>
                    </a:lnTo>
                    <a:lnTo>
                      <a:pt x="577243" y="518705"/>
                    </a:lnTo>
                    <a:lnTo>
                      <a:pt x="622074" y="552842"/>
                    </a:lnTo>
                    <a:lnTo>
                      <a:pt x="643894" y="575468"/>
                    </a:lnTo>
                    <a:lnTo>
                      <a:pt x="652226" y="587774"/>
                    </a:lnTo>
                    <a:lnTo>
                      <a:pt x="660557" y="599286"/>
                    </a:lnTo>
                    <a:lnTo>
                      <a:pt x="674443" y="613973"/>
                    </a:lnTo>
                    <a:lnTo>
                      <a:pt x="689915" y="620722"/>
                    </a:lnTo>
                    <a:lnTo>
                      <a:pt x="709752" y="623499"/>
                    </a:lnTo>
                    <a:lnTo>
                      <a:pt x="723241" y="625087"/>
                    </a:lnTo>
                    <a:lnTo>
                      <a:pt x="736730" y="628263"/>
                    </a:lnTo>
                    <a:lnTo>
                      <a:pt x="762121" y="640568"/>
                    </a:lnTo>
                    <a:lnTo>
                      <a:pt x="796636" y="667957"/>
                    </a:lnTo>
                    <a:lnTo>
                      <a:pt x="815680" y="685423"/>
                    </a:lnTo>
                    <a:lnTo>
                      <a:pt x="841864" y="709637"/>
                    </a:lnTo>
                    <a:lnTo>
                      <a:pt x="844641" y="712416"/>
                    </a:lnTo>
                    <a:lnTo>
                      <a:pt x="843848" y="715194"/>
                    </a:lnTo>
                    <a:lnTo>
                      <a:pt x="840396" y="719768"/>
                    </a:lnTo>
                    <a:lnTo>
                      <a:pt x="854558" y="708094"/>
                    </a:lnTo>
                    <a:lnTo>
                      <a:pt x="855343" y="707983"/>
                    </a:lnTo>
                    <a:lnTo>
                      <a:pt x="857088" y="706110"/>
                    </a:lnTo>
                    <a:lnTo>
                      <a:pt x="880518" y="724400"/>
                    </a:lnTo>
                    <a:lnTo>
                      <a:pt x="1106080" y="905707"/>
                    </a:lnTo>
                    <a:lnTo>
                      <a:pt x="1273663" y="1044473"/>
                    </a:lnTo>
                    <a:lnTo>
                      <a:pt x="1274060" y="1044473"/>
                    </a:lnTo>
                    <a:lnTo>
                      <a:pt x="1274854" y="1047255"/>
                    </a:lnTo>
                    <a:lnTo>
                      <a:pt x="1274694" y="1047657"/>
                    </a:lnTo>
                    <a:lnTo>
                      <a:pt x="1274853" y="1048213"/>
                    </a:lnTo>
                    <a:lnTo>
                      <a:pt x="1269289" y="1062085"/>
                    </a:lnTo>
                    <a:lnTo>
                      <a:pt x="1263367" y="1071813"/>
                    </a:lnTo>
                    <a:lnTo>
                      <a:pt x="1271679" y="1066067"/>
                    </a:lnTo>
                    <a:lnTo>
                      <a:pt x="1285570" y="1058535"/>
                    </a:lnTo>
                    <a:lnTo>
                      <a:pt x="1289142" y="1059329"/>
                    </a:lnTo>
                    <a:lnTo>
                      <a:pt x="1289935" y="1059725"/>
                    </a:lnTo>
                    <a:lnTo>
                      <a:pt x="1290704" y="1061643"/>
                    </a:lnTo>
                    <a:lnTo>
                      <a:pt x="1291061" y="1060527"/>
                    </a:lnTo>
                    <a:lnTo>
                      <a:pt x="1290266" y="1058535"/>
                    </a:lnTo>
                    <a:lnTo>
                      <a:pt x="1318079" y="1081629"/>
                    </a:lnTo>
                    <a:lnTo>
                      <a:pt x="1345097" y="1104325"/>
                    </a:lnTo>
                    <a:lnTo>
                      <a:pt x="1345857" y="1104935"/>
                    </a:lnTo>
                    <a:lnTo>
                      <a:pt x="1347243" y="1105367"/>
                    </a:lnTo>
                    <a:lnTo>
                      <a:pt x="1347878" y="1106161"/>
                    </a:lnTo>
                    <a:lnTo>
                      <a:pt x="1346575" y="1105509"/>
                    </a:lnTo>
                    <a:lnTo>
                      <a:pt x="1347084" y="1105917"/>
                    </a:lnTo>
                    <a:lnTo>
                      <a:pt x="1347878" y="1109501"/>
                    </a:lnTo>
                    <a:lnTo>
                      <a:pt x="1347842" y="1109579"/>
                    </a:lnTo>
                    <a:lnTo>
                      <a:pt x="1347879" y="1109745"/>
                    </a:lnTo>
                    <a:lnTo>
                      <a:pt x="1341529" y="1123671"/>
                    </a:lnTo>
                    <a:lnTo>
                      <a:pt x="1334782" y="1134015"/>
                    </a:lnTo>
                    <a:lnTo>
                      <a:pt x="1334419" y="1134311"/>
                    </a:lnTo>
                    <a:lnTo>
                      <a:pt x="1332923" y="1136561"/>
                    </a:lnTo>
                    <a:lnTo>
                      <a:pt x="1334080" y="1135625"/>
                    </a:lnTo>
                    <a:lnTo>
                      <a:pt x="1335458" y="1133563"/>
                    </a:lnTo>
                    <a:lnTo>
                      <a:pt x="1346614" y="1126013"/>
                    </a:lnTo>
                    <a:lnTo>
                      <a:pt x="1360958" y="1118861"/>
                    </a:lnTo>
                    <a:lnTo>
                      <a:pt x="1364544" y="1119655"/>
                    </a:lnTo>
                    <a:lnTo>
                      <a:pt x="1364772" y="1120449"/>
                    </a:lnTo>
                    <a:lnTo>
                      <a:pt x="1365341" y="1120449"/>
                    </a:lnTo>
                    <a:lnTo>
                      <a:pt x="1365341" y="1122037"/>
                    </a:lnTo>
                    <a:lnTo>
                      <a:pt x="1365316" y="1122037"/>
                    </a:lnTo>
                    <a:lnTo>
                      <a:pt x="1384417" y="1137931"/>
                    </a:lnTo>
                    <a:lnTo>
                      <a:pt x="1403817" y="1154009"/>
                    </a:lnTo>
                    <a:lnTo>
                      <a:pt x="1405033" y="1154185"/>
                    </a:lnTo>
                    <a:lnTo>
                      <a:pt x="1405429" y="1154583"/>
                    </a:lnTo>
                    <a:lnTo>
                      <a:pt x="1406616" y="1158167"/>
                    </a:lnTo>
                    <a:lnTo>
                      <a:pt x="1406462" y="1158525"/>
                    </a:lnTo>
                    <a:lnTo>
                      <a:pt x="1406616" y="1158989"/>
                    </a:lnTo>
                    <a:lnTo>
                      <a:pt x="1400274" y="1173689"/>
                    </a:lnTo>
                    <a:lnTo>
                      <a:pt x="1393535" y="1184813"/>
                    </a:lnTo>
                    <a:lnTo>
                      <a:pt x="1374507" y="1212227"/>
                    </a:lnTo>
                    <a:lnTo>
                      <a:pt x="1312287" y="1287923"/>
                    </a:lnTo>
                    <a:lnTo>
                      <a:pt x="1374598" y="1212367"/>
                    </a:lnTo>
                    <a:lnTo>
                      <a:pt x="1393599" y="1185083"/>
                    </a:lnTo>
                    <a:lnTo>
                      <a:pt x="1403891" y="1177569"/>
                    </a:lnTo>
                    <a:lnTo>
                      <a:pt x="1418141" y="1169661"/>
                    </a:lnTo>
                    <a:lnTo>
                      <a:pt x="1422496" y="1169661"/>
                    </a:lnTo>
                    <a:lnTo>
                      <a:pt x="1423288" y="1170847"/>
                    </a:lnTo>
                    <a:lnTo>
                      <a:pt x="1424079" y="1173219"/>
                    </a:lnTo>
                    <a:lnTo>
                      <a:pt x="1420912" y="1183501"/>
                    </a:lnTo>
                    <a:lnTo>
                      <a:pt x="1406092" y="1207657"/>
                    </a:lnTo>
                    <a:lnTo>
                      <a:pt x="1406616" y="1206967"/>
                    </a:lnTo>
                    <a:lnTo>
                      <a:pt x="1421697" y="1182361"/>
                    </a:lnTo>
                    <a:lnTo>
                      <a:pt x="1424872" y="1172041"/>
                    </a:lnTo>
                    <a:lnTo>
                      <a:pt x="1424079" y="1169661"/>
                    </a:lnTo>
                    <a:lnTo>
                      <a:pt x="1438763" y="1181963"/>
                    </a:lnTo>
                    <a:lnTo>
                      <a:pt x="1452654" y="1193077"/>
                    </a:lnTo>
                    <a:lnTo>
                      <a:pt x="1453051" y="1193871"/>
                    </a:lnTo>
                    <a:lnTo>
                      <a:pt x="1454241" y="1196649"/>
                    </a:lnTo>
                    <a:lnTo>
                      <a:pt x="1454074" y="1197045"/>
                    </a:lnTo>
                    <a:lnTo>
                      <a:pt x="1454241" y="1197433"/>
                    </a:lnTo>
                    <a:lnTo>
                      <a:pt x="1447875" y="1212477"/>
                    </a:lnTo>
                    <a:lnTo>
                      <a:pt x="1441906" y="1222047"/>
                    </a:lnTo>
                    <a:lnTo>
                      <a:pt x="1451014" y="1215311"/>
                    </a:lnTo>
                    <a:lnTo>
                      <a:pt x="1466134" y="1207761"/>
                    </a:lnTo>
                    <a:lnTo>
                      <a:pt x="1469715" y="1208159"/>
                    </a:lnTo>
                    <a:lnTo>
                      <a:pt x="1470511" y="1209351"/>
                    </a:lnTo>
                    <a:lnTo>
                      <a:pt x="1470784" y="1209897"/>
                    </a:lnTo>
                    <a:lnTo>
                      <a:pt x="1478847" y="1216509"/>
                    </a:lnTo>
                    <a:lnTo>
                      <a:pt x="1487579" y="1223669"/>
                    </a:lnTo>
                    <a:lnTo>
                      <a:pt x="1487644" y="1223701"/>
                    </a:lnTo>
                    <a:lnTo>
                      <a:pt x="1487578" y="1223635"/>
                    </a:lnTo>
                    <a:lnTo>
                      <a:pt x="1489166" y="1223635"/>
                    </a:lnTo>
                    <a:lnTo>
                      <a:pt x="1489166" y="1225223"/>
                    </a:lnTo>
                    <a:lnTo>
                      <a:pt x="1488493" y="1224551"/>
                    </a:lnTo>
                    <a:lnTo>
                      <a:pt x="1489166" y="1227249"/>
                    </a:lnTo>
                    <a:lnTo>
                      <a:pt x="1488993" y="1227699"/>
                    </a:lnTo>
                    <a:lnTo>
                      <a:pt x="1489166" y="1228393"/>
                    </a:lnTo>
                    <a:lnTo>
                      <a:pt x="1483228" y="1243853"/>
                    </a:lnTo>
                    <a:lnTo>
                      <a:pt x="1476881" y="1253739"/>
                    </a:lnTo>
                    <a:lnTo>
                      <a:pt x="1487950" y="1245851"/>
                    </a:lnTo>
                    <a:lnTo>
                      <a:pt x="1503050" y="1237923"/>
                    </a:lnTo>
                    <a:lnTo>
                      <a:pt x="1506627" y="1238321"/>
                    </a:lnTo>
                    <a:lnTo>
                      <a:pt x="1507421" y="1239509"/>
                    </a:lnTo>
                    <a:lnTo>
                      <a:pt x="1507778" y="1240399"/>
                    </a:lnTo>
                    <a:lnTo>
                      <a:pt x="1570555" y="1293115"/>
                    </a:lnTo>
                    <a:lnTo>
                      <a:pt x="1605049" y="1322499"/>
                    </a:lnTo>
                    <a:lnTo>
                      <a:pt x="1685536" y="1391193"/>
                    </a:lnTo>
                    <a:lnTo>
                      <a:pt x="1810430" y="1506345"/>
                    </a:lnTo>
                    <a:lnTo>
                      <a:pt x="1862370" y="1563523"/>
                    </a:lnTo>
                    <a:lnTo>
                      <a:pt x="1890124" y="1600451"/>
                    </a:lnTo>
                    <a:lnTo>
                      <a:pt x="1901225" y="1618319"/>
                    </a:lnTo>
                    <a:lnTo>
                      <a:pt x="1921446" y="1653659"/>
                    </a:lnTo>
                    <a:lnTo>
                      <a:pt x="1957130" y="1725133"/>
                    </a:lnTo>
                    <a:lnTo>
                      <a:pt x="1984884" y="1789855"/>
                    </a:lnTo>
                    <a:lnTo>
                      <a:pt x="2002330" y="1837901"/>
                    </a:lnTo>
                    <a:lnTo>
                      <a:pt x="2005502" y="1851005"/>
                    </a:lnTo>
                    <a:lnTo>
                      <a:pt x="2006691" y="1858947"/>
                    </a:lnTo>
                    <a:lnTo>
                      <a:pt x="2006295" y="1866093"/>
                    </a:lnTo>
                    <a:lnTo>
                      <a:pt x="2006295" y="1870065"/>
                    </a:lnTo>
                    <a:lnTo>
                      <a:pt x="2003519" y="1876815"/>
                    </a:lnTo>
                    <a:lnTo>
                      <a:pt x="2001537" y="1882373"/>
                    </a:lnTo>
                    <a:lnTo>
                      <a:pt x="1998761" y="1887139"/>
                    </a:lnTo>
                    <a:lnTo>
                      <a:pt x="1990286" y="1901161"/>
                    </a:lnTo>
                    <a:lnTo>
                      <a:pt x="2064801" y="1969795"/>
                    </a:lnTo>
                    <a:lnTo>
                      <a:pt x="2297981" y="2185007"/>
                    </a:lnTo>
                    <a:lnTo>
                      <a:pt x="2433043" y="2312067"/>
                    </a:lnTo>
                    <a:lnTo>
                      <a:pt x="2470781" y="2350187"/>
                    </a:lnTo>
                    <a:lnTo>
                      <a:pt x="2504546" y="2386717"/>
                    </a:lnTo>
                    <a:lnTo>
                      <a:pt x="2592734" y="2492735"/>
                    </a:lnTo>
                    <a:lnTo>
                      <a:pt x="2722235" y="2653945"/>
                    </a:lnTo>
                    <a:close/>
                  </a:path>
                </a:pathLst>
              </a:custGeom>
              <a:solidFill>
                <a:schemeClr val="tx1">
                  <a:alpha val="40000"/>
                </a:schemeClr>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 17"/>
              <p:cNvGrpSpPr/>
              <p:nvPr userDrawn="1"/>
            </p:nvGrpSpPr>
            <p:grpSpPr>
              <a:xfrm>
                <a:off x="5875370" y="32447"/>
                <a:ext cx="4360863" cy="4133850"/>
                <a:chOff x="-535457" y="492919"/>
                <a:chExt cx="4360863" cy="4133850"/>
              </a:xfrm>
            </p:grpSpPr>
            <p:sp>
              <p:nvSpPr>
                <p:cNvPr id="19" name="Freeform 398"/>
                <p:cNvSpPr>
                  <a:spLocks/>
                </p:cNvSpPr>
                <p:nvPr/>
              </p:nvSpPr>
              <p:spPr bwMode="auto">
                <a:xfrm>
                  <a:off x="-535457" y="783431"/>
                  <a:ext cx="1335088" cy="1046163"/>
                </a:xfrm>
                <a:custGeom>
                  <a:avLst/>
                  <a:gdLst>
                    <a:gd name="T0" fmla="*/ 596 w 3367"/>
                    <a:gd name="T1" fmla="*/ 0 h 2636"/>
                    <a:gd name="T2" fmla="*/ 383 w 3367"/>
                    <a:gd name="T3" fmla="*/ 443 h 2636"/>
                    <a:gd name="T4" fmla="*/ 100 w 3367"/>
                    <a:gd name="T5" fmla="*/ 1033 h 2636"/>
                    <a:gd name="T6" fmla="*/ 72 w 3367"/>
                    <a:gd name="T7" fmla="*/ 1094 h 2636"/>
                    <a:gd name="T8" fmla="*/ 30 w 3367"/>
                    <a:gd name="T9" fmla="*/ 1221 h 2636"/>
                    <a:gd name="T10" fmla="*/ 9 w 3367"/>
                    <a:gd name="T11" fmla="*/ 1318 h 2636"/>
                    <a:gd name="T12" fmla="*/ 0 w 3367"/>
                    <a:gd name="T13" fmla="*/ 1423 h 2636"/>
                    <a:gd name="T14" fmla="*/ 9 w 3367"/>
                    <a:gd name="T15" fmla="*/ 1532 h 2636"/>
                    <a:gd name="T16" fmla="*/ 30 w 3367"/>
                    <a:gd name="T17" fmla="*/ 1615 h 2636"/>
                    <a:gd name="T18" fmla="*/ 52 w 3367"/>
                    <a:gd name="T19" fmla="*/ 1669 h 2636"/>
                    <a:gd name="T20" fmla="*/ 80 w 3367"/>
                    <a:gd name="T21" fmla="*/ 1722 h 2636"/>
                    <a:gd name="T22" fmla="*/ 116 w 3367"/>
                    <a:gd name="T23" fmla="*/ 1774 h 2636"/>
                    <a:gd name="T24" fmla="*/ 138 w 3367"/>
                    <a:gd name="T25" fmla="*/ 1800 h 2636"/>
                    <a:gd name="T26" fmla="*/ 236 w 3367"/>
                    <a:gd name="T27" fmla="*/ 1905 h 2636"/>
                    <a:gd name="T28" fmla="*/ 477 w 3367"/>
                    <a:gd name="T29" fmla="*/ 2141 h 2636"/>
                    <a:gd name="T30" fmla="*/ 830 w 3367"/>
                    <a:gd name="T31" fmla="*/ 2459 h 2636"/>
                    <a:gd name="T32" fmla="*/ 935 w 3367"/>
                    <a:gd name="T33" fmla="*/ 2545 h 2636"/>
                    <a:gd name="T34" fmla="*/ 961 w 3367"/>
                    <a:gd name="T35" fmla="*/ 2564 h 2636"/>
                    <a:gd name="T36" fmla="*/ 1016 w 3367"/>
                    <a:gd name="T37" fmla="*/ 2598 h 2636"/>
                    <a:gd name="T38" fmla="*/ 1083 w 3367"/>
                    <a:gd name="T39" fmla="*/ 2623 h 2636"/>
                    <a:gd name="T40" fmla="*/ 1176 w 3367"/>
                    <a:gd name="T41" fmla="*/ 2636 h 2636"/>
                    <a:gd name="T42" fmla="*/ 1237 w 3367"/>
                    <a:gd name="T43" fmla="*/ 2634 h 2636"/>
                    <a:gd name="T44" fmla="*/ 2388 w 3367"/>
                    <a:gd name="T45" fmla="*/ 2588 h 2636"/>
                    <a:gd name="T46" fmla="*/ 3367 w 3367"/>
                    <a:gd name="T47" fmla="*/ 2546 h 2636"/>
                    <a:gd name="T48" fmla="*/ 596 w 3367"/>
                    <a:gd name="T49" fmla="*/ 0 h 2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67" h="2636">
                      <a:moveTo>
                        <a:pt x="596" y="0"/>
                      </a:moveTo>
                      <a:lnTo>
                        <a:pt x="383" y="443"/>
                      </a:lnTo>
                      <a:lnTo>
                        <a:pt x="100" y="1033"/>
                      </a:lnTo>
                      <a:lnTo>
                        <a:pt x="72" y="1094"/>
                      </a:lnTo>
                      <a:lnTo>
                        <a:pt x="30" y="1221"/>
                      </a:lnTo>
                      <a:lnTo>
                        <a:pt x="9" y="1318"/>
                      </a:lnTo>
                      <a:lnTo>
                        <a:pt x="0" y="1423"/>
                      </a:lnTo>
                      <a:lnTo>
                        <a:pt x="9" y="1532"/>
                      </a:lnTo>
                      <a:lnTo>
                        <a:pt x="30" y="1615"/>
                      </a:lnTo>
                      <a:lnTo>
                        <a:pt x="52" y="1669"/>
                      </a:lnTo>
                      <a:lnTo>
                        <a:pt x="80" y="1722"/>
                      </a:lnTo>
                      <a:lnTo>
                        <a:pt x="116" y="1774"/>
                      </a:lnTo>
                      <a:lnTo>
                        <a:pt x="138" y="1800"/>
                      </a:lnTo>
                      <a:lnTo>
                        <a:pt x="236" y="1905"/>
                      </a:lnTo>
                      <a:lnTo>
                        <a:pt x="477" y="2141"/>
                      </a:lnTo>
                      <a:lnTo>
                        <a:pt x="830" y="2459"/>
                      </a:lnTo>
                      <a:lnTo>
                        <a:pt x="935" y="2545"/>
                      </a:lnTo>
                      <a:lnTo>
                        <a:pt x="961" y="2564"/>
                      </a:lnTo>
                      <a:lnTo>
                        <a:pt x="1016" y="2598"/>
                      </a:lnTo>
                      <a:lnTo>
                        <a:pt x="1083" y="2623"/>
                      </a:lnTo>
                      <a:lnTo>
                        <a:pt x="1176" y="2636"/>
                      </a:lnTo>
                      <a:lnTo>
                        <a:pt x="1237" y="2634"/>
                      </a:lnTo>
                      <a:lnTo>
                        <a:pt x="2388" y="2588"/>
                      </a:lnTo>
                      <a:lnTo>
                        <a:pt x="3367" y="2546"/>
                      </a:lnTo>
                      <a:lnTo>
                        <a:pt x="596" y="0"/>
                      </a:lnTo>
                      <a:close/>
                    </a:path>
                  </a:pathLst>
                </a:custGeom>
                <a:solidFill>
                  <a:srgbClr val="1C71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399"/>
                <p:cNvSpPr>
                  <a:spLocks/>
                </p:cNvSpPr>
                <p:nvPr/>
              </p:nvSpPr>
              <p:spPr bwMode="auto">
                <a:xfrm>
                  <a:off x="-535457" y="783431"/>
                  <a:ext cx="1335088" cy="1046163"/>
                </a:xfrm>
                <a:custGeom>
                  <a:avLst/>
                  <a:gdLst>
                    <a:gd name="T0" fmla="*/ 1251 w 3367"/>
                    <a:gd name="T1" fmla="*/ 2633 h 2636"/>
                    <a:gd name="T2" fmla="*/ 1190 w 3367"/>
                    <a:gd name="T3" fmla="*/ 2633 h 2636"/>
                    <a:gd name="T4" fmla="*/ 1098 w 3367"/>
                    <a:gd name="T5" fmla="*/ 2621 h 2636"/>
                    <a:gd name="T6" fmla="*/ 1030 w 3367"/>
                    <a:gd name="T7" fmla="*/ 2595 h 2636"/>
                    <a:gd name="T8" fmla="*/ 975 w 3367"/>
                    <a:gd name="T9" fmla="*/ 2562 h 2636"/>
                    <a:gd name="T10" fmla="*/ 951 w 3367"/>
                    <a:gd name="T11" fmla="*/ 2542 h 2636"/>
                    <a:gd name="T12" fmla="*/ 846 w 3367"/>
                    <a:gd name="T13" fmla="*/ 2457 h 2636"/>
                    <a:gd name="T14" fmla="*/ 492 w 3367"/>
                    <a:gd name="T15" fmla="*/ 2138 h 2636"/>
                    <a:gd name="T16" fmla="*/ 251 w 3367"/>
                    <a:gd name="T17" fmla="*/ 1904 h 2636"/>
                    <a:gd name="T18" fmla="*/ 153 w 3367"/>
                    <a:gd name="T19" fmla="*/ 1797 h 2636"/>
                    <a:gd name="T20" fmla="*/ 132 w 3367"/>
                    <a:gd name="T21" fmla="*/ 1773 h 2636"/>
                    <a:gd name="T22" fmla="*/ 96 w 3367"/>
                    <a:gd name="T23" fmla="*/ 1720 h 2636"/>
                    <a:gd name="T24" fmla="*/ 66 w 3367"/>
                    <a:gd name="T25" fmla="*/ 1666 h 2636"/>
                    <a:gd name="T26" fmla="*/ 45 w 3367"/>
                    <a:gd name="T27" fmla="*/ 1612 h 2636"/>
                    <a:gd name="T28" fmla="*/ 23 w 3367"/>
                    <a:gd name="T29" fmla="*/ 1529 h 2636"/>
                    <a:gd name="T30" fmla="*/ 15 w 3367"/>
                    <a:gd name="T31" fmla="*/ 1420 h 2636"/>
                    <a:gd name="T32" fmla="*/ 24 w 3367"/>
                    <a:gd name="T33" fmla="*/ 1315 h 2636"/>
                    <a:gd name="T34" fmla="*/ 45 w 3367"/>
                    <a:gd name="T35" fmla="*/ 1218 h 2636"/>
                    <a:gd name="T36" fmla="*/ 87 w 3367"/>
                    <a:gd name="T37" fmla="*/ 1091 h 2636"/>
                    <a:gd name="T38" fmla="*/ 115 w 3367"/>
                    <a:gd name="T39" fmla="*/ 1030 h 2636"/>
                    <a:gd name="T40" fmla="*/ 369 w 3367"/>
                    <a:gd name="T41" fmla="*/ 503 h 2636"/>
                    <a:gd name="T42" fmla="*/ 606 w 3367"/>
                    <a:gd name="T43" fmla="*/ 9 h 2636"/>
                    <a:gd name="T44" fmla="*/ 596 w 3367"/>
                    <a:gd name="T45" fmla="*/ 0 h 2636"/>
                    <a:gd name="T46" fmla="*/ 383 w 3367"/>
                    <a:gd name="T47" fmla="*/ 443 h 2636"/>
                    <a:gd name="T48" fmla="*/ 100 w 3367"/>
                    <a:gd name="T49" fmla="*/ 1033 h 2636"/>
                    <a:gd name="T50" fmla="*/ 72 w 3367"/>
                    <a:gd name="T51" fmla="*/ 1094 h 2636"/>
                    <a:gd name="T52" fmla="*/ 30 w 3367"/>
                    <a:gd name="T53" fmla="*/ 1221 h 2636"/>
                    <a:gd name="T54" fmla="*/ 9 w 3367"/>
                    <a:gd name="T55" fmla="*/ 1318 h 2636"/>
                    <a:gd name="T56" fmla="*/ 0 w 3367"/>
                    <a:gd name="T57" fmla="*/ 1423 h 2636"/>
                    <a:gd name="T58" fmla="*/ 9 w 3367"/>
                    <a:gd name="T59" fmla="*/ 1532 h 2636"/>
                    <a:gd name="T60" fmla="*/ 30 w 3367"/>
                    <a:gd name="T61" fmla="*/ 1615 h 2636"/>
                    <a:gd name="T62" fmla="*/ 52 w 3367"/>
                    <a:gd name="T63" fmla="*/ 1669 h 2636"/>
                    <a:gd name="T64" fmla="*/ 80 w 3367"/>
                    <a:gd name="T65" fmla="*/ 1722 h 2636"/>
                    <a:gd name="T66" fmla="*/ 116 w 3367"/>
                    <a:gd name="T67" fmla="*/ 1774 h 2636"/>
                    <a:gd name="T68" fmla="*/ 138 w 3367"/>
                    <a:gd name="T69" fmla="*/ 1800 h 2636"/>
                    <a:gd name="T70" fmla="*/ 236 w 3367"/>
                    <a:gd name="T71" fmla="*/ 1905 h 2636"/>
                    <a:gd name="T72" fmla="*/ 477 w 3367"/>
                    <a:gd name="T73" fmla="*/ 2141 h 2636"/>
                    <a:gd name="T74" fmla="*/ 830 w 3367"/>
                    <a:gd name="T75" fmla="*/ 2459 h 2636"/>
                    <a:gd name="T76" fmla="*/ 935 w 3367"/>
                    <a:gd name="T77" fmla="*/ 2545 h 2636"/>
                    <a:gd name="T78" fmla="*/ 961 w 3367"/>
                    <a:gd name="T79" fmla="*/ 2564 h 2636"/>
                    <a:gd name="T80" fmla="*/ 1016 w 3367"/>
                    <a:gd name="T81" fmla="*/ 2598 h 2636"/>
                    <a:gd name="T82" fmla="*/ 1083 w 3367"/>
                    <a:gd name="T83" fmla="*/ 2623 h 2636"/>
                    <a:gd name="T84" fmla="*/ 1176 w 3367"/>
                    <a:gd name="T85" fmla="*/ 2636 h 2636"/>
                    <a:gd name="T86" fmla="*/ 1237 w 3367"/>
                    <a:gd name="T87" fmla="*/ 2634 h 2636"/>
                    <a:gd name="T88" fmla="*/ 2388 w 3367"/>
                    <a:gd name="T89" fmla="*/ 2588 h 2636"/>
                    <a:gd name="T90" fmla="*/ 3367 w 3367"/>
                    <a:gd name="T91" fmla="*/ 2546 h 2636"/>
                    <a:gd name="T92" fmla="*/ 3366 w 3367"/>
                    <a:gd name="T93" fmla="*/ 2545 h 2636"/>
                    <a:gd name="T94" fmla="*/ 2294 w 3367"/>
                    <a:gd name="T95" fmla="*/ 2590 h 2636"/>
                    <a:gd name="T96" fmla="*/ 1251 w 3367"/>
                    <a:gd name="T97" fmla="*/ 2633 h 2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67" h="2636">
                      <a:moveTo>
                        <a:pt x="1251" y="2633"/>
                      </a:moveTo>
                      <a:lnTo>
                        <a:pt x="1190" y="2633"/>
                      </a:lnTo>
                      <a:lnTo>
                        <a:pt x="1098" y="2621"/>
                      </a:lnTo>
                      <a:lnTo>
                        <a:pt x="1030" y="2595"/>
                      </a:lnTo>
                      <a:lnTo>
                        <a:pt x="975" y="2562"/>
                      </a:lnTo>
                      <a:lnTo>
                        <a:pt x="951" y="2542"/>
                      </a:lnTo>
                      <a:lnTo>
                        <a:pt x="846" y="2457"/>
                      </a:lnTo>
                      <a:lnTo>
                        <a:pt x="492" y="2138"/>
                      </a:lnTo>
                      <a:lnTo>
                        <a:pt x="251" y="1904"/>
                      </a:lnTo>
                      <a:lnTo>
                        <a:pt x="153" y="1797"/>
                      </a:lnTo>
                      <a:lnTo>
                        <a:pt x="132" y="1773"/>
                      </a:lnTo>
                      <a:lnTo>
                        <a:pt x="96" y="1720"/>
                      </a:lnTo>
                      <a:lnTo>
                        <a:pt x="66" y="1666"/>
                      </a:lnTo>
                      <a:lnTo>
                        <a:pt x="45" y="1612"/>
                      </a:lnTo>
                      <a:lnTo>
                        <a:pt x="23" y="1529"/>
                      </a:lnTo>
                      <a:lnTo>
                        <a:pt x="15" y="1420"/>
                      </a:lnTo>
                      <a:lnTo>
                        <a:pt x="24" y="1315"/>
                      </a:lnTo>
                      <a:lnTo>
                        <a:pt x="45" y="1218"/>
                      </a:lnTo>
                      <a:lnTo>
                        <a:pt x="87" y="1091"/>
                      </a:lnTo>
                      <a:lnTo>
                        <a:pt x="115" y="1030"/>
                      </a:lnTo>
                      <a:lnTo>
                        <a:pt x="369" y="503"/>
                      </a:lnTo>
                      <a:lnTo>
                        <a:pt x="606" y="9"/>
                      </a:lnTo>
                      <a:lnTo>
                        <a:pt x="596" y="0"/>
                      </a:lnTo>
                      <a:lnTo>
                        <a:pt x="383" y="443"/>
                      </a:lnTo>
                      <a:lnTo>
                        <a:pt x="100" y="1033"/>
                      </a:lnTo>
                      <a:lnTo>
                        <a:pt x="72" y="1094"/>
                      </a:lnTo>
                      <a:lnTo>
                        <a:pt x="30" y="1221"/>
                      </a:lnTo>
                      <a:lnTo>
                        <a:pt x="9" y="1318"/>
                      </a:lnTo>
                      <a:lnTo>
                        <a:pt x="0" y="1423"/>
                      </a:lnTo>
                      <a:lnTo>
                        <a:pt x="9" y="1532"/>
                      </a:lnTo>
                      <a:lnTo>
                        <a:pt x="30" y="1615"/>
                      </a:lnTo>
                      <a:lnTo>
                        <a:pt x="52" y="1669"/>
                      </a:lnTo>
                      <a:lnTo>
                        <a:pt x="80" y="1722"/>
                      </a:lnTo>
                      <a:lnTo>
                        <a:pt x="116" y="1774"/>
                      </a:lnTo>
                      <a:lnTo>
                        <a:pt x="138" y="1800"/>
                      </a:lnTo>
                      <a:lnTo>
                        <a:pt x="236" y="1905"/>
                      </a:lnTo>
                      <a:lnTo>
                        <a:pt x="477" y="2141"/>
                      </a:lnTo>
                      <a:lnTo>
                        <a:pt x="830" y="2459"/>
                      </a:lnTo>
                      <a:lnTo>
                        <a:pt x="935" y="2545"/>
                      </a:lnTo>
                      <a:lnTo>
                        <a:pt x="961" y="2564"/>
                      </a:lnTo>
                      <a:lnTo>
                        <a:pt x="1016" y="2598"/>
                      </a:lnTo>
                      <a:lnTo>
                        <a:pt x="1083" y="2623"/>
                      </a:lnTo>
                      <a:lnTo>
                        <a:pt x="1176" y="2636"/>
                      </a:lnTo>
                      <a:lnTo>
                        <a:pt x="1237" y="2634"/>
                      </a:lnTo>
                      <a:lnTo>
                        <a:pt x="2388" y="2588"/>
                      </a:lnTo>
                      <a:lnTo>
                        <a:pt x="3367" y="2546"/>
                      </a:lnTo>
                      <a:lnTo>
                        <a:pt x="3366" y="2545"/>
                      </a:lnTo>
                      <a:lnTo>
                        <a:pt x="2294" y="2590"/>
                      </a:lnTo>
                      <a:lnTo>
                        <a:pt x="1251" y="2633"/>
                      </a:lnTo>
                      <a:close/>
                    </a:path>
                  </a:pathLst>
                </a:custGeom>
                <a:solidFill>
                  <a:srgbClr val="2191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400"/>
                <p:cNvSpPr>
                  <a:spLocks/>
                </p:cNvSpPr>
                <p:nvPr/>
              </p:nvSpPr>
              <p:spPr bwMode="auto">
                <a:xfrm>
                  <a:off x="2963393" y="3812381"/>
                  <a:ext cx="862013" cy="814388"/>
                </a:xfrm>
                <a:custGeom>
                  <a:avLst/>
                  <a:gdLst>
                    <a:gd name="T0" fmla="*/ 263 w 2170"/>
                    <a:gd name="T1" fmla="*/ 0 h 2051"/>
                    <a:gd name="T2" fmla="*/ 130 w 2170"/>
                    <a:gd name="T3" fmla="*/ 140 h 2051"/>
                    <a:gd name="T4" fmla="*/ 130 w 2170"/>
                    <a:gd name="T5" fmla="*/ 140 h 2051"/>
                    <a:gd name="T6" fmla="*/ 0 w 2170"/>
                    <a:gd name="T7" fmla="*/ 281 h 2051"/>
                    <a:gd name="T8" fmla="*/ 189 w 2170"/>
                    <a:gd name="T9" fmla="*/ 460 h 2051"/>
                    <a:gd name="T10" fmla="*/ 768 w 2170"/>
                    <a:gd name="T11" fmla="*/ 1009 h 2051"/>
                    <a:gd name="T12" fmla="*/ 1111 w 2170"/>
                    <a:gd name="T13" fmla="*/ 1327 h 2051"/>
                    <a:gd name="T14" fmla="*/ 1213 w 2170"/>
                    <a:gd name="T15" fmla="*/ 1416 h 2051"/>
                    <a:gd name="T16" fmla="*/ 1311 w 2170"/>
                    <a:gd name="T17" fmla="*/ 1494 h 2051"/>
                    <a:gd name="T18" fmla="*/ 1592 w 2170"/>
                    <a:gd name="T19" fmla="*/ 1699 h 2051"/>
                    <a:gd name="T20" fmla="*/ 2019 w 2170"/>
                    <a:gd name="T21" fmla="*/ 1994 h 2051"/>
                    <a:gd name="T22" fmla="*/ 2103 w 2170"/>
                    <a:gd name="T23" fmla="*/ 2051 h 2051"/>
                    <a:gd name="T24" fmla="*/ 2123 w 2170"/>
                    <a:gd name="T25" fmla="*/ 2029 h 2051"/>
                    <a:gd name="T26" fmla="*/ 2137 w 2170"/>
                    <a:gd name="T27" fmla="*/ 2015 h 2051"/>
                    <a:gd name="T28" fmla="*/ 2137 w 2170"/>
                    <a:gd name="T29" fmla="*/ 2015 h 2051"/>
                    <a:gd name="T30" fmla="*/ 2150 w 2170"/>
                    <a:gd name="T31" fmla="*/ 2001 h 2051"/>
                    <a:gd name="T32" fmla="*/ 2170 w 2170"/>
                    <a:gd name="T33" fmla="*/ 1980 h 2051"/>
                    <a:gd name="T34" fmla="*/ 2109 w 2170"/>
                    <a:gd name="T35" fmla="*/ 1899 h 2051"/>
                    <a:gd name="T36" fmla="*/ 1783 w 2170"/>
                    <a:gd name="T37" fmla="*/ 1493 h 2051"/>
                    <a:gd name="T38" fmla="*/ 1561 w 2170"/>
                    <a:gd name="T39" fmla="*/ 1226 h 2051"/>
                    <a:gd name="T40" fmla="*/ 1476 w 2170"/>
                    <a:gd name="T41" fmla="*/ 1134 h 2051"/>
                    <a:gd name="T42" fmla="*/ 1381 w 2170"/>
                    <a:gd name="T43" fmla="*/ 1038 h 2051"/>
                    <a:gd name="T44" fmla="*/ 1041 w 2170"/>
                    <a:gd name="T45" fmla="*/ 718 h 2051"/>
                    <a:gd name="T46" fmla="*/ 454 w 2170"/>
                    <a:gd name="T47" fmla="*/ 176 h 2051"/>
                    <a:gd name="T48" fmla="*/ 263 w 2170"/>
                    <a:gd name="T49" fmla="*/ 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70" h="2051">
                      <a:moveTo>
                        <a:pt x="263" y="0"/>
                      </a:moveTo>
                      <a:lnTo>
                        <a:pt x="130" y="140"/>
                      </a:lnTo>
                      <a:lnTo>
                        <a:pt x="130" y="140"/>
                      </a:lnTo>
                      <a:lnTo>
                        <a:pt x="0" y="281"/>
                      </a:lnTo>
                      <a:lnTo>
                        <a:pt x="189" y="460"/>
                      </a:lnTo>
                      <a:lnTo>
                        <a:pt x="768" y="1009"/>
                      </a:lnTo>
                      <a:lnTo>
                        <a:pt x="1111" y="1327"/>
                      </a:lnTo>
                      <a:lnTo>
                        <a:pt x="1213" y="1416"/>
                      </a:lnTo>
                      <a:lnTo>
                        <a:pt x="1311" y="1494"/>
                      </a:lnTo>
                      <a:lnTo>
                        <a:pt x="1592" y="1699"/>
                      </a:lnTo>
                      <a:lnTo>
                        <a:pt x="2019" y="1994"/>
                      </a:lnTo>
                      <a:lnTo>
                        <a:pt x="2103" y="2051"/>
                      </a:lnTo>
                      <a:lnTo>
                        <a:pt x="2123" y="2029"/>
                      </a:lnTo>
                      <a:lnTo>
                        <a:pt x="2137" y="2015"/>
                      </a:lnTo>
                      <a:lnTo>
                        <a:pt x="2137" y="2015"/>
                      </a:lnTo>
                      <a:lnTo>
                        <a:pt x="2150" y="2001"/>
                      </a:lnTo>
                      <a:lnTo>
                        <a:pt x="2170" y="1980"/>
                      </a:lnTo>
                      <a:lnTo>
                        <a:pt x="2109" y="1899"/>
                      </a:lnTo>
                      <a:lnTo>
                        <a:pt x="1783" y="1493"/>
                      </a:lnTo>
                      <a:lnTo>
                        <a:pt x="1561" y="1226"/>
                      </a:lnTo>
                      <a:lnTo>
                        <a:pt x="1476" y="1134"/>
                      </a:lnTo>
                      <a:lnTo>
                        <a:pt x="1381" y="1038"/>
                      </a:lnTo>
                      <a:lnTo>
                        <a:pt x="1041" y="718"/>
                      </a:lnTo>
                      <a:lnTo>
                        <a:pt x="454" y="176"/>
                      </a:lnTo>
                      <a:lnTo>
                        <a:pt x="263" y="0"/>
                      </a:lnTo>
                      <a:close/>
                    </a:path>
                  </a:pathLst>
                </a:custGeom>
                <a:solidFill>
                  <a:srgbClr val="8395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401"/>
                <p:cNvSpPr>
                  <a:spLocks/>
                </p:cNvSpPr>
                <p:nvPr/>
              </p:nvSpPr>
              <p:spPr bwMode="auto">
                <a:xfrm>
                  <a:off x="2126781" y="3334544"/>
                  <a:ext cx="1588" cy="1588"/>
                </a:xfrm>
                <a:custGeom>
                  <a:avLst/>
                  <a:gdLst>
                    <a:gd name="T0" fmla="*/ 1 w 4"/>
                    <a:gd name="T1" fmla="*/ 3 h 4"/>
                    <a:gd name="T2" fmla="*/ 4 w 4"/>
                    <a:gd name="T3" fmla="*/ 4 h 4"/>
                    <a:gd name="T4" fmla="*/ 0 w 4"/>
                    <a:gd name="T5" fmla="*/ 0 h 4"/>
                    <a:gd name="T6" fmla="*/ 1 w 4"/>
                    <a:gd name="T7" fmla="*/ 3 h 4"/>
                  </a:gdLst>
                  <a:ahLst/>
                  <a:cxnLst>
                    <a:cxn ang="0">
                      <a:pos x="T0" y="T1"/>
                    </a:cxn>
                    <a:cxn ang="0">
                      <a:pos x="T2" y="T3"/>
                    </a:cxn>
                    <a:cxn ang="0">
                      <a:pos x="T4" y="T5"/>
                    </a:cxn>
                    <a:cxn ang="0">
                      <a:pos x="T6" y="T7"/>
                    </a:cxn>
                  </a:cxnLst>
                  <a:rect l="0" t="0" r="r" b="b"/>
                  <a:pathLst>
                    <a:path w="4" h="4">
                      <a:moveTo>
                        <a:pt x="1" y="3"/>
                      </a:moveTo>
                      <a:lnTo>
                        <a:pt x="4" y="4"/>
                      </a:lnTo>
                      <a:lnTo>
                        <a:pt x="0" y="0"/>
                      </a:lnTo>
                      <a:lnTo>
                        <a:pt x="1" y="3"/>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402"/>
                <p:cNvSpPr>
                  <a:spLocks/>
                </p:cNvSpPr>
                <p:nvPr/>
              </p:nvSpPr>
              <p:spPr bwMode="auto">
                <a:xfrm>
                  <a:off x="2423643" y="3017044"/>
                  <a:ext cx="3175" cy="1588"/>
                </a:xfrm>
                <a:custGeom>
                  <a:avLst/>
                  <a:gdLst>
                    <a:gd name="T0" fmla="*/ 4 w 5"/>
                    <a:gd name="T1" fmla="*/ 2 h 4"/>
                    <a:gd name="T2" fmla="*/ 0 w 5"/>
                    <a:gd name="T3" fmla="*/ 0 h 4"/>
                    <a:gd name="T4" fmla="*/ 5 w 5"/>
                    <a:gd name="T5" fmla="*/ 4 h 4"/>
                    <a:gd name="T6" fmla="*/ 4 w 5"/>
                    <a:gd name="T7" fmla="*/ 2 h 4"/>
                  </a:gdLst>
                  <a:ahLst/>
                  <a:cxnLst>
                    <a:cxn ang="0">
                      <a:pos x="T0" y="T1"/>
                    </a:cxn>
                    <a:cxn ang="0">
                      <a:pos x="T2" y="T3"/>
                    </a:cxn>
                    <a:cxn ang="0">
                      <a:pos x="T4" y="T5"/>
                    </a:cxn>
                    <a:cxn ang="0">
                      <a:pos x="T6" y="T7"/>
                    </a:cxn>
                  </a:cxnLst>
                  <a:rect l="0" t="0" r="r" b="b"/>
                  <a:pathLst>
                    <a:path w="5" h="4">
                      <a:moveTo>
                        <a:pt x="4" y="2"/>
                      </a:moveTo>
                      <a:lnTo>
                        <a:pt x="0" y="0"/>
                      </a:lnTo>
                      <a:lnTo>
                        <a:pt x="5" y="4"/>
                      </a:lnTo>
                      <a:lnTo>
                        <a:pt x="4" y="2"/>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403"/>
                <p:cNvSpPr>
                  <a:spLocks/>
                </p:cNvSpPr>
                <p:nvPr/>
              </p:nvSpPr>
              <p:spPr bwMode="auto">
                <a:xfrm>
                  <a:off x="2126781" y="3017044"/>
                  <a:ext cx="300038" cy="320675"/>
                </a:xfrm>
                <a:custGeom>
                  <a:avLst/>
                  <a:gdLst>
                    <a:gd name="T0" fmla="*/ 74 w 756"/>
                    <a:gd name="T1" fmla="*/ 770 h 806"/>
                    <a:gd name="T2" fmla="*/ 121 w 756"/>
                    <a:gd name="T3" fmla="*/ 701 h 806"/>
                    <a:gd name="T4" fmla="*/ 278 w 756"/>
                    <a:gd name="T5" fmla="*/ 513 h 806"/>
                    <a:gd name="T6" fmla="*/ 379 w 756"/>
                    <a:gd name="T7" fmla="*/ 403 h 806"/>
                    <a:gd name="T8" fmla="*/ 481 w 756"/>
                    <a:gd name="T9" fmla="*/ 296 h 806"/>
                    <a:gd name="T10" fmla="*/ 659 w 756"/>
                    <a:gd name="T11" fmla="*/ 126 h 806"/>
                    <a:gd name="T12" fmla="*/ 723 w 756"/>
                    <a:gd name="T13" fmla="*/ 74 h 806"/>
                    <a:gd name="T14" fmla="*/ 740 w 756"/>
                    <a:gd name="T15" fmla="*/ 48 h 806"/>
                    <a:gd name="T16" fmla="*/ 756 w 756"/>
                    <a:gd name="T17" fmla="*/ 13 h 806"/>
                    <a:gd name="T18" fmla="*/ 754 w 756"/>
                    <a:gd name="T19" fmla="*/ 4 h 806"/>
                    <a:gd name="T20" fmla="*/ 749 w 756"/>
                    <a:gd name="T21" fmla="*/ 0 h 806"/>
                    <a:gd name="T22" fmla="*/ 743 w 756"/>
                    <a:gd name="T23" fmla="*/ 0 h 806"/>
                    <a:gd name="T24" fmla="*/ 717 w 756"/>
                    <a:gd name="T25" fmla="*/ 12 h 806"/>
                    <a:gd name="T26" fmla="*/ 659 w 756"/>
                    <a:gd name="T27" fmla="*/ 53 h 806"/>
                    <a:gd name="T28" fmla="*/ 548 w 756"/>
                    <a:gd name="T29" fmla="*/ 152 h 806"/>
                    <a:gd name="T30" fmla="*/ 411 w 756"/>
                    <a:gd name="T31" fmla="*/ 285 h 806"/>
                    <a:gd name="T32" fmla="*/ 337 w 756"/>
                    <a:gd name="T33" fmla="*/ 364 h 806"/>
                    <a:gd name="T34" fmla="*/ 263 w 756"/>
                    <a:gd name="T35" fmla="*/ 443 h 806"/>
                    <a:gd name="T36" fmla="*/ 139 w 756"/>
                    <a:gd name="T37" fmla="*/ 590 h 806"/>
                    <a:gd name="T38" fmla="*/ 48 w 756"/>
                    <a:gd name="T39" fmla="*/ 706 h 806"/>
                    <a:gd name="T40" fmla="*/ 11 w 756"/>
                    <a:gd name="T41" fmla="*/ 767 h 806"/>
                    <a:gd name="T42" fmla="*/ 0 w 756"/>
                    <a:gd name="T43" fmla="*/ 793 h 806"/>
                    <a:gd name="T44" fmla="*/ 2 w 756"/>
                    <a:gd name="T45" fmla="*/ 801 h 806"/>
                    <a:gd name="T46" fmla="*/ 6 w 756"/>
                    <a:gd name="T47" fmla="*/ 805 h 806"/>
                    <a:gd name="T48" fmla="*/ 15 w 756"/>
                    <a:gd name="T49" fmla="*/ 806 h 806"/>
                    <a:gd name="T50" fmla="*/ 50 w 756"/>
                    <a:gd name="T51" fmla="*/ 788 h 806"/>
                    <a:gd name="T52" fmla="*/ 74 w 756"/>
                    <a:gd name="T53" fmla="*/ 770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6" h="806">
                      <a:moveTo>
                        <a:pt x="74" y="770"/>
                      </a:moveTo>
                      <a:lnTo>
                        <a:pt x="121" y="701"/>
                      </a:lnTo>
                      <a:lnTo>
                        <a:pt x="278" y="513"/>
                      </a:lnTo>
                      <a:lnTo>
                        <a:pt x="379" y="403"/>
                      </a:lnTo>
                      <a:lnTo>
                        <a:pt x="481" y="296"/>
                      </a:lnTo>
                      <a:lnTo>
                        <a:pt x="659" y="126"/>
                      </a:lnTo>
                      <a:lnTo>
                        <a:pt x="723" y="74"/>
                      </a:lnTo>
                      <a:lnTo>
                        <a:pt x="740" y="48"/>
                      </a:lnTo>
                      <a:lnTo>
                        <a:pt x="756" y="13"/>
                      </a:lnTo>
                      <a:lnTo>
                        <a:pt x="754" y="4"/>
                      </a:lnTo>
                      <a:lnTo>
                        <a:pt x="749" y="0"/>
                      </a:lnTo>
                      <a:lnTo>
                        <a:pt x="743" y="0"/>
                      </a:lnTo>
                      <a:lnTo>
                        <a:pt x="717" y="12"/>
                      </a:lnTo>
                      <a:lnTo>
                        <a:pt x="659" y="53"/>
                      </a:lnTo>
                      <a:lnTo>
                        <a:pt x="548" y="152"/>
                      </a:lnTo>
                      <a:lnTo>
                        <a:pt x="411" y="285"/>
                      </a:lnTo>
                      <a:lnTo>
                        <a:pt x="337" y="364"/>
                      </a:lnTo>
                      <a:lnTo>
                        <a:pt x="263" y="443"/>
                      </a:lnTo>
                      <a:lnTo>
                        <a:pt x="139" y="590"/>
                      </a:lnTo>
                      <a:lnTo>
                        <a:pt x="48" y="706"/>
                      </a:lnTo>
                      <a:lnTo>
                        <a:pt x="11" y="767"/>
                      </a:lnTo>
                      <a:lnTo>
                        <a:pt x="0" y="793"/>
                      </a:lnTo>
                      <a:lnTo>
                        <a:pt x="2" y="801"/>
                      </a:lnTo>
                      <a:lnTo>
                        <a:pt x="6" y="805"/>
                      </a:lnTo>
                      <a:lnTo>
                        <a:pt x="15" y="806"/>
                      </a:lnTo>
                      <a:lnTo>
                        <a:pt x="50" y="788"/>
                      </a:lnTo>
                      <a:lnTo>
                        <a:pt x="74" y="770"/>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404"/>
                <p:cNvSpPr>
                  <a:spLocks/>
                </p:cNvSpPr>
                <p:nvPr/>
              </p:nvSpPr>
              <p:spPr bwMode="auto">
                <a:xfrm>
                  <a:off x="2144243" y="3352006"/>
                  <a:ext cx="0" cy="0"/>
                </a:xfrm>
                <a:custGeom>
                  <a:avLst/>
                  <a:gdLst>
                    <a:gd name="T0" fmla="*/ 0 w 1"/>
                    <a:gd name="T1" fmla="*/ 1 h 1"/>
                    <a:gd name="T2" fmla="*/ 1 w 1"/>
                    <a:gd name="T3" fmla="*/ 1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lnTo>
                        <a:pt x="1" y="1"/>
                      </a:lnTo>
                      <a:lnTo>
                        <a:pt x="0" y="0"/>
                      </a:lnTo>
                      <a:lnTo>
                        <a:pt x="0" y="1"/>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405"/>
                <p:cNvSpPr>
                  <a:spLocks noChangeArrowheads="1"/>
                </p:cNvSpPr>
                <p:nvPr/>
              </p:nvSpPr>
              <p:spPr bwMode="auto">
                <a:xfrm>
                  <a:off x="2442693" y="3032919"/>
                  <a:ext cx="1588" cy="1588"/>
                </a:xfrm>
                <a:prstGeom prst="rect">
                  <a:avLst/>
                </a:prstGeom>
                <a:solidFill>
                  <a:srgbClr val="ABBCC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407"/>
                <p:cNvSpPr>
                  <a:spLocks/>
                </p:cNvSpPr>
                <p:nvPr/>
              </p:nvSpPr>
              <p:spPr bwMode="auto">
                <a:xfrm>
                  <a:off x="2142656" y="3031331"/>
                  <a:ext cx="301625" cy="322263"/>
                </a:xfrm>
                <a:custGeom>
                  <a:avLst/>
                  <a:gdLst>
                    <a:gd name="T0" fmla="*/ 421 w 757"/>
                    <a:gd name="T1" fmla="*/ 444 h 811"/>
                    <a:gd name="T2" fmla="*/ 496 w 757"/>
                    <a:gd name="T3" fmla="*/ 361 h 811"/>
                    <a:gd name="T4" fmla="*/ 624 w 757"/>
                    <a:gd name="T5" fmla="*/ 212 h 811"/>
                    <a:gd name="T6" fmla="*/ 715 w 757"/>
                    <a:gd name="T7" fmla="*/ 93 h 811"/>
                    <a:gd name="T8" fmla="*/ 751 w 757"/>
                    <a:gd name="T9" fmla="*/ 32 h 811"/>
                    <a:gd name="T10" fmla="*/ 757 w 757"/>
                    <a:gd name="T11" fmla="*/ 9 h 811"/>
                    <a:gd name="T12" fmla="*/ 755 w 757"/>
                    <a:gd name="T13" fmla="*/ 2 h 811"/>
                    <a:gd name="T14" fmla="*/ 755 w 757"/>
                    <a:gd name="T15" fmla="*/ 2 h 811"/>
                    <a:gd name="T16" fmla="*/ 746 w 757"/>
                    <a:gd name="T17" fmla="*/ 0 h 811"/>
                    <a:gd name="T18" fmla="*/ 710 w 757"/>
                    <a:gd name="T19" fmla="*/ 18 h 811"/>
                    <a:gd name="T20" fmla="*/ 682 w 757"/>
                    <a:gd name="T21" fmla="*/ 37 h 811"/>
                    <a:gd name="T22" fmla="*/ 636 w 757"/>
                    <a:gd name="T23" fmla="*/ 106 h 811"/>
                    <a:gd name="T24" fmla="*/ 479 w 757"/>
                    <a:gd name="T25" fmla="*/ 295 h 811"/>
                    <a:gd name="T26" fmla="*/ 378 w 757"/>
                    <a:gd name="T27" fmla="*/ 405 h 811"/>
                    <a:gd name="T28" fmla="*/ 276 w 757"/>
                    <a:gd name="T29" fmla="*/ 513 h 811"/>
                    <a:gd name="T30" fmla="*/ 97 w 757"/>
                    <a:gd name="T31" fmla="*/ 681 h 811"/>
                    <a:gd name="T32" fmla="*/ 33 w 757"/>
                    <a:gd name="T33" fmla="*/ 733 h 811"/>
                    <a:gd name="T34" fmla="*/ 15 w 757"/>
                    <a:gd name="T35" fmla="*/ 761 h 811"/>
                    <a:gd name="T36" fmla="*/ 0 w 757"/>
                    <a:gd name="T37" fmla="*/ 799 h 811"/>
                    <a:gd name="T38" fmla="*/ 2 w 757"/>
                    <a:gd name="T39" fmla="*/ 807 h 811"/>
                    <a:gd name="T40" fmla="*/ 3 w 757"/>
                    <a:gd name="T41" fmla="*/ 808 h 811"/>
                    <a:gd name="T42" fmla="*/ 9 w 757"/>
                    <a:gd name="T43" fmla="*/ 811 h 811"/>
                    <a:gd name="T44" fmla="*/ 32 w 757"/>
                    <a:gd name="T45" fmla="*/ 801 h 811"/>
                    <a:gd name="T46" fmla="*/ 90 w 757"/>
                    <a:gd name="T47" fmla="*/ 761 h 811"/>
                    <a:gd name="T48" fmla="*/ 203 w 757"/>
                    <a:gd name="T49" fmla="*/ 663 h 811"/>
                    <a:gd name="T50" fmla="*/ 343 w 757"/>
                    <a:gd name="T51" fmla="*/ 524 h 811"/>
                    <a:gd name="T52" fmla="*/ 421 w 757"/>
                    <a:gd name="T53" fmla="*/ 444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7" h="811">
                      <a:moveTo>
                        <a:pt x="421" y="444"/>
                      </a:moveTo>
                      <a:lnTo>
                        <a:pt x="496" y="361"/>
                      </a:lnTo>
                      <a:lnTo>
                        <a:pt x="624" y="212"/>
                      </a:lnTo>
                      <a:lnTo>
                        <a:pt x="715" y="93"/>
                      </a:lnTo>
                      <a:lnTo>
                        <a:pt x="751" y="32"/>
                      </a:lnTo>
                      <a:lnTo>
                        <a:pt x="757" y="9"/>
                      </a:lnTo>
                      <a:lnTo>
                        <a:pt x="755" y="2"/>
                      </a:lnTo>
                      <a:lnTo>
                        <a:pt x="755" y="2"/>
                      </a:lnTo>
                      <a:lnTo>
                        <a:pt x="746" y="0"/>
                      </a:lnTo>
                      <a:lnTo>
                        <a:pt x="710" y="18"/>
                      </a:lnTo>
                      <a:lnTo>
                        <a:pt x="682" y="37"/>
                      </a:lnTo>
                      <a:lnTo>
                        <a:pt x="636" y="106"/>
                      </a:lnTo>
                      <a:lnTo>
                        <a:pt x="479" y="295"/>
                      </a:lnTo>
                      <a:lnTo>
                        <a:pt x="378" y="405"/>
                      </a:lnTo>
                      <a:lnTo>
                        <a:pt x="276" y="513"/>
                      </a:lnTo>
                      <a:lnTo>
                        <a:pt x="97" y="681"/>
                      </a:lnTo>
                      <a:lnTo>
                        <a:pt x="33" y="733"/>
                      </a:lnTo>
                      <a:lnTo>
                        <a:pt x="15" y="761"/>
                      </a:lnTo>
                      <a:lnTo>
                        <a:pt x="0" y="799"/>
                      </a:lnTo>
                      <a:lnTo>
                        <a:pt x="2" y="807"/>
                      </a:lnTo>
                      <a:lnTo>
                        <a:pt x="3" y="808"/>
                      </a:lnTo>
                      <a:lnTo>
                        <a:pt x="9" y="811"/>
                      </a:lnTo>
                      <a:lnTo>
                        <a:pt x="32" y="801"/>
                      </a:lnTo>
                      <a:lnTo>
                        <a:pt x="90" y="761"/>
                      </a:lnTo>
                      <a:lnTo>
                        <a:pt x="203" y="663"/>
                      </a:lnTo>
                      <a:lnTo>
                        <a:pt x="343" y="524"/>
                      </a:lnTo>
                      <a:lnTo>
                        <a:pt x="421" y="444"/>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408"/>
                <p:cNvSpPr>
                  <a:spLocks/>
                </p:cNvSpPr>
                <p:nvPr/>
              </p:nvSpPr>
              <p:spPr bwMode="auto">
                <a:xfrm>
                  <a:off x="2142656" y="3031331"/>
                  <a:ext cx="301625" cy="322263"/>
                </a:xfrm>
                <a:custGeom>
                  <a:avLst/>
                  <a:gdLst>
                    <a:gd name="T0" fmla="*/ 421 w 757"/>
                    <a:gd name="T1" fmla="*/ 444 h 811"/>
                    <a:gd name="T2" fmla="*/ 496 w 757"/>
                    <a:gd name="T3" fmla="*/ 361 h 811"/>
                    <a:gd name="T4" fmla="*/ 624 w 757"/>
                    <a:gd name="T5" fmla="*/ 212 h 811"/>
                    <a:gd name="T6" fmla="*/ 715 w 757"/>
                    <a:gd name="T7" fmla="*/ 93 h 811"/>
                    <a:gd name="T8" fmla="*/ 751 w 757"/>
                    <a:gd name="T9" fmla="*/ 32 h 811"/>
                    <a:gd name="T10" fmla="*/ 757 w 757"/>
                    <a:gd name="T11" fmla="*/ 9 h 811"/>
                    <a:gd name="T12" fmla="*/ 755 w 757"/>
                    <a:gd name="T13" fmla="*/ 2 h 811"/>
                    <a:gd name="T14" fmla="*/ 755 w 757"/>
                    <a:gd name="T15" fmla="*/ 2 h 811"/>
                    <a:gd name="T16" fmla="*/ 746 w 757"/>
                    <a:gd name="T17" fmla="*/ 0 h 811"/>
                    <a:gd name="T18" fmla="*/ 710 w 757"/>
                    <a:gd name="T19" fmla="*/ 18 h 811"/>
                    <a:gd name="T20" fmla="*/ 682 w 757"/>
                    <a:gd name="T21" fmla="*/ 37 h 811"/>
                    <a:gd name="T22" fmla="*/ 636 w 757"/>
                    <a:gd name="T23" fmla="*/ 106 h 811"/>
                    <a:gd name="T24" fmla="*/ 479 w 757"/>
                    <a:gd name="T25" fmla="*/ 295 h 811"/>
                    <a:gd name="T26" fmla="*/ 378 w 757"/>
                    <a:gd name="T27" fmla="*/ 405 h 811"/>
                    <a:gd name="T28" fmla="*/ 276 w 757"/>
                    <a:gd name="T29" fmla="*/ 513 h 811"/>
                    <a:gd name="T30" fmla="*/ 97 w 757"/>
                    <a:gd name="T31" fmla="*/ 681 h 811"/>
                    <a:gd name="T32" fmla="*/ 33 w 757"/>
                    <a:gd name="T33" fmla="*/ 733 h 811"/>
                    <a:gd name="T34" fmla="*/ 15 w 757"/>
                    <a:gd name="T35" fmla="*/ 761 h 811"/>
                    <a:gd name="T36" fmla="*/ 0 w 757"/>
                    <a:gd name="T37" fmla="*/ 799 h 811"/>
                    <a:gd name="T38" fmla="*/ 2 w 757"/>
                    <a:gd name="T39" fmla="*/ 807 h 811"/>
                    <a:gd name="T40" fmla="*/ 3 w 757"/>
                    <a:gd name="T41" fmla="*/ 808 h 811"/>
                    <a:gd name="T42" fmla="*/ 9 w 757"/>
                    <a:gd name="T43" fmla="*/ 811 h 811"/>
                    <a:gd name="T44" fmla="*/ 32 w 757"/>
                    <a:gd name="T45" fmla="*/ 801 h 811"/>
                    <a:gd name="T46" fmla="*/ 90 w 757"/>
                    <a:gd name="T47" fmla="*/ 761 h 811"/>
                    <a:gd name="T48" fmla="*/ 203 w 757"/>
                    <a:gd name="T49" fmla="*/ 663 h 811"/>
                    <a:gd name="T50" fmla="*/ 343 w 757"/>
                    <a:gd name="T51" fmla="*/ 524 h 811"/>
                    <a:gd name="T52" fmla="*/ 421 w 757"/>
                    <a:gd name="T53" fmla="*/ 444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57" h="811">
                      <a:moveTo>
                        <a:pt x="421" y="444"/>
                      </a:moveTo>
                      <a:lnTo>
                        <a:pt x="496" y="361"/>
                      </a:lnTo>
                      <a:lnTo>
                        <a:pt x="624" y="212"/>
                      </a:lnTo>
                      <a:lnTo>
                        <a:pt x="715" y="93"/>
                      </a:lnTo>
                      <a:lnTo>
                        <a:pt x="751" y="32"/>
                      </a:lnTo>
                      <a:lnTo>
                        <a:pt x="757" y="9"/>
                      </a:lnTo>
                      <a:lnTo>
                        <a:pt x="755" y="2"/>
                      </a:lnTo>
                      <a:lnTo>
                        <a:pt x="755" y="2"/>
                      </a:lnTo>
                      <a:lnTo>
                        <a:pt x="746" y="0"/>
                      </a:lnTo>
                      <a:lnTo>
                        <a:pt x="710" y="18"/>
                      </a:lnTo>
                      <a:lnTo>
                        <a:pt x="682" y="37"/>
                      </a:lnTo>
                      <a:lnTo>
                        <a:pt x="636" y="106"/>
                      </a:lnTo>
                      <a:lnTo>
                        <a:pt x="479" y="295"/>
                      </a:lnTo>
                      <a:lnTo>
                        <a:pt x="378" y="405"/>
                      </a:lnTo>
                      <a:lnTo>
                        <a:pt x="276" y="513"/>
                      </a:lnTo>
                      <a:lnTo>
                        <a:pt x="97" y="681"/>
                      </a:lnTo>
                      <a:lnTo>
                        <a:pt x="33" y="733"/>
                      </a:lnTo>
                      <a:lnTo>
                        <a:pt x="15" y="761"/>
                      </a:lnTo>
                      <a:lnTo>
                        <a:pt x="0" y="799"/>
                      </a:lnTo>
                      <a:lnTo>
                        <a:pt x="2" y="807"/>
                      </a:lnTo>
                      <a:lnTo>
                        <a:pt x="3" y="808"/>
                      </a:lnTo>
                      <a:lnTo>
                        <a:pt x="9" y="811"/>
                      </a:lnTo>
                      <a:lnTo>
                        <a:pt x="32" y="801"/>
                      </a:lnTo>
                      <a:lnTo>
                        <a:pt x="90" y="761"/>
                      </a:lnTo>
                      <a:lnTo>
                        <a:pt x="203" y="663"/>
                      </a:lnTo>
                      <a:lnTo>
                        <a:pt x="343" y="524"/>
                      </a:lnTo>
                      <a:lnTo>
                        <a:pt x="421" y="444"/>
                      </a:lnTo>
                      <a:close/>
                    </a:path>
                  </a:pathLst>
                </a:custGeom>
                <a:solidFill>
                  <a:srgbClr val="4648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409"/>
                <p:cNvSpPr>
                  <a:spLocks/>
                </p:cNvSpPr>
                <p:nvPr/>
              </p:nvSpPr>
              <p:spPr bwMode="auto">
                <a:xfrm>
                  <a:off x="2156943" y="3047206"/>
                  <a:ext cx="257175" cy="274638"/>
                </a:xfrm>
                <a:custGeom>
                  <a:avLst/>
                  <a:gdLst>
                    <a:gd name="T0" fmla="*/ 0 w 649"/>
                    <a:gd name="T1" fmla="*/ 696 h 696"/>
                    <a:gd name="T2" fmla="*/ 64 w 649"/>
                    <a:gd name="T3" fmla="*/ 644 h 696"/>
                    <a:gd name="T4" fmla="*/ 243 w 649"/>
                    <a:gd name="T5" fmla="*/ 476 h 696"/>
                    <a:gd name="T6" fmla="*/ 345 w 649"/>
                    <a:gd name="T7" fmla="*/ 368 h 696"/>
                    <a:gd name="T8" fmla="*/ 446 w 649"/>
                    <a:gd name="T9" fmla="*/ 258 h 696"/>
                    <a:gd name="T10" fmla="*/ 603 w 649"/>
                    <a:gd name="T11" fmla="*/ 69 h 696"/>
                    <a:gd name="T12" fmla="*/ 649 w 649"/>
                    <a:gd name="T13" fmla="*/ 0 h 696"/>
                    <a:gd name="T14" fmla="*/ 585 w 649"/>
                    <a:gd name="T15" fmla="*/ 52 h 696"/>
                    <a:gd name="T16" fmla="*/ 407 w 649"/>
                    <a:gd name="T17" fmla="*/ 222 h 696"/>
                    <a:gd name="T18" fmla="*/ 305 w 649"/>
                    <a:gd name="T19" fmla="*/ 329 h 696"/>
                    <a:gd name="T20" fmla="*/ 204 w 649"/>
                    <a:gd name="T21" fmla="*/ 439 h 696"/>
                    <a:gd name="T22" fmla="*/ 47 w 649"/>
                    <a:gd name="T23" fmla="*/ 627 h 696"/>
                    <a:gd name="T24" fmla="*/ 0 w 649"/>
                    <a:gd name="T25" fmla="*/ 696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9" h="696">
                      <a:moveTo>
                        <a:pt x="0" y="696"/>
                      </a:moveTo>
                      <a:lnTo>
                        <a:pt x="64" y="644"/>
                      </a:lnTo>
                      <a:lnTo>
                        <a:pt x="243" y="476"/>
                      </a:lnTo>
                      <a:lnTo>
                        <a:pt x="345" y="368"/>
                      </a:lnTo>
                      <a:lnTo>
                        <a:pt x="446" y="258"/>
                      </a:lnTo>
                      <a:lnTo>
                        <a:pt x="603" y="69"/>
                      </a:lnTo>
                      <a:lnTo>
                        <a:pt x="649" y="0"/>
                      </a:lnTo>
                      <a:lnTo>
                        <a:pt x="585" y="52"/>
                      </a:lnTo>
                      <a:lnTo>
                        <a:pt x="407" y="222"/>
                      </a:lnTo>
                      <a:lnTo>
                        <a:pt x="305" y="329"/>
                      </a:lnTo>
                      <a:lnTo>
                        <a:pt x="204" y="439"/>
                      </a:lnTo>
                      <a:lnTo>
                        <a:pt x="47" y="627"/>
                      </a:lnTo>
                      <a:lnTo>
                        <a:pt x="0" y="696"/>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410"/>
                <p:cNvSpPr>
                  <a:spLocks/>
                </p:cNvSpPr>
                <p:nvPr/>
              </p:nvSpPr>
              <p:spPr bwMode="auto">
                <a:xfrm>
                  <a:off x="2156943" y="3047206"/>
                  <a:ext cx="257175" cy="274638"/>
                </a:xfrm>
                <a:custGeom>
                  <a:avLst/>
                  <a:gdLst>
                    <a:gd name="T0" fmla="*/ 0 w 649"/>
                    <a:gd name="T1" fmla="*/ 696 h 696"/>
                    <a:gd name="T2" fmla="*/ 64 w 649"/>
                    <a:gd name="T3" fmla="*/ 644 h 696"/>
                    <a:gd name="T4" fmla="*/ 243 w 649"/>
                    <a:gd name="T5" fmla="*/ 476 h 696"/>
                    <a:gd name="T6" fmla="*/ 345 w 649"/>
                    <a:gd name="T7" fmla="*/ 368 h 696"/>
                    <a:gd name="T8" fmla="*/ 446 w 649"/>
                    <a:gd name="T9" fmla="*/ 258 h 696"/>
                    <a:gd name="T10" fmla="*/ 603 w 649"/>
                    <a:gd name="T11" fmla="*/ 69 h 696"/>
                    <a:gd name="T12" fmla="*/ 649 w 649"/>
                    <a:gd name="T13" fmla="*/ 0 h 696"/>
                    <a:gd name="T14" fmla="*/ 585 w 649"/>
                    <a:gd name="T15" fmla="*/ 52 h 696"/>
                    <a:gd name="T16" fmla="*/ 407 w 649"/>
                    <a:gd name="T17" fmla="*/ 222 h 696"/>
                    <a:gd name="T18" fmla="*/ 305 w 649"/>
                    <a:gd name="T19" fmla="*/ 329 h 696"/>
                    <a:gd name="T20" fmla="*/ 204 w 649"/>
                    <a:gd name="T21" fmla="*/ 439 h 696"/>
                    <a:gd name="T22" fmla="*/ 47 w 649"/>
                    <a:gd name="T23" fmla="*/ 627 h 696"/>
                    <a:gd name="T24" fmla="*/ 0 w 649"/>
                    <a:gd name="T25" fmla="*/ 696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9" h="696">
                      <a:moveTo>
                        <a:pt x="0" y="696"/>
                      </a:moveTo>
                      <a:lnTo>
                        <a:pt x="64" y="644"/>
                      </a:lnTo>
                      <a:lnTo>
                        <a:pt x="243" y="476"/>
                      </a:lnTo>
                      <a:lnTo>
                        <a:pt x="345" y="368"/>
                      </a:lnTo>
                      <a:lnTo>
                        <a:pt x="446" y="258"/>
                      </a:lnTo>
                      <a:lnTo>
                        <a:pt x="603" y="69"/>
                      </a:lnTo>
                      <a:lnTo>
                        <a:pt x="649" y="0"/>
                      </a:lnTo>
                      <a:lnTo>
                        <a:pt x="585" y="52"/>
                      </a:lnTo>
                      <a:lnTo>
                        <a:pt x="407" y="222"/>
                      </a:lnTo>
                      <a:lnTo>
                        <a:pt x="305" y="329"/>
                      </a:lnTo>
                      <a:lnTo>
                        <a:pt x="204" y="439"/>
                      </a:lnTo>
                      <a:lnTo>
                        <a:pt x="47" y="627"/>
                      </a:lnTo>
                      <a:lnTo>
                        <a:pt x="0" y="696"/>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411"/>
                <p:cNvSpPr>
                  <a:spLocks/>
                </p:cNvSpPr>
                <p:nvPr/>
              </p:nvSpPr>
              <p:spPr bwMode="auto">
                <a:xfrm>
                  <a:off x="2531593" y="3105944"/>
                  <a:ext cx="0" cy="0"/>
                </a:xfrm>
                <a:custGeom>
                  <a:avLst/>
                  <a:gdLst>
                    <a:gd name="T0" fmla="*/ 0 w 1"/>
                    <a:gd name="T1" fmla="*/ 2 h 2"/>
                    <a:gd name="T2" fmla="*/ 0 w 1"/>
                    <a:gd name="T3" fmla="*/ 0 h 2"/>
                    <a:gd name="T4" fmla="*/ 1 w 1"/>
                    <a:gd name="T5" fmla="*/ 2 h 2"/>
                    <a:gd name="T6" fmla="*/ 0 w 1"/>
                    <a:gd name="T7" fmla="*/ 2 h 2"/>
                  </a:gdLst>
                  <a:ahLst/>
                  <a:cxnLst>
                    <a:cxn ang="0">
                      <a:pos x="T0" y="T1"/>
                    </a:cxn>
                    <a:cxn ang="0">
                      <a:pos x="T2" y="T3"/>
                    </a:cxn>
                    <a:cxn ang="0">
                      <a:pos x="T4" y="T5"/>
                    </a:cxn>
                    <a:cxn ang="0">
                      <a:pos x="T6" y="T7"/>
                    </a:cxn>
                  </a:cxnLst>
                  <a:rect l="0" t="0" r="r" b="b"/>
                  <a:pathLst>
                    <a:path w="1" h="2">
                      <a:moveTo>
                        <a:pt x="0" y="2"/>
                      </a:moveTo>
                      <a:lnTo>
                        <a:pt x="0" y="0"/>
                      </a:lnTo>
                      <a:lnTo>
                        <a:pt x="1" y="2"/>
                      </a:lnTo>
                      <a:lnTo>
                        <a:pt x="0" y="2"/>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412"/>
                <p:cNvSpPr>
                  <a:spLocks/>
                </p:cNvSpPr>
                <p:nvPr/>
              </p:nvSpPr>
              <p:spPr bwMode="auto">
                <a:xfrm>
                  <a:off x="2223618" y="3434556"/>
                  <a:ext cx="0" cy="1588"/>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lnTo>
                        <a:pt x="0" y="1"/>
                      </a:lnTo>
                      <a:lnTo>
                        <a:pt x="0" y="0"/>
                      </a:lnTo>
                      <a:lnTo>
                        <a:pt x="0" y="1"/>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413"/>
                <p:cNvSpPr>
                  <a:spLocks/>
                </p:cNvSpPr>
                <p:nvPr/>
              </p:nvSpPr>
              <p:spPr bwMode="auto">
                <a:xfrm>
                  <a:off x="2222031" y="3105944"/>
                  <a:ext cx="311150" cy="330200"/>
                </a:xfrm>
                <a:custGeom>
                  <a:avLst/>
                  <a:gdLst>
                    <a:gd name="T0" fmla="*/ 76 w 782"/>
                    <a:gd name="T1" fmla="*/ 797 h 834"/>
                    <a:gd name="T2" fmla="*/ 125 w 782"/>
                    <a:gd name="T3" fmla="*/ 726 h 834"/>
                    <a:gd name="T4" fmla="*/ 287 w 782"/>
                    <a:gd name="T5" fmla="*/ 530 h 834"/>
                    <a:gd name="T6" fmla="*/ 390 w 782"/>
                    <a:gd name="T7" fmla="*/ 417 h 834"/>
                    <a:gd name="T8" fmla="*/ 497 w 782"/>
                    <a:gd name="T9" fmla="*/ 305 h 834"/>
                    <a:gd name="T10" fmla="*/ 681 w 782"/>
                    <a:gd name="T11" fmla="*/ 131 h 834"/>
                    <a:gd name="T12" fmla="*/ 748 w 782"/>
                    <a:gd name="T13" fmla="*/ 77 h 834"/>
                    <a:gd name="T14" fmla="*/ 766 w 782"/>
                    <a:gd name="T15" fmla="*/ 48 h 834"/>
                    <a:gd name="T16" fmla="*/ 782 w 782"/>
                    <a:gd name="T17" fmla="*/ 10 h 834"/>
                    <a:gd name="T18" fmla="*/ 779 w 782"/>
                    <a:gd name="T19" fmla="*/ 3 h 834"/>
                    <a:gd name="T20" fmla="*/ 778 w 782"/>
                    <a:gd name="T21" fmla="*/ 1 h 834"/>
                    <a:gd name="T22" fmla="*/ 771 w 782"/>
                    <a:gd name="T23" fmla="*/ 0 h 834"/>
                    <a:gd name="T24" fmla="*/ 747 w 782"/>
                    <a:gd name="T25" fmla="*/ 9 h 834"/>
                    <a:gd name="T26" fmla="*/ 687 w 782"/>
                    <a:gd name="T27" fmla="*/ 51 h 834"/>
                    <a:gd name="T28" fmla="*/ 572 w 782"/>
                    <a:gd name="T29" fmla="*/ 152 h 834"/>
                    <a:gd name="T30" fmla="*/ 427 w 782"/>
                    <a:gd name="T31" fmla="*/ 293 h 834"/>
                    <a:gd name="T32" fmla="*/ 348 w 782"/>
                    <a:gd name="T33" fmla="*/ 377 h 834"/>
                    <a:gd name="T34" fmla="*/ 270 w 782"/>
                    <a:gd name="T35" fmla="*/ 461 h 834"/>
                    <a:gd name="T36" fmla="*/ 138 w 782"/>
                    <a:gd name="T37" fmla="*/ 615 h 834"/>
                    <a:gd name="T38" fmla="*/ 44 w 782"/>
                    <a:gd name="T39" fmla="*/ 739 h 834"/>
                    <a:gd name="T40" fmla="*/ 8 w 782"/>
                    <a:gd name="T41" fmla="*/ 799 h 834"/>
                    <a:gd name="T42" fmla="*/ 0 w 782"/>
                    <a:gd name="T43" fmla="*/ 824 h 834"/>
                    <a:gd name="T44" fmla="*/ 3 w 782"/>
                    <a:gd name="T45" fmla="*/ 831 h 834"/>
                    <a:gd name="T46" fmla="*/ 3 w 782"/>
                    <a:gd name="T47" fmla="*/ 832 h 834"/>
                    <a:gd name="T48" fmla="*/ 12 w 782"/>
                    <a:gd name="T49" fmla="*/ 834 h 834"/>
                    <a:gd name="T50" fmla="*/ 48 w 782"/>
                    <a:gd name="T51" fmla="*/ 816 h 834"/>
                    <a:gd name="T52" fmla="*/ 76 w 782"/>
                    <a:gd name="T53" fmla="*/ 797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82" h="834">
                      <a:moveTo>
                        <a:pt x="76" y="797"/>
                      </a:moveTo>
                      <a:lnTo>
                        <a:pt x="125" y="726"/>
                      </a:lnTo>
                      <a:lnTo>
                        <a:pt x="287" y="530"/>
                      </a:lnTo>
                      <a:lnTo>
                        <a:pt x="390" y="417"/>
                      </a:lnTo>
                      <a:lnTo>
                        <a:pt x="497" y="305"/>
                      </a:lnTo>
                      <a:lnTo>
                        <a:pt x="681" y="131"/>
                      </a:lnTo>
                      <a:lnTo>
                        <a:pt x="748" y="77"/>
                      </a:lnTo>
                      <a:lnTo>
                        <a:pt x="766" y="48"/>
                      </a:lnTo>
                      <a:lnTo>
                        <a:pt x="782" y="10"/>
                      </a:lnTo>
                      <a:lnTo>
                        <a:pt x="779" y="3"/>
                      </a:lnTo>
                      <a:lnTo>
                        <a:pt x="778" y="1"/>
                      </a:lnTo>
                      <a:lnTo>
                        <a:pt x="771" y="0"/>
                      </a:lnTo>
                      <a:lnTo>
                        <a:pt x="747" y="9"/>
                      </a:lnTo>
                      <a:lnTo>
                        <a:pt x="687" y="51"/>
                      </a:lnTo>
                      <a:lnTo>
                        <a:pt x="572" y="152"/>
                      </a:lnTo>
                      <a:lnTo>
                        <a:pt x="427" y="293"/>
                      </a:lnTo>
                      <a:lnTo>
                        <a:pt x="348" y="377"/>
                      </a:lnTo>
                      <a:lnTo>
                        <a:pt x="270" y="461"/>
                      </a:lnTo>
                      <a:lnTo>
                        <a:pt x="138" y="615"/>
                      </a:lnTo>
                      <a:lnTo>
                        <a:pt x="44" y="739"/>
                      </a:lnTo>
                      <a:lnTo>
                        <a:pt x="8" y="799"/>
                      </a:lnTo>
                      <a:lnTo>
                        <a:pt x="0" y="824"/>
                      </a:lnTo>
                      <a:lnTo>
                        <a:pt x="3" y="831"/>
                      </a:lnTo>
                      <a:lnTo>
                        <a:pt x="3" y="832"/>
                      </a:lnTo>
                      <a:lnTo>
                        <a:pt x="12" y="834"/>
                      </a:lnTo>
                      <a:lnTo>
                        <a:pt x="48" y="816"/>
                      </a:lnTo>
                      <a:lnTo>
                        <a:pt x="76" y="797"/>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414"/>
                <p:cNvSpPr>
                  <a:spLocks/>
                </p:cNvSpPr>
                <p:nvPr/>
              </p:nvSpPr>
              <p:spPr bwMode="auto">
                <a:xfrm>
                  <a:off x="2239493" y="3452019"/>
                  <a:ext cx="0" cy="0"/>
                </a:xfrm>
                <a:custGeom>
                  <a:avLst/>
                  <a:gdLst>
                    <a:gd name="T0" fmla="*/ 1 w 2"/>
                    <a:gd name="T1" fmla="*/ 3 h 3"/>
                    <a:gd name="T2" fmla="*/ 2 w 2"/>
                    <a:gd name="T3" fmla="*/ 3 h 3"/>
                    <a:gd name="T4" fmla="*/ 0 w 2"/>
                    <a:gd name="T5" fmla="*/ 0 h 3"/>
                    <a:gd name="T6" fmla="*/ 1 w 2"/>
                    <a:gd name="T7" fmla="*/ 3 h 3"/>
                  </a:gdLst>
                  <a:ahLst/>
                  <a:cxnLst>
                    <a:cxn ang="0">
                      <a:pos x="T0" y="T1"/>
                    </a:cxn>
                    <a:cxn ang="0">
                      <a:pos x="T2" y="T3"/>
                    </a:cxn>
                    <a:cxn ang="0">
                      <a:pos x="T4" y="T5"/>
                    </a:cxn>
                    <a:cxn ang="0">
                      <a:pos x="T6" y="T7"/>
                    </a:cxn>
                  </a:cxnLst>
                  <a:rect l="0" t="0" r="r" b="b"/>
                  <a:pathLst>
                    <a:path w="2" h="3">
                      <a:moveTo>
                        <a:pt x="1" y="3"/>
                      </a:moveTo>
                      <a:lnTo>
                        <a:pt x="2" y="3"/>
                      </a:lnTo>
                      <a:lnTo>
                        <a:pt x="0" y="0"/>
                      </a:lnTo>
                      <a:lnTo>
                        <a:pt x="1" y="3"/>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415"/>
                <p:cNvSpPr>
                  <a:spLocks/>
                </p:cNvSpPr>
                <p:nvPr/>
              </p:nvSpPr>
              <p:spPr bwMode="auto">
                <a:xfrm>
                  <a:off x="2549056" y="3120231"/>
                  <a:ext cx="0" cy="1588"/>
                </a:xfrm>
                <a:custGeom>
                  <a:avLst/>
                  <a:gdLst>
                    <a:gd name="T0" fmla="*/ 1 w 2"/>
                    <a:gd name="T1" fmla="*/ 1 h 3"/>
                    <a:gd name="T2" fmla="*/ 0 w 2"/>
                    <a:gd name="T3" fmla="*/ 0 h 3"/>
                    <a:gd name="T4" fmla="*/ 2 w 2"/>
                    <a:gd name="T5" fmla="*/ 3 h 3"/>
                    <a:gd name="T6" fmla="*/ 1 w 2"/>
                    <a:gd name="T7" fmla="*/ 1 h 3"/>
                  </a:gdLst>
                  <a:ahLst/>
                  <a:cxnLst>
                    <a:cxn ang="0">
                      <a:pos x="T0" y="T1"/>
                    </a:cxn>
                    <a:cxn ang="0">
                      <a:pos x="T2" y="T3"/>
                    </a:cxn>
                    <a:cxn ang="0">
                      <a:pos x="T4" y="T5"/>
                    </a:cxn>
                    <a:cxn ang="0">
                      <a:pos x="T6" y="T7"/>
                    </a:cxn>
                  </a:cxnLst>
                  <a:rect l="0" t="0" r="r" b="b"/>
                  <a:pathLst>
                    <a:path w="2" h="3">
                      <a:moveTo>
                        <a:pt x="1" y="1"/>
                      </a:moveTo>
                      <a:lnTo>
                        <a:pt x="0" y="0"/>
                      </a:lnTo>
                      <a:lnTo>
                        <a:pt x="2" y="3"/>
                      </a:lnTo>
                      <a:lnTo>
                        <a:pt x="1" y="1"/>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416"/>
                <p:cNvSpPr>
                  <a:spLocks/>
                </p:cNvSpPr>
                <p:nvPr/>
              </p:nvSpPr>
              <p:spPr bwMode="auto">
                <a:xfrm>
                  <a:off x="2237906" y="3120231"/>
                  <a:ext cx="312738" cy="333375"/>
                </a:xfrm>
                <a:custGeom>
                  <a:avLst/>
                  <a:gdLst>
                    <a:gd name="T0" fmla="*/ 436 w 786"/>
                    <a:gd name="T1" fmla="*/ 460 h 839"/>
                    <a:gd name="T2" fmla="*/ 514 w 786"/>
                    <a:gd name="T3" fmla="*/ 375 h 839"/>
                    <a:gd name="T4" fmla="*/ 645 w 786"/>
                    <a:gd name="T5" fmla="*/ 221 h 839"/>
                    <a:gd name="T6" fmla="*/ 739 w 786"/>
                    <a:gd name="T7" fmla="*/ 98 h 839"/>
                    <a:gd name="T8" fmla="*/ 777 w 786"/>
                    <a:gd name="T9" fmla="*/ 35 h 839"/>
                    <a:gd name="T10" fmla="*/ 786 w 786"/>
                    <a:gd name="T11" fmla="*/ 10 h 839"/>
                    <a:gd name="T12" fmla="*/ 783 w 786"/>
                    <a:gd name="T13" fmla="*/ 4 h 839"/>
                    <a:gd name="T14" fmla="*/ 781 w 786"/>
                    <a:gd name="T15" fmla="*/ 1 h 839"/>
                    <a:gd name="T16" fmla="*/ 772 w 786"/>
                    <a:gd name="T17" fmla="*/ 0 h 839"/>
                    <a:gd name="T18" fmla="*/ 734 w 786"/>
                    <a:gd name="T19" fmla="*/ 19 h 839"/>
                    <a:gd name="T20" fmla="*/ 707 w 786"/>
                    <a:gd name="T21" fmla="*/ 39 h 839"/>
                    <a:gd name="T22" fmla="*/ 659 w 786"/>
                    <a:gd name="T23" fmla="*/ 109 h 839"/>
                    <a:gd name="T24" fmla="*/ 497 w 786"/>
                    <a:gd name="T25" fmla="*/ 304 h 839"/>
                    <a:gd name="T26" fmla="*/ 392 w 786"/>
                    <a:gd name="T27" fmla="*/ 418 h 839"/>
                    <a:gd name="T28" fmla="*/ 286 w 786"/>
                    <a:gd name="T29" fmla="*/ 531 h 839"/>
                    <a:gd name="T30" fmla="*/ 101 w 786"/>
                    <a:gd name="T31" fmla="*/ 706 h 839"/>
                    <a:gd name="T32" fmla="*/ 35 w 786"/>
                    <a:gd name="T33" fmla="*/ 759 h 839"/>
                    <a:gd name="T34" fmla="*/ 16 w 786"/>
                    <a:gd name="T35" fmla="*/ 786 h 839"/>
                    <a:gd name="T36" fmla="*/ 0 w 786"/>
                    <a:gd name="T37" fmla="*/ 825 h 839"/>
                    <a:gd name="T38" fmla="*/ 1 w 786"/>
                    <a:gd name="T39" fmla="*/ 834 h 839"/>
                    <a:gd name="T40" fmla="*/ 3 w 786"/>
                    <a:gd name="T41" fmla="*/ 837 h 839"/>
                    <a:gd name="T42" fmla="*/ 11 w 786"/>
                    <a:gd name="T43" fmla="*/ 839 h 839"/>
                    <a:gd name="T44" fmla="*/ 36 w 786"/>
                    <a:gd name="T45" fmla="*/ 829 h 839"/>
                    <a:gd name="T46" fmla="*/ 95 w 786"/>
                    <a:gd name="T47" fmla="*/ 786 h 839"/>
                    <a:gd name="T48" fmla="*/ 212 w 786"/>
                    <a:gd name="T49" fmla="*/ 685 h 839"/>
                    <a:gd name="T50" fmla="*/ 357 w 786"/>
                    <a:gd name="T51" fmla="*/ 543 h 839"/>
                    <a:gd name="T52" fmla="*/ 436 w 786"/>
                    <a:gd name="T53" fmla="*/ 46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86" h="839">
                      <a:moveTo>
                        <a:pt x="436" y="460"/>
                      </a:moveTo>
                      <a:lnTo>
                        <a:pt x="514" y="375"/>
                      </a:lnTo>
                      <a:lnTo>
                        <a:pt x="645" y="221"/>
                      </a:lnTo>
                      <a:lnTo>
                        <a:pt x="739" y="98"/>
                      </a:lnTo>
                      <a:lnTo>
                        <a:pt x="777" y="35"/>
                      </a:lnTo>
                      <a:lnTo>
                        <a:pt x="786" y="10"/>
                      </a:lnTo>
                      <a:lnTo>
                        <a:pt x="783" y="4"/>
                      </a:lnTo>
                      <a:lnTo>
                        <a:pt x="781" y="1"/>
                      </a:lnTo>
                      <a:lnTo>
                        <a:pt x="772" y="0"/>
                      </a:lnTo>
                      <a:lnTo>
                        <a:pt x="734" y="19"/>
                      </a:lnTo>
                      <a:lnTo>
                        <a:pt x="707" y="39"/>
                      </a:lnTo>
                      <a:lnTo>
                        <a:pt x="659" y="109"/>
                      </a:lnTo>
                      <a:lnTo>
                        <a:pt x="497" y="304"/>
                      </a:lnTo>
                      <a:lnTo>
                        <a:pt x="392" y="418"/>
                      </a:lnTo>
                      <a:lnTo>
                        <a:pt x="286" y="531"/>
                      </a:lnTo>
                      <a:lnTo>
                        <a:pt x="101" y="706"/>
                      </a:lnTo>
                      <a:lnTo>
                        <a:pt x="35" y="759"/>
                      </a:lnTo>
                      <a:lnTo>
                        <a:pt x="16" y="786"/>
                      </a:lnTo>
                      <a:lnTo>
                        <a:pt x="0" y="825"/>
                      </a:lnTo>
                      <a:lnTo>
                        <a:pt x="1" y="834"/>
                      </a:lnTo>
                      <a:lnTo>
                        <a:pt x="3" y="837"/>
                      </a:lnTo>
                      <a:lnTo>
                        <a:pt x="11" y="839"/>
                      </a:lnTo>
                      <a:lnTo>
                        <a:pt x="36" y="829"/>
                      </a:lnTo>
                      <a:lnTo>
                        <a:pt x="95" y="786"/>
                      </a:lnTo>
                      <a:lnTo>
                        <a:pt x="212" y="685"/>
                      </a:lnTo>
                      <a:lnTo>
                        <a:pt x="357" y="543"/>
                      </a:lnTo>
                      <a:lnTo>
                        <a:pt x="436" y="460"/>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417"/>
                <p:cNvSpPr>
                  <a:spLocks/>
                </p:cNvSpPr>
                <p:nvPr/>
              </p:nvSpPr>
              <p:spPr bwMode="auto">
                <a:xfrm>
                  <a:off x="2237906" y="3120231"/>
                  <a:ext cx="312738" cy="333375"/>
                </a:xfrm>
                <a:custGeom>
                  <a:avLst/>
                  <a:gdLst>
                    <a:gd name="T0" fmla="*/ 436 w 786"/>
                    <a:gd name="T1" fmla="*/ 460 h 839"/>
                    <a:gd name="T2" fmla="*/ 514 w 786"/>
                    <a:gd name="T3" fmla="*/ 375 h 839"/>
                    <a:gd name="T4" fmla="*/ 645 w 786"/>
                    <a:gd name="T5" fmla="*/ 221 h 839"/>
                    <a:gd name="T6" fmla="*/ 739 w 786"/>
                    <a:gd name="T7" fmla="*/ 98 h 839"/>
                    <a:gd name="T8" fmla="*/ 777 w 786"/>
                    <a:gd name="T9" fmla="*/ 35 h 839"/>
                    <a:gd name="T10" fmla="*/ 786 w 786"/>
                    <a:gd name="T11" fmla="*/ 10 h 839"/>
                    <a:gd name="T12" fmla="*/ 783 w 786"/>
                    <a:gd name="T13" fmla="*/ 4 h 839"/>
                    <a:gd name="T14" fmla="*/ 781 w 786"/>
                    <a:gd name="T15" fmla="*/ 1 h 839"/>
                    <a:gd name="T16" fmla="*/ 772 w 786"/>
                    <a:gd name="T17" fmla="*/ 0 h 839"/>
                    <a:gd name="T18" fmla="*/ 734 w 786"/>
                    <a:gd name="T19" fmla="*/ 19 h 839"/>
                    <a:gd name="T20" fmla="*/ 707 w 786"/>
                    <a:gd name="T21" fmla="*/ 39 h 839"/>
                    <a:gd name="T22" fmla="*/ 659 w 786"/>
                    <a:gd name="T23" fmla="*/ 109 h 839"/>
                    <a:gd name="T24" fmla="*/ 497 w 786"/>
                    <a:gd name="T25" fmla="*/ 304 h 839"/>
                    <a:gd name="T26" fmla="*/ 392 w 786"/>
                    <a:gd name="T27" fmla="*/ 418 h 839"/>
                    <a:gd name="T28" fmla="*/ 286 w 786"/>
                    <a:gd name="T29" fmla="*/ 531 h 839"/>
                    <a:gd name="T30" fmla="*/ 101 w 786"/>
                    <a:gd name="T31" fmla="*/ 706 h 839"/>
                    <a:gd name="T32" fmla="*/ 35 w 786"/>
                    <a:gd name="T33" fmla="*/ 759 h 839"/>
                    <a:gd name="T34" fmla="*/ 16 w 786"/>
                    <a:gd name="T35" fmla="*/ 786 h 839"/>
                    <a:gd name="T36" fmla="*/ 0 w 786"/>
                    <a:gd name="T37" fmla="*/ 825 h 839"/>
                    <a:gd name="T38" fmla="*/ 1 w 786"/>
                    <a:gd name="T39" fmla="*/ 834 h 839"/>
                    <a:gd name="T40" fmla="*/ 3 w 786"/>
                    <a:gd name="T41" fmla="*/ 837 h 839"/>
                    <a:gd name="T42" fmla="*/ 11 w 786"/>
                    <a:gd name="T43" fmla="*/ 839 h 839"/>
                    <a:gd name="T44" fmla="*/ 36 w 786"/>
                    <a:gd name="T45" fmla="*/ 829 h 839"/>
                    <a:gd name="T46" fmla="*/ 95 w 786"/>
                    <a:gd name="T47" fmla="*/ 786 h 839"/>
                    <a:gd name="T48" fmla="*/ 212 w 786"/>
                    <a:gd name="T49" fmla="*/ 685 h 839"/>
                    <a:gd name="T50" fmla="*/ 357 w 786"/>
                    <a:gd name="T51" fmla="*/ 543 h 839"/>
                    <a:gd name="T52" fmla="*/ 436 w 786"/>
                    <a:gd name="T53" fmla="*/ 46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86" h="839">
                      <a:moveTo>
                        <a:pt x="436" y="460"/>
                      </a:moveTo>
                      <a:lnTo>
                        <a:pt x="514" y="375"/>
                      </a:lnTo>
                      <a:lnTo>
                        <a:pt x="645" y="221"/>
                      </a:lnTo>
                      <a:lnTo>
                        <a:pt x="739" y="98"/>
                      </a:lnTo>
                      <a:lnTo>
                        <a:pt x="777" y="35"/>
                      </a:lnTo>
                      <a:lnTo>
                        <a:pt x="786" y="10"/>
                      </a:lnTo>
                      <a:lnTo>
                        <a:pt x="783" y="4"/>
                      </a:lnTo>
                      <a:lnTo>
                        <a:pt x="781" y="1"/>
                      </a:lnTo>
                      <a:lnTo>
                        <a:pt x="772" y="0"/>
                      </a:lnTo>
                      <a:lnTo>
                        <a:pt x="734" y="19"/>
                      </a:lnTo>
                      <a:lnTo>
                        <a:pt x="707" y="39"/>
                      </a:lnTo>
                      <a:lnTo>
                        <a:pt x="659" y="109"/>
                      </a:lnTo>
                      <a:lnTo>
                        <a:pt x="497" y="304"/>
                      </a:lnTo>
                      <a:lnTo>
                        <a:pt x="392" y="418"/>
                      </a:lnTo>
                      <a:lnTo>
                        <a:pt x="286" y="531"/>
                      </a:lnTo>
                      <a:lnTo>
                        <a:pt x="101" y="706"/>
                      </a:lnTo>
                      <a:lnTo>
                        <a:pt x="35" y="759"/>
                      </a:lnTo>
                      <a:lnTo>
                        <a:pt x="16" y="786"/>
                      </a:lnTo>
                      <a:lnTo>
                        <a:pt x="0" y="825"/>
                      </a:lnTo>
                      <a:lnTo>
                        <a:pt x="1" y="834"/>
                      </a:lnTo>
                      <a:lnTo>
                        <a:pt x="3" y="837"/>
                      </a:lnTo>
                      <a:lnTo>
                        <a:pt x="11" y="839"/>
                      </a:lnTo>
                      <a:lnTo>
                        <a:pt x="36" y="829"/>
                      </a:lnTo>
                      <a:lnTo>
                        <a:pt x="95" y="786"/>
                      </a:lnTo>
                      <a:lnTo>
                        <a:pt x="212" y="685"/>
                      </a:lnTo>
                      <a:lnTo>
                        <a:pt x="357" y="543"/>
                      </a:lnTo>
                      <a:lnTo>
                        <a:pt x="436" y="460"/>
                      </a:lnTo>
                      <a:close/>
                    </a:path>
                  </a:pathLst>
                </a:custGeom>
                <a:solidFill>
                  <a:srgbClr val="4648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418"/>
                <p:cNvSpPr>
                  <a:spLocks/>
                </p:cNvSpPr>
                <p:nvPr/>
              </p:nvSpPr>
              <p:spPr bwMode="auto">
                <a:xfrm>
                  <a:off x="2252193" y="3136106"/>
                  <a:ext cx="266700" cy="285750"/>
                </a:xfrm>
                <a:custGeom>
                  <a:avLst/>
                  <a:gdLst>
                    <a:gd name="T0" fmla="*/ 0 w 672"/>
                    <a:gd name="T1" fmla="*/ 720 h 720"/>
                    <a:gd name="T2" fmla="*/ 66 w 672"/>
                    <a:gd name="T3" fmla="*/ 667 h 720"/>
                    <a:gd name="T4" fmla="*/ 251 w 672"/>
                    <a:gd name="T5" fmla="*/ 492 h 720"/>
                    <a:gd name="T6" fmla="*/ 357 w 672"/>
                    <a:gd name="T7" fmla="*/ 379 h 720"/>
                    <a:gd name="T8" fmla="*/ 462 w 672"/>
                    <a:gd name="T9" fmla="*/ 265 h 720"/>
                    <a:gd name="T10" fmla="*/ 624 w 672"/>
                    <a:gd name="T11" fmla="*/ 70 h 720"/>
                    <a:gd name="T12" fmla="*/ 672 w 672"/>
                    <a:gd name="T13" fmla="*/ 0 h 720"/>
                    <a:gd name="T14" fmla="*/ 605 w 672"/>
                    <a:gd name="T15" fmla="*/ 54 h 720"/>
                    <a:gd name="T16" fmla="*/ 421 w 672"/>
                    <a:gd name="T17" fmla="*/ 228 h 720"/>
                    <a:gd name="T18" fmla="*/ 314 w 672"/>
                    <a:gd name="T19" fmla="*/ 340 h 720"/>
                    <a:gd name="T20" fmla="*/ 211 w 672"/>
                    <a:gd name="T21" fmla="*/ 453 h 720"/>
                    <a:gd name="T22" fmla="*/ 49 w 672"/>
                    <a:gd name="T23" fmla="*/ 649 h 720"/>
                    <a:gd name="T24" fmla="*/ 0 w 672"/>
                    <a:gd name="T25" fmla="*/ 72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2" h="720">
                      <a:moveTo>
                        <a:pt x="0" y="720"/>
                      </a:moveTo>
                      <a:lnTo>
                        <a:pt x="66" y="667"/>
                      </a:lnTo>
                      <a:lnTo>
                        <a:pt x="251" y="492"/>
                      </a:lnTo>
                      <a:lnTo>
                        <a:pt x="357" y="379"/>
                      </a:lnTo>
                      <a:lnTo>
                        <a:pt x="462" y="265"/>
                      </a:lnTo>
                      <a:lnTo>
                        <a:pt x="624" y="70"/>
                      </a:lnTo>
                      <a:lnTo>
                        <a:pt x="672" y="0"/>
                      </a:lnTo>
                      <a:lnTo>
                        <a:pt x="605" y="54"/>
                      </a:lnTo>
                      <a:lnTo>
                        <a:pt x="421" y="228"/>
                      </a:lnTo>
                      <a:lnTo>
                        <a:pt x="314" y="340"/>
                      </a:lnTo>
                      <a:lnTo>
                        <a:pt x="211" y="453"/>
                      </a:lnTo>
                      <a:lnTo>
                        <a:pt x="49" y="649"/>
                      </a:lnTo>
                      <a:lnTo>
                        <a:pt x="0" y="720"/>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419"/>
                <p:cNvSpPr>
                  <a:spLocks/>
                </p:cNvSpPr>
                <p:nvPr/>
              </p:nvSpPr>
              <p:spPr bwMode="auto">
                <a:xfrm>
                  <a:off x="2252193" y="3136106"/>
                  <a:ext cx="266700" cy="285750"/>
                </a:xfrm>
                <a:custGeom>
                  <a:avLst/>
                  <a:gdLst>
                    <a:gd name="T0" fmla="*/ 0 w 672"/>
                    <a:gd name="T1" fmla="*/ 720 h 720"/>
                    <a:gd name="T2" fmla="*/ 66 w 672"/>
                    <a:gd name="T3" fmla="*/ 667 h 720"/>
                    <a:gd name="T4" fmla="*/ 251 w 672"/>
                    <a:gd name="T5" fmla="*/ 492 h 720"/>
                    <a:gd name="T6" fmla="*/ 357 w 672"/>
                    <a:gd name="T7" fmla="*/ 379 h 720"/>
                    <a:gd name="T8" fmla="*/ 462 w 672"/>
                    <a:gd name="T9" fmla="*/ 265 h 720"/>
                    <a:gd name="T10" fmla="*/ 624 w 672"/>
                    <a:gd name="T11" fmla="*/ 70 h 720"/>
                    <a:gd name="T12" fmla="*/ 672 w 672"/>
                    <a:gd name="T13" fmla="*/ 0 h 720"/>
                    <a:gd name="T14" fmla="*/ 605 w 672"/>
                    <a:gd name="T15" fmla="*/ 54 h 720"/>
                    <a:gd name="T16" fmla="*/ 421 w 672"/>
                    <a:gd name="T17" fmla="*/ 228 h 720"/>
                    <a:gd name="T18" fmla="*/ 314 w 672"/>
                    <a:gd name="T19" fmla="*/ 340 h 720"/>
                    <a:gd name="T20" fmla="*/ 211 w 672"/>
                    <a:gd name="T21" fmla="*/ 453 h 720"/>
                    <a:gd name="T22" fmla="*/ 49 w 672"/>
                    <a:gd name="T23" fmla="*/ 649 h 720"/>
                    <a:gd name="T24" fmla="*/ 0 w 672"/>
                    <a:gd name="T25" fmla="*/ 72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2" h="720">
                      <a:moveTo>
                        <a:pt x="0" y="720"/>
                      </a:moveTo>
                      <a:lnTo>
                        <a:pt x="66" y="667"/>
                      </a:lnTo>
                      <a:lnTo>
                        <a:pt x="251" y="492"/>
                      </a:lnTo>
                      <a:lnTo>
                        <a:pt x="357" y="379"/>
                      </a:lnTo>
                      <a:lnTo>
                        <a:pt x="462" y="265"/>
                      </a:lnTo>
                      <a:lnTo>
                        <a:pt x="624" y="70"/>
                      </a:lnTo>
                      <a:lnTo>
                        <a:pt x="672" y="0"/>
                      </a:lnTo>
                      <a:lnTo>
                        <a:pt x="605" y="54"/>
                      </a:lnTo>
                      <a:lnTo>
                        <a:pt x="421" y="228"/>
                      </a:lnTo>
                      <a:lnTo>
                        <a:pt x="314" y="340"/>
                      </a:lnTo>
                      <a:lnTo>
                        <a:pt x="211" y="453"/>
                      </a:lnTo>
                      <a:lnTo>
                        <a:pt x="49" y="649"/>
                      </a:lnTo>
                      <a:lnTo>
                        <a:pt x="0" y="720"/>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420"/>
                <p:cNvSpPr>
                  <a:spLocks/>
                </p:cNvSpPr>
                <p:nvPr/>
              </p:nvSpPr>
              <p:spPr bwMode="auto">
                <a:xfrm>
                  <a:off x="2198218" y="3082131"/>
                  <a:ext cx="334963" cy="354013"/>
                </a:xfrm>
                <a:custGeom>
                  <a:avLst/>
                  <a:gdLst>
                    <a:gd name="T0" fmla="*/ 840 w 844"/>
                    <a:gd name="T1" fmla="*/ 59 h 892"/>
                    <a:gd name="T2" fmla="*/ 805 w 844"/>
                    <a:gd name="T3" fmla="*/ 31 h 892"/>
                    <a:gd name="T4" fmla="*/ 768 w 844"/>
                    <a:gd name="T5" fmla="*/ 0 h 892"/>
                    <a:gd name="T6" fmla="*/ 770 w 844"/>
                    <a:gd name="T7" fmla="*/ 6 h 892"/>
                    <a:gd name="T8" fmla="*/ 762 w 844"/>
                    <a:gd name="T9" fmla="*/ 32 h 892"/>
                    <a:gd name="T10" fmla="*/ 724 w 844"/>
                    <a:gd name="T11" fmla="*/ 94 h 892"/>
                    <a:gd name="T12" fmla="*/ 632 w 844"/>
                    <a:gd name="T13" fmla="*/ 215 h 892"/>
                    <a:gd name="T14" fmla="*/ 503 w 844"/>
                    <a:gd name="T15" fmla="*/ 366 h 892"/>
                    <a:gd name="T16" fmla="*/ 426 w 844"/>
                    <a:gd name="T17" fmla="*/ 449 h 892"/>
                    <a:gd name="T18" fmla="*/ 349 w 844"/>
                    <a:gd name="T19" fmla="*/ 532 h 892"/>
                    <a:gd name="T20" fmla="*/ 206 w 844"/>
                    <a:gd name="T21" fmla="*/ 671 h 892"/>
                    <a:gd name="T22" fmla="*/ 91 w 844"/>
                    <a:gd name="T23" fmla="*/ 772 h 892"/>
                    <a:gd name="T24" fmla="*/ 33 w 844"/>
                    <a:gd name="T25" fmla="*/ 813 h 892"/>
                    <a:gd name="T26" fmla="*/ 8 w 844"/>
                    <a:gd name="T27" fmla="*/ 824 h 892"/>
                    <a:gd name="T28" fmla="*/ 0 w 844"/>
                    <a:gd name="T29" fmla="*/ 822 h 892"/>
                    <a:gd name="T30" fmla="*/ 33 w 844"/>
                    <a:gd name="T31" fmla="*/ 856 h 892"/>
                    <a:gd name="T32" fmla="*/ 65 w 844"/>
                    <a:gd name="T33" fmla="*/ 889 h 892"/>
                    <a:gd name="T34" fmla="*/ 65 w 844"/>
                    <a:gd name="T35" fmla="*/ 890 h 892"/>
                    <a:gd name="T36" fmla="*/ 74 w 844"/>
                    <a:gd name="T37" fmla="*/ 892 h 892"/>
                    <a:gd name="T38" fmla="*/ 110 w 844"/>
                    <a:gd name="T39" fmla="*/ 874 h 892"/>
                    <a:gd name="T40" fmla="*/ 138 w 844"/>
                    <a:gd name="T41" fmla="*/ 855 h 892"/>
                    <a:gd name="T42" fmla="*/ 204 w 844"/>
                    <a:gd name="T43" fmla="*/ 802 h 892"/>
                    <a:gd name="T44" fmla="*/ 389 w 844"/>
                    <a:gd name="T45" fmla="*/ 627 h 892"/>
                    <a:gd name="T46" fmla="*/ 495 w 844"/>
                    <a:gd name="T47" fmla="*/ 514 h 892"/>
                    <a:gd name="T48" fmla="*/ 600 w 844"/>
                    <a:gd name="T49" fmla="*/ 400 h 892"/>
                    <a:gd name="T50" fmla="*/ 762 w 844"/>
                    <a:gd name="T51" fmla="*/ 205 h 892"/>
                    <a:gd name="T52" fmla="*/ 810 w 844"/>
                    <a:gd name="T53" fmla="*/ 135 h 892"/>
                    <a:gd name="T54" fmla="*/ 828 w 844"/>
                    <a:gd name="T55" fmla="*/ 106 h 892"/>
                    <a:gd name="T56" fmla="*/ 844 w 844"/>
                    <a:gd name="T57" fmla="*/ 68 h 892"/>
                    <a:gd name="T58" fmla="*/ 841 w 844"/>
                    <a:gd name="T59" fmla="*/ 61 h 892"/>
                    <a:gd name="T60" fmla="*/ 840 w 844"/>
                    <a:gd name="T61" fmla="*/ 59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4" h="892">
                      <a:moveTo>
                        <a:pt x="840" y="59"/>
                      </a:moveTo>
                      <a:lnTo>
                        <a:pt x="805" y="31"/>
                      </a:lnTo>
                      <a:lnTo>
                        <a:pt x="768" y="0"/>
                      </a:lnTo>
                      <a:lnTo>
                        <a:pt x="770" y="6"/>
                      </a:lnTo>
                      <a:lnTo>
                        <a:pt x="762" y="32"/>
                      </a:lnTo>
                      <a:lnTo>
                        <a:pt x="724" y="94"/>
                      </a:lnTo>
                      <a:lnTo>
                        <a:pt x="632" y="215"/>
                      </a:lnTo>
                      <a:lnTo>
                        <a:pt x="503" y="366"/>
                      </a:lnTo>
                      <a:lnTo>
                        <a:pt x="426" y="449"/>
                      </a:lnTo>
                      <a:lnTo>
                        <a:pt x="349" y="532"/>
                      </a:lnTo>
                      <a:lnTo>
                        <a:pt x="206" y="671"/>
                      </a:lnTo>
                      <a:lnTo>
                        <a:pt x="91" y="772"/>
                      </a:lnTo>
                      <a:lnTo>
                        <a:pt x="33" y="813"/>
                      </a:lnTo>
                      <a:lnTo>
                        <a:pt x="8" y="824"/>
                      </a:lnTo>
                      <a:lnTo>
                        <a:pt x="0" y="822"/>
                      </a:lnTo>
                      <a:lnTo>
                        <a:pt x="33" y="856"/>
                      </a:lnTo>
                      <a:lnTo>
                        <a:pt x="65" y="889"/>
                      </a:lnTo>
                      <a:lnTo>
                        <a:pt x="65" y="890"/>
                      </a:lnTo>
                      <a:lnTo>
                        <a:pt x="74" y="892"/>
                      </a:lnTo>
                      <a:lnTo>
                        <a:pt x="110" y="874"/>
                      </a:lnTo>
                      <a:lnTo>
                        <a:pt x="138" y="855"/>
                      </a:lnTo>
                      <a:lnTo>
                        <a:pt x="204" y="802"/>
                      </a:lnTo>
                      <a:lnTo>
                        <a:pt x="389" y="627"/>
                      </a:lnTo>
                      <a:lnTo>
                        <a:pt x="495" y="514"/>
                      </a:lnTo>
                      <a:lnTo>
                        <a:pt x="600" y="400"/>
                      </a:lnTo>
                      <a:lnTo>
                        <a:pt x="762" y="205"/>
                      </a:lnTo>
                      <a:lnTo>
                        <a:pt x="810" y="135"/>
                      </a:lnTo>
                      <a:lnTo>
                        <a:pt x="828" y="106"/>
                      </a:lnTo>
                      <a:lnTo>
                        <a:pt x="844" y="68"/>
                      </a:lnTo>
                      <a:lnTo>
                        <a:pt x="841" y="61"/>
                      </a:lnTo>
                      <a:lnTo>
                        <a:pt x="840" y="59"/>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421"/>
                <p:cNvSpPr>
                  <a:spLocks/>
                </p:cNvSpPr>
                <p:nvPr/>
              </p:nvSpPr>
              <p:spPr bwMode="auto">
                <a:xfrm>
                  <a:off x="2180756" y="3391694"/>
                  <a:ext cx="1588" cy="0"/>
                </a:xfrm>
                <a:custGeom>
                  <a:avLst/>
                  <a:gdLst>
                    <a:gd name="T0" fmla="*/ 0 w 1"/>
                    <a:gd name="T1" fmla="*/ 0 h 2"/>
                    <a:gd name="T2" fmla="*/ 1 w 1"/>
                    <a:gd name="T3" fmla="*/ 2 h 2"/>
                    <a:gd name="T4" fmla="*/ 0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1" y="2"/>
                      </a:lnTo>
                      <a:lnTo>
                        <a:pt x="0" y="0"/>
                      </a:lnTo>
                      <a:lnTo>
                        <a:pt x="0" y="0"/>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422"/>
                <p:cNvSpPr>
                  <a:spLocks/>
                </p:cNvSpPr>
                <p:nvPr/>
              </p:nvSpPr>
              <p:spPr bwMode="auto">
                <a:xfrm>
                  <a:off x="2483968" y="3066256"/>
                  <a:ext cx="1588" cy="1588"/>
                </a:xfrm>
                <a:custGeom>
                  <a:avLst/>
                  <a:gdLst>
                    <a:gd name="T0" fmla="*/ 1 w 1"/>
                    <a:gd name="T1" fmla="*/ 1 h 1"/>
                    <a:gd name="T2" fmla="*/ 0 w 1"/>
                    <a:gd name="T3" fmla="*/ 0 h 1"/>
                    <a:gd name="T4" fmla="*/ 1 w 1"/>
                    <a:gd name="T5" fmla="*/ 1 h 1"/>
                    <a:gd name="T6" fmla="*/ 1 w 1"/>
                    <a:gd name="T7" fmla="*/ 1 h 1"/>
                  </a:gdLst>
                  <a:ahLst/>
                  <a:cxnLst>
                    <a:cxn ang="0">
                      <a:pos x="T0" y="T1"/>
                    </a:cxn>
                    <a:cxn ang="0">
                      <a:pos x="T2" y="T3"/>
                    </a:cxn>
                    <a:cxn ang="0">
                      <a:pos x="T4" y="T5"/>
                    </a:cxn>
                    <a:cxn ang="0">
                      <a:pos x="T6" y="T7"/>
                    </a:cxn>
                  </a:cxnLst>
                  <a:rect l="0" t="0" r="r" b="b"/>
                  <a:pathLst>
                    <a:path w="1" h="1">
                      <a:moveTo>
                        <a:pt x="1" y="1"/>
                      </a:moveTo>
                      <a:lnTo>
                        <a:pt x="0" y="0"/>
                      </a:lnTo>
                      <a:lnTo>
                        <a:pt x="1" y="1"/>
                      </a:lnTo>
                      <a:lnTo>
                        <a:pt x="1" y="1"/>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423"/>
                <p:cNvSpPr>
                  <a:spLocks/>
                </p:cNvSpPr>
                <p:nvPr/>
              </p:nvSpPr>
              <p:spPr bwMode="auto">
                <a:xfrm>
                  <a:off x="2180756" y="3066256"/>
                  <a:ext cx="304800" cy="327025"/>
                </a:xfrm>
                <a:custGeom>
                  <a:avLst/>
                  <a:gdLst>
                    <a:gd name="T0" fmla="*/ 74 w 770"/>
                    <a:gd name="T1" fmla="*/ 785 h 821"/>
                    <a:gd name="T2" fmla="*/ 123 w 770"/>
                    <a:gd name="T3" fmla="*/ 715 h 821"/>
                    <a:gd name="T4" fmla="*/ 283 w 770"/>
                    <a:gd name="T5" fmla="*/ 523 h 821"/>
                    <a:gd name="T6" fmla="*/ 385 w 770"/>
                    <a:gd name="T7" fmla="*/ 410 h 821"/>
                    <a:gd name="T8" fmla="*/ 490 w 770"/>
                    <a:gd name="T9" fmla="*/ 300 h 821"/>
                    <a:gd name="T10" fmla="*/ 671 w 770"/>
                    <a:gd name="T11" fmla="*/ 128 h 821"/>
                    <a:gd name="T12" fmla="*/ 737 w 770"/>
                    <a:gd name="T13" fmla="*/ 76 h 821"/>
                    <a:gd name="T14" fmla="*/ 754 w 770"/>
                    <a:gd name="T15" fmla="*/ 48 h 821"/>
                    <a:gd name="T16" fmla="*/ 770 w 770"/>
                    <a:gd name="T17" fmla="*/ 11 h 821"/>
                    <a:gd name="T18" fmla="*/ 767 w 770"/>
                    <a:gd name="T19" fmla="*/ 2 h 821"/>
                    <a:gd name="T20" fmla="*/ 766 w 770"/>
                    <a:gd name="T21" fmla="*/ 1 h 821"/>
                    <a:gd name="T22" fmla="*/ 759 w 770"/>
                    <a:gd name="T23" fmla="*/ 0 h 821"/>
                    <a:gd name="T24" fmla="*/ 735 w 770"/>
                    <a:gd name="T25" fmla="*/ 10 h 821"/>
                    <a:gd name="T26" fmla="*/ 676 w 770"/>
                    <a:gd name="T27" fmla="*/ 50 h 821"/>
                    <a:gd name="T28" fmla="*/ 562 w 770"/>
                    <a:gd name="T29" fmla="*/ 150 h 821"/>
                    <a:gd name="T30" fmla="*/ 420 w 770"/>
                    <a:gd name="T31" fmla="*/ 290 h 821"/>
                    <a:gd name="T32" fmla="*/ 342 w 770"/>
                    <a:gd name="T33" fmla="*/ 371 h 821"/>
                    <a:gd name="T34" fmla="*/ 267 w 770"/>
                    <a:gd name="T35" fmla="*/ 454 h 821"/>
                    <a:gd name="T36" fmla="*/ 137 w 770"/>
                    <a:gd name="T37" fmla="*/ 605 h 821"/>
                    <a:gd name="T38" fmla="*/ 45 w 770"/>
                    <a:gd name="T39" fmla="*/ 725 h 821"/>
                    <a:gd name="T40" fmla="*/ 9 w 770"/>
                    <a:gd name="T41" fmla="*/ 786 h 821"/>
                    <a:gd name="T42" fmla="*/ 0 w 770"/>
                    <a:gd name="T43" fmla="*/ 812 h 821"/>
                    <a:gd name="T44" fmla="*/ 3 w 770"/>
                    <a:gd name="T45" fmla="*/ 818 h 821"/>
                    <a:gd name="T46" fmla="*/ 4 w 770"/>
                    <a:gd name="T47" fmla="*/ 820 h 821"/>
                    <a:gd name="T48" fmla="*/ 12 w 770"/>
                    <a:gd name="T49" fmla="*/ 821 h 821"/>
                    <a:gd name="T50" fmla="*/ 48 w 770"/>
                    <a:gd name="T51" fmla="*/ 804 h 821"/>
                    <a:gd name="T52" fmla="*/ 74 w 770"/>
                    <a:gd name="T53" fmla="*/ 785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70" h="821">
                      <a:moveTo>
                        <a:pt x="74" y="785"/>
                      </a:moveTo>
                      <a:lnTo>
                        <a:pt x="123" y="715"/>
                      </a:lnTo>
                      <a:lnTo>
                        <a:pt x="283" y="523"/>
                      </a:lnTo>
                      <a:lnTo>
                        <a:pt x="385" y="410"/>
                      </a:lnTo>
                      <a:lnTo>
                        <a:pt x="490" y="300"/>
                      </a:lnTo>
                      <a:lnTo>
                        <a:pt x="671" y="128"/>
                      </a:lnTo>
                      <a:lnTo>
                        <a:pt x="737" y="76"/>
                      </a:lnTo>
                      <a:lnTo>
                        <a:pt x="754" y="48"/>
                      </a:lnTo>
                      <a:lnTo>
                        <a:pt x="770" y="11"/>
                      </a:lnTo>
                      <a:lnTo>
                        <a:pt x="767" y="2"/>
                      </a:lnTo>
                      <a:lnTo>
                        <a:pt x="766" y="1"/>
                      </a:lnTo>
                      <a:lnTo>
                        <a:pt x="759" y="0"/>
                      </a:lnTo>
                      <a:lnTo>
                        <a:pt x="735" y="10"/>
                      </a:lnTo>
                      <a:lnTo>
                        <a:pt x="676" y="50"/>
                      </a:lnTo>
                      <a:lnTo>
                        <a:pt x="562" y="150"/>
                      </a:lnTo>
                      <a:lnTo>
                        <a:pt x="420" y="290"/>
                      </a:lnTo>
                      <a:lnTo>
                        <a:pt x="342" y="371"/>
                      </a:lnTo>
                      <a:lnTo>
                        <a:pt x="267" y="454"/>
                      </a:lnTo>
                      <a:lnTo>
                        <a:pt x="137" y="605"/>
                      </a:lnTo>
                      <a:lnTo>
                        <a:pt x="45" y="725"/>
                      </a:lnTo>
                      <a:lnTo>
                        <a:pt x="9" y="786"/>
                      </a:lnTo>
                      <a:lnTo>
                        <a:pt x="0" y="812"/>
                      </a:lnTo>
                      <a:lnTo>
                        <a:pt x="3" y="818"/>
                      </a:lnTo>
                      <a:lnTo>
                        <a:pt x="4" y="820"/>
                      </a:lnTo>
                      <a:lnTo>
                        <a:pt x="12" y="821"/>
                      </a:lnTo>
                      <a:lnTo>
                        <a:pt x="48" y="804"/>
                      </a:lnTo>
                      <a:lnTo>
                        <a:pt x="74" y="785"/>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424"/>
                <p:cNvSpPr>
                  <a:spLocks/>
                </p:cNvSpPr>
                <p:nvPr/>
              </p:nvSpPr>
              <p:spPr bwMode="auto">
                <a:xfrm>
                  <a:off x="2501431" y="3082131"/>
                  <a:ext cx="1588" cy="0"/>
                </a:xfrm>
                <a:custGeom>
                  <a:avLst/>
                  <a:gdLst>
                    <a:gd name="T0" fmla="*/ 1 w 2"/>
                    <a:gd name="T1" fmla="*/ 2 h 3"/>
                    <a:gd name="T2" fmla="*/ 0 w 2"/>
                    <a:gd name="T3" fmla="*/ 0 h 3"/>
                    <a:gd name="T4" fmla="*/ 2 w 2"/>
                    <a:gd name="T5" fmla="*/ 3 h 3"/>
                    <a:gd name="T6" fmla="*/ 1 w 2"/>
                    <a:gd name="T7" fmla="*/ 2 h 3"/>
                  </a:gdLst>
                  <a:ahLst/>
                  <a:cxnLst>
                    <a:cxn ang="0">
                      <a:pos x="T0" y="T1"/>
                    </a:cxn>
                    <a:cxn ang="0">
                      <a:pos x="T2" y="T3"/>
                    </a:cxn>
                    <a:cxn ang="0">
                      <a:pos x="T4" y="T5"/>
                    </a:cxn>
                    <a:cxn ang="0">
                      <a:pos x="T6" y="T7"/>
                    </a:cxn>
                  </a:cxnLst>
                  <a:rect l="0" t="0" r="r" b="b"/>
                  <a:pathLst>
                    <a:path w="2" h="3">
                      <a:moveTo>
                        <a:pt x="1" y="2"/>
                      </a:moveTo>
                      <a:lnTo>
                        <a:pt x="0" y="0"/>
                      </a:lnTo>
                      <a:lnTo>
                        <a:pt x="2" y="3"/>
                      </a:lnTo>
                      <a:lnTo>
                        <a:pt x="1" y="2"/>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425"/>
                <p:cNvSpPr>
                  <a:spLocks/>
                </p:cNvSpPr>
                <p:nvPr/>
              </p:nvSpPr>
              <p:spPr bwMode="auto">
                <a:xfrm>
                  <a:off x="2196631" y="3407569"/>
                  <a:ext cx="1588" cy="1588"/>
                </a:xfrm>
                <a:custGeom>
                  <a:avLst/>
                  <a:gdLst>
                    <a:gd name="T0" fmla="*/ 1 w 2"/>
                    <a:gd name="T1" fmla="*/ 2 h 3"/>
                    <a:gd name="T2" fmla="*/ 2 w 2"/>
                    <a:gd name="T3" fmla="*/ 3 h 3"/>
                    <a:gd name="T4" fmla="*/ 0 w 2"/>
                    <a:gd name="T5" fmla="*/ 0 h 3"/>
                    <a:gd name="T6" fmla="*/ 1 w 2"/>
                    <a:gd name="T7" fmla="*/ 2 h 3"/>
                  </a:gdLst>
                  <a:ahLst/>
                  <a:cxnLst>
                    <a:cxn ang="0">
                      <a:pos x="T0" y="T1"/>
                    </a:cxn>
                    <a:cxn ang="0">
                      <a:pos x="T2" y="T3"/>
                    </a:cxn>
                    <a:cxn ang="0">
                      <a:pos x="T4" y="T5"/>
                    </a:cxn>
                    <a:cxn ang="0">
                      <a:pos x="T6" y="T7"/>
                    </a:cxn>
                  </a:cxnLst>
                  <a:rect l="0" t="0" r="r" b="b"/>
                  <a:pathLst>
                    <a:path w="2" h="3">
                      <a:moveTo>
                        <a:pt x="1" y="2"/>
                      </a:moveTo>
                      <a:lnTo>
                        <a:pt x="2" y="3"/>
                      </a:lnTo>
                      <a:lnTo>
                        <a:pt x="0" y="0"/>
                      </a:lnTo>
                      <a:lnTo>
                        <a:pt x="1" y="2"/>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426"/>
                <p:cNvSpPr>
                  <a:spLocks/>
                </p:cNvSpPr>
                <p:nvPr/>
              </p:nvSpPr>
              <p:spPr bwMode="auto">
                <a:xfrm>
                  <a:off x="2196631" y="3082131"/>
                  <a:ext cx="306388" cy="327025"/>
                </a:xfrm>
                <a:custGeom>
                  <a:avLst/>
                  <a:gdLst>
                    <a:gd name="T0" fmla="*/ 430 w 774"/>
                    <a:gd name="T1" fmla="*/ 452 h 827"/>
                    <a:gd name="T2" fmla="*/ 507 w 774"/>
                    <a:gd name="T3" fmla="*/ 369 h 827"/>
                    <a:gd name="T4" fmla="*/ 636 w 774"/>
                    <a:gd name="T5" fmla="*/ 218 h 827"/>
                    <a:gd name="T6" fmla="*/ 728 w 774"/>
                    <a:gd name="T7" fmla="*/ 97 h 827"/>
                    <a:gd name="T8" fmla="*/ 766 w 774"/>
                    <a:gd name="T9" fmla="*/ 35 h 827"/>
                    <a:gd name="T10" fmla="*/ 774 w 774"/>
                    <a:gd name="T11" fmla="*/ 9 h 827"/>
                    <a:gd name="T12" fmla="*/ 772 w 774"/>
                    <a:gd name="T13" fmla="*/ 3 h 827"/>
                    <a:gd name="T14" fmla="*/ 770 w 774"/>
                    <a:gd name="T15" fmla="*/ 0 h 827"/>
                    <a:gd name="T16" fmla="*/ 759 w 774"/>
                    <a:gd name="T17" fmla="*/ 0 h 827"/>
                    <a:gd name="T18" fmla="*/ 723 w 774"/>
                    <a:gd name="T19" fmla="*/ 20 h 827"/>
                    <a:gd name="T20" fmla="*/ 697 w 774"/>
                    <a:gd name="T21" fmla="*/ 39 h 827"/>
                    <a:gd name="T22" fmla="*/ 649 w 774"/>
                    <a:gd name="T23" fmla="*/ 108 h 827"/>
                    <a:gd name="T24" fmla="*/ 490 w 774"/>
                    <a:gd name="T25" fmla="*/ 301 h 827"/>
                    <a:gd name="T26" fmla="*/ 388 w 774"/>
                    <a:gd name="T27" fmla="*/ 413 h 827"/>
                    <a:gd name="T28" fmla="*/ 281 w 774"/>
                    <a:gd name="T29" fmla="*/ 524 h 827"/>
                    <a:gd name="T30" fmla="*/ 100 w 774"/>
                    <a:gd name="T31" fmla="*/ 696 h 827"/>
                    <a:gd name="T32" fmla="*/ 34 w 774"/>
                    <a:gd name="T33" fmla="*/ 748 h 827"/>
                    <a:gd name="T34" fmla="*/ 17 w 774"/>
                    <a:gd name="T35" fmla="*/ 775 h 827"/>
                    <a:gd name="T36" fmla="*/ 0 w 774"/>
                    <a:gd name="T37" fmla="*/ 813 h 827"/>
                    <a:gd name="T38" fmla="*/ 2 w 774"/>
                    <a:gd name="T39" fmla="*/ 822 h 827"/>
                    <a:gd name="T40" fmla="*/ 4 w 774"/>
                    <a:gd name="T41" fmla="*/ 825 h 827"/>
                    <a:gd name="T42" fmla="*/ 12 w 774"/>
                    <a:gd name="T43" fmla="*/ 827 h 827"/>
                    <a:gd name="T44" fmla="*/ 37 w 774"/>
                    <a:gd name="T45" fmla="*/ 816 h 827"/>
                    <a:gd name="T46" fmla="*/ 95 w 774"/>
                    <a:gd name="T47" fmla="*/ 775 h 827"/>
                    <a:gd name="T48" fmla="*/ 210 w 774"/>
                    <a:gd name="T49" fmla="*/ 674 h 827"/>
                    <a:gd name="T50" fmla="*/ 353 w 774"/>
                    <a:gd name="T51" fmla="*/ 535 h 827"/>
                    <a:gd name="T52" fmla="*/ 430 w 774"/>
                    <a:gd name="T53" fmla="*/ 452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74" h="827">
                      <a:moveTo>
                        <a:pt x="430" y="452"/>
                      </a:moveTo>
                      <a:lnTo>
                        <a:pt x="507" y="369"/>
                      </a:lnTo>
                      <a:lnTo>
                        <a:pt x="636" y="218"/>
                      </a:lnTo>
                      <a:lnTo>
                        <a:pt x="728" y="97"/>
                      </a:lnTo>
                      <a:lnTo>
                        <a:pt x="766" y="35"/>
                      </a:lnTo>
                      <a:lnTo>
                        <a:pt x="774" y="9"/>
                      </a:lnTo>
                      <a:lnTo>
                        <a:pt x="772" y="3"/>
                      </a:lnTo>
                      <a:lnTo>
                        <a:pt x="770" y="0"/>
                      </a:lnTo>
                      <a:lnTo>
                        <a:pt x="759" y="0"/>
                      </a:lnTo>
                      <a:lnTo>
                        <a:pt x="723" y="20"/>
                      </a:lnTo>
                      <a:lnTo>
                        <a:pt x="697" y="39"/>
                      </a:lnTo>
                      <a:lnTo>
                        <a:pt x="649" y="108"/>
                      </a:lnTo>
                      <a:lnTo>
                        <a:pt x="490" y="301"/>
                      </a:lnTo>
                      <a:lnTo>
                        <a:pt x="388" y="413"/>
                      </a:lnTo>
                      <a:lnTo>
                        <a:pt x="281" y="524"/>
                      </a:lnTo>
                      <a:lnTo>
                        <a:pt x="100" y="696"/>
                      </a:lnTo>
                      <a:lnTo>
                        <a:pt x="34" y="748"/>
                      </a:lnTo>
                      <a:lnTo>
                        <a:pt x="17" y="775"/>
                      </a:lnTo>
                      <a:lnTo>
                        <a:pt x="0" y="813"/>
                      </a:lnTo>
                      <a:lnTo>
                        <a:pt x="2" y="822"/>
                      </a:lnTo>
                      <a:lnTo>
                        <a:pt x="4" y="825"/>
                      </a:lnTo>
                      <a:lnTo>
                        <a:pt x="12" y="827"/>
                      </a:lnTo>
                      <a:lnTo>
                        <a:pt x="37" y="816"/>
                      </a:lnTo>
                      <a:lnTo>
                        <a:pt x="95" y="775"/>
                      </a:lnTo>
                      <a:lnTo>
                        <a:pt x="210" y="674"/>
                      </a:lnTo>
                      <a:lnTo>
                        <a:pt x="353" y="535"/>
                      </a:lnTo>
                      <a:lnTo>
                        <a:pt x="430" y="452"/>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427"/>
                <p:cNvSpPr>
                  <a:spLocks/>
                </p:cNvSpPr>
                <p:nvPr/>
              </p:nvSpPr>
              <p:spPr bwMode="auto">
                <a:xfrm>
                  <a:off x="2196631" y="3082131"/>
                  <a:ext cx="306388" cy="327025"/>
                </a:xfrm>
                <a:custGeom>
                  <a:avLst/>
                  <a:gdLst>
                    <a:gd name="T0" fmla="*/ 430 w 774"/>
                    <a:gd name="T1" fmla="*/ 452 h 827"/>
                    <a:gd name="T2" fmla="*/ 507 w 774"/>
                    <a:gd name="T3" fmla="*/ 369 h 827"/>
                    <a:gd name="T4" fmla="*/ 636 w 774"/>
                    <a:gd name="T5" fmla="*/ 218 h 827"/>
                    <a:gd name="T6" fmla="*/ 728 w 774"/>
                    <a:gd name="T7" fmla="*/ 97 h 827"/>
                    <a:gd name="T8" fmla="*/ 766 w 774"/>
                    <a:gd name="T9" fmla="*/ 35 h 827"/>
                    <a:gd name="T10" fmla="*/ 774 w 774"/>
                    <a:gd name="T11" fmla="*/ 9 h 827"/>
                    <a:gd name="T12" fmla="*/ 772 w 774"/>
                    <a:gd name="T13" fmla="*/ 3 h 827"/>
                    <a:gd name="T14" fmla="*/ 770 w 774"/>
                    <a:gd name="T15" fmla="*/ 0 h 827"/>
                    <a:gd name="T16" fmla="*/ 759 w 774"/>
                    <a:gd name="T17" fmla="*/ 0 h 827"/>
                    <a:gd name="T18" fmla="*/ 723 w 774"/>
                    <a:gd name="T19" fmla="*/ 20 h 827"/>
                    <a:gd name="T20" fmla="*/ 697 w 774"/>
                    <a:gd name="T21" fmla="*/ 39 h 827"/>
                    <a:gd name="T22" fmla="*/ 649 w 774"/>
                    <a:gd name="T23" fmla="*/ 108 h 827"/>
                    <a:gd name="T24" fmla="*/ 490 w 774"/>
                    <a:gd name="T25" fmla="*/ 301 h 827"/>
                    <a:gd name="T26" fmla="*/ 388 w 774"/>
                    <a:gd name="T27" fmla="*/ 413 h 827"/>
                    <a:gd name="T28" fmla="*/ 281 w 774"/>
                    <a:gd name="T29" fmla="*/ 524 h 827"/>
                    <a:gd name="T30" fmla="*/ 100 w 774"/>
                    <a:gd name="T31" fmla="*/ 696 h 827"/>
                    <a:gd name="T32" fmla="*/ 34 w 774"/>
                    <a:gd name="T33" fmla="*/ 748 h 827"/>
                    <a:gd name="T34" fmla="*/ 17 w 774"/>
                    <a:gd name="T35" fmla="*/ 775 h 827"/>
                    <a:gd name="T36" fmla="*/ 0 w 774"/>
                    <a:gd name="T37" fmla="*/ 813 h 827"/>
                    <a:gd name="T38" fmla="*/ 2 w 774"/>
                    <a:gd name="T39" fmla="*/ 822 h 827"/>
                    <a:gd name="T40" fmla="*/ 4 w 774"/>
                    <a:gd name="T41" fmla="*/ 825 h 827"/>
                    <a:gd name="T42" fmla="*/ 12 w 774"/>
                    <a:gd name="T43" fmla="*/ 827 h 827"/>
                    <a:gd name="T44" fmla="*/ 37 w 774"/>
                    <a:gd name="T45" fmla="*/ 816 h 827"/>
                    <a:gd name="T46" fmla="*/ 95 w 774"/>
                    <a:gd name="T47" fmla="*/ 775 h 827"/>
                    <a:gd name="T48" fmla="*/ 210 w 774"/>
                    <a:gd name="T49" fmla="*/ 674 h 827"/>
                    <a:gd name="T50" fmla="*/ 353 w 774"/>
                    <a:gd name="T51" fmla="*/ 535 h 827"/>
                    <a:gd name="T52" fmla="*/ 430 w 774"/>
                    <a:gd name="T53" fmla="*/ 452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74" h="827">
                      <a:moveTo>
                        <a:pt x="430" y="452"/>
                      </a:moveTo>
                      <a:lnTo>
                        <a:pt x="507" y="369"/>
                      </a:lnTo>
                      <a:lnTo>
                        <a:pt x="636" y="218"/>
                      </a:lnTo>
                      <a:lnTo>
                        <a:pt x="728" y="97"/>
                      </a:lnTo>
                      <a:lnTo>
                        <a:pt x="766" y="35"/>
                      </a:lnTo>
                      <a:lnTo>
                        <a:pt x="774" y="9"/>
                      </a:lnTo>
                      <a:lnTo>
                        <a:pt x="772" y="3"/>
                      </a:lnTo>
                      <a:lnTo>
                        <a:pt x="770" y="0"/>
                      </a:lnTo>
                      <a:lnTo>
                        <a:pt x="759" y="0"/>
                      </a:lnTo>
                      <a:lnTo>
                        <a:pt x="723" y="20"/>
                      </a:lnTo>
                      <a:lnTo>
                        <a:pt x="697" y="39"/>
                      </a:lnTo>
                      <a:lnTo>
                        <a:pt x="649" y="108"/>
                      </a:lnTo>
                      <a:lnTo>
                        <a:pt x="490" y="301"/>
                      </a:lnTo>
                      <a:lnTo>
                        <a:pt x="388" y="413"/>
                      </a:lnTo>
                      <a:lnTo>
                        <a:pt x="281" y="524"/>
                      </a:lnTo>
                      <a:lnTo>
                        <a:pt x="100" y="696"/>
                      </a:lnTo>
                      <a:lnTo>
                        <a:pt x="34" y="748"/>
                      </a:lnTo>
                      <a:lnTo>
                        <a:pt x="17" y="775"/>
                      </a:lnTo>
                      <a:lnTo>
                        <a:pt x="0" y="813"/>
                      </a:lnTo>
                      <a:lnTo>
                        <a:pt x="2" y="822"/>
                      </a:lnTo>
                      <a:lnTo>
                        <a:pt x="4" y="825"/>
                      </a:lnTo>
                      <a:lnTo>
                        <a:pt x="12" y="827"/>
                      </a:lnTo>
                      <a:lnTo>
                        <a:pt x="37" y="816"/>
                      </a:lnTo>
                      <a:lnTo>
                        <a:pt x="95" y="775"/>
                      </a:lnTo>
                      <a:lnTo>
                        <a:pt x="210" y="674"/>
                      </a:lnTo>
                      <a:lnTo>
                        <a:pt x="353" y="535"/>
                      </a:lnTo>
                      <a:lnTo>
                        <a:pt x="430" y="452"/>
                      </a:lnTo>
                      <a:close/>
                    </a:path>
                  </a:pathLst>
                </a:custGeom>
                <a:solidFill>
                  <a:srgbClr val="4648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428"/>
                <p:cNvSpPr>
                  <a:spLocks/>
                </p:cNvSpPr>
                <p:nvPr/>
              </p:nvSpPr>
              <p:spPr bwMode="auto">
                <a:xfrm>
                  <a:off x="2209331" y="3096419"/>
                  <a:ext cx="263525" cy="280988"/>
                </a:xfrm>
                <a:custGeom>
                  <a:avLst/>
                  <a:gdLst>
                    <a:gd name="T0" fmla="*/ 0 w 663"/>
                    <a:gd name="T1" fmla="*/ 709 h 709"/>
                    <a:gd name="T2" fmla="*/ 66 w 663"/>
                    <a:gd name="T3" fmla="*/ 657 h 709"/>
                    <a:gd name="T4" fmla="*/ 247 w 663"/>
                    <a:gd name="T5" fmla="*/ 485 h 709"/>
                    <a:gd name="T6" fmla="*/ 354 w 663"/>
                    <a:gd name="T7" fmla="*/ 374 h 709"/>
                    <a:gd name="T8" fmla="*/ 456 w 663"/>
                    <a:gd name="T9" fmla="*/ 262 h 709"/>
                    <a:gd name="T10" fmla="*/ 615 w 663"/>
                    <a:gd name="T11" fmla="*/ 69 h 709"/>
                    <a:gd name="T12" fmla="*/ 663 w 663"/>
                    <a:gd name="T13" fmla="*/ 0 h 709"/>
                    <a:gd name="T14" fmla="*/ 597 w 663"/>
                    <a:gd name="T15" fmla="*/ 52 h 709"/>
                    <a:gd name="T16" fmla="*/ 416 w 663"/>
                    <a:gd name="T17" fmla="*/ 224 h 709"/>
                    <a:gd name="T18" fmla="*/ 311 w 663"/>
                    <a:gd name="T19" fmla="*/ 334 h 709"/>
                    <a:gd name="T20" fmla="*/ 209 w 663"/>
                    <a:gd name="T21" fmla="*/ 447 h 709"/>
                    <a:gd name="T22" fmla="*/ 49 w 663"/>
                    <a:gd name="T23" fmla="*/ 639 h 709"/>
                    <a:gd name="T24" fmla="*/ 0 w 663"/>
                    <a:gd name="T25" fmla="*/ 70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3" h="709">
                      <a:moveTo>
                        <a:pt x="0" y="709"/>
                      </a:moveTo>
                      <a:lnTo>
                        <a:pt x="66" y="657"/>
                      </a:lnTo>
                      <a:lnTo>
                        <a:pt x="247" y="485"/>
                      </a:lnTo>
                      <a:lnTo>
                        <a:pt x="354" y="374"/>
                      </a:lnTo>
                      <a:lnTo>
                        <a:pt x="456" y="262"/>
                      </a:lnTo>
                      <a:lnTo>
                        <a:pt x="615" y="69"/>
                      </a:lnTo>
                      <a:lnTo>
                        <a:pt x="663" y="0"/>
                      </a:lnTo>
                      <a:lnTo>
                        <a:pt x="597" y="52"/>
                      </a:lnTo>
                      <a:lnTo>
                        <a:pt x="416" y="224"/>
                      </a:lnTo>
                      <a:lnTo>
                        <a:pt x="311" y="334"/>
                      </a:lnTo>
                      <a:lnTo>
                        <a:pt x="209" y="447"/>
                      </a:lnTo>
                      <a:lnTo>
                        <a:pt x="49" y="639"/>
                      </a:lnTo>
                      <a:lnTo>
                        <a:pt x="0" y="709"/>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429"/>
                <p:cNvSpPr>
                  <a:spLocks/>
                </p:cNvSpPr>
                <p:nvPr/>
              </p:nvSpPr>
              <p:spPr bwMode="auto">
                <a:xfrm>
                  <a:off x="2209331" y="3096419"/>
                  <a:ext cx="263525" cy="280988"/>
                </a:xfrm>
                <a:custGeom>
                  <a:avLst/>
                  <a:gdLst>
                    <a:gd name="T0" fmla="*/ 0 w 663"/>
                    <a:gd name="T1" fmla="*/ 709 h 709"/>
                    <a:gd name="T2" fmla="*/ 66 w 663"/>
                    <a:gd name="T3" fmla="*/ 657 h 709"/>
                    <a:gd name="T4" fmla="*/ 247 w 663"/>
                    <a:gd name="T5" fmla="*/ 485 h 709"/>
                    <a:gd name="T6" fmla="*/ 354 w 663"/>
                    <a:gd name="T7" fmla="*/ 374 h 709"/>
                    <a:gd name="T8" fmla="*/ 456 w 663"/>
                    <a:gd name="T9" fmla="*/ 262 h 709"/>
                    <a:gd name="T10" fmla="*/ 615 w 663"/>
                    <a:gd name="T11" fmla="*/ 69 h 709"/>
                    <a:gd name="T12" fmla="*/ 663 w 663"/>
                    <a:gd name="T13" fmla="*/ 0 h 709"/>
                    <a:gd name="T14" fmla="*/ 597 w 663"/>
                    <a:gd name="T15" fmla="*/ 52 h 709"/>
                    <a:gd name="T16" fmla="*/ 416 w 663"/>
                    <a:gd name="T17" fmla="*/ 224 h 709"/>
                    <a:gd name="T18" fmla="*/ 311 w 663"/>
                    <a:gd name="T19" fmla="*/ 334 h 709"/>
                    <a:gd name="T20" fmla="*/ 209 w 663"/>
                    <a:gd name="T21" fmla="*/ 447 h 709"/>
                    <a:gd name="T22" fmla="*/ 49 w 663"/>
                    <a:gd name="T23" fmla="*/ 639 h 709"/>
                    <a:gd name="T24" fmla="*/ 0 w 663"/>
                    <a:gd name="T25" fmla="*/ 70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3" h="709">
                      <a:moveTo>
                        <a:pt x="0" y="709"/>
                      </a:moveTo>
                      <a:lnTo>
                        <a:pt x="66" y="657"/>
                      </a:lnTo>
                      <a:lnTo>
                        <a:pt x="247" y="485"/>
                      </a:lnTo>
                      <a:lnTo>
                        <a:pt x="354" y="374"/>
                      </a:lnTo>
                      <a:lnTo>
                        <a:pt x="456" y="262"/>
                      </a:lnTo>
                      <a:lnTo>
                        <a:pt x="615" y="69"/>
                      </a:lnTo>
                      <a:lnTo>
                        <a:pt x="663" y="0"/>
                      </a:lnTo>
                      <a:lnTo>
                        <a:pt x="597" y="52"/>
                      </a:lnTo>
                      <a:lnTo>
                        <a:pt x="416" y="224"/>
                      </a:lnTo>
                      <a:lnTo>
                        <a:pt x="311" y="334"/>
                      </a:lnTo>
                      <a:lnTo>
                        <a:pt x="209" y="447"/>
                      </a:lnTo>
                      <a:lnTo>
                        <a:pt x="49" y="639"/>
                      </a:lnTo>
                      <a:lnTo>
                        <a:pt x="0" y="709"/>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reeform 430"/>
                <p:cNvSpPr>
                  <a:spLocks/>
                </p:cNvSpPr>
                <p:nvPr/>
              </p:nvSpPr>
              <p:spPr bwMode="auto">
                <a:xfrm>
                  <a:off x="2144243" y="3032919"/>
                  <a:ext cx="341313" cy="360363"/>
                </a:xfrm>
                <a:custGeom>
                  <a:avLst/>
                  <a:gdLst>
                    <a:gd name="T0" fmla="*/ 857 w 861"/>
                    <a:gd name="T1" fmla="*/ 87 h 907"/>
                    <a:gd name="T2" fmla="*/ 805 w 861"/>
                    <a:gd name="T3" fmla="*/ 44 h 907"/>
                    <a:gd name="T4" fmla="*/ 752 w 861"/>
                    <a:gd name="T5" fmla="*/ 0 h 907"/>
                    <a:gd name="T6" fmla="*/ 754 w 861"/>
                    <a:gd name="T7" fmla="*/ 7 h 907"/>
                    <a:gd name="T8" fmla="*/ 748 w 861"/>
                    <a:gd name="T9" fmla="*/ 30 h 907"/>
                    <a:gd name="T10" fmla="*/ 712 w 861"/>
                    <a:gd name="T11" fmla="*/ 91 h 907"/>
                    <a:gd name="T12" fmla="*/ 621 w 861"/>
                    <a:gd name="T13" fmla="*/ 210 h 907"/>
                    <a:gd name="T14" fmla="*/ 493 w 861"/>
                    <a:gd name="T15" fmla="*/ 359 h 907"/>
                    <a:gd name="T16" fmla="*/ 418 w 861"/>
                    <a:gd name="T17" fmla="*/ 442 h 907"/>
                    <a:gd name="T18" fmla="*/ 340 w 861"/>
                    <a:gd name="T19" fmla="*/ 522 h 907"/>
                    <a:gd name="T20" fmla="*/ 200 w 861"/>
                    <a:gd name="T21" fmla="*/ 661 h 907"/>
                    <a:gd name="T22" fmla="*/ 87 w 861"/>
                    <a:gd name="T23" fmla="*/ 759 h 907"/>
                    <a:gd name="T24" fmla="*/ 29 w 861"/>
                    <a:gd name="T25" fmla="*/ 799 h 907"/>
                    <a:gd name="T26" fmla="*/ 6 w 861"/>
                    <a:gd name="T27" fmla="*/ 809 h 907"/>
                    <a:gd name="T28" fmla="*/ 0 w 861"/>
                    <a:gd name="T29" fmla="*/ 806 h 907"/>
                    <a:gd name="T30" fmla="*/ 47 w 861"/>
                    <a:gd name="T31" fmla="*/ 855 h 907"/>
                    <a:gd name="T32" fmla="*/ 94 w 861"/>
                    <a:gd name="T33" fmla="*/ 904 h 907"/>
                    <a:gd name="T34" fmla="*/ 95 w 861"/>
                    <a:gd name="T35" fmla="*/ 906 h 907"/>
                    <a:gd name="T36" fmla="*/ 103 w 861"/>
                    <a:gd name="T37" fmla="*/ 907 h 907"/>
                    <a:gd name="T38" fmla="*/ 139 w 861"/>
                    <a:gd name="T39" fmla="*/ 890 h 907"/>
                    <a:gd name="T40" fmla="*/ 165 w 861"/>
                    <a:gd name="T41" fmla="*/ 871 h 907"/>
                    <a:gd name="T42" fmla="*/ 231 w 861"/>
                    <a:gd name="T43" fmla="*/ 819 h 907"/>
                    <a:gd name="T44" fmla="*/ 412 w 861"/>
                    <a:gd name="T45" fmla="*/ 647 h 907"/>
                    <a:gd name="T46" fmla="*/ 519 w 861"/>
                    <a:gd name="T47" fmla="*/ 536 h 907"/>
                    <a:gd name="T48" fmla="*/ 621 w 861"/>
                    <a:gd name="T49" fmla="*/ 424 h 907"/>
                    <a:gd name="T50" fmla="*/ 780 w 861"/>
                    <a:gd name="T51" fmla="*/ 231 h 907"/>
                    <a:gd name="T52" fmla="*/ 828 w 861"/>
                    <a:gd name="T53" fmla="*/ 162 h 907"/>
                    <a:gd name="T54" fmla="*/ 845 w 861"/>
                    <a:gd name="T55" fmla="*/ 134 h 907"/>
                    <a:gd name="T56" fmla="*/ 861 w 861"/>
                    <a:gd name="T57" fmla="*/ 97 h 907"/>
                    <a:gd name="T58" fmla="*/ 858 w 861"/>
                    <a:gd name="T59" fmla="*/ 88 h 907"/>
                    <a:gd name="T60" fmla="*/ 857 w 861"/>
                    <a:gd name="T61" fmla="*/ 87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61" h="907">
                      <a:moveTo>
                        <a:pt x="857" y="87"/>
                      </a:moveTo>
                      <a:lnTo>
                        <a:pt x="805" y="44"/>
                      </a:lnTo>
                      <a:lnTo>
                        <a:pt x="752" y="0"/>
                      </a:lnTo>
                      <a:lnTo>
                        <a:pt x="754" y="7"/>
                      </a:lnTo>
                      <a:lnTo>
                        <a:pt x="748" y="30"/>
                      </a:lnTo>
                      <a:lnTo>
                        <a:pt x="712" y="91"/>
                      </a:lnTo>
                      <a:lnTo>
                        <a:pt x="621" y="210"/>
                      </a:lnTo>
                      <a:lnTo>
                        <a:pt x="493" y="359"/>
                      </a:lnTo>
                      <a:lnTo>
                        <a:pt x="418" y="442"/>
                      </a:lnTo>
                      <a:lnTo>
                        <a:pt x="340" y="522"/>
                      </a:lnTo>
                      <a:lnTo>
                        <a:pt x="200" y="661"/>
                      </a:lnTo>
                      <a:lnTo>
                        <a:pt x="87" y="759"/>
                      </a:lnTo>
                      <a:lnTo>
                        <a:pt x="29" y="799"/>
                      </a:lnTo>
                      <a:lnTo>
                        <a:pt x="6" y="809"/>
                      </a:lnTo>
                      <a:lnTo>
                        <a:pt x="0" y="806"/>
                      </a:lnTo>
                      <a:lnTo>
                        <a:pt x="47" y="855"/>
                      </a:lnTo>
                      <a:lnTo>
                        <a:pt x="94" y="904"/>
                      </a:lnTo>
                      <a:lnTo>
                        <a:pt x="95" y="906"/>
                      </a:lnTo>
                      <a:lnTo>
                        <a:pt x="103" y="907"/>
                      </a:lnTo>
                      <a:lnTo>
                        <a:pt x="139" y="890"/>
                      </a:lnTo>
                      <a:lnTo>
                        <a:pt x="165" y="871"/>
                      </a:lnTo>
                      <a:lnTo>
                        <a:pt x="231" y="819"/>
                      </a:lnTo>
                      <a:lnTo>
                        <a:pt x="412" y="647"/>
                      </a:lnTo>
                      <a:lnTo>
                        <a:pt x="519" y="536"/>
                      </a:lnTo>
                      <a:lnTo>
                        <a:pt x="621" y="424"/>
                      </a:lnTo>
                      <a:lnTo>
                        <a:pt x="780" y="231"/>
                      </a:lnTo>
                      <a:lnTo>
                        <a:pt x="828" y="162"/>
                      </a:lnTo>
                      <a:lnTo>
                        <a:pt x="845" y="134"/>
                      </a:lnTo>
                      <a:lnTo>
                        <a:pt x="861" y="97"/>
                      </a:lnTo>
                      <a:lnTo>
                        <a:pt x="858" y="88"/>
                      </a:lnTo>
                      <a:lnTo>
                        <a:pt x="857" y="87"/>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Freeform 431"/>
                <p:cNvSpPr>
                  <a:spLocks/>
                </p:cNvSpPr>
                <p:nvPr/>
              </p:nvSpPr>
              <p:spPr bwMode="auto">
                <a:xfrm>
                  <a:off x="2323631" y="3199606"/>
                  <a:ext cx="309563" cy="331788"/>
                </a:xfrm>
                <a:custGeom>
                  <a:avLst/>
                  <a:gdLst>
                    <a:gd name="T0" fmla="*/ 777 w 780"/>
                    <a:gd name="T1" fmla="*/ 3 h 836"/>
                    <a:gd name="T2" fmla="*/ 780 w 780"/>
                    <a:gd name="T3" fmla="*/ 10 h 836"/>
                    <a:gd name="T4" fmla="*/ 773 w 780"/>
                    <a:gd name="T5" fmla="*/ 33 h 836"/>
                    <a:gd name="T6" fmla="*/ 737 w 780"/>
                    <a:gd name="T7" fmla="*/ 95 h 836"/>
                    <a:gd name="T8" fmla="*/ 644 w 780"/>
                    <a:gd name="T9" fmla="*/ 218 h 836"/>
                    <a:gd name="T10" fmla="*/ 512 w 780"/>
                    <a:gd name="T11" fmla="*/ 374 h 836"/>
                    <a:gd name="T12" fmla="*/ 433 w 780"/>
                    <a:gd name="T13" fmla="*/ 458 h 836"/>
                    <a:gd name="T14" fmla="*/ 354 w 780"/>
                    <a:gd name="T15" fmla="*/ 542 h 836"/>
                    <a:gd name="T16" fmla="*/ 207 w 780"/>
                    <a:gd name="T17" fmla="*/ 685 h 836"/>
                    <a:gd name="T18" fmla="*/ 91 w 780"/>
                    <a:gd name="T19" fmla="*/ 787 h 836"/>
                    <a:gd name="T20" fmla="*/ 32 w 780"/>
                    <a:gd name="T21" fmla="*/ 827 h 836"/>
                    <a:gd name="T22" fmla="*/ 8 w 780"/>
                    <a:gd name="T23" fmla="*/ 836 h 836"/>
                    <a:gd name="T24" fmla="*/ 2 w 780"/>
                    <a:gd name="T25" fmla="*/ 834 h 836"/>
                    <a:gd name="T26" fmla="*/ 0 w 780"/>
                    <a:gd name="T27" fmla="*/ 827 h 836"/>
                    <a:gd name="T28" fmla="*/ 6 w 780"/>
                    <a:gd name="T29" fmla="*/ 802 h 836"/>
                    <a:gd name="T30" fmla="*/ 43 w 780"/>
                    <a:gd name="T31" fmla="*/ 742 h 836"/>
                    <a:gd name="T32" fmla="*/ 136 w 780"/>
                    <a:gd name="T33" fmla="*/ 618 h 836"/>
                    <a:gd name="T34" fmla="*/ 268 w 780"/>
                    <a:gd name="T35" fmla="*/ 463 h 836"/>
                    <a:gd name="T36" fmla="*/ 347 w 780"/>
                    <a:gd name="T37" fmla="*/ 379 h 836"/>
                    <a:gd name="T38" fmla="*/ 426 w 780"/>
                    <a:gd name="T39" fmla="*/ 295 h 836"/>
                    <a:gd name="T40" fmla="*/ 572 w 780"/>
                    <a:gd name="T41" fmla="*/ 152 h 836"/>
                    <a:gd name="T42" fmla="*/ 689 w 780"/>
                    <a:gd name="T43" fmla="*/ 50 h 836"/>
                    <a:gd name="T44" fmla="*/ 747 w 780"/>
                    <a:gd name="T45" fmla="*/ 10 h 836"/>
                    <a:gd name="T46" fmla="*/ 772 w 780"/>
                    <a:gd name="T47" fmla="*/ 0 h 836"/>
                    <a:gd name="T48" fmla="*/ 777 w 780"/>
                    <a:gd name="T49" fmla="*/ 3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80" h="836">
                      <a:moveTo>
                        <a:pt x="777" y="3"/>
                      </a:moveTo>
                      <a:lnTo>
                        <a:pt x="780" y="10"/>
                      </a:lnTo>
                      <a:lnTo>
                        <a:pt x="773" y="33"/>
                      </a:lnTo>
                      <a:lnTo>
                        <a:pt x="737" y="95"/>
                      </a:lnTo>
                      <a:lnTo>
                        <a:pt x="644" y="218"/>
                      </a:lnTo>
                      <a:lnTo>
                        <a:pt x="512" y="374"/>
                      </a:lnTo>
                      <a:lnTo>
                        <a:pt x="433" y="458"/>
                      </a:lnTo>
                      <a:lnTo>
                        <a:pt x="354" y="542"/>
                      </a:lnTo>
                      <a:lnTo>
                        <a:pt x="207" y="685"/>
                      </a:lnTo>
                      <a:lnTo>
                        <a:pt x="91" y="787"/>
                      </a:lnTo>
                      <a:lnTo>
                        <a:pt x="32" y="827"/>
                      </a:lnTo>
                      <a:lnTo>
                        <a:pt x="8" y="836"/>
                      </a:lnTo>
                      <a:lnTo>
                        <a:pt x="2" y="834"/>
                      </a:lnTo>
                      <a:lnTo>
                        <a:pt x="0" y="827"/>
                      </a:lnTo>
                      <a:lnTo>
                        <a:pt x="6" y="802"/>
                      </a:lnTo>
                      <a:lnTo>
                        <a:pt x="43" y="742"/>
                      </a:lnTo>
                      <a:lnTo>
                        <a:pt x="136" y="618"/>
                      </a:lnTo>
                      <a:lnTo>
                        <a:pt x="268" y="463"/>
                      </a:lnTo>
                      <a:lnTo>
                        <a:pt x="347" y="379"/>
                      </a:lnTo>
                      <a:lnTo>
                        <a:pt x="426" y="295"/>
                      </a:lnTo>
                      <a:lnTo>
                        <a:pt x="572" y="152"/>
                      </a:lnTo>
                      <a:lnTo>
                        <a:pt x="689" y="50"/>
                      </a:lnTo>
                      <a:lnTo>
                        <a:pt x="747" y="10"/>
                      </a:lnTo>
                      <a:lnTo>
                        <a:pt x="772" y="0"/>
                      </a:lnTo>
                      <a:lnTo>
                        <a:pt x="777" y="3"/>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432"/>
                <p:cNvSpPr>
                  <a:spLocks/>
                </p:cNvSpPr>
                <p:nvPr/>
              </p:nvSpPr>
              <p:spPr bwMode="auto">
                <a:xfrm>
                  <a:off x="2341093" y="3215481"/>
                  <a:ext cx="311150" cy="333375"/>
                </a:xfrm>
                <a:custGeom>
                  <a:avLst/>
                  <a:gdLst>
                    <a:gd name="T0" fmla="*/ 783 w 786"/>
                    <a:gd name="T1" fmla="*/ 3 h 841"/>
                    <a:gd name="T2" fmla="*/ 786 w 786"/>
                    <a:gd name="T3" fmla="*/ 9 h 841"/>
                    <a:gd name="T4" fmla="*/ 779 w 786"/>
                    <a:gd name="T5" fmla="*/ 34 h 841"/>
                    <a:gd name="T6" fmla="*/ 742 w 786"/>
                    <a:gd name="T7" fmla="*/ 95 h 841"/>
                    <a:gd name="T8" fmla="*/ 648 w 786"/>
                    <a:gd name="T9" fmla="*/ 219 h 841"/>
                    <a:gd name="T10" fmla="*/ 514 w 786"/>
                    <a:gd name="T11" fmla="*/ 374 h 841"/>
                    <a:gd name="T12" fmla="*/ 435 w 786"/>
                    <a:gd name="T13" fmla="*/ 461 h 841"/>
                    <a:gd name="T14" fmla="*/ 356 w 786"/>
                    <a:gd name="T15" fmla="*/ 545 h 841"/>
                    <a:gd name="T16" fmla="*/ 210 w 786"/>
                    <a:gd name="T17" fmla="*/ 689 h 841"/>
                    <a:gd name="T18" fmla="*/ 92 w 786"/>
                    <a:gd name="T19" fmla="*/ 792 h 841"/>
                    <a:gd name="T20" fmla="*/ 32 w 786"/>
                    <a:gd name="T21" fmla="*/ 832 h 841"/>
                    <a:gd name="T22" fmla="*/ 9 w 786"/>
                    <a:gd name="T23" fmla="*/ 841 h 841"/>
                    <a:gd name="T24" fmla="*/ 3 w 786"/>
                    <a:gd name="T25" fmla="*/ 838 h 841"/>
                    <a:gd name="T26" fmla="*/ 0 w 786"/>
                    <a:gd name="T27" fmla="*/ 832 h 841"/>
                    <a:gd name="T28" fmla="*/ 7 w 786"/>
                    <a:gd name="T29" fmla="*/ 807 h 841"/>
                    <a:gd name="T30" fmla="*/ 43 w 786"/>
                    <a:gd name="T31" fmla="*/ 746 h 841"/>
                    <a:gd name="T32" fmla="*/ 137 w 786"/>
                    <a:gd name="T33" fmla="*/ 622 h 841"/>
                    <a:gd name="T34" fmla="*/ 271 w 786"/>
                    <a:gd name="T35" fmla="*/ 466 h 841"/>
                    <a:gd name="T36" fmla="*/ 350 w 786"/>
                    <a:gd name="T37" fmla="*/ 380 h 841"/>
                    <a:gd name="T38" fmla="*/ 430 w 786"/>
                    <a:gd name="T39" fmla="*/ 295 h 841"/>
                    <a:gd name="T40" fmla="*/ 577 w 786"/>
                    <a:gd name="T41" fmla="*/ 152 h 841"/>
                    <a:gd name="T42" fmla="*/ 694 w 786"/>
                    <a:gd name="T43" fmla="*/ 49 h 841"/>
                    <a:gd name="T44" fmla="*/ 753 w 786"/>
                    <a:gd name="T45" fmla="*/ 9 h 841"/>
                    <a:gd name="T46" fmla="*/ 777 w 786"/>
                    <a:gd name="T47" fmla="*/ 0 h 841"/>
                    <a:gd name="T48" fmla="*/ 783 w 786"/>
                    <a:gd name="T49" fmla="*/ 3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86" h="841">
                      <a:moveTo>
                        <a:pt x="783" y="3"/>
                      </a:moveTo>
                      <a:lnTo>
                        <a:pt x="786" y="9"/>
                      </a:lnTo>
                      <a:lnTo>
                        <a:pt x="779" y="34"/>
                      </a:lnTo>
                      <a:lnTo>
                        <a:pt x="742" y="95"/>
                      </a:lnTo>
                      <a:lnTo>
                        <a:pt x="648" y="219"/>
                      </a:lnTo>
                      <a:lnTo>
                        <a:pt x="514" y="374"/>
                      </a:lnTo>
                      <a:lnTo>
                        <a:pt x="435" y="461"/>
                      </a:lnTo>
                      <a:lnTo>
                        <a:pt x="356" y="545"/>
                      </a:lnTo>
                      <a:lnTo>
                        <a:pt x="210" y="689"/>
                      </a:lnTo>
                      <a:lnTo>
                        <a:pt x="92" y="792"/>
                      </a:lnTo>
                      <a:lnTo>
                        <a:pt x="32" y="832"/>
                      </a:lnTo>
                      <a:lnTo>
                        <a:pt x="9" y="841"/>
                      </a:lnTo>
                      <a:lnTo>
                        <a:pt x="3" y="838"/>
                      </a:lnTo>
                      <a:lnTo>
                        <a:pt x="0" y="832"/>
                      </a:lnTo>
                      <a:lnTo>
                        <a:pt x="7" y="807"/>
                      </a:lnTo>
                      <a:lnTo>
                        <a:pt x="43" y="746"/>
                      </a:lnTo>
                      <a:lnTo>
                        <a:pt x="137" y="622"/>
                      </a:lnTo>
                      <a:lnTo>
                        <a:pt x="271" y="466"/>
                      </a:lnTo>
                      <a:lnTo>
                        <a:pt x="350" y="380"/>
                      </a:lnTo>
                      <a:lnTo>
                        <a:pt x="430" y="295"/>
                      </a:lnTo>
                      <a:lnTo>
                        <a:pt x="577" y="152"/>
                      </a:lnTo>
                      <a:lnTo>
                        <a:pt x="694" y="49"/>
                      </a:lnTo>
                      <a:lnTo>
                        <a:pt x="753" y="9"/>
                      </a:lnTo>
                      <a:lnTo>
                        <a:pt x="777" y="0"/>
                      </a:lnTo>
                      <a:lnTo>
                        <a:pt x="783" y="3"/>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433"/>
                <p:cNvSpPr>
                  <a:spLocks/>
                </p:cNvSpPr>
                <p:nvPr/>
              </p:nvSpPr>
              <p:spPr bwMode="auto">
                <a:xfrm>
                  <a:off x="2566518" y="3136106"/>
                  <a:ext cx="1588" cy="1588"/>
                </a:xfrm>
                <a:custGeom>
                  <a:avLst/>
                  <a:gdLst>
                    <a:gd name="T0" fmla="*/ 2 w 2"/>
                    <a:gd name="T1" fmla="*/ 0 h 1"/>
                    <a:gd name="T2" fmla="*/ 0 w 2"/>
                    <a:gd name="T3" fmla="*/ 0 h 1"/>
                    <a:gd name="T4" fmla="*/ 2 w 2"/>
                    <a:gd name="T5" fmla="*/ 1 h 1"/>
                    <a:gd name="T6" fmla="*/ 2 w 2"/>
                    <a:gd name="T7" fmla="*/ 0 h 1"/>
                  </a:gdLst>
                  <a:ahLst/>
                  <a:cxnLst>
                    <a:cxn ang="0">
                      <a:pos x="T0" y="T1"/>
                    </a:cxn>
                    <a:cxn ang="0">
                      <a:pos x="T2" y="T3"/>
                    </a:cxn>
                    <a:cxn ang="0">
                      <a:pos x="T4" y="T5"/>
                    </a:cxn>
                    <a:cxn ang="0">
                      <a:pos x="T6" y="T7"/>
                    </a:cxn>
                  </a:cxnLst>
                  <a:rect l="0" t="0" r="r" b="b"/>
                  <a:pathLst>
                    <a:path w="2" h="1">
                      <a:moveTo>
                        <a:pt x="2" y="0"/>
                      </a:moveTo>
                      <a:lnTo>
                        <a:pt x="0" y="0"/>
                      </a:lnTo>
                      <a:lnTo>
                        <a:pt x="2" y="1"/>
                      </a:lnTo>
                      <a:lnTo>
                        <a:pt x="2" y="0"/>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434"/>
                <p:cNvSpPr>
                  <a:spLocks/>
                </p:cNvSpPr>
                <p:nvPr/>
              </p:nvSpPr>
              <p:spPr bwMode="auto">
                <a:xfrm>
                  <a:off x="2255368" y="3469481"/>
                  <a:ext cx="1588" cy="0"/>
                </a:xfrm>
                <a:custGeom>
                  <a:avLst/>
                  <a:gdLst>
                    <a:gd name="T0" fmla="*/ 0 w 1"/>
                    <a:gd name="T1" fmla="*/ 1 h 1"/>
                    <a:gd name="T2" fmla="*/ 1 w 1"/>
                    <a:gd name="T3" fmla="*/ 1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lnTo>
                        <a:pt x="1" y="1"/>
                      </a:lnTo>
                      <a:lnTo>
                        <a:pt x="0" y="0"/>
                      </a:lnTo>
                      <a:lnTo>
                        <a:pt x="0" y="1"/>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435"/>
                <p:cNvSpPr>
                  <a:spLocks/>
                </p:cNvSpPr>
                <p:nvPr/>
              </p:nvSpPr>
              <p:spPr bwMode="auto">
                <a:xfrm>
                  <a:off x="2255368" y="3136106"/>
                  <a:ext cx="312738" cy="334963"/>
                </a:xfrm>
                <a:custGeom>
                  <a:avLst/>
                  <a:gdLst>
                    <a:gd name="T0" fmla="*/ 76 w 790"/>
                    <a:gd name="T1" fmla="*/ 807 h 845"/>
                    <a:gd name="T2" fmla="*/ 126 w 790"/>
                    <a:gd name="T3" fmla="*/ 736 h 845"/>
                    <a:gd name="T4" fmla="*/ 290 w 790"/>
                    <a:gd name="T5" fmla="*/ 538 h 845"/>
                    <a:gd name="T6" fmla="*/ 395 w 790"/>
                    <a:gd name="T7" fmla="*/ 423 h 845"/>
                    <a:gd name="T8" fmla="*/ 503 w 790"/>
                    <a:gd name="T9" fmla="*/ 310 h 845"/>
                    <a:gd name="T10" fmla="*/ 689 w 790"/>
                    <a:gd name="T11" fmla="*/ 132 h 845"/>
                    <a:gd name="T12" fmla="*/ 757 w 790"/>
                    <a:gd name="T13" fmla="*/ 79 h 845"/>
                    <a:gd name="T14" fmla="*/ 775 w 790"/>
                    <a:gd name="T15" fmla="*/ 51 h 845"/>
                    <a:gd name="T16" fmla="*/ 790 w 790"/>
                    <a:gd name="T17" fmla="*/ 12 h 845"/>
                    <a:gd name="T18" fmla="*/ 788 w 790"/>
                    <a:gd name="T19" fmla="*/ 4 h 845"/>
                    <a:gd name="T20" fmla="*/ 786 w 790"/>
                    <a:gd name="T21" fmla="*/ 3 h 845"/>
                    <a:gd name="T22" fmla="*/ 777 w 790"/>
                    <a:gd name="T23" fmla="*/ 0 h 845"/>
                    <a:gd name="T24" fmla="*/ 738 w 790"/>
                    <a:gd name="T25" fmla="*/ 21 h 845"/>
                    <a:gd name="T26" fmla="*/ 711 w 790"/>
                    <a:gd name="T27" fmla="*/ 40 h 845"/>
                    <a:gd name="T28" fmla="*/ 662 w 790"/>
                    <a:gd name="T29" fmla="*/ 112 h 845"/>
                    <a:gd name="T30" fmla="*/ 500 w 790"/>
                    <a:gd name="T31" fmla="*/ 309 h 845"/>
                    <a:gd name="T32" fmla="*/ 395 w 790"/>
                    <a:gd name="T33" fmla="*/ 423 h 845"/>
                    <a:gd name="T34" fmla="*/ 288 w 790"/>
                    <a:gd name="T35" fmla="*/ 534 h 845"/>
                    <a:gd name="T36" fmla="*/ 102 w 790"/>
                    <a:gd name="T37" fmla="*/ 710 h 845"/>
                    <a:gd name="T38" fmla="*/ 36 w 790"/>
                    <a:gd name="T39" fmla="*/ 763 h 845"/>
                    <a:gd name="T40" fmla="*/ 17 w 790"/>
                    <a:gd name="T41" fmla="*/ 793 h 845"/>
                    <a:gd name="T42" fmla="*/ 0 w 790"/>
                    <a:gd name="T43" fmla="*/ 832 h 845"/>
                    <a:gd name="T44" fmla="*/ 3 w 790"/>
                    <a:gd name="T45" fmla="*/ 841 h 845"/>
                    <a:gd name="T46" fmla="*/ 4 w 790"/>
                    <a:gd name="T47" fmla="*/ 842 h 845"/>
                    <a:gd name="T48" fmla="*/ 13 w 790"/>
                    <a:gd name="T49" fmla="*/ 845 h 845"/>
                    <a:gd name="T50" fmla="*/ 49 w 790"/>
                    <a:gd name="T51" fmla="*/ 827 h 845"/>
                    <a:gd name="T52" fmla="*/ 76 w 790"/>
                    <a:gd name="T53" fmla="*/ 807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90" h="845">
                      <a:moveTo>
                        <a:pt x="76" y="807"/>
                      </a:moveTo>
                      <a:lnTo>
                        <a:pt x="126" y="736"/>
                      </a:lnTo>
                      <a:lnTo>
                        <a:pt x="290" y="538"/>
                      </a:lnTo>
                      <a:lnTo>
                        <a:pt x="395" y="423"/>
                      </a:lnTo>
                      <a:lnTo>
                        <a:pt x="503" y="310"/>
                      </a:lnTo>
                      <a:lnTo>
                        <a:pt x="689" y="132"/>
                      </a:lnTo>
                      <a:lnTo>
                        <a:pt x="757" y="79"/>
                      </a:lnTo>
                      <a:lnTo>
                        <a:pt x="775" y="51"/>
                      </a:lnTo>
                      <a:lnTo>
                        <a:pt x="790" y="12"/>
                      </a:lnTo>
                      <a:lnTo>
                        <a:pt x="788" y="4"/>
                      </a:lnTo>
                      <a:lnTo>
                        <a:pt x="786" y="3"/>
                      </a:lnTo>
                      <a:lnTo>
                        <a:pt x="777" y="0"/>
                      </a:lnTo>
                      <a:lnTo>
                        <a:pt x="738" y="21"/>
                      </a:lnTo>
                      <a:lnTo>
                        <a:pt x="711" y="40"/>
                      </a:lnTo>
                      <a:lnTo>
                        <a:pt x="662" y="112"/>
                      </a:lnTo>
                      <a:lnTo>
                        <a:pt x="500" y="309"/>
                      </a:lnTo>
                      <a:lnTo>
                        <a:pt x="395" y="423"/>
                      </a:lnTo>
                      <a:lnTo>
                        <a:pt x="288" y="534"/>
                      </a:lnTo>
                      <a:lnTo>
                        <a:pt x="102" y="710"/>
                      </a:lnTo>
                      <a:lnTo>
                        <a:pt x="36" y="763"/>
                      </a:lnTo>
                      <a:lnTo>
                        <a:pt x="17" y="793"/>
                      </a:lnTo>
                      <a:lnTo>
                        <a:pt x="0" y="832"/>
                      </a:lnTo>
                      <a:lnTo>
                        <a:pt x="3" y="841"/>
                      </a:lnTo>
                      <a:lnTo>
                        <a:pt x="4" y="842"/>
                      </a:lnTo>
                      <a:lnTo>
                        <a:pt x="13" y="845"/>
                      </a:lnTo>
                      <a:lnTo>
                        <a:pt x="49" y="827"/>
                      </a:lnTo>
                      <a:lnTo>
                        <a:pt x="76" y="807"/>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436"/>
                <p:cNvSpPr>
                  <a:spLocks/>
                </p:cNvSpPr>
                <p:nvPr/>
              </p:nvSpPr>
              <p:spPr bwMode="auto">
                <a:xfrm>
                  <a:off x="2585568" y="3151981"/>
                  <a:ext cx="0" cy="0"/>
                </a:xfrm>
                <a:custGeom>
                  <a:avLst/>
                  <a:gdLst>
                    <a:gd name="T0" fmla="*/ 1 w 2"/>
                    <a:gd name="T1" fmla="*/ 2 h 3"/>
                    <a:gd name="T2" fmla="*/ 0 w 2"/>
                    <a:gd name="T3" fmla="*/ 0 h 3"/>
                    <a:gd name="T4" fmla="*/ 2 w 2"/>
                    <a:gd name="T5" fmla="*/ 3 h 3"/>
                    <a:gd name="T6" fmla="*/ 1 w 2"/>
                    <a:gd name="T7" fmla="*/ 2 h 3"/>
                  </a:gdLst>
                  <a:ahLst/>
                  <a:cxnLst>
                    <a:cxn ang="0">
                      <a:pos x="T0" y="T1"/>
                    </a:cxn>
                    <a:cxn ang="0">
                      <a:pos x="T2" y="T3"/>
                    </a:cxn>
                    <a:cxn ang="0">
                      <a:pos x="T4" y="T5"/>
                    </a:cxn>
                    <a:cxn ang="0">
                      <a:pos x="T6" y="T7"/>
                    </a:cxn>
                  </a:cxnLst>
                  <a:rect l="0" t="0" r="r" b="b"/>
                  <a:pathLst>
                    <a:path w="2" h="3">
                      <a:moveTo>
                        <a:pt x="1" y="2"/>
                      </a:moveTo>
                      <a:lnTo>
                        <a:pt x="0" y="0"/>
                      </a:lnTo>
                      <a:lnTo>
                        <a:pt x="2" y="3"/>
                      </a:lnTo>
                      <a:lnTo>
                        <a:pt x="1" y="2"/>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437"/>
                <p:cNvSpPr>
                  <a:spLocks/>
                </p:cNvSpPr>
                <p:nvPr/>
              </p:nvSpPr>
              <p:spPr bwMode="auto">
                <a:xfrm>
                  <a:off x="2272831" y="3485356"/>
                  <a:ext cx="0" cy="1588"/>
                </a:xfrm>
                <a:custGeom>
                  <a:avLst/>
                  <a:gdLst>
                    <a:gd name="T0" fmla="*/ 0 w 1"/>
                    <a:gd name="T1" fmla="*/ 1 h 2"/>
                    <a:gd name="T2" fmla="*/ 1 w 1"/>
                    <a:gd name="T3" fmla="*/ 2 h 2"/>
                    <a:gd name="T4" fmla="*/ 0 w 1"/>
                    <a:gd name="T5" fmla="*/ 0 h 2"/>
                    <a:gd name="T6" fmla="*/ 0 w 1"/>
                    <a:gd name="T7" fmla="*/ 1 h 2"/>
                  </a:gdLst>
                  <a:ahLst/>
                  <a:cxnLst>
                    <a:cxn ang="0">
                      <a:pos x="T0" y="T1"/>
                    </a:cxn>
                    <a:cxn ang="0">
                      <a:pos x="T2" y="T3"/>
                    </a:cxn>
                    <a:cxn ang="0">
                      <a:pos x="T4" y="T5"/>
                    </a:cxn>
                    <a:cxn ang="0">
                      <a:pos x="T6" y="T7"/>
                    </a:cxn>
                  </a:cxnLst>
                  <a:rect l="0" t="0" r="r" b="b"/>
                  <a:pathLst>
                    <a:path w="1" h="2">
                      <a:moveTo>
                        <a:pt x="0" y="1"/>
                      </a:moveTo>
                      <a:lnTo>
                        <a:pt x="1" y="2"/>
                      </a:lnTo>
                      <a:lnTo>
                        <a:pt x="0" y="0"/>
                      </a:lnTo>
                      <a:lnTo>
                        <a:pt x="0" y="1"/>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reeform 438"/>
                <p:cNvSpPr>
                  <a:spLocks/>
                </p:cNvSpPr>
                <p:nvPr/>
              </p:nvSpPr>
              <p:spPr bwMode="auto">
                <a:xfrm>
                  <a:off x="2271243" y="3150394"/>
                  <a:ext cx="315913" cy="336550"/>
                </a:xfrm>
                <a:custGeom>
                  <a:avLst/>
                  <a:gdLst>
                    <a:gd name="T0" fmla="*/ 441 w 795"/>
                    <a:gd name="T1" fmla="*/ 465 h 849"/>
                    <a:gd name="T2" fmla="*/ 520 w 795"/>
                    <a:gd name="T3" fmla="*/ 380 h 849"/>
                    <a:gd name="T4" fmla="*/ 653 w 795"/>
                    <a:gd name="T5" fmla="*/ 223 h 849"/>
                    <a:gd name="T6" fmla="*/ 749 w 795"/>
                    <a:gd name="T7" fmla="*/ 99 h 849"/>
                    <a:gd name="T8" fmla="*/ 787 w 795"/>
                    <a:gd name="T9" fmla="*/ 35 h 849"/>
                    <a:gd name="T10" fmla="*/ 795 w 795"/>
                    <a:gd name="T11" fmla="*/ 9 h 849"/>
                    <a:gd name="T12" fmla="*/ 793 w 795"/>
                    <a:gd name="T13" fmla="*/ 4 h 849"/>
                    <a:gd name="T14" fmla="*/ 791 w 795"/>
                    <a:gd name="T15" fmla="*/ 1 h 849"/>
                    <a:gd name="T16" fmla="*/ 782 w 795"/>
                    <a:gd name="T17" fmla="*/ 0 h 849"/>
                    <a:gd name="T18" fmla="*/ 744 w 795"/>
                    <a:gd name="T19" fmla="*/ 20 h 849"/>
                    <a:gd name="T20" fmla="*/ 716 w 795"/>
                    <a:gd name="T21" fmla="*/ 40 h 849"/>
                    <a:gd name="T22" fmla="*/ 668 w 795"/>
                    <a:gd name="T23" fmla="*/ 110 h 849"/>
                    <a:gd name="T24" fmla="*/ 503 w 795"/>
                    <a:gd name="T25" fmla="*/ 308 h 849"/>
                    <a:gd name="T26" fmla="*/ 398 w 795"/>
                    <a:gd name="T27" fmla="*/ 424 h 849"/>
                    <a:gd name="T28" fmla="*/ 289 w 795"/>
                    <a:gd name="T29" fmla="*/ 538 h 849"/>
                    <a:gd name="T30" fmla="*/ 103 w 795"/>
                    <a:gd name="T31" fmla="*/ 714 h 849"/>
                    <a:gd name="T32" fmla="*/ 35 w 795"/>
                    <a:gd name="T33" fmla="*/ 768 h 849"/>
                    <a:gd name="T34" fmla="*/ 17 w 795"/>
                    <a:gd name="T35" fmla="*/ 797 h 849"/>
                    <a:gd name="T36" fmla="*/ 0 w 795"/>
                    <a:gd name="T37" fmla="*/ 836 h 849"/>
                    <a:gd name="T38" fmla="*/ 3 w 795"/>
                    <a:gd name="T39" fmla="*/ 845 h 849"/>
                    <a:gd name="T40" fmla="*/ 4 w 795"/>
                    <a:gd name="T41" fmla="*/ 847 h 849"/>
                    <a:gd name="T42" fmla="*/ 11 w 795"/>
                    <a:gd name="T43" fmla="*/ 849 h 849"/>
                    <a:gd name="T44" fmla="*/ 37 w 795"/>
                    <a:gd name="T45" fmla="*/ 838 h 849"/>
                    <a:gd name="T46" fmla="*/ 96 w 795"/>
                    <a:gd name="T47" fmla="*/ 797 h 849"/>
                    <a:gd name="T48" fmla="*/ 214 w 795"/>
                    <a:gd name="T49" fmla="*/ 693 h 849"/>
                    <a:gd name="T50" fmla="*/ 362 w 795"/>
                    <a:gd name="T51" fmla="*/ 549 h 849"/>
                    <a:gd name="T52" fmla="*/ 441 w 795"/>
                    <a:gd name="T53" fmla="*/ 465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95" h="849">
                      <a:moveTo>
                        <a:pt x="441" y="465"/>
                      </a:moveTo>
                      <a:lnTo>
                        <a:pt x="520" y="380"/>
                      </a:lnTo>
                      <a:lnTo>
                        <a:pt x="653" y="223"/>
                      </a:lnTo>
                      <a:lnTo>
                        <a:pt x="749" y="99"/>
                      </a:lnTo>
                      <a:lnTo>
                        <a:pt x="787" y="35"/>
                      </a:lnTo>
                      <a:lnTo>
                        <a:pt x="795" y="9"/>
                      </a:lnTo>
                      <a:lnTo>
                        <a:pt x="793" y="4"/>
                      </a:lnTo>
                      <a:lnTo>
                        <a:pt x="791" y="1"/>
                      </a:lnTo>
                      <a:lnTo>
                        <a:pt x="782" y="0"/>
                      </a:lnTo>
                      <a:lnTo>
                        <a:pt x="744" y="20"/>
                      </a:lnTo>
                      <a:lnTo>
                        <a:pt x="716" y="40"/>
                      </a:lnTo>
                      <a:lnTo>
                        <a:pt x="668" y="110"/>
                      </a:lnTo>
                      <a:lnTo>
                        <a:pt x="503" y="308"/>
                      </a:lnTo>
                      <a:lnTo>
                        <a:pt x="398" y="424"/>
                      </a:lnTo>
                      <a:lnTo>
                        <a:pt x="289" y="538"/>
                      </a:lnTo>
                      <a:lnTo>
                        <a:pt x="103" y="714"/>
                      </a:lnTo>
                      <a:lnTo>
                        <a:pt x="35" y="768"/>
                      </a:lnTo>
                      <a:lnTo>
                        <a:pt x="17" y="797"/>
                      </a:lnTo>
                      <a:lnTo>
                        <a:pt x="0" y="836"/>
                      </a:lnTo>
                      <a:lnTo>
                        <a:pt x="3" y="845"/>
                      </a:lnTo>
                      <a:lnTo>
                        <a:pt x="4" y="847"/>
                      </a:lnTo>
                      <a:lnTo>
                        <a:pt x="11" y="849"/>
                      </a:lnTo>
                      <a:lnTo>
                        <a:pt x="37" y="838"/>
                      </a:lnTo>
                      <a:lnTo>
                        <a:pt x="96" y="797"/>
                      </a:lnTo>
                      <a:lnTo>
                        <a:pt x="214" y="693"/>
                      </a:lnTo>
                      <a:lnTo>
                        <a:pt x="362" y="549"/>
                      </a:lnTo>
                      <a:lnTo>
                        <a:pt x="441" y="465"/>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reeform 439"/>
                <p:cNvSpPr>
                  <a:spLocks/>
                </p:cNvSpPr>
                <p:nvPr/>
              </p:nvSpPr>
              <p:spPr bwMode="auto">
                <a:xfrm>
                  <a:off x="2271243" y="3150394"/>
                  <a:ext cx="315913" cy="336550"/>
                </a:xfrm>
                <a:custGeom>
                  <a:avLst/>
                  <a:gdLst>
                    <a:gd name="T0" fmla="*/ 441 w 795"/>
                    <a:gd name="T1" fmla="*/ 465 h 849"/>
                    <a:gd name="T2" fmla="*/ 520 w 795"/>
                    <a:gd name="T3" fmla="*/ 380 h 849"/>
                    <a:gd name="T4" fmla="*/ 653 w 795"/>
                    <a:gd name="T5" fmla="*/ 223 h 849"/>
                    <a:gd name="T6" fmla="*/ 749 w 795"/>
                    <a:gd name="T7" fmla="*/ 99 h 849"/>
                    <a:gd name="T8" fmla="*/ 787 w 795"/>
                    <a:gd name="T9" fmla="*/ 35 h 849"/>
                    <a:gd name="T10" fmla="*/ 795 w 795"/>
                    <a:gd name="T11" fmla="*/ 9 h 849"/>
                    <a:gd name="T12" fmla="*/ 793 w 795"/>
                    <a:gd name="T13" fmla="*/ 4 h 849"/>
                    <a:gd name="T14" fmla="*/ 791 w 795"/>
                    <a:gd name="T15" fmla="*/ 1 h 849"/>
                    <a:gd name="T16" fmla="*/ 782 w 795"/>
                    <a:gd name="T17" fmla="*/ 0 h 849"/>
                    <a:gd name="T18" fmla="*/ 744 w 795"/>
                    <a:gd name="T19" fmla="*/ 20 h 849"/>
                    <a:gd name="T20" fmla="*/ 716 w 795"/>
                    <a:gd name="T21" fmla="*/ 40 h 849"/>
                    <a:gd name="T22" fmla="*/ 668 w 795"/>
                    <a:gd name="T23" fmla="*/ 110 h 849"/>
                    <a:gd name="T24" fmla="*/ 503 w 795"/>
                    <a:gd name="T25" fmla="*/ 308 h 849"/>
                    <a:gd name="T26" fmla="*/ 398 w 795"/>
                    <a:gd name="T27" fmla="*/ 424 h 849"/>
                    <a:gd name="T28" fmla="*/ 289 w 795"/>
                    <a:gd name="T29" fmla="*/ 538 h 849"/>
                    <a:gd name="T30" fmla="*/ 103 w 795"/>
                    <a:gd name="T31" fmla="*/ 714 h 849"/>
                    <a:gd name="T32" fmla="*/ 35 w 795"/>
                    <a:gd name="T33" fmla="*/ 768 h 849"/>
                    <a:gd name="T34" fmla="*/ 17 w 795"/>
                    <a:gd name="T35" fmla="*/ 797 h 849"/>
                    <a:gd name="T36" fmla="*/ 0 w 795"/>
                    <a:gd name="T37" fmla="*/ 836 h 849"/>
                    <a:gd name="T38" fmla="*/ 3 w 795"/>
                    <a:gd name="T39" fmla="*/ 845 h 849"/>
                    <a:gd name="T40" fmla="*/ 4 w 795"/>
                    <a:gd name="T41" fmla="*/ 847 h 849"/>
                    <a:gd name="T42" fmla="*/ 11 w 795"/>
                    <a:gd name="T43" fmla="*/ 849 h 849"/>
                    <a:gd name="T44" fmla="*/ 37 w 795"/>
                    <a:gd name="T45" fmla="*/ 838 h 849"/>
                    <a:gd name="T46" fmla="*/ 96 w 795"/>
                    <a:gd name="T47" fmla="*/ 797 h 849"/>
                    <a:gd name="T48" fmla="*/ 214 w 795"/>
                    <a:gd name="T49" fmla="*/ 693 h 849"/>
                    <a:gd name="T50" fmla="*/ 362 w 795"/>
                    <a:gd name="T51" fmla="*/ 549 h 849"/>
                    <a:gd name="T52" fmla="*/ 441 w 795"/>
                    <a:gd name="T53" fmla="*/ 465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95" h="849">
                      <a:moveTo>
                        <a:pt x="441" y="465"/>
                      </a:moveTo>
                      <a:lnTo>
                        <a:pt x="520" y="380"/>
                      </a:lnTo>
                      <a:lnTo>
                        <a:pt x="653" y="223"/>
                      </a:lnTo>
                      <a:lnTo>
                        <a:pt x="749" y="99"/>
                      </a:lnTo>
                      <a:lnTo>
                        <a:pt x="787" y="35"/>
                      </a:lnTo>
                      <a:lnTo>
                        <a:pt x="795" y="9"/>
                      </a:lnTo>
                      <a:lnTo>
                        <a:pt x="793" y="4"/>
                      </a:lnTo>
                      <a:lnTo>
                        <a:pt x="791" y="1"/>
                      </a:lnTo>
                      <a:lnTo>
                        <a:pt x="782" y="0"/>
                      </a:lnTo>
                      <a:lnTo>
                        <a:pt x="744" y="20"/>
                      </a:lnTo>
                      <a:lnTo>
                        <a:pt x="716" y="40"/>
                      </a:lnTo>
                      <a:lnTo>
                        <a:pt x="668" y="110"/>
                      </a:lnTo>
                      <a:lnTo>
                        <a:pt x="503" y="308"/>
                      </a:lnTo>
                      <a:lnTo>
                        <a:pt x="398" y="424"/>
                      </a:lnTo>
                      <a:lnTo>
                        <a:pt x="289" y="538"/>
                      </a:lnTo>
                      <a:lnTo>
                        <a:pt x="103" y="714"/>
                      </a:lnTo>
                      <a:lnTo>
                        <a:pt x="35" y="768"/>
                      </a:lnTo>
                      <a:lnTo>
                        <a:pt x="17" y="797"/>
                      </a:lnTo>
                      <a:lnTo>
                        <a:pt x="0" y="836"/>
                      </a:lnTo>
                      <a:lnTo>
                        <a:pt x="3" y="845"/>
                      </a:lnTo>
                      <a:lnTo>
                        <a:pt x="4" y="847"/>
                      </a:lnTo>
                      <a:lnTo>
                        <a:pt x="11" y="849"/>
                      </a:lnTo>
                      <a:lnTo>
                        <a:pt x="37" y="838"/>
                      </a:lnTo>
                      <a:lnTo>
                        <a:pt x="96" y="797"/>
                      </a:lnTo>
                      <a:lnTo>
                        <a:pt x="214" y="693"/>
                      </a:lnTo>
                      <a:lnTo>
                        <a:pt x="362" y="549"/>
                      </a:lnTo>
                      <a:lnTo>
                        <a:pt x="441" y="465"/>
                      </a:lnTo>
                      <a:close/>
                    </a:path>
                  </a:pathLst>
                </a:custGeom>
                <a:solidFill>
                  <a:srgbClr val="4648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Freeform 440"/>
                <p:cNvSpPr>
                  <a:spLocks/>
                </p:cNvSpPr>
                <p:nvPr/>
              </p:nvSpPr>
              <p:spPr bwMode="auto">
                <a:xfrm>
                  <a:off x="2285531" y="3166269"/>
                  <a:ext cx="269875" cy="288925"/>
                </a:xfrm>
                <a:custGeom>
                  <a:avLst/>
                  <a:gdLst>
                    <a:gd name="T0" fmla="*/ 0 w 681"/>
                    <a:gd name="T1" fmla="*/ 728 h 728"/>
                    <a:gd name="T2" fmla="*/ 68 w 681"/>
                    <a:gd name="T3" fmla="*/ 674 h 728"/>
                    <a:gd name="T4" fmla="*/ 254 w 681"/>
                    <a:gd name="T5" fmla="*/ 498 h 728"/>
                    <a:gd name="T6" fmla="*/ 363 w 681"/>
                    <a:gd name="T7" fmla="*/ 384 h 728"/>
                    <a:gd name="T8" fmla="*/ 468 w 681"/>
                    <a:gd name="T9" fmla="*/ 268 h 728"/>
                    <a:gd name="T10" fmla="*/ 633 w 681"/>
                    <a:gd name="T11" fmla="*/ 70 h 728"/>
                    <a:gd name="T12" fmla="*/ 681 w 681"/>
                    <a:gd name="T13" fmla="*/ 0 h 728"/>
                    <a:gd name="T14" fmla="*/ 613 w 681"/>
                    <a:gd name="T15" fmla="*/ 53 h 728"/>
                    <a:gd name="T16" fmla="*/ 427 w 681"/>
                    <a:gd name="T17" fmla="*/ 231 h 728"/>
                    <a:gd name="T18" fmla="*/ 319 w 681"/>
                    <a:gd name="T19" fmla="*/ 344 h 728"/>
                    <a:gd name="T20" fmla="*/ 214 w 681"/>
                    <a:gd name="T21" fmla="*/ 459 h 728"/>
                    <a:gd name="T22" fmla="*/ 50 w 681"/>
                    <a:gd name="T23" fmla="*/ 657 h 728"/>
                    <a:gd name="T24" fmla="*/ 0 w 681"/>
                    <a:gd name="T25"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1" h="728">
                      <a:moveTo>
                        <a:pt x="0" y="728"/>
                      </a:moveTo>
                      <a:lnTo>
                        <a:pt x="68" y="674"/>
                      </a:lnTo>
                      <a:lnTo>
                        <a:pt x="254" y="498"/>
                      </a:lnTo>
                      <a:lnTo>
                        <a:pt x="363" y="384"/>
                      </a:lnTo>
                      <a:lnTo>
                        <a:pt x="468" y="268"/>
                      </a:lnTo>
                      <a:lnTo>
                        <a:pt x="633" y="70"/>
                      </a:lnTo>
                      <a:lnTo>
                        <a:pt x="681" y="0"/>
                      </a:lnTo>
                      <a:lnTo>
                        <a:pt x="613" y="53"/>
                      </a:lnTo>
                      <a:lnTo>
                        <a:pt x="427" y="231"/>
                      </a:lnTo>
                      <a:lnTo>
                        <a:pt x="319" y="344"/>
                      </a:lnTo>
                      <a:lnTo>
                        <a:pt x="214" y="459"/>
                      </a:lnTo>
                      <a:lnTo>
                        <a:pt x="50" y="657"/>
                      </a:lnTo>
                      <a:lnTo>
                        <a:pt x="0" y="728"/>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reeform 441"/>
                <p:cNvSpPr>
                  <a:spLocks/>
                </p:cNvSpPr>
                <p:nvPr/>
              </p:nvSpPr>
              <p:spPr bwMode="auto">
                <a:xfrm>
                  <a:off x="2285531" y="3166269"/>
                  <a:ext cx="269875" cy="288925"/>
                </a:xfrm>
                <a:custGeom>
                  <a:avLst/>
                  <a:gdLst>
                    <a:gd name="T0" fmla="*/ 0 w 681"/>
                    <a:gd name="T1" fmla="*/ 728 h 728"/>
                    <a:gd name="T2" fmla="*/ 68 w 681"/>
                    <a:gd name="T3" fmla="*/ 674 h 728"/>
                    <a:gd name="T4" fmla="*/ 254 w 681"/>
                    <a:gd name="T5" fmla="*/ 498 h 728"/>
                    <a:gd name="T6" fmla="*/ 363 w 681"/>
                    <a:gd name="T7" fmla="*/ 384 h 728"/>
                    <a:gd name="T8" fmla="*/ 468 w 681"/>
                    <a:gd name="T9" fmla="*/ 268 h 728"/>
                    <a:gd name="T10" fmla="*/ 633 w 681"/>
                    <a:gd name="T11" fmla="*/ 70 h 728"/>
                    <a:gd name="T12" fmla="*/ 681 w 681"/>
                    <a:gd name="T13" fmla="*/ 0 h 728"/>
                    <a:gd name="T14" fmla="*/ 613 w 681"/>
                    <a:gd name="T15" fmla="*/ 53 h 728"/>
                    <a:gd name="T16" fmla="*/ 427 w 681"/>
                    <a:gd name="T17" fmla="*/ 231 h 728"/>
                    <a:gd name="T18" fmla="*/ 319 w 681"/>
                    <a:gd name="T19" fmla="*/ 344 h 728"/>
                    <a:gd name="T20" fmla="*/ 214 w 681"/>
                    <a:gd name="T21" fmla="*/ 459 h 728"/>
                    <a:gd name="T22" fmla="*/ 50 w 681"/>
                    <a:gd name="T23" fmla="*/ 657 h 728"/>
                    <a:gd name="T24" fmla="*/ 0 w 681"/>
                    <a:gd name="T25"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1" h="728">
                      <a:moveTo>
                        <a:pt x="0" y="728"/>
                      </a:moveTo>
                      <a:lnTo>
                        <a:pt x="68" y="674"/>
                      </a:lnTo>
                      <a:lnTo>
                        <a:pt x="254" y="498"/>
                      </a:lnTo>
                      <a:lnTo>
                        <a:pt x="363" y="384"/>
                      </a:lnTo>
                      <a:lnTo>
                        <a:pt x="468" y="268"/>
                      </a:lnTo>
                      <a:lnTo>
                        <a:pt x="633" y="70"/>
                      </a:lnTo>
                      <a:lnTo>
                        <a:pt x="681" y="0"/>
                      </a:lnTo>
                      <a:lnTo>
                        <a:pt x="613" y="53"/>
                      </a:lnTo>
                      <a:lnTo>
                        <a:pt x="427" y="231"/>
                      </a:lnTo>
                      <a:lnTo>
                        <a:pt x="319" y="344"/>
                      </a:lnTo>
                      <a:lnTo>
                        <a:pt x="214" y="459"/>
                      </a:lnTo>
                      <a:lnTo>
                        <a:pt x="50" y="657"/>
                      </a:lnTo>
                      <a:lnTo>
                        <a:pt x="0" y="728"/>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reeform 442"/>
                <p:cNvSpPr>
                  <a:spLocks/>
                </p:cNvSpPr>
                <p:nvPr/>
              </p:nvSpPr>
              <p:spPr bwMode="auto">
                <a:xfrm>
                  <a:off x="2239493" y="3121819"/>
                  <a:ext cx="328613" cy="349250"/>
                </a:xfrm>
                <a:custGeom>
                  <a:avLst/>
                  <a:gdLst>
                    <a:gd name="T0" fmla="*/ 824 w 828"/>
                    <a:gd name="T1" fmla="*/ 36 h 878"/>
                    <a:gd name="T2" fmla="*/ 802 w 828"/>
                    <a:gd name="T3" fmla="*/ 18 h 878"/>
                    <a:gd name="T4" fmla="*/ 780 w 828"/>
                    <a:gd name="T5" fmla="*/ 0 h 878"/>
                    <a:gd name="T6" fmla="*/ 783 w 828"/>
                    <a:gd name="T7" fmla="*/ 7 h 878"/>
                    <a:gd name="T8" fmla="*/ 766 w 828"/>
                    <a:gd name="T9" fmla="*/ 46 h 878"/>
                    <a:gd name="T10" fmla="*/ 749 w 828"/>
                    <a:gd name="T11" fmla="*/ 73 h 878"/>
                    <a:gd name="T12" fmla="*/ 700 w 828"/>
                    <a:gd name="T13" fmla="*/ 145 h 878"/>
                    <a:gd name="T14" fmla="*/ 538 w 828"/>
                    <a:gd name="T15" fmla="*/ 342 h 878"/>
                    <a:gd name="T16" fmla="*/ 433 w 828"/>
                    <a:gd name="T17" fmla="*/ 456 h 878"/>
                    <a:gd name="T18" fmla="*/ 326 w 828"/>
                    <a:gd name="T19" fmla="*/ 567 h 878"/>
                    <a:gd name="T20" fmla="*/ 140 w 828"/>
                    <a:gd name="T21" fmla="*/ 743 h 878"/>
                    <a:gd name="T22" fmla="*/ 74 w 828"/>
                    <a:gd name="T23" fmla="*/ 796 h 878"/>
                    <a:gd name="T24" fmla="*/ 47 w 828"/>
                    <a:gd name="T25" fmla="*/ 816 h 878"/>
                    <a:gd name="T26" fmla="*/ 9 w 828"/>
                    <a:gd name="T27" fmla="*/ 835 h 878"/>
                    <a:gd name="T28" fmla="*/ 0 w 828"/>
                    <a:gd name="T29" fmla="*/ 833 h 878"/>
                    <a:gd name="T30" fmla="*/ 21 w 828"/>
                    <a:gd name="T31" fmla="*/ 853 h 878"/>
                    <a:gd name="T32" fmla="*/ 41 w 828"/>
                    <a:gd name="T33" fmla="*/ 874 h 878"/>
                    <a:gd name="T34" fmla="*/ 42 w 828"/>
                    <a:gd name="T35" fmla="*/ 875 h 878"/>
                    <a:gd name="T36" fmla="*/ 51 w 828"/>
                    <a:gd name="T37" fmla="*/ 878 h 878"/>
                    <a:gd name="T38" fmla="*/ 87 w 828"/>
                    <a:gd name="T39" fmla="*/ 860 h 878"/>
                    <a:gd name="T40" fmla="*/ 114 w 828"/>
                    <a:gd name="T41" fmla="*/ 840 h 878"/>
                    <a:gd name="T42" fmla="*/ 182 w 828"/>
                    <a:gd name="T43" fmla="*/ 786 h 878"/>
                    <a:gd name="T44" fmla="*/ 368 w 828"/>
                    <a:gd name="T45" fmla="*/ 610 h 878"/>
                    <a:gd name="T46" fmla="*/ 477 w 828"/>
                    <a:gd name="T47" fmla="*/ 496 h 878"/>
                    <a:gd name="T48" fmla="*/ 582 w 828"/>
                    <a:gd name="T49" fmla="*/ 380 h 878"/>
                    <a:gd name="T50" fmla="*/ 747 w 828"/>
                    <a:gd name="T51" fmla="*/ 182 h 878"/>
                    <a:gd name="T52" fmla="*/ 795 w 828"/>
                    <a:gd name="T53" fmla="*/ 112 h 878"/>
                    <a:gd name="T54" fmla="*/ 813 w 828"/>
                    <a:gd name="T55" fmla="*/ 84 h 878"/>
                    <a:gd name="T56" fmla="*/ 828 w 828"/>
                    <a:gd name="T57" fmla="*/ 45 h 878"/>
                    <a:gd name="T58" fmla="*/ 826 w 828"/>
                    <a:gd name="T59" fmla="*/ 37 h 878"/>
                    <a:gd name="T60" fmla="*/ 824 w 828"/>
                    <a:gd name="T61" fmla="*/ 36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28" h="878">
                      <a:moveTo>
                        <a:pt x="824" y="36"/>
                      </a:moveTo>
                      <a:lnTo>
                        <a:pt x="802" y="18"/>
                      </a:lnTo>
                      <a:lnTo>
                        <a:pt x="780" y="0"/>
                      </a:lnTo>
                      <a:lnTo>
                        <a:pt x="783" y="7"/>
                      </a:lnTo>
                      <a:lnTo>
                        <a:pt x="766" y="46"/>
                      </a:lnTo>
                      <a:lnTo>
                        <a:pt x="749" y="73"/>
                      </a:lnTo>
                      <a:lnTo>
                        <a:pt x="700" y="145"/>
                      </a:lnTo>
                      <a:lnTo>
                        <a:pt x="538" y="342"/>
                      </a:lnTo>
                      <a:lnTo>
                        <a:pt x="433" y="456"/>
                      </a:lnTo>
                      <a:lnTo>
                        <a:pt x="326" y="567"/>
                      </a:lnTo>
                      <a:lnTo>
                        <a:pt x="140" y="743"/>
                      </a:lnTo>
                      <a:lnTo>
                        <a:pt x="74" y="796"/>
                      </a:lnTo>
                      <a:lnTo>
                        <a:pt x="47" y="816"/>
                      </a:lnTo>
                      <a:lnTo>
                        <a:pt x="9" y="835"/>
                      </a:lnTo>
                      <a:lnTo>
                        <a:pt x="0" y="833"/>
                      </a:lnTo>
                      <a:lnTo>
                        <a:pt x="21" y="853"/>
                      </a:lnTo>
                      <a:lnTo>
                        <a:pt x="41" y="874"/>
                      </a:lnTo>
                      <a:lnTo>
                        <a:pt x="42" y="875"/>
                      </a:lnTo>
                      <a:lnTo>
                        <a:pt x="51" y="878"/>
                      </a:lnTo>
                      <a:lnTo>
                        <a:pt x="87" y="860"/>
                      </a:lnTo>
                      <a:lnTo>
                        <a:pt x="114" y="840"/>
                      </a:lnTo>
                      <a:lnTo>
                        <a:pt x="182" y="786"/>
                      </a:lnTo>
                      <a:lnTo>
                        <a:pt x="368" y="610"/>
                      </a:lnTo>
                      <a:lnTo>
                        <a:pt x="477" y="496"/>
                      </a:lnTo>
                      <a:lnTo>
                        <a:pt x="582" y="380"/>
                      </a:lnTo>
                      <a:lnTo>
                        <a:pt x="747" y="182"/>
                      </a:lnTo>
                      <a:lnTo>
                        <a:pt x="795" y="112"/>
                      </a:lnTo>
                      <a:lnTo>
                        <a:pt x="813" y="84"/>
                      </a:lnTo>
                      <a:lnTo>
                        <a:pt x="828" y="45"/>
                      </a:lnTo>
                      <a:lnTo>
                        <a:pt x="826" y="37"/>
                      </a:lnTo>
                      <a:lnTo>
                        <a:pt x="824" y="36"/>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443"/>
                <p:cNvSpPr>
                  <a:spLocks/>
                </p:cNvSpPr>
                <p:nvPr/>
              </p:nvSpPr>
              <p:spPr bwMode="auto">
                <a:xfrm>
                  <a:off x="2077568" y="2971006"/>
                  <a:ext cx="349250" cy="366713"/>
                </a:xfrm>
                <a:custGeom>
                  <a:avLst/>
                  <a:gdLst>
                    <a:gd name="T0" fmla="*/ 872 w 879"/>
                    <a:gd name="T1" fmla="*/ 115 h 921"/>
                    <a:gd name="T2" fmla="*/ 804 w 879"/>
                    <a:gd name="T3" fmla="*/ 58 h 921"/>
                    <a:gd name="T4" fmla="*/ 734 w 879"/>
                    <a:gd name="T5" fmla="*/ 0 h 921"/>
                    <a:gd name="T6" fmla="*/ 736 w 879"/>
                    <a:gd name="T7" fmla="*/ 5 h 921"/>
                    <a:gd name="T8" fmla="*/ 728 w 879"/>
                    <a:gd name="T9" fmla="*/ 30 h 921"/>
                    <a:gd name="T10" fmla="*/ 693 w 879"/>
                    <a:gd name="T11" fmla="*/ 88 h 921"/>
                    <a:gd name="T12" fmla="*/ 605 w 879"/>
                    <a:gd name="T13" fmla="*/ 205 h 921"/>
                    <a:gd name="T14" fmla="*/ 480 w 879"/>
                    <a:gd name="T15" fmla="*/ 350 h 921"/>
                    <a:gd name="T16" fmla="*/ 407 w 879"/>
                    <a:gd name="T17" fmla="*/ 430 h 921"/>
                    <a:gd name="T18" fmla="*/ 332 w 879"/>
                    <a:gd name="T19" fmla="*/ 509 h 921"/>
                    <a:gd name="T20" fmla="*/ 195 w 879"/>
                    <a:gd name="T21" fmla="*/ 643 h 921"/>
                    <a:gd name="T22" fmla="*/ 85 w 879"/>
                    <a:gd name="T23" fmla="*/ 740 h 921"/>
                    <a:gd name="T24" fmla="*/ 29 w 879"/>
                    <a:gd name="T25" fmla="*/ 777 h 921"/>
                    <a:gd name="T26" fmla="*/ 5 w 879"/>
                    <a:gd name="T27" fmla="*/ 786 h 921"/>
                    <a:gd name="T28" fmla="*/ 0 w 879"/>
                    <a:gd name="T29" fmla="*/ 785 h 921"/>
                    <a:gd name="T30" fmla="*/ 63 w 879"/>
                    <a:gd name="T31" fmla="*/ 851 h 921"/>
                    <a:gd name="T32" fmla="*/ 125 w 879"/>
                    <a:gd name="T33" fmla="*/ 916 h 921"/>
                    <a:gd name="T34" fmla="*/ 129 w 879"/>
                    <a:gd name="T35" fmla="*/ 920 h 921"/>
                    <a:gd name="T36" fmla="*/ 138 w 879"/>
                    <a:gd name="T37" fmla="*/ 921 h 921"/>
                    <a:gd name="T38" fmla="*/ 173 w 879"/>
                    <a:gd name="T39" fmla="*/ 903 h 921"/>
                    <a:gd name="T40" fmla="*/ 197 w 879"/>
                    <a:gd name="T41" fmla="*/ 885 h 921"/>
                    <a:gd name="T42" fmla="*/ 261 w 879"/>
                    <a:gd name="T43" fmla="*/ 833 h 921"/>
                    <a:gd name="T44" fmla="*/ 440 w 879"/>
                    <a:gd name="T45" fmla="*/ 665 h 921"/>
                    <a:gd name="T46" fmla="*/ 542 w 879"/>
                    <a:gd name="T47" fmla="*/ 557 h 921"/>
                    <a:gd name="T48" fmla="*/ 643 w 879"/>
                    <a:gd name="T49" fmla="*/ 447 h 921"/>
                    <a:gd name="T50" fmla="*/ 800 w 879"/>
                    <a:gd name="T51" fmla="*/ 258 h 921"/>
                    <a:gd name="T52" fmla="*/ 846 w 879"/>
                    <a:gd name="T53" fmla="*/ 189 h 921"/>
                    <a:gd name="T54" fmla="*/ 863 w 879"/>
                    <a:gd name="T55" fmla="*/ 163 h 921"/>
                    <a:gd name="T56" fmla="*/ 879 w 879"/>
                    <a:gd name="T57" fmla="*/ 128 h 921"/>
                    <a:gd name="T58" fmla="*/ 877 w 879"/>
                    <a:gd name="T59" fmla="*/ 119 h 921"/>
                    <a:gd name="T60" fmla="*/ 872 w 879"/>
                    <a:gd name="T61" fmla="*/ 115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79" h="921">
                      <a:moveTo>
                        <a:pt x="872" y="115"/>
                      </a:moveTo>
                      <a:lnTo>
                        <a:pt x="804" y="58"/>
                      </a:lnTo>
                      <a:lnTo>
                        <a:pt x="734" y="0"/>
                      </a:lnTo>
                      <a:lnTo>
                        <a:pt x="736" y="5"/>
                      </a:lnTo>
                      <a:lnTo>
                        <a:pt x="728" y="30"/>
                      </a:lnTo>
                      <a:lnTo>
                        <a:pt x="693" y="88"/>
                      </a:lnTo>
                      <a:lnTo>
                        <a:pt x="605" y="205"/>
                      </a:lnTo>
                      <a:lnTo>
                        <a:pt x="480" y="350"/>
                      </a:lnTo>
                      <a:lnTo>
                        <a:pt x="407" y="430"/>
                      </a:lnTo>
                      <a:lnTo>
                        <a:pt x="332" y="509"/>
                      </a:lnTo>
                      <a:lnTo>
                        <a:pt x="195" y="643"/>
                      </a:lnTo>
                      <a:lnTo>
                        <a:pt x="85" y="740"/>
                      </a:lnTo>
                      <a:lnTo>
                        <a:pt x="29" y="777"/>
                      </a:lnTo>
                      <a:lnTo>
                        <a:pt x="5" y="786"/>
                      </a:lnTo>
                      <a:lnTo>
                        <a:pt x="0" y="785"/>
                      </a:lnTo>
                      <a:lnTo>
                        <a:pt x="63" y="851"/>
                      </a:lnTo>
                      <a:lnTo>
                        <a:pt x="125" y="916"/>
                      </a:lnTo>
                      <a:lnTo>
                        <a:pt x="129" y="920"/>
                      </a:lnTo>
                      <a:lnTo>
                        <a:pt x="138" y="921"/>
                      </a:lnTo>
                      <a:lnTo>
                        <a:pt x="173" y="903"/>
                      </a:lnTo>
                      <a:lnTo>
                        <a:pt x="197" y="885"/>
                      </a:lnTo>
                      <a:lnTo>
                        <a:pt x="261" y="833"/>
                      </a:lnTo>
                      <a:lnTo>
                        <a:pt x="440" y="665"/>
                      </a:lnTo>
                      <a:lnTo>
                        <a:pt x="542" y="557"/>
                      </a:lnTo>
                      <a:lnTo>
                        <a:pt x="643" y="447"/>
                      </a:lnTo>
                      <a:lnTo>
                        <a:pt x="800" y="258"/>
                      </a:lnTo>
                      <a:lnTo>
                        <a:pt x="846" y="189"/>
                      </a:lnTo>
                      <a:lnTo>
                        <a:pt x="863" y="163"/>
                      </a:lnTo>
                      <a:lnTo>
                        <a:pt x="879" y="128"/>
                      </a:lnTo>
                      <a:lnTo>
                        <a:pt x="877" y="119"/>
                      </a:lnTo>
                      <a:lnTo>
                        <a:pt x="872" y="115"/>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444"/>
                <p:cNvSpPr>
                  <a:spLocks/>
                </p:cNvSpPr>
                <p:nvPr/>
              </p:nvSpPr>
              <p:spPr bwMode="auto">
                <a:xfrm>
                  <a:off x="2061693" y="3266281"/>
                  <a:ext cx="1588" cy="0"/>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lnTo>
                        <a:pt x="1" y="1"/>
                      </a:lnTo>
                      <a:lnTo>
                        <a:pt x="0" y="0"/>
                      </a:lnTo>
                      <a:lnTo>
                        <a:pt x="1" y="0"/>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445"/>
                <p:cNvSpPr>
                  <a:spLocks/>
                </p:cNvSpPr>
                <p:nvPr/>
              </p:nvSpPr>
              <p:spPr bwMode="auto">
                <a:xfrm>
                  <a:off x="2352206" y="2956719"/>
                  <a:ext cx="0"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446"/>
                <p:cNvSpPr>
                  <a:spLocks/>
                </p:cNvSpPr>
                <p:nvPr/>
              </p:nvSpPr>
              <p:spPr bwMode="auto">
                <a:xfrm>
                  <a:off x="2061693" y="2956719"/>
                  <a:ext cx="292100" cy="311150"/>
                </a:xfrm>
                <a:custGeom>
                  <a:avLst/>
                  <a:gdLst>
                    <a:gd name="T0" fmla="*/ 71 w 735"/>
                    <a:gd name="T1" fmla="*/ 750 h 785"/>
                    <a:gd name="T2" fmla="*/ 117 w 735"/>
                    <a:gd name="T3" fmla="*/ 684 h 785"/>
                    <a:gd name="T4" fmla="*/ 269 w 735"/>
                    <a:gd name="T5" fmla="*/ 500 h 785"/>
                    <a:gd name="T6" fmla="*/ 367 w 735"/>
                    <a:gd name="T7" fmla="*/ 393 h 785"/>
                    <a:gd name="T8" fmla="*/ 467 w 735"/>
                    <a:gd name="T9" fmla="*/ 288 h 785"/>
                    <a:gd name="T10" fmla="*/ 641 w 735"/>
                    <a:gd name="T11" fmla="*/ 123 h 785"/>
                    <a:gd name="T12" fmla="*/ 704 w 735"/>
                    <a:gd name="T13" fmla="*/ 73 h 785"/>
                    <a:gd name="T14" fmla="*/ 721 w 735"/>
                    <a:gd name="T15" fmla="*/ 45 h 785"/>
                    <a:gd name="T16" fmla="*/ 735 w 735"/>
                    <a:gd name="T17" fmla="*/ 10 h 785"/>
                    <a:gd name="T18" fmla="*/ 733 w 735"/>
                    <a:gd name="T19" fmla="*/ 3 h 785"/>
                    <a:gd name="T20" fmla="*/ 732 w 735"/>
                    <a:gd name="T21" fmla="*/ 3 h 785"/>
                    <a:gd name="T22" fmla="*/ 726 w 735"/>
                    <a:gd name="T23" fmla="*/ 0 h 785"/>
                    <a:gd name="T24" fmla="*/ 703 w 735"/>
                    <a:gd name="T25" fmla="*/ 9 h 785"/>
                    <a:gd name="T26" fmla="*/ 649 w 735"/>
                    <a:gd name="T27" fmla="*/ 47 h 785"/>
                    <a:gd name="T28" fmla="*/ 539 w 735"/>
                    <a:gd name="T29" fmla="*/ 143 h 785"/>
                    <a:gd name="T30" fmla="*/ 402 w 735"/>
                    <a:gd name="T31" fmla="*/ 276 h 785"/>
                    <a:gd name="T32" fmla="*/ 327 w 735"/>
                    <a:gd name="T33" fmla="*/ 355 h 785"/>
                    <a:gd name="T34" fmla="*/ 253 w 735"/>
                    <a:gd name="T35" fmla="*/ 435 h 785"/>
                    <a:gd name="T36" fmla="*/ 129 w 735"/>
                    <a:gd name="T37" fmla="*/ 581 h 785"/>
                    <a:gd name="T38" fmla="*/ 41 w 735"/>
                    <a:gd name="T39" fmla="*/ 696 h 785"/>
                    <a:gd name="T40" fmla="*/ 7 w 735"/>
                    <a:gd name="T41" fmla="*/ 754 h 785"/>
                    <a:gd name="T42" fmla="*/ 0 w 735"/>
                    <a:gd name="T43" fmla="*/ 777 h 785"/>
                    <a:gd name="T44" fmla="*/ 2 w 735"/>
                    <a:gd name="T45" fmla="*/ 783 h 785"/>
                    <a:gd name="T46" fmla="*/ 3 w 735"/>
                    <a:gd name="T47" fmla="*/ 784 h 785"/>
                    <a:gd name="T48" fmla="*/ 11 w 735"/>
                    <a:gd name="T49" fmla="*/ 785 h 785"/>
                    <a:gd name="T50" fmla="*/ 45 w 735"/>
                    <a:gd name="T51" fmla="*/ 768 h 785"/>
                    <a:gd name="T52" fmla="*/ 71 w 735"/>
                    <a:gd name="T53" fmla="*/ 750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35" h="785">
                      <a:moveTo>
                        <a:pt x="71" y="750"/>
                      </a:moveTo>
                      <a:lnTo>
                        <a:pt x="117" y="684"/>
                      </a:lnTo>
                      <a:lnTo>
                        <a:pt x="269" y="500"/>
                      </a:lnTo>
                      <a:lnTo>
                        <a:pt x="367" y="393"/>
                      </a:lnTo>
                      <a:lnTo>
                        <a:pt x="467" y="288"/>
                      </a:lnTo>
                      <a:lnTo>
                        <a:pt x="641" y="123"/>
                      </a:lnTo>
                      <a:lnTo>
                        <a:pt x="704" y="73"/>
                      </a:lnTo>
                      <a:lnTo>
                        <a:pt x="721" y="45"/>
                      </a:lnTo>
                      <a:lnTo>
                        <a:pt x="735" y="10"/>
                      </a:lnTo>
                      <a:lnTo>
                        <a:pt x="733" y="3"/>
                      </a:lnTo>
                      <a:lnTo>
                        <a:pt x="732" y="3"/>
                      </a:lnTo>
                      <a:lnTo>
                        <a:pt x="726" y="0"/>
                      </a:lnTo>
                      <a:lnTo>
                        <a:pt x="703" y="9"/>
                      </a:lnTo>
                      <a:lnTo>
                        <a:pt x="649" y="47"/>
                      </a:lnTo>
                      <a:lnTo>
                        <a:pt x="539" y="143"/>
                      </a:lnTo>
                      <a:lnTo>
                        <a:pt x="402" y="276"/>
                      </a:lnTo>
                      <a:lnTo>
                        <a:pt x="327" y="355"/>
                      </a:lnTo>
                      <a:lnTo>
                        <a:pt x="253" y="435"/>
                      </a:lnTo>
                      <a:lnTo>
                        <a:pt x="129" y="581"/>
                      </a:lnTo>
                      <a:lnTo>
                        <a:pt x="41" y="696"/>
                      </a:lnTo>
                      <a:lnTo>
                        <a:pt x="7" y="754"/>
                      </a:lnTo>
                      <a:lnTo>
                        <a:pt x="0" y="777"/>
                      </a:lnTo>
                      <a:lnTo>
                        <a:pt x="2" y="783"/>
                      </a:lnTo>
                      <a:lnTo>
                        <a:pt x="3" y="784"/>
                      </a:lnTo>
                      <a:lnTo>
                        <a:pt x="11" y="785"/>
                      </a:lnTo>
                      <a:lnTo>
                        <a:pt x="45" y="768"/>
                      </a:lnTo>
                      <a:lnTo>
                        <a:pt x="71" y="750"/>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447"/>
                <p:cNvSpPr>
                  <a:spLocks/>
                </p:cNvSpPr>
                <p:nvPr/>
              </p:nvSpPr>
              <p:spPr bwMode="auto">
                <a:xfrm>
                  <a:off x="2368081" y="2971006"/>
                  <a:ext cx="1588" cy="0"/>
                </a:xfrm>
                <a:custGeom>
                  <a:avLst/>
                  <a:gdLst>
                    <a:gd name="T0" fmla="*/ 2 w 2"/>
                    <a:gd name="T1" fmla="*/ 0 h 1"/>
                    <a:gd name="T2" fmla="*/ 0 w 2"/>
                    <a:gd name="T3" fmla="*/ 0 h 1"/>
                    <a:gd name="T4" fmla="*/ 2 w 2"/>
                    <a:gd name="T5" fmla="*/ 1 h 1"/>
                    <a:gd name="T6" fmla="*/ 2 w 2"/>
                    <a:gd name="T7" fmla="*/ 0 h 1"/>
                  </a:gdLst>
                  <a:ahLst/>
                  <a:cxnLst>
                    <a:cxn ang="0">
                      <a:pos x="T0" y="T1"/>
                    </a:cxn>
                    <a:cxn ang="0">
                      <a:pos x="T2" y="T3"/>
                    </a:cxn>
                    <a:cxn ang="0">
                      <a:pos x="T4" y="T5"/>
                    </a:cxn>
                    <a:cxn ang="0">
                      <a:pos x="T6" y="T7"/>
                    </a:cxn>
                  </a:cxnLst>
                  <a:rect l="0" t="0" r="r" b="b"/>
                  <a:pathLst>
                    <a:path w="2" h="1">
                      <a:moveTo>
                        <a:pt x="2" y="0"/>
                      </a:moveTo>
                      <a:lnTo>
                        <a:pt x="0" y="0"/>
                      </a:lnTo>
                      <a:lnTo>
                        <a:pt x="2" y="1"/>
                      </a:lnTo>
                      <a:lnTo>
                        <a:pt x="2" y="0"/>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Freeform 448"/>
                <p:cNvSpPr>
                  <a:spLocks/>
                </p:cNvSpPr>
                <p:nvPr/>
              </p:nvSpPr>
              <p:spPr bwMode="auto">
                <a:xfrm>
                  <a:off x="2077568" y="3282156"/>
                  <a:ext cx="0" cy="1588"/>
                </a:xfrm>
                <a:custGeom>
                  <a:avLst/>
                  <a:gdLst>
                    <a:gd name="T0" fmla="*/ 0 w 1"/>
                    <a:gd name="T1" fmla="*/ 1 h 1"/>
                    <a:gd name="T2" fmla="*/ 1 w 1"/>
                    <a:gd name="T3" fmla="*/ 1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lnTo>
                        <a:pt x="1" y="1"/>
                      </a:lnTo>
                      <a:lnTo>
                        <a:pt x="0" y="0"/>
                      </a:lnTo>
                      <a:lnTo>
                        <a:pt x="0" y="1"/>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Freeform 449"/>
                <p:cNvSpPr>
                  <a:spLocks/>
                </p:cNvSpPr>
                <p:nvPr/>
              </p:nvSpPr>
              <p:spPr bwMode="auto">
                <a:xfrm>
                  <a:off x="2075981" y="2971006"/>
                  <a:ext cx="293688" cy="312738"/>
                </a:xfrm>
                <a:custGeom>
                  <a:avLst/>
                  <a:gdLst>
                    <a:gd name="T0" fmla="*/ 411 w 740"/>
                    <a:gd name="T1" fmla="*/ 433 h 789"/>
                    <a:gd name="T2" fmla="*/ 484 w 740"/>
                    <a:gd name="T3" fmla="*/ 353 h 789"/>
                    <a:gd name="T4" fmla="*/ 609 w 740"/>
                    <a:gd name="T5" fmla="*/ 208 h 789"/>
                    <a:gd name="T6" fmla="*/ 697 w 740"/>
                    <a:gd name="T7" fmla="*/ 91 h 789"/>
                    <a:gd name="T8" fmla="*/ 732 w 740"/>
                    <a:gd name="T9" fmla="*/ 33 h 789"/>
                    <a:gd name="T10" fmla="*/ 740 w 740"/>
                    <a:gd name="T11" fmla="*/ 8 h 789"/>
                    <a:gd name="T12" fmla="*/ 738 w 740"/>
                    <a:gd name="T13" fmla="*/ 3 h 789"/>
                    <a:gd name="T14" fmla="*/ 736 w 740"/>
                    <a:gd name="T15" fmla="*/ 2 h 789"/>
                    <a:gd name="T16" fmla="*/ 727 w 740"/>
                    <a:gd name="T17" fmla="*/ 0 h 789"/>
                    <a:gd name="T18" fmla="*/ 692 w 740"/>
                    <a:gd name="T19" fmla="*/ 19 h 789"/>
                    <a:gd name="T20" fmla="*/ 666 w 740"/>
                    <a:gd name="T21" fmla="*/ 37 h 789"/>
                    <a:gd name="T22" fmla="*/ 621 w 740"/>
                    <a:gd name="T23" fmla="*/ 103 h 789"/>
                    <a:gd name="T24" fmla="*/ 468 w 740"/>
                    <a:gd name="T25" fmla="*/ 287 h 789"/>
                    <a:gd name="T26" fmla="*/ 370 w 740"/>
                    <a:gd name="T27" fmla="*/ 394 h 789"/>
                    <a:gd name="T28" fmla="*/ 270 w 740"/>
                    <a:gd name="T29" fmla="*/ 500 h 789"/>
                    <a:gd name="T30" fmla="*/ 96 w 740"/>
                    <a:gd name="T31" fmla="*/ 665 h 789"/>
                    <a:gd name="T32" fmla="*/ 33 w 740"/>
                    <a:gd name="T33" fmla="*/ 714 h 789"/>
                    <a:gd name="T34" fmla="*/ 16 w 740"/>
                    <a:gd name="T35" fmla="*/ 741 h 789"/>
                    <a:gd name="T36" fmla="*/ 0 w 740"/>
                    <a:gd name="T37" fmla="*/ 778 h 789"/>
                    <a:gd name="T38" fmla="*/ 3 w 740"/>
                    <a:gd name="T39" fmla="*/ 787 h 789"/>
                    <a:gd name="T40" fmla="*/ 4 w 740"/>
                    <a:gd name="T41" fmla="*/ 788 h 789"/>
                    <a:gd name="T42" fmla="*/ 9 w 740"/>
                    <a:gd name="T43" fmla="*/ 789 h 789"/>
                    <a:gd name="T44" fmla="*/ 33 w 740"/>
                    <a:gd name="T45" fmla="*/ 780 h 789"/>
                    <a:gd name="T46" fmla="*/ 89 w 740"/>
                    <a:gd name="T47" fmla="*/ 743 h 789"/>
                    <a:gd name="T48" fmla="*/ 199 w 740"/>
                    <a:gd name="T49" fmla="*/ 646 h 789"/>
                    <a:gd name="T50" fmla="*/ 336 w 740"/>
                    <a:gd name="T51" fmla="*/ 512 h 789"/>
                    <a:gd name="T52" fmla="*/ 411 w 740"/>
                    <a:gd name="T53" fmla="*/ 433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40" h="789">
                      <a:moveTo>
                        <a:pt x="411" y="433"/>
                      </a:moveTo>
                      <a:lnTo>
                        <a:pt x="484" y="353"/>
                      </a:lnTo>
                      <a:lnTo>
                        <a:pt x="609" y="208"/>
                      </a:lnTo>
                      <a:lnTo>
                        <a:pt x="697" y="91"/>
                      </a:lnTo>
                      <a:lnTo>
                        <a:pt x="732" y="33"/>
                      </a:lnTo>
                      <a:lnTo>
                        <a:pt x="740" y="8"/>
                      </a:lnTo>
                      <a:lnTo>
                        <a:pt x="738" y="3"/>
                      </a:lnTo>
                      <a:lnTo>
                        <a:pt x="736" y="2"/>
                      </a:lnTo>
                      <a:lnTo>
                        <a:pt x="727" y="0"/>
                      </a:lnTo>
                      <a:lnTo>
                        <a:pt x="692" y="19"/>
                      </a:lnTo>
                      <a:lnTo>
                        <a:pt x="666" y="37"/>
                      </a:lnTo>
                      <a:lnTo>
                        <a:pt x="621" y="103"/>
                      </a:lnTo>
                      <a:lnTo>
                        <a:pt x="468" y="287"/>
                      </a:lnTo>
                      <a:lnTo>
                        <a:pt x="370" y="394"/>
                      </a:lnTo>
                      <a:lnTo>
                        <a:pt x="270" y="500"/>
                      </a:lnTo>
                      <a:lnTo>
                        <a:pt x="96" y="665"/>
                      </a:lnTo>
                      <a:lnTo>
                        <a:pt x="33" y="714"/>
                      </a:lnTo>
                      <a:lnTo>
                        <a:pt x="16" y="741"/>
                      </a:lnTo>
                      <a:lnTo>
                        <a:pt x="0" y="778"/>
                      </a:lnTo>
                      <a:lnTo>
                        <a:pt x="3" y="787"/>
                      </a:lnTo>
                      <a:lnTo>
                        <a:pt x="4" y="788"/>
                      </a:lnTo>
                      <a:lnTo>
                        <a:pt x="9" y="789"/>
                      </a:lnTo>
                      <a:lnTo>
                        <a:pt x="33" y="780"/>
                      </a:lnTo>
                      <a:lnTo>
                        <a:pt x="89" y="743"/>
                      </a:lnTo>
                      <a:lnTo>
                        <a:pt x="199" y="646"/>
                      </a:lnTo>
                      <a:lnTo>
                        <a:pt x="336" y="512"/>
                      </a:lnTo>
                      <a:lnTo>
                        <a:pt x="411" y="433"/>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Freeform 450"/>
                <p:cNvSpPr>
                  <a:spLocks/>
                </p:cNvSpPr>
                <p:nvPr/>
              </p:nvSpPr>
              <p:spPr bwMode="auto">
                <a:xfrm>
                  <a:off x="2075981" y="2971006"/>
                  <a:ext cx="293688" cy="312738"/>
                </a:xfrm>
                <a:custGeom>
                  <a:avLst/>
                  <a:gdLst>
                    <a:gd name="T0" fmla="*/ 411 w 740"/>
                    <a:gd name="T1" fmla="*/ 433 h 789"/>
                    <a:gd name="T2" fmla="*/ 484 w 740"/>
                    <a:gd name="T3" fmla="*/ 353 h 789"/>
                    <a:gd name="T4" fmla="*/ 609 w 740"/>
                    <a:gd name="T5" fmla="*/ 208 h 789"/>
                    <a:gd name="T6" fmla="*/ 697 w 740"/>
                    <a:gd name="T7" fmla="*/ 91 h 789"/>
                    <a:gd name="T8" fmla="*/ 732 w 740"/>
                    <a:gd name="T9" fmla="*/ 33 h 789"/>
                    <a:gd name="T10" fmla="*/ 740 w 740"/>
                    <a:gd name="T11" fmla="*/ 8 h 789"/>
                    <a:gd name="T12" fmla="*/ 738 w 740"/>
                    <a:gd name="T13" fmla="*/ 3 h 789"/>
                    <a:gd name="T14" fmla="*/ 736 w 740"/>
                    <a:gd name="T15" fmla="*/ 2 h 789"/>
                    <a:gd name="T16" fmla="*/ 727 w 740"/>
                    <a:gd name="T17" fmla="*/ 0 h 789"/>
                    <a:gd name="T18" fmla="*/ 692 w 740"/>
                    <a:gd name="T19" fmla="*/ 19 h 789"/>
                    <a:gd name="T20" fmla="*/ 666 w 740"/>
                    <a:gd name="T21" fmla="*/ 37 h 789"/>
                    <a:gd name="T22" fmla="*/ 621 w 740"/>
                    <a:gd name="T23" fmla="*/ 103 h 789"/>
                    <a:gd name="T24" fmla="*/ 468 w 740"/>
                    <a:gd name="T25" fmla="*/ 287 h 789"/>
                    <a:gd name="T26" fmla="*/ 370 w 740"/>
                    <a:gd name="T27" fmla="*/ 394 h 789"/>
                    <a:gd name="T28" fmla="*/ 270 w 740"/>
                    <a:gd name="T29" fmla="*/ 500 h 789"/>
                    <a:gd name="T30" fmla="*/ 96 w 740"/>
                    <a:gd name="T31" fmla="*/ 665 h 789"/>
                    <a:gd name="T32" fmla="*/ 33 w 740"/>
                    <a:gd name="T33" fmla="*/ 714 h 789"/>
                    <a:gd name="T34" fmla="*/ 16 w 740"/>
                    <a:gd name="T35" fmla="*/ 741 h 789"/>
                    <a:gd name="T36" fmla="*/ 0 w 740"/>
                    <a:gd name="T37" fmla="*/ 778 h 789"/>
                    <a:gd name="T38" fmla="*/ 3 w 740"/>
                    <a:gd name="T39" fmla="*/ 787 h 789"/>
                    <a:gd name="T40" fmla="*/ 4 w 740"/>
                    <a:gd name="T41" fmla="*/ 788 h 789"/>
                    <a:gd name="T42" fmla="*/ 9 w 740"/>
                    <a:gd name="T43" fmla="*/ 789 h 789"/>
                    <a:gd name="T44" fmla="*/ 33 w 740"/>
                    <a:gd name="T45" fmla="*/ 780 h 789"/>
                    <a:gd name="T46" fmla="*/ 89 w 740"/>
                    <a:gd name="T47" fmla="*/ 743 h 789"/>
                    <a:gd name="T48" fmla="*/ 199 w 740"/>
                    <a:gd name="T49" fmla="*/ 646 h 789"/>
                    <a:gd name="T50" fmla="*/ 336 w 740"/>
                    <a:gd name="T51" fmla="*/ 512 h 789"/>
                    <a:gd name="T52" fmla="*/ 411 w 740"/>
                    <a:gd name="T53" fmla="*/ 433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40" h="789">
                      <a:moveTo>
                        <a:pt x="411" y="433"/>
                      </a:moveTo>
                      <a:lnTo>
                        <a:pt x="484" y="353"/>
                      </a:lnTo>
                      <a:lnTo>
                        <a:pt x="609" y="208"/>
                      </a:lnTo>
                      <a:lnTo>
                        <a:pt x="697" y="91"/>
                      </a:lnTo>
                      <a:lnTo>
                        <a:pt x="732" y="33"/>
                      </a:lnTo>
                      <a:lnTo>
                        <a:pt x="740" y="8"/>
                      </a:lnTo>
                      <a:lnTo>
                        <a:pt x="738" y="3"/>
                      </a:lnTo>
                      <a:lnTo>
                        <a:pt x="736" y="2"/>
                      </a:lnTo>
                      <a:lnTo>
                        <a:pt x="727" y="0"/>
                      </a:lnTo>
                      <a:lnTo>
                        <a:pt x="692" y="19"/>
                      </a:lnTo>
                      <a:lnTo>
                        <a:pt x="666" y="37"/>
                      </a:lnTo>
                      <a:lnTo>
                        <a:pt x="621" y="103"/>
                      </a:lnTo>
                      <a:lnTo>
                        <a:pt x="468" y="287"/>
                      </a:lnTo>
                      <a:lnTo>
                        <a:pt x="370" y="394"/>
                      </a:lnTo>
                      <a:lnTo>
                        <a:pt x="270" y="500"/>
                      </a:lnTo>
                      <a:lnTo>
                        <a:pt x="96" y="665"/>
                      </a:lnTo>
                      <a:lnTo>
                        <a:pt x="33" y="714"/>
                      </a:lnTo>
                      <a:lnTo>
                        <a:pt x="16" y="741"/>
                      </a:lnTo>
                      <a:lnTo>
                        <a:pt x="0" y="778"/>
                      </a:lnTo>
                      <a:lnTo>
                        <a:pt x="3" y="787"/>
                      </a:lnTo>
                      <a:lnTo>
                        <a:pt x="4" y="788"/>
                      </a:lnTo>
                      <a:lnTo>
                        <a:pt x="9" y="789"/>
                      </a:lnTo>
                      <a:lnTo>
                        <a:pt x="33" y="780"/>
                      </a:lnTo>
                      <a:lnTo>
                        <a:pt x="89" y="743"/>
                      </a:lnTo>
                      <a:lnTo>
                        <a:pt x="199" y="646"/>
                      </a:lnTo>
                      <a:lnTo>
                        <a:pt x="336" y="512"/>
                      </a:lnTo>
                      <a:lnTo>
                        <a:pt x="411" y="433"/>
                      </a:lnTo>
                      <a:close/>
                    </a:path>
                  </a:pathLst>
                </a:custGeom>
                <a:solidFill>
                  <a:srgbClr val="4648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Freeform 451"/>
                <p:cNvSpPr>
                  <a:spLocks/>
                </p:cNvSpPr>
                <p:nvPr/>
              </p:nvSpPr>
              <p:spPr bwMode="auto">
                <a:xfrm>
                  <a:off x="2088681" y="2985294"/>
                  <a:ext cx="252413" cy="268288"/>
                </a:xfrm>
                <a:custGeom>
                  <a:avLst/>
                  <a:gdLst>
                    <a:gd name="T0" fmla="*/ 0 w 633"/>
                    <a:gd name="T1" fmla="*/ 677 h 677"/>
                    <a:gd name="T2" fmla="*/ 63 w 633"/>
                    <a:gd name="T3" fmla="*/ 628 h 677"/>
                    <a:gd name="T4" fmla="*/ 237 w 633"/>
                    <a:gd name="T5" fmla="*/ 463 h 677"/>
                    <a:gd name="T6" fmla="*/ 337 w 633"/>
                    <a:gd name="T7" fmla="*/ 357 h 677"/>
                    <a:gd name="T8" fmla="*/ 435 w 633"/>
                    <a:gd name="T9" fmla="*/ 250 h 677"/>
                    <a:gd name="T10" fmla="*/ 588 w 633"/>
                    <a:gd name="T11" fmla="*/ 66 h 677"/>
                    <a:gd name="T12" fmla="*/ 633 w 633"/>
                    <a:gd name="T13" fmla="*/ 0 h 677"/>
                    <a:gd name="T14" fmla="*/ 570 w 633"/>
                    <a:gd name="T15" fmla="*/ 50 h 677"/>
                    <a:gd name="T16" fmla="*/ 396 w 633"/>
                    <a:gd name="T17" fmla="*/ 215 h 677"/>
                    <a:gd name="T18" fmla="*/ 296 w 633"/>
                    <a:gd name="T19" fmla="*/ 320 h 677"/>
                    <a:gd name="T20" fmla="*/ 198 w 633"/>
                    <a:gd name="T21" fmla="*/ 427 h 677"/>
                    <a:gd name="T22" fmla="*/ 46 w 633"/>
                    <a:gd name="T23" fmla="*/ 611 h 677"/>
                    <a:gd name="T24" fmla="*/ 0 w 633"/>
                    <a:gd name="T25" fmla="*/ 677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3" h="677">
                      <a:moveTo>
                        <a:pt x="0" y="677"/>
                      </a:moveTo>
                      <a:lnTo>
                        <a:pt x="63" y="628"/>
                      </a:lnTo>
                      <a:lnTo>
                        <a:pt x="237" y="463"/>
                      </a:lnTo>
                      <a:lnTo>
                        <a:pt x="337" y="357"/>
                      </a:lnTo>
                      <a:lnTo>
                        <a:pt x="435" y="250"/>
                      </a:lnTo>
                      <a:lnTo>
                        <a:pt x="588" y="66"/>
                      </a:lnTo>
                      <a:lnTo>
                        <a:pt x="633" y="0"/>
                      </a:lnTo>
                      <a:lnTo>
                        <a:pt x="570" y="50"/>
                      </a:lnTo>
                      <a:lnTo>
                        <a:pt x="396" y="215"/>
                      </a:lnTo>
                      <a:lnTo>
                        <a:pt x="296" y="320"/>
                      </a:lnTo>
                      <a:lnTo>
                        <a:pt x="198" y="427"/>
                      </a:lnTo>
                      <a:lnTo>
                        <a:pt x="46" y="611"/>
                      </a:lnTo>
                      <a:lnTo>
                        <a:pt x="0" y="677"/>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Freeform 452"/>
                <p:cNvSpPr>
                  <a:spLocks/>
                </p:cNvSpPr>
                <p:nvPr/>
              </p:nvSpPr>
              <p:spPr bwMode="auto">
                <a:xfrm>
                  <a:off x="2088681" y="2985294"/>
                  <a:ext cx="252413" cy="268288"/>
                </a:xfrm>
                <a:custGeom>
                  <a:avLst/>
                  <a:gdLst>
                    <a:gd name="T0" fmla="*/ 0 w 633"/>
                    <a:gd name="T1" fmla="*/ 677 h 677"/>
                    <a:gd name="T2" fmla="*/ 63 w 633"/>
                    <a:gd name="T3" fmla="*/ 628 h 677"/>
                    <a:gd name="T4" fmla="*/ 237 w 633"/>
                    <a:gd name="T5" fmla="*/ 463 h 677"/>
                    <a:gd name="T6" fmla="*/ 337 w 633"/>
                    <a:gd name="T7" fmla="*/ 357 h 677"/>
                    <a:gd name="T8" fmla="*/ 435 w 633"/>
                    <a:gd name="T9" fmla="*/ 250 h 677"/>
                    <a:gd name="T10" fmla="*/ 588 w 633"/>
                    <a:gd name="T11" fmla="*/ 66 h 677"/>
                    <a:gd name="T12" fmla="*/ 633 w 633"/>
                    <a:gd name="T13" fmla="*/ 0 h 677"/>
                    <a:gd name="T14" fmla="*/ 570 w 633"/>
                    <a:gd name="T15" fmla="*/ 50 h 677"/>
                    <a:gd name="T16" fmla="*/ 396 w 633"/>
                    <a:gd name="T17" fmla="*/ 215 h 677"/>
                    <a:gd name="T18" fmla="*/ 296 w 633"/>
                    <a:gd name="T19" fmla="*/ 320 h 677"/>
                    <a:gd name="T20" fmla="*/ 198 w 633"/>
                    <a:gd name="T21" fmla="*/ 427 h 677"/>
                    <a:gd name="T22" fmla="*/ 46 w 633"/>
                    <a:gd name="T23" fmla="*/ 611 h 677"/>
                    <a:gd name="T24" fmla="*/ 0 w 633"/>
                    <a:gd name="T25" fmla="*/ 677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3" h="677">
                      <a:moveTo>
                        <a:pt x="0" y="677"/>
                      </a:moveTo>
                      <a:lnTo>
                        <a:pt x="63" y="628"/>
                      </a:lnTo>
                      <a:lnTo>
                        <a:pt x="237" y="463"/>
                      </a:lnTo>
                      <a:lnTo>
                        <a:pt x="337" y="357"/>
                      </a:lnTo>
                      <a:lnTo>
                        <a:pt x="435" y="250"/>
                      </a:lnTo>
                      <a:lnTo>
                        <a:pt x="588" y="66"/>
                      </a:lnTo>
                      <a:lnTo>
                        <a:pt x="633" y="0"/>
                      </a:lnTo>
                      <a:lnTo>
                        <a:pt x="570" y="50"/>
                      </a:lnTo>
                      <a:lnTo>
                        <a:pt x="396" y="215"/>
                      </a:lnTo>
                      <a:lnTo>
                        <a:pt x="296" y="320"/>
                      </a:lnTo>
                      <a:lnTo>
                        <a:pt x="198" y="427"/>
                      </a:lnTo>
                      <a:lnTo>
                        <a:pt x="46" y="611"/>
                      </a:lnTo>
                      <a:lnTo>
                        <a:pt x="0" y="677"/>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Freeform 453"/>
                <p:cNvSpPr>
                  <a:spLocks/>
                </p:cNvSpPr>
                <p:nvPr/>
              </p:nvSpPr>
              <p:spPr bwMode="auto">
                <a:xfrm>
                  <a:off x="1698156" y="2618581"/>
                  <a:ext cx="655638" cy="649288"/>
                </a:xfrm>
                <a:custGeom>
                  <a:avLst/>
                  <a:gdLst>
                    <a:gd name="T0" fmla="*/ 1648 w 1651"/>
                    <a:gd name="T1" fmla="*/ 851 h 1633"/>
                    <a:gd name="T2" fmla="*/ 1226 w 1651"/>
                    <a:gd name="T3" fmla="*/ 502 h 1633"/>
                    <a:gd name="T4" fmla="*/ 658 w 1651"/>
                    <a:gd name="T5" fmla="*/ 46 h 1633"/>
                    <a:gd name="T6" fmla="*/ 599 w 1651"/>
                    <a:gd name="T7" fmla="*/ 0 h 1633"/>
                    <a:gd name="T8" fmla="*/ 348 w 1651"/>
                    <a:gd name="T9" fmla="*/ 269 h 1633"/>
                    <a:gd name="T10" fmla="*/ 299 w 1651"/>
                    <a:gd name="T11" fmla="*/ 321 h 1633"/>
                    <a:gd name="T12" fmla="*/ 251 w 1651"/>
                    <a:gd name="T13" fmla="*/ 373 h 1633"/>
                    <a:gd name="T14" fmla="*/ 0 w 1651"/>
                    <a:gd name="T15" fmla="*/ 642 h 1633"/>
                    <a:gd name="T16" fmla="*/ 49 w 1651"/>
                    <a:gd name="T17" fmla="*/ 698 h 1633"/>
                    <a:gd name="T18" fmla="*/ 542 w 1651"/>
                    <a:gd name="T19" fmla="*/ 1234 h 1633"/>
                    <a:gd name="T20" fmla="*/ 918 w 1651"/>
                    <a:gd name="T21" fmla="*/ 1631 h 1633"/>
                    <a:gd name="T22" fmla="*/ 919 w 1651"/>
                    <a:gd name="T23" fmla="*/ 1632 h 1633"/>
                    <a:gd name="T24" fmla="*/ 927 w 1651"/>
                    <a:gd name="T25" fmla="*/ 1633 h 1633"/>
                    <a:gd name="T26" fmla="*/ 961 w 1651"/>
                    <a:gd name="T27" fmla="*/ 1616 h 1633"/>
                    <a:gd name="T28" fmla="*/ 987 w 1651"/>
                    <a:gd name="T29" fmla="*/ 1598 h 1633"/>
                    <a:gd name="T30" fmla="*/ 1050 w 1651"/>
                    <a:gd name="T31" fmla="*/ 1549 h 1633"/>
                    <a:gd name="T32" fmla="*/ 1224 w 1651"/>
                    <a:gd name="T33" fmla="*/ 1384 h 1633"/>
                    <a:gd name="T34" fmla="*/ 1324 w 1651"/>
                    <a:gd name="T35" fmla="*/ 1278 h 1633"/>
                    <a:gd name="T36" fmla="*/ 1422 w 1651"/>
                    <a:gd name="T37" fmla="*/ 1171 h 1633"/>
                    <a:gd name="T38" fmla="*/ 1575 w 1651"/>
                    <a:gd name="T39" fmla="*/ 987 h 1633"/>
                    <a:gd name="T40" fmla="*/ 1620 w 1651"/>
                    <a:gd name="T41" fmla="*/ 921 h 1633"/>
                    <a:gd name="T42" fmla="*/ 1637 w 1651"/>
                    <a:gd name="T43" fmla="*/ 893 h 1633"/>
                    <a:gd name="T44" fmla="*/ 1651 w 1651"/>
                    <a:gd name="T45" fmla="*/ 858 h 1633"/>
                    <a:gd name="T46" fmla="*/ 1649 w 1651"/>
                    <a:gd name="T47" fmla="*/ 851 h 1633"/>
                    <a:gd name="T48" fmla="*/ 1648 w 1651"/>
                    <a:gd name="T49" fmla="*/ 851 h 1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1" h="1633">
                      <a:moveTo>
                        <a:pt x="1648" y="851"/>
                      </a:moveTo>
                      <a:lnTo>
                        <a:pt x="1226" y="502"/>
                      </a:lnTo>
                      <a:lnTo>
                        <a:pt x="658" y="46"/>
                      </a:lnTo>
                      <a:lnTo>
                        <a:pt x="599" y="0"/>
                      </a:lnTo>
                      <a:lnTo>
                        <a:pt x="348" y="269"/>
                      </a:lnTo>
                      <a:lnTo>
                        <a:pt x="299" y="321"/>
                      </a:lnTo>
                      <a:lnTo>
                        <a:pt x="251" y="373"/>
                      </a:lnTo>
                      <a:lnTo>
                        <a:pt x="0" y="642"/>
                      </a:lnTo>
                      <a:lnTo>
                        <a:pt x="49" y="698"/>
                      </a:lnTo>
                      <a:lnTo>
                        <a:pt x="542" y="1234"/>
                      </a:lnTo>
                      <a:lnTo>
                        <a:pt x="918" y="1631"/>
                      </a:lnTo>
                      <a:lnTo>
                        <a:pt x="919" y="1632"/>
                      </a:lnTo>
                      <a:lnTo>
                        <a:pt x="927" y="1633"/>
                      </a:lnTo>
                      <a:lnTo>
                        <a:pt x="961" y="1616"/>
                      </a:lnTo>
                      <a:lnTo>
                        <a:pt x="987" y="1598"/>
                      </a:lnTo>
                      <a:lnTo>
                        <a:pt x="1050" y="1549"/>
                      </a:lnTo>
                      <a:lnTo>
                        <a:pt x="1224" y="1384"/>
                      </a:lnTo>
                      <a:lnTo>
                        <a:pt x="1324" y="1278"/>
                      </a:lnTo>
                      <a:lnTo>
                        <a:pt x="1422" y="1171"/>
                      </a:lnTo>
                      <a:lnTo>
                        <a:pt x="1575" y="987"/>
                      </a:lnTo>
                      <a:lnTo>
                        <a:pt x="1620" y="921"/>
                      </a:lnTo>
                      <a:lnTo>
                        <a:pt x="1637" y="893"/>
                      </a:lnTo>
                      <a:lnTo>
                        <a:pt x="1651" y="858"/>
                      </a:lnTo>
                      <a:lnTo>
                        <a:pt x="1649" y="851"/>
                      </a:lnTo>
                      <a:lnTo>
                        <a:pt x="1648" y="851"/>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Freeform 454"/>
                <p:cNvSpPr>
                  <a:spLocks/>
                </p:cNvSpPr>
                <p:nvPr/>
              </p:nvSpPr>
              <p:spPr bwMode="auto">
                <a:xfrm>
                  <a:off x="1698156" y="2620169"/>
                  <a:ext cx="238125" cy="254000"/>
                </a:xfrm>
                <a:custGeom>
                  <a:avLst/>
                  <a:gdLst>
                    <a:gd name="T0" fmla="*/ 599 w 599"/>
                    <a:gd name="T1" fmla="*/ 0 h 641"/>
                    <a:gd name="T2" fmla="*/ 592 w 599"/>
                    <a:gd name="T3" fmla="*/ 1 h 641"/>
                    <a:gd name="T4" fmla="*/ 540 w 599"/>
                    <a:gd name="T5" fmla="*/ 44 h 641"/>
                    <a:gd name="T6" fmla="*/ 403 w 599"/>
                    <a:gd name="T7" fmla="*/ 176 h 641"/>
                    <a:gd name="T8" fmla="*/ 282 w 599"/>
                    <a:gd name="T9" fmla="*/ 304 h 641"/>
                    <a:gd name="T10" fmla="*/ 163 w 599"/>
                    <a:gd name="T11" fmla="*/ 434 h 641"/>
                    <a:gd name="T12" fmla="*/ 40 w 599"/>
                    <a:gd name="T13" fmla="*/ 579 h 641"/>
                    <a:gd name="T14" fmla="*/ 0 w 599"/>
                    <a:gd name="T15" fmla="*/ 633 h 641"/>
                    <a:gd name="T16" fmla="*/ 0 w 599"/>
                    <a:gd name="T17" fmla="*/ 641 h 641"/>
                    <a:gd name="T18" fmla="*/ 7 w 599"/>
                    <a:gd name="T19" fmla="*/ 640 h 641"/>
                    <a:gd name="T20" fmla="*/ 59 w 599"/>
                    <a:gd name="T21" fmla="*/ 597 h 641"/>
                    <a:gd name="T22" fmla="*/ 195 w 599"/>
                    <a:gd name="T23" fmla="*/ 465 h 641"/>
                    <a:gd name="T24" fmla="*/ 317 w 599"/>
                    <a:gd name="T25" fmla="*/ 337 h 641"/>
                    <a:gd name="T26" fmla="*/ 436 w 599"/>
                    <a:gd name="T27" fmla="*/ 207 h 641"/>
                    <a:gd name="T28" fmla="*/ 559 w 599"/>
                    <a:gd name="T29" fmla="*/ 62 h 641"/>
                    <a:gd name="T30" fmla="*/ 598 w 599"/>
                    <a:gd name="T31" fmla="*/ 8 h 641"/>
                    <a:gd name="T32" fmla="*/ 599 w 599"/>
                    <a:gd name="T33" fmla="*/ 0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9" h="641">
                      <a:moveTo>
                        <a:pt x="599" y="0"/>
                      </a:moveTo>
                      <a:lnTo>
                        <a:pt x="592" y="1"/>
                      </a:lnTo>
                      <a:lnTo>
                        <a:pt x="540" y="44"/>
                      </a:lnTo>
                      <a:lnTo>
                        <a:pt x="403" y="176"/>
                      </a:lnTo>
                      <a:lnTo>
                        <a:pt x="282" y="304"/>
                      </a:lnTo>
                      <a:lnTo>
                        <a:pt x="163" y="434"/>
                      </a:lnTo>
                      <a:lnTo>
                        <a:pt x="40" y="579"/>
                      </a:lnTo>
                      <a:lnTo>
                        <a:pt x="0" y="633"/>
                      </a:lnTo>
                      <a:lnTo>
                        <a:pt x="0" y="641"/>
                      </a:lnTo>
                      <a:lnTo>
                        <a:pt x="7" y="640"/>
                      </a:lnTo>
                      <a:lnTo>
                        <a:pt x="59" y="597"/>
                      </a:lnTo>
                      <a:lnTo>
                        <a:pt x="195" y="465"/>
                      </a:lnTo>
                      <a:lnTo>
                        <a:pt x="317" y="337"/>
                      </a:lnTo>
                      <a:lnTo>
                        <a:pt x="436" y="207"/>
                      </a:lnTo>
                      <a:lnTo>
                        <a:pt x="559" y="62"/>
                      </a:lnTo>
                      <a:lnTo>
                        <a:pt x="598" y="8"/>
                      </a:lnTo>
                      <a:lnTo>
                        <a:pt x="599" y="0"/>
                      </a:lnTo>
                      <a:close/>
                    </a:path>
                  </a:pathLst>
                </a:custGeom>
                <a:solidFill>
                  <a:srgbClr val="4648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455"/>
                <p:cNvSpPr>
                  <a:spLocks/>
                </p:cNvSpPr>
                <p:nvPr/>
              </p:nvSpPr>
              <p:spPr bwMode="auto">
                <a:xfrm>
                  <a:off x="-298919" y="773906"/>
                  <a:ext cx="2222500" cy="2087563"/>
                </a:xfrm>
                <a:custGeom>
                  <a:avLst/>
                  <a:gdLst>
                    <a:gd name="T0" fmla="*/ 5481 w 5602"/>
                    <a:gd name="T1" fmla="*/ 4551 h 5259"/>
                    <a:gd name="T2" fmla="*/ 5330 w 5602"/>
                    <a:gd name="T3" fmla="*/ 4451 h 5259"/>
                    <a:gd name="T4" fmla="*/ 5262 w 5602"/>
                    <a:gd name="T5" fmla="*/ 4439 h 5259"/>
                    <a:gd name="T6" fmla="*/ 5173 w 5602"/>
                    <a:gd name="T7" fmla="*/ 4415 h 5259"/>
                    <a:gd name="T8" fmla="*/ 5117 w 5602"/>
                    <a:gd name="T9" fmla="*/ 4349 h 5259"/>
                    <a:gd name="T10" fmla="*/ 5041 w 5602"/>
                    <a:gd name="T11" fmla="*/ 4261 h 5259"/>
                    <a:gd name="T12" fmla="*/ 4823 w 5602"/>
                    <a:gd name="T13" fmla="*/ 4099 h 5259"/>
                    <a:gd name="T14" fmla="*/ 4631 w 5602"/>
                    <a:gd name="T15" fmla="*/ 3951 h 5259"/>
                    <a:gd name="T16" fmla="*/ 3999 w 5602"/>
                    <a:gd name="T17" fmla="*/ 3360 h 5259"/>
                    <a:gd name="T18" fmla="*/ 3074 w 5602"/>
                    <a:gd name="T19" fmla="*/ 2499 h 5259"/>
                    <a:gd name="T20" fmla="*/ 2672 w 5602"/>
                    <a:gd name="T21" fmla="*/ 2115 h 5259"/>
                    <a:gd name="T22" fmla="*/ 2444 w 5602"/>
                    <a:gd name="T23" fmla="*/ 1853 h 5259"/>
                    <a:gd name="T24" fmla="*/ 2218 w 5602"/>
                    <a:gd name="T25" fmla="*/ 1609 h 5259"/>
                    <a:gd name="T26" fmla="*/ 2100 w 5602"/>
                    <a:gd name="T27" fmla="*/ 1515 h 5259"/>
                    <a:gd name="T28" fmla="*/ 1483 w 5602"/>
                    <a:gd name="T29" fmla="*/ 1123 h 5259"/>
                    <a:gd name="T30" fmla="*/ 24 w 5602"/>
                    <a:gd name="T31" fmla="*/ 0 h 5259"/>
                    <a:gd name="T32" fmla="*/ 1177 w 5602"/>
                    <a:gd name="T33" fmla="*/ 1312 h 5259"/>
                    <a:gd name="T34" fmla="*/ 1505 w 5602"/>
                    <a:gd name="T35" fmla="*/ 1764 h 5259"/>
                    <a:gd name="T36" fmla="*/ 1710 w 5602"/>
                    <a:gd name="T37" fmla="*/ 2028 h 5259"/>
                    <a:gd name="T38" fmla="*/ 1900 w 5602"/>
                    <a:gd name="T39" fmla="*/ 2203 h 5259"/>
                    <a:gd name="T40" fmla="*/ 2158 w 5602"/>
                    <a:gd name="T41" fmla="*/ 2396 h 5259"/>
                    <a:gd name="T42" fmla="*/ 2368 w 5602"/>
                    <a:gd name="T43" fmla="*/ 2563 h 5259"/>
                    <a:gd name="T44" fmla="*/ 3022 w 5602"/>
                    <a:gd name="T45" fmla="*/ 3174 h 5259"/>
                    <a:gd name="T46" fmla="*/ 4240 w 5602"/>
                    <a:gd name="T47" fmla="*/ 4312 h 5259"/>
                    <a:gd name="T48" fmla="*/ 4350 w 5602"/>
                    <a:gd name="T49" fmla="*/ 4429 h 5259"/>
                    <a:gd name="T50" fmla="*/ 4512 w 5602"/>
                    <a:gd name="T51" fmla="*/ 4621 h 5259"/>
                    <a:gd name="T52" fmla="*/ 4665 w 5602"/>
                    <a:gd name="T53" fmla="*/ 4779 h 5259"/>
                    <a:gd name="T54" fmla="*/ 4728 w 5602"/>
                    <a:gd name="T55" fmla="*/ 4815 h 5259"/>
                    <a:gd name="T56" fmla="*/ 4787 w 5602"/>
                    <a:gd name="T57" fmla="*/ 4886 h 5259"/>
                    <a:gd name="T58" fmla="*/ 4805 w 5602"/>
                    <a:gd name="T59" fmla="*/ 4969 h 5259"/>
                    <a:gd name="T60" fmla="*/ 4850 w 5602"/>
                    <a:gd name="T61" fmla="*/ 5065 h 5259"/>
                    <a:gd name="T62" fmla="*/ 4971 w 5602"/>
                    <a:gd name="T63" fmla="*/ 5191 h 5259"/>
                    <a:gd name="T64" fmla="*/ 5045 w 5602"/>
                    <a:gd name="T65" fmla="*/ 5259 h 5259"/>
                    <a:gd name="T66" fmla="*/ 5098 w 5602"/>
                    <a:gd name="T67" fmla="*/ 5217 h 5259"/>
                    <a:gd name="T68" fmla="*/ 5336 w 5602"/>
                    <a:gd name="T69" fmla="*/ 4973 h 5259"/>
                    <a:gd name="T70" fmla="*/ 5563 w 5602"/>
                    <a:gd name="T71" fmla="*/ 4719 h 5259"/>
                    <a:gd name="T72" fmla="*/ 5602 w 5602"/>
                    <a:gd name="T73" fmla="*/ 4663 h 5259"/>
                    <a:gd name="T74" fmla="*/ 5529 w 5602"/>
                    <a:gd name="T75" fmla="*/ 4595 h 5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02" h="5259">
                      <a:moveTo>
                        <a:pt x="5529" y="4595"/>
                      </a:moveTo>
                      <a:lnTo>
                        <a:pt x="5481" y="4551"/>
                      </a:lnTo>
                      <a:lnTo>
                        <a:pt x="5394" y="4482"/>
                      </a:lnTo>
                      <a:lnTo>
                        <a:pt x="5330" y="4451"/>
                      </a:lnTo>
                      <a:lnTo>
                        <a:pt x="5296" y="4443"/>
                      </a:lnTo>
                      <a:lnTo>
                        <a:pt x="5262" y="4439"/>
                      </a:lnTo>
                      <a:lnTo>
                        <a:pt x="5212" y="4432"/>
                      </a:lnTo>
                      <a:lnTo>
                        <a:pt x="5173" y="4415"/>
                      </a:lnTo>
                      <a:lnTo>
                        <a:pt x="5138" y="4378"/>
                      </a:lnTo>
                      <a:lnTo>
                        <a:pt x="5117" y="4349"/>
                      </a:lnTo>
                      <a:lnTo>
                        <a:pt x="5096" y="4318"/>
                      </a:lnTo>
                      <a:lnTo>
                        <a:pt x="5041" y="4261"/>
                      </a:lnTo>
                      <a:lnTo>
                        <a:pt x="4928" y="4175"/>
                      </a:lnTo>
                      <a:lnTo>
                        <a:pt x="4823" y="4099"/>
                      </a:lnTo>
                      <a:lnTo>
                        <a:pt x="4726" y="4026"/>
                      </a:lnTo>
                      <a:lnTo>
                        <a:pt x="4631" y="3951"/>
                      </a:lnTo>
                      <a:lnTo>
                        <a:pt x="4603" y="3924"/>
                      </a:lnTo>
                      <a:lnTo>
                        <a:pt x="3999" y="3360"/>
                      </a:lnTo>
                      <a:lnTo>
                        <a:pt x="3385" y="2786"/>
                      </a:lnTo>
                      <a:lnTo>
                        <a:pt x="3074" y="2499"/>
                      </a:lnTo>
                      <a:lnTo>
                        <a:pt x="2731" y="2175"/>
                      </a:lnTo>
                      <a:lnTo>
                        <a:pt x="2672" y="2115"/>
                      </a:lnTo>
                      <a:lnTo>
                        <a:pt x="2549" y="1977"/>
                      </a:lnTo>
                      <a:lnTo>
                        <a:pt x="2444" y="1853"/>
                      </a:lnTo>
                      <a:lnTo>
                        <a:pt x="2340" y="1733"/>
                      </a:lnTo>
                      <a:lnTo>
                        <a:pt x="2218" y="1609"/>
                      </a:lnTo>
                      <a:lnTo>
                        <a:pt x="2153" y="1555"/>
                      </a:lnTo>
                      <a:lnTo>
                        <a:pt x="2100" y="1515"/>
                      </a:lnTo>
                      <a:lnTo>
                        <a:pt x="1874" y="1369"/>
                      </a:lnTo>
                      <a:lnTo>
                        <a:pt x="1483" y="1123"/>
                      </a:lnTo>
                      <a:lnTo>
                        <a:pt x="1402" y="1072"/>
                      </a:lnTo>
                      <a:lnTo>
                        <a:pt x="24" y="0"/>
                      </a:lnTo>
                      <a:lnTo>
                        <a:pt x="0" y="25"/>
                      </a:lnTo>
                      <a:lnTo>
                        <a:pt x="1177" y="1312"/>
                      </a:lnTo>
                      <a:lnTo>
                        <a:pt x="1233" y="1390"/>
                      </a:lnTo>
                      <a:lnTo>
                        <a:pt x="1505" y="1764"/>
                      </a:lnTo>
                      <a:lnTo>
                        <a:pt x="1667" y="1978"/>
                      </a:lnTo>
                      <a:lnTo>
                        <a:pt x="1710" y="2028"/>
                      </a:lnTo>
                      <a:lnTo>
                        <a:pt x="1768" y="2089"/>
                      </a:lnTo>
                      <a:lnTo>
                        <a:pt x="1900" y="2203"/>
                      </a:lnTo>
                      <a:lnTo>
                        <a:pt x="2027" y="2299"/>
                      </a:lnTo>
                      <a:lnTo>
                        <a:pt x="2158" y="2396"/>
                      </a:lnTo>
                      <a:lnTo>
                        <a:pt x="2305" y="2509"/>
                      </a:lnTo>
                      <a:lnTo>
                        <a:pt x="2368" y="2563"/>
                      </a:lnTo>
                      <a:lnTo>
                        <a:pt x="2715" y="2883"/>
                      </a:lnTo>
                      <a:lnTo>
                        <a:pt x="3022" y="3174"/>
                      </a:lnTo>
                      <a:lnTo>
                        <a:pt x="3636" y="3749"/>
                      </a:lnTo>
                      <a:lnTo>
                        <a:pt x="4240" y="4312"/>
                      </a:lnTo>
                      <a:lnTo>
                        <a:pt x="4269" y="4340"/>
                      </a:lnTo>
                      <a:lnTo>
                        <a:pt x="4350" y="4429"/>
                      </a:lnTo>
                      <a:lnTo>
                        <a:pt x="4429" y="4521"/>
                      </a:lnTo>
                      <a:lnTo>
                        <a:pt x="4512" y="4621"/>
                      </a:lnTo>
                      <a:lnTo>
                        <a:pt x="4605" y="4727"/>
                      </a:lnTo>
                      <a:lnTo>
                        <a:pt x="4665" y="4779"/>
                      </a:lnTo>
                      <a:lnTo>
                        <a:pt x="4699" y="4798"/>
                      </a:lnTo>
                      <a:lnTo>
                        <a:pt x="4728" y="4815"/>
                      </a:lnTo>
                      <a:lnTo>
                        <a:pt x="4767" y="4849"/>
                      </a:lnTo>
                      <a:lnTo>
                        <a:pt x="4787" y="4886"/>
                      </a:lnTo>
                      <a:lnTo>
                        <a:pt x="4798" y="4936"/>
                      </a:lnTo>
                      <a:lnTo>
                        <a:pt x="4805" y="4969"/>
                      </a:lnTo>
                      <a:lnTo>
                        <a:pt x="4814" y="5003"/>
                      </a:lnTo>
                      <a:lnTo>
                        <a:pt x="4850" y="5065"/>
                      </a:lnTo>
                      <a:lnTo>
                        <a:pt x="4924" y="5147"/>
                      </a:lnTo>
                      <a:lnTo>
                        <a:pt x="4971" y="5191"/>
                      </a:lnTo>
                      <a:lnTo>
                        <a:pt x="5037" y="5253"/>
                      </a:lnTo>
                      <a:lnTo>
                        <a:pt x="5045" y="5259"/>
                      </a:lnTo>
                      <a:lnTo>
                        <a:pt x="5051" y="5258"/>
                      </a:lnTo>
                      <a:lnTo>
                        <a:pt x="5098" y="5217"/>
                      </a:lnTo>
                      <a:lnTo>
                        <a:pt x="5223" y="5092"/>
                      </a:lnTo>
                      <a:lnTo>
                        <a:pt x="5336" y="4973"/>
                      </a:lnTo>
                      <a:lnTo>
                        <a:pt x="5447" y="4853"/>
                      </a:lnTo>
                      <a:lnTo>
                        <a:pt x="5563" y="4719"/>
                      </a:lnTo>
                      <a:lnTo>
                        <a:pt x="5600" y="4670"/>
                      </a:lnTo>
                      <a:lnTo>
                        <a:pt x="5602" y="4663"/>
                      </a:lnTo>
                      <a:lnTo>
                        <a:pt x="5595" y="4656"/>
                      </a:lnTo>
                      <a:lnTo>
                        <a:pt x="5529" y="4595"/>
                      </a:lnTo>
                      <a:close/>
                    </a:path>
                  </a:pathLst>
                </a:custGeom>
                <a:solidFill>
                  <a:srgbClr val="297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Freeform 456"/>
                <p:cNvSpPr>
                  <a:spLocks/>
                </p:cNvSpPr>
                <p:nvPr/>
              </p:nvSpPr>
              <p:spPr bwMode="auto">
                <a:xfrm>
                  <a:off x="-289394" y="492919"/>
                  <a:ext cx="1073150" cy="1220788"/>
                </a:xfrm>
                <a:custGeom>
                  <a:avLst/>
                  <a:gdLst>
                    <a:gd name="T0" fmla="*/ 0 w 2704"/>
                    <a:gd name="T1" fmla="*/ 708 h 3077"/>
                    <a:gd name="T2" fmla="*/ 436 w 2704"/>
                    <a:gd name="T3" fmla="*/ 456 h 3077"/>
                    <a:gd name="T4" fmla="*/ 1012 w 2704"/>
                    <a:gd name="T5" fmla="*/ 126 h 3077"/>
                    <a:gd name="T6" fmla="*/ 1072 w 2704"/>
                    <a:gd name="T7" fmla="*/ 93 h 3077"/>
                    <a:gd name="T8" fmla="*/ 1195 w 2704"/>
                    <a:gd name="T9" fmla="*/ 43 h 3077"/>
                    <a:gd name="T10" fmla="*/ 1291 w 2704"/>
                    <a:gd name="T11" fmla="*/ 16 h 3077"/>
                    <a:gd name="T12" fmla="*/ 1396 w 2704"/>
                    <a:gd name="T13" fmla="*/ 0 h 3077"/>
                    <a:gd name="T14" fmla="*/ 1505 w 2704"/>
                    <a:gd name="T15" fmla="*/ 0 h 3077"/>
                    <a:gd name="T16" fmla="*/ 1587 w 2704"/>
                    <a:gd name="T17" fmla="*/ 16 h 3077"/>
                    <a:gd name="T18" fmla="*/ 1643 w 2704"/>
                    <a:gd name="T19" fmla="*/ 34 h 3077"/>
                    <a:gd name="T20" fmla="*/ 1699 w 2704"/>
                    <a:gd name="T21" fmla="*/ 60 h 3077"/>
                    <a:gd name="T22" fmla="*/ 1753 w 2704"/>
                    <a:gd name="T23" fmla="*/ 92 h 3077"/>
                    <a:gd name="T24" fmla="*/ 1780 w 2704"/>
                    <a:gd name="T25" fmla="*/ 112 h 3077"/>
                    <a:gd name="T26" fmla="*/ 1892 w 2704"/>
                    <a:gd name="T27" fmla="*/ 202 h 3077"/>
                    <a:gd name="T28" fmla="*/ 2143 w 2704"/>
                    <a:gd name="T29" fmla="*/ 426 h 3077"/>
                    <a:gd name="T30" fmla="*/ 2485 w 2704"/>
                    <a:gd name="T31" fmla="*/ 758 h 3077"/>
                    <a:gd name="T32" fmla="*/ 2577 w 2704"/>
                    <a:gd name="T33" fmla="*/ 856 h 3077"/>
                    <a:gd name="T34" fmla="*/ 2598 w 2704"/>
                    <a:gd name="T35" fmla="*/ 881 h 3077"/>
                    <a:gd name="T36" fmla="*/ 2636 w 2704"/>
                    <a:gd name="T37" fmla="*/ 933 h 3077"/>
                    <a:gd name="T38" fmla="*/ 2665 w 2704"/>
                    <a:gd name="T39" fmla="*/ 999 h 3077"/>
                    <a:gd name="T40" fmla="*/ 2685 w 2704"/>
                    <a:gd name="T41" fmla="*/ 1091 h 3077"/>
                    <a:gd name="T42" fmla="*/ 2687 w 2704"/>
                    <a:gd name="T43" fmla="*/ 1151 h 3077"/>
                    <a:gd name="T44" fmla="*/ 2699 w 2704"/>
                    <a:gd name="T45" fmla="*/ 2200 h 3077"/>
                    <a:gd name="T46" fmla="*/ 2704 w 2704"/>
                    <a:gd name="T47" fmla="*/ 3077 h 3077"/>
                    <a:gd name="T48" fmla="*/ 0 w 2704"/>
                    <a:gd name="T49" fmla="*/ 708 h 3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04" h="3077">
                      <a:moveTo>
                        <a:pt x="0" y="708"/>
                      </a:moveTo>
                      <a:lnTo>
                        <a:pt x="436" y="456"/>
                      </a:lnTo>
                      <a:lnTo>
                        <a:pt x="1012" y="126"/>
                      </a:lnTo>
                      <a:lnTo>
                        <a:pt x="1072" y="93"/>
                      </a:lnTo>
                      <a:lnTo>
                        <a:pt x="1195" y="43"/>
                      </a:lnTo>
                      <a:lnTo>
                        <a:pt x="1291" y="16"/>
                      </a:lnTo>
                      <a:lnTo>
                        <a:pt x="1396" y="0"/>
                      </a:lnTo>
                      <a:lnTo>
                        <a:pt x="1505" y="0"/>
                      </a:lnTo>
                      <a:lnTo>
                        <a:pt x="1587" y="16"/>
                      </a:lnTo>
                      <a:lnTo>
                        <a:pt x="1643" y="34"/>
                      </a:lnTo>
                      <a:lnTo>
                        <a:pt x="1699" y="60"/>
                      </a:lnTo>
                      <a:lnTo>
                        <a:pt x="1753" y="92"/>
                      </a:lnTo>
                      <a:lnTo>
                        <a:pt x="1780" y="112"/>
                      </a:lnTo>
                      <a:lnTo>
                        <a:pt x="1892" y="202"/>
                      </a:lnTo>
                      <a:lnTo>
                        <a:pt x="2143" y="426"/>
                      </a:lnTo>
                      <a:lnTo>
                        <a:pt x="2485" y="758"/>
                      </a:lnTo>
                      <a:lnTo>
                        <a:pt x="2577" y="856"/>
                      </a:lnTo>
                      <a:lnTo>
                        <a:pt x="2598" y="881"/>
                      </a:lnTo>
                      <a:lnTo>
                        <a:pt x="2636" y="933"/>
                      </a:lnTo>
                      <a:lnTo>
                        <a:pt x="2665" y="999"/>
                      </a:lnTo>
                      <a:lnTo>
                        <a:pt x="2685" y="1091"/>
                      </a:lnTo>
                      <a:lnTo>
                        <a:pt x="2687" y="1151"/>
                      </a:lnTo>
                      <a:lnTo>
                        <a:pt x="2699" y="2200"/>
                      </a:lnTo>
                      <a:lnTo>
                        <a:pt x="2704" y="3077"/>
                      </a:lnTo>
                      <a:lnTo>
                        <a:pt x="0" y="708"/>
                      </a:lnTo>
                      <a:close/>
                    </a:path>
                  </a:pathLst>
                </a:custGeom>
                <a:solidFill>
                  <a:srgbClr val="1C71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457"/>
                <p:cNvSpPr>
                  <a:spLocks/>
                </p:cNvSpPr>
                <p:nvPr/>
              </p:nvSpPr>
              <p:spPr bwMode="auto">
                <a:xfrm>
                  <a:off x="-456082" y="778669"/>
                  <a:ext cx="1160463" cy="1038225"/>
                </a:xfrm>
                <a:custGeom>
                  <a:avLst/>
                  <a:gdLst>
                    <a:gd name="T0" fmla="*/ 410 w 2927"/>
                    <a:gd name="T1" fmla="*/ 0 h 2616"/>
                    <a:gd name="T2" fmla="*/ 276 w 2927"/>
                    <a:gd name="T3" fmla="*/ 434 h 2616"/>
                    <a:gd name="T4" fmla="*/ 83 w 2927"/>
                    <a:gd name="T5" fmla="*/ 1058 h 2616"/>
                    <a:gd name="T6" fmla="*/ 60 w 2927"/>
                    <a:gd name="T7" fmla="*/ 1130 h 2616"/>
                    <a:gd name="T8" fmla="*/ 24 w 2927"/>
                    <a:gd name="T9" fmla="*/ 1262 h 2616"/>
                    <a:gd name="T10" fmla="*/ 7 w 2927"/>
                    <a:gd name="T11" fmla="*/ 1359 h 2616"/>
                    <a:gd name="T12" fmla="*/ 0 w 2927"/>
                    <a:gd name="T13" fmla="*/ 1462 h 2616"/>
                    <a:gd name="T14" fmla="*/ 9 w 2927"/>
                    <a:gd name="T15" fmla="*/ 1567 h 2616"/>
                    <a:gd name="T16" fmla="*/ 30 w 2927"/>
                    <a:gd name="T17" fmla="*/ 1645 h 2616"/>
                    <a:gd name="T18" fmla="*/ 52 w 2927"/>
                    <a:gd name="T19" fmla="*/ 1696 h 2616"/>
                    <a:gd name="T20" fmla="*/ 79 w 2927"/>
                    <a:gd name="T21" fmla="*/ 1747 h 2616"/>
                    <a:gd name="T22" fmla="*/ 114 w 2927"/>
                    <a:gd name="T23" fmla="*/ 1796 h 2616"/>
                    <a:gd name="T24" fmla="*/ 135 w 2927"/>
                    <a:gd name="T25" fmla="*/ 1819 h 2616"/>
                    <a:gd name="T26" fmla="*/ 227 w 2927"/>
                    <a:gd name="T27" fmla="*/ 1920 h 2616"/>
                    <a:gd name="T28" fmla="*/ 458 w 2927"/>
                    <a:gd name="T29" fmla="*/ 2143 h 2616"/>
                    <a:gd name="T30" fmla="*/ 793 w 2927"/>
                    <a:gd name="T31" fmla="*/ 2446 h 2616"/>
                    <a:gd name="T32" fmla="*/ 892 w 2927"/>
                    <a:gd name="T33" fmla="*/ 2528 h 2616"/>
                    <a:gd name="T34" fmla="*/ 916 w 2927"/>
                    <a:gd name="T35" fmla="*/ 2546 h 2616"/>
                    <a:gd name="T36" fmla="*/ 968 w 2927"/>
                    <a:gd name="T37" fmla="*/ 2579 h 2616"/>
                    <a:gd name="T38" fmla="*/ 1033 w 2927"/>
                    <a:gd name="T39" fmla="*/ 2603 h 2616"/>
                    <a:gd name="T40" fmla="*/ 1120 w 2927"/>
                    <a:gd name="T41" fmla="*/ 2616 h 2616"/>
                    <a:gd name="T42" fmla="*/ 1177 w 2927"/>
                    <a:gd name="T43" fmla="*/ 2616 h 2616"/>
                    <a:gd name="T44" fmla="*/ 2132 w 2927"/>
                    <a:gd name="T45" fmla="*/ 2592 h 2616"/>
                    <a:gd name="T46" fmla="*/ 2927 w 2927"/>
                    <a:gd name="T47" fmla="*/ 2570 h 2616"/>
                    <a:gd name="T48" fmla="*/ 410 w 2927"/>
                    <a:gd name="T49" fmla="*/ 0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27" h="2616">
                      <a:moveTo>
                        <a:pt x="410" y="0"/>
                      </a:moveTo>
                      <a:lnTo>
                        <a:pt x="276" y="434"/>
                      </a:lnTo>
                      <a:lnTo>
                        <a:pt x="83" y="1058"/>
                      </a:lnTo>
                      <a:lnTo>
                        <a:pt x="60" y="1130"/>
                      </a:lnTo>
                      <a:lnTo>
                        <a:pt x="24" y="1262"/>
                      </a:lnTo>
                      <a:lnTo>
                        <a:pt x="7" y="1359"/>
                      </a:lnTo>
                      <a:lnTo>
                        <a:pt x="0" y="1462"/>
                      </a:lnTo>
                      <a:lnTo>
                        <a:pt x="9" y="1567"/>
                      </a:lnTo>
                      <a:lnTo>
                        <a:pt x="30" y="1645"/>
                      </a:lnTo>
                      <a:lnTo>
                        <a:pt x="52" y="1696"/>
                      </a:lnTo>
                      <a:lnTo>
                        <a:pt x="79" y="1747"/>
                      </a:lnTo>
                      <a:lnTo>
                        <a:pt x="114" y="1796"/>
                      </a:lnTo>
                      <a:lnTo>
                        <a:pt x="135" y="1819"/>
                      </a:lnTo>
                      <a:lnTo>
                        <a:pt x="227" y="1920"/>
                      </a:lnTo>
                      <a:lnTo>
                        <a:pt x="458" y="2143"/>
                      </a:lnTo>
                      <a:lnTo>
                        <a:pt x="793" y="2446"/>
                      </a:lnTo>
                      <a:lnTo>
                        <a:pt x="892" y="2528"/>
                      </a:lnTo>
                      <a:lnTo>
                        <a:pt x="916" y="2546"/>
                      </a:lnTo>
                      <a:lnTo>
                        <a:pt x="968" y="2579"/>
                      </a:lnTo>
                      <a:lnTo>
                        <a:pt x="1033" y="2603"/>
                      </a:lnTo>
                      <a:lnTo>
                        <a:pt x="1120" y="2616"/>
                      </a:lnTo>
                      <a:lnTo>
                        <a:pt x="1177" y="2616"/>
                      </a:lnTo>
                      <a:lnTo>
                        <a:pt x="2132" y="2592"/>
                      </a:lnTo>
                      <a:lnTo>
                        <a:pt x="2927" y="2570"/>
                      </a:lnTo>
                      <a:lnTo>
                        <a:pt x="410" y="0"/>
                      </a:lnTo>
                      <a:close/>
                    </a:path>
                  </a:pathLst>
                </a:custGeom>
                <a:solidFill>
                  <a:srgbClr val="1C71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Freeform 458"/>
                <p:cNvSpPr>
                  <a:spLocks/>
                </p:cNvSpPr>
                <p:nvPr/>
              </p:nvSpPr>
              <p:spPr bwMode="auto">
                <a:xfrm>
                  <a:off x="1040931" y="2010569"/>
                  <a:ext cx="184150" cy="192088"/>
                </a:xfrm>
                <a:custGeom>
                  <a:avLst/>
                  <a:gdLst>
                    <a:gd name="T0" fmla="*/ 465 w 465"/>
                    <a:gd name="T1" fmla="*/ 96 h 483"/>
                    <a:gd name="T2" fmla="*/ 103 w 465"/>
                    <a:gd name="T3" fmla="*/ 483 h 483"/>
                    <a:gd name="T4" fmla="*/ 0 w 465"/>
                    <a:gd name="T5" fmla="*/ 387 h 483"/>
                    <a:gd name="T6" fmla="*/ 362 w 465"/>
                    <a:gd name="T7" fmla="*/ 0 h 483"/>
                    <a:gd name="T8" fmla="*/ 465 w 465"/>
                    <a:gd name="T9" fmla="*/ 96 h 483"/>
                  </a:gdLst>
                  <a:ahLst/>
                  <a:cxnLst>
                    <a:cxn ang="0">
                      <a:pos x="T0" y="T1"/>
                    </a:cxn>
                    <a:cxn ang="0">
                      <a:pos x="T2" y="T3"/>
                    </a:cxn>
                    <a:cxn ang="0">
                      <a:pos x="T4" y="T5"/>
                    </a:cxn>
                    <a:cxn ang="0">
                      <a:pos x="T6" y="T7"/>
                    </a:cxn>
                    <a:cxn ang="0">
                      <a:pos x="T8" y="T9"/>
                    </a:cxn>
                  </a:cxnLst>
                  <a:rect l="0" t="0" r="r" b="b"/>
                  <a:pathLst>
                    <a:path w="465" h="483">
                      <a:moveTo>
                        <a:pt x="465" y="96"/>
                      </a:moveTo>
                      <a:lnTo>
                        <a:pt x="103" y="483"/>
                      </a:lnTo>
                      <a:lnTo>
                        <a:pt x="0" y="387"/>
                      </a:lnTo>
                      <a:lnTo>
                        <a:pt x="362" y="0"/>
                      </a:lnTo>
                      <a:lnTo>
                        <a:pt x="465" y="96"/>
                      </a:lnTo>
                      <a:close/>
                    </a:path>
                  </a:pathLst>
                </a:custGeom>
                <a:solidFill>
                  <a:srgbClr val="6061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459"/>
                <p:cNvSpPr>
                  <a:spLocks/>
                </p:cNvSpPr>
                <p:nvPr/>
              </p:nvSpPr>
              <p:spPr bwMode="auto">
                <a:xfrm>
                  <a:off x="1106018" y="2072481"/>
                  <a:ext cx="163513" cy="171450"/>
                </a:xfrm>
                <a:custGeom>
                  <a:avLst/>
                  <a:gdLst>
                    <a:gd name="T0" fmla="*/ 412 w 412"/>
                    <a:gd name="T1" fmla="*/ 47 h 434"/>
                    <a:gd name="T2" fmla="*/ 50 w 412"/>
                    <a:gd name="T3" fmla="*/ 434 h 434"/>
                    <a:gd name="T4" fmla="*/ 0 w 412"/>
                    <a:gd name="T5" fmla="*/ 387 h 434"/>
                    <a:gd name="T6" fmla="*/ 363 w 412"/>
                    <a:gd name="T7" fmla="*/ 0 h 434"/>
                    <a:gd name="T8" fmla="*/ 412 w 412"/>
                    <a:gd name="T9" fmla="*/ 47 h 434"/>
                  </a:gdLst>
                  <a:ahLst/>
                  <a:cxnLst>
                    <a:cxn ang="0">
                      <a:pos x="T0" y="T1"/>
                    </a:cxn>
                    <a:cxn ang="0">
                      <a:pos x="T2" y="T3"/>
                    </a:cxn>
                    <a:cxn ang="0">
                      <a:pos x="T4" y="T5"/>
                    </a:cxn>
                    <a:cxn ang="0">
                      <a:pos x="T6" y="T7"/>
                    </a:cxn>
                    <a:cxn ang="0">
                      <a:pos x="T8" y="T9"/>
                    </a:cxn>
                  </a:cxnLst>
                  <a:rect l="0" t="0" r="r" b="b"/>
                  <a:pathLst>
                    <a:path w="412" h="434">
                      <a:moveTo>
                        <a:pt x="412" y="47"/>
                      </a:moveTo>
                      <a:lnTo>
                        <a:pt x="50" y="434"/>
                      </a:lnTo>
                      <a:lnTo>
                        <a:pt x="0" y="387"/>
                      </a:lnTo>
                      <a:lnTo>
                        <a:pt x="363" y="0"/>
                      </a:lnTo>
                      <a:lnTo>
                        <a:pt x="412" y="47"/>
                      </a:lnTo>
                      <a:close/>
                    </a:path>
                  </a:pathLst>
                </a:custGeom>
                <a:solidFill>
                  <a:srgbClr val="6061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Freeform 460"/>
                <p:cNvSpPr>
                  <a:spLocks/>
                </p:cNvSpPr>
                <p:nvPr/>
              </p:nvSpPr>
              <p:spPr bwMode="auto">
                <a:xfrm>
                  <a:off x="1147293" y="2110581"/>
                  <a:ext cx="163513" cy="173038"/>
                </a:xfrm>
                <a:custGeom>
                  <a:avLst/>
                  <a:gdLst>
                    <a:gd name="T0" fmla="*/ 412 w 412"/>
                    <a:gd name="T1" fmla="*/ 47 h 435"/>
                    <a:gd name="T2" fmla="*/ 50 w 412"/>
                    <a:gd name="T3" fmla="*/ 435 h 435"/>
                    <a:gd name="T4" fmla="*/ 0 w 412"/>
                    <a:gd name="T5" fmla="*/ 389 h 435"/>
                    <a:gd name="T6" fmla="*/ 362 w 412"/>
                    <a:gd name="T7" fmla="*/ 0 h 435"/>
                    <a:gd name="T8" fmla="*/ 412 w 412"/>
                    <a:gd name="T9" fmla="*/ 47 h 435"/>
                  </a:gdLst>
                  <a:ahLst/>
                  <a:cxnLst>
                    <a:cxn ang="0">
                      <a:pos x="T0" y="T1"/>
                    </a:cxn>
                    <a:cxn ang="0">
                      <a:pos x="T2" y="T3"/>
                    </a:cxn>
                    <a:cxn ang="0">
                      <a:pos x="T4" y="T5"/>
                    </a:cxn>
                    <a:cxn ang="0">
                      <a:pos x="T6" y="T7"/>
                    </a:cxn>
                    <a:cxn ang="0">
                      <a:pos x="T8" y="T9"/>
                    </a:cxn>
                  </a:cxnLst>
                  <a:rect l="0" t="0" r="r" b="b"/>
                  <a:pathLst>
                    <a:path w="412" h="435">
                      <a:moveTo>
                        <a:pt x="412" y="47"/>
                      </a:moveTo>
                      <a:lnTo>
                        <a:pt x="50" y="435"/>
                      </a:lnTo>
                      <a:lnTo>
                        <a:pt x="0" y="389"/>
                      </a:lnTo>
                      <a:lnTo>
                        <a:pt x="362" y="0"/>
                      </a:lnTo>
                      <a:lnTo>
                        <a:pt x="412" y="47"/>
                      </a:lnTo>
                      <a:close/>
                    </a:path>
                  </a:pathLst>
                </a:custGeom>
                <a:solidFill>
                  <a:srgbClr val="6061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461"/>
                <p:cNvSpPr>
                  <a:spLocks/>
                </p:cNvSpPr>
                <p:nvPr/>
              </p:nvSpPr>
              <p:spPr bwMode="auto">
                <a:xfrm>
                  <a:off x="1188568" y="2148681"/>
                  <a:ext cx="163513" cy="173038"/>
                </a:xfrm>
                <a:custGeom>
                  <a:avLst/>
                  <a:gdLst>
                    <a:gd name="T0" fmla="*/ 412 w 412"/>
                    <a:gd name="T1" fmla="*/ 47 h 434"/>
                    <a:gd name="T2" fmla="*/ 49 w 412"/>
                    <a:gd name="T3" fmla="*/ 434 h 434"/>
                    <a:gd name="T4" fmla="*/ 0 w 412"/>
                    <a:gd name="T5" fmla="*/ 387 h 434"/>
                    <a:gd name="T6" fmla="*/ 362 w 412"/>
                    <a:gd name="T7" fmla="*/ 0 h 434"/>
                    <a:gd name="T8" fmla="*/ 412 w 412"/>
                    <a:gd name="T9" fmla="*/ 47 h 434"/>
                  </a:gdLst>
                  <a:ahLst/>
                  <a:cxnLst>
                    <a:cxn ang="0">
                      <a:pos x="T0" y="T1"/>
                    </a:cxn>
                    <a:cxn ang="0">
                      <a:pos x="T2" y="T3"/>
                    </a:cxn>
                    <a:cxn ang="0">
                      <a:pos x="T4" y="T5"/>
                    </a:cxn>
                    <a:cxn ang="0">
                      <a:pos x="T6" y="T7"/>
                    </a:cxn>
                    <a:cxn ang="0">
                      <a:pos x="T8" y="T9"/>
                    </a:cxn>
                  </a:cxnLst>
                  <a:rect l="0" t="0" r="r" b="b"/>
                  <a:pathLst>
                    <a:path w="412" h="434">
                      <a:moveTo>
                        <a:pt x="412" y="47"/>
                      </a:moveTo>
                      <a:lnTo>
                        <a:pt x="49" y="434"/>
                      </a:lnTo>
                      <a:lnTo>
                        <a:pt x="0" y="387"/>
                      </a:lnTo>
                      <a:lnTo>
                        <a:pt x="362" y="0"/>
                      </a:lnTo>
                      <a:lnTo>
                        <a:pt x="412" y="47"/>
                      </a:lnTo>
                      <a:close/>
                    </a:path>
                  </a:pathLst>
                </a:custGeom>
                <a:solidFill>
                  <a:srgbClr val="6061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Freeform 462"/>
                <p:cNvSpPr>
                  <a:spLocks/>
                </p:cNvSpPr>
                <p:nvPr/>
              </p:nvSpPr>
              <p:spPr bwMode="auto">
                <a:xfrm>
                  <a:off x="1229843" y="2186781"/>
                  <a:ext cx="163513" cy="173038"/>
                </a:xfrm>
                <a:custGeom>
                  <a:avLst/>
                  <a:gdLst>
                    <a:gd name="T0" fmla="*/ 412 w 412"/>
                    <a:gd name="T1" fmla="*/ 47 h 434"/>
                    <a:gd name="T2" fmla="*/ 49 w 412"/>
                    <a:gd name="T3" fmla="*/ 434 h 434"/>
                    <a:gd name="T4" fmla="*/ 0 w 412"/>
                    <a:gd name="T5" fmla="*/ 388 h 434"/>
                    <a:gd name="T6" fmla="*/ 361 w 412"/>
                    <a:gd name="T7" fmla="*/ 0 h 434"/>
                    <a:gd name="T8" fmla="*/ 412 w 412"/>
                    <a:gd name="T9" fmla="*/ 47 h 434"/>
                  </a:gdLst>
                  <a:ahLst/>
                  <a:cxnLst>
                    <a:cxn ang="0">
                      <a:pos x="T0" y="T1"/>
                    </a:cxn>
                    <a:cxn ang="0">
                      <a:pos x="T2" y="T3"/>
                    </a:cxn>
                    <a:cxn ang="0">
                      <a:pos x="T4" y="T5"/>
                    </a:cxn>
                    <a:cxn ang="0">
                      <a:pos x="T6" y="T7"/>
                    </a:cxn>
                    <a:cxn ang="0">
                      <a:pos x="T8" y="T9"/>
                    </a:cxn>
                  </a:cxnLst>
                  <a:rect l="0" t="0" r="r" b="b"/>
                  <a:pathLst>
                    <a:path w="412" h="434">
                      <a:moveTo>
                        <a:pt x="412" y="47"/>
                      </a:moveTo>
                      <a:lnTo>
                        <a:pt x="49" y="434"/>
                      </a:lnTo>
                      <a:lnTo>
                        <a:pt x="0" y="388"/>
                      </a:lnTo>
                      <a:lnTo>
                        <a:pt x="361" y="0"/>
                      </a:lnTo>
                      <a:lnTo>
                        <a:pt x="412" y="47"/>
                      </a:lnTo>
                      <a:close/>
                    </a:path>
                  </a:pathLst>
                </a:custGeom>
                <a:solidFill>
                  <a:srgbClr val="6061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Freeform 463"/>
                <p:cNvSpPr>
                  <a:spLocks/>
                </p:cNvSpPr>
                <p:nvPr/>
              </p:nvSpPr>
              <p:spPr bwMode="auto">
                <a:xfrm>
                  <a:off x="1271118" y="2224881"/>
                  <a:ext cx="163513" cy="173038"/>
                </a:xfrm>
                <a:custGeom>
                  <a:avLst/>
                  <a:gdLst>
                    <a:gd name="T0" fmla="*/ 412 w 412"/>
                    <a:gd name="T1" fmla="*/ 47 h 434"/>
                    <a:gd name="T2" fmla="*/ 51 w 412"/>
                    <a:gd name="T3" fmla="*/ 434 h 434"/>
                    <a:gd name="T4" fmla="*/ 0 w 412"/>
                    <a:gd name="T5" fmla="*/ 388 h 434"/>
                    <a:gd name="T6" fmla="*/ 363 w 412"/>
                    <a:gd name="T7" fmla="*/ 0 h 434"/>
                    <a:gd name="T8" fmla="*/ 412 w 412"/>
                    <a:gd name="T9" fmla="*/ 47 h 434"/>
                  </a:gdLst>
                  <a:ahLst/>
                  <a:cxnLst>
                    <a:cxn ang="0">
                      <a:pos x="T0" y="T1"/>
                    </a:cxn>
                    <a:cxn ang="0">
                      <a:pos x="T2" y="T3"/>
                    </a:cxn>
                    <a:cxn ang="0">
                      <a:pos x="T4" y="T5"/>
                    </a:cxn>
                    <a:cxn ang="0">
                      <a:pos x="T6" y="T7"/>
                    </a:cxn>
                    <a:cxn ang="0">
                      <a:pos x="T8" y="T9"/>
                    </a:cxn>
                  </a:cxnLst>
                  <a:rect l="0" t="0" r="r" b="b"/>
                  <a:pathLst>
                    <a:path w="412" h="434">
                      <a:moveTo>
                        <a:pt x="412" y="47"/>
                      </a:moveTo>
                      <a:lnTo>
                        <a:pt x="51" y="434"/>
                      </a:lnTo>
                      <a:lnTo>
                        <a:pt x="0" y="388"/>
                      </a:lnTo>
                      <a:lnTo>
                        <a:pt x="363" y="0"/>
                      </a:lnTo>
                      <a:lnTo>
                        <a:pt x="412" y="47"/>
                      </a:lnTo>
                      <a:close/>
                    </a:path>
                  </a:pathLst>
                </a:custGeom>
                <a:solidFill>
                  <a:srgbClr val="6061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Freeform 464"/>
                <p:cNvSpPr>
                  <a:spLocks/>
                </p:cNvSpPr>
                <p:nvPr/>
              </p:nvSpPr>
              <p:spPr bwMode="auto">
                <a:xfrm>
                  <a:off x="2272831" y="3151981"/>
                  <a:ext cx="812800" cy="792163"/>
                </a:xfrm>
                <a:custGeom>
                  <a:avLst/>
                  <a:gdLst>
                    <a:gd name="T0" fmla="*/ 1037 w 2050"/>
                    <a:gd name="T1" fmla="*/ 209 h 1995"/>
                    <a:gd name="T2" fmla="*/ 950 w 2050"/>
                    <a:gd name="T3" fmla="*/ 135 h 1995"/>
                    <a:gd name="T4" fmla="*/ 789 w 2050"/>
                    <a:gd name="T5" fmla="*/ 0 h 1995"/>
                    <a:gd name="T6" fmla="*/ 791 w 2050"/>
                    <a:gd name="T7" fmla="*/ 5 h 1995"/>
                    <a:gd name="T8" fmla="*/ 783 w 2050"/>
                    <a:gd name="T9" fmla="*/ 31 h 1995"/>
                    <a:gd name="T10" fmla="*/ 745 w 2050"/>
                    <a:gd name="T11" fmla="*/ 95 h 1995"/>
                    <a:gd name="T12" fmla="*/ 649 w 2050"/>
                    <a:gd name="T13" fmla="*/ 219 h 1995"/>
                    <a:gd name="T14" fmla="*/ 516 w 2050"/>
                    <a:gd name="T15" fmla="*/ 376 h 1995"/>
                    <a:gd name="T16" fmla="*/ 437 w 2050"/>
                    <a:gd name="T17" fmla="*/ 461 h 1995"/>
                    <a:gd name="T18" fmla="*/ 358 w 2050"/>
                    <a:gd name="T19" fmla="*/ 545 h 1995"/>
                    <a:gd name="T20" fmla="*/ 210 w 2050"/>
                    <a:gd name="T21" fmla="*/ 689 h 1995"/>
                    <a:gd name="T22" fmla="*/ 92 w 2050"/>
                    <a:gd name="T23" fmla="*/ 793 h 1995"/>
                    <a:gd name="T24" fmla="*/ 33 w 2050"/>
                    <a:gd name="T25" fmla="*/ 834 h 1995"/>
                    <a:gd name="T26" fmla="*/ 7 w 2050"/>
                    <a:gd name="T27" fmla="*/ 845 h 1995"/>
                    <a:gd name="T28" fmla="*/ 0 w 2050"/>
                    <a:gd name="T29" fmla="*/ 843 h 1995"/>
                    <a:gd name="T30" fmla="*/ 145 w 2050"/>
                    <a:gd name="T31" fmla="*/ 995 h 1995"/>
                    <a:gd name="T32" fmla="*/ 226 w 2050"/>
                    <a:gd name="T33" fmla="*/ 1077 h 1995"/>
                    <a:gd name="T34" fmla="*/ 414 w 2050"/>
                    <a:gd name="T35" fmla="*/ 1267 h 1995"/>
                    <a:gd name="T36" fmla="*/ 725 w 2050"/>
                    <a:gd name="T37" fmla="*/ 1562 h 1995"/>
                    <a:gd name="T38" fmla="*/ 876 w 2050"/>
                    <a:gd name="T39" fmla="*/ 1683 h 1995"/>
                    <a:gd name="T40" fmla="*/ 973 w 2050"/>
                    <a:gd name="T41" fmla="*/ 1746 h 1995"/>
                    <a:gd name="T42" fmla="*/ 1020 w 2050"/>
                    <a:gd name="T43" fmla="*/ 1771 h 1995"/>
                    <a:gd name="T44" fmla="*/ 1112 w 2050"/>
                    <a:gd name="T45" fmla="*/ 1816 h 1995"/>
                    <a:gd name="T46" fmla="*/ 1298 w 2050"/>
                    <a:gd name="T47" fmla="*/ 1894 h 1995"/>
                    <a:gd name="T48" fmla="*/ 1466 w 2050"/>
                    <a:gd name="T49" fmla="*/ 1954 h 1995"/>
                    <a:gd name="T50" fmla="*/ 1589 w 2050"/>
                    <a:gd name="T51" fmla="*/ 1989 h 1995"/>
                    <a:gd name="T52" fmla="*/ 1622 w 2050"/>
                    <a:gd name="T53" fmla="*/ 1994 h 1995"/>
                    <a:gd name="T54" fmla="*/ 1643 w 2050"/>
                    <a:gd name="T55" fmla="*/ 1995 h 1995"/>
                    <a:gd name="T56" fmla="*/ 1660 w 2050"/>
                    <a:gd name="T57" fmla="*/ 1993 h 1995"/>
                    <a:gd name="T58" fmla="*/ 1672 w 2050"/>
                    <a:gd name="T59" fmla="*/ 1991 h 1995"/>
                    <a:gd name="T60" fmla="*/ 1687 w 2050"/>
                    <a:gd name="T61" fmla="*/ 1985 h 1995"/>
                    <a:gd name="T62" fmla="*/ 1701 w 2050"/>
                    <a:gd name="T63" fmla="*/ 1978 h 1995"/>
                    <a:gd name="T64" fmla="*/ 1712 w 2050"/>
                    <a:gd name="T65" fmla="*/ 1971 h 1995"/>
                    <a:gd name="T66" fmla="*/ 1749 w 2050"/>
                    <a:gd name="T67" fmla="*/ 1946 h 1995"/>
                    <a:gd name="T68" fmla="*/ 1839 w 2050"/>
                    <a:gd name="T69" fmla="*/ 1867 h 1995"/>
                    <a:gd name="T70" fmla="*/ 1887 w 2050"/>
                    <a:gd name="T71" fmla="*/ 1816 h 1995"/>
                    <a:gd name="T72" fmla="*/ 1935 w 2050"/>
                    <a:gd name="T73" fmla="*/ 1763 h 1995"/>
                    <a:gd name="T74" fmla="*/ 2007 w 2050"/>
                    <a:gd name="T75" fmla="*/ 1669 h 1995"/>
                    <a:gd name="T76" fmla="*/ 2030 w 2050"/>
                    <a:gd name="T77" fmla="*/ 1631 h 1995"/>
                    <a:gd name="T78" fmla="*/ 2037 w 2050"/>
                    <a:gd name="T79" fmla="*/ 1619 h 1995"/>
                    <a:gd name="T80" fmla="*/ 2042 w 2050"/>
                    <a:gd name="T81" fmla="*/ 1605 h 1995"/>
                    <a:gd name="T82" fmla="*/ 2049 w 2050"/>
                    <a:gd name="T83" fmla="*/ 1588 h 1995"/>
                    <a:gd name="T84" fmla="*/ 2049 w 2050"/>
                    <a:gd name="T85" fmla="*/ 1578 h 1995"/>
                    <a:gd name="T86" fmla="*/ 2050 w 2050"/>
                    <a:gd name="T87" fmla="*/ 1560 h 1995"/>
                    <a:gd name="T88" fmla="*/ 2047 w 2050"/>
                    <a:gd name="T89" fmla="*/ 1540 h 1995"/>
                    <a:gd name="T90" fmla="*/ 2039 w 2050"/>
                    <a:gd name="T91" fmla="*/ 1507 h 1995"/>
                    <a:gd name="T92" fmla="*/ 1995 w 2050"/>
                    <a:gd name="T93" fmla="*/ 1386 h 1995"/>
                    <a:gd name="T94" fmla="*/ 1925 w 2050"/>
                    <a:gd name="T95" fmla="*/ 1223 h 1995"/>
                    <a:gd name="T96" fmla="*/ 1835 w 2050"/>
                    <a:gd name="T97" fmla="*/ 1043 h 1995"/>
                    <a:gd name="T98" fmla="*/ 1784 w 2050"/>
                    <a:gd name="T99" fmla="*/ 954 h 1995"/>
                    <a:gd name="T100" fmla="*/ 1756 w 2050"/>
                    <a:gd name="T101" fmla="*/ 909 h 1995"/>
                    <a:gd name="T102" fmla="*/ 1686 w 2050"/>
                    <a:gd name="T103" fmla="*/ 816 h 1995"/>
                    <a:gd name="T104" fmla="*/ 1555 w 2050"/>
                    <a:gd name="T105" fmla="*/ 672 h 1995"/>
                    <a:gd name="T106" fmla="*/ 1240 w 2050"/>
                    <a:gd name="T107" fmla="*/ 382 h 1995"/>
                    <a:gd name="T108" fmla="*/ 1037 w 2050"/>
                    <a:gd name="T109" fmla="*/ 209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50" h="1995">
                      <a:moveTo>
                        <a:pt x="1037" y="209"/>
                      </a:moveTo>
                      <a:lnTo>
                        <a:pt x="950" y="135"/>
                      </a:lnTo>
                      <a:lnTo>
                        <a:pt x="789" y="0"/>
                      </a:lnTo>
                      <a:lnTo>
                        <a:pt x="791" y="5"/>
                      </a:lnTo>
                      <a:lnTo>
                        <a:pt x="783" y="31"/>
                      </a:lnTo>
                      <a:lnTo>
                        <a:pt x="745" y="95"/>
                      </a:lnTo>
                      <a:lnTo>
                        <a:pt x="649" y="219"/>
                      </a:lnTo>
                      <a:lnTo>
                        <a:pt x="516" y="376"/>
                      </a:lnTo>
                      <a:lnTo>
                        <a:pt x="437" y="461"/>
                      </a:lnTo>
                      <a:lnTo>
                        <a:pt x="358" y="545"/>
                      </a:lnTo>
                      <a:lnTo>
                        <a:pt x="210" y="689"/>
                      </a:lnTo>
                      <a:lnTo>
                        <a:pt x="92" y="793"/>
                      </a:lnTo>
                      <a:lnTo>
                        <a:pt x="33" y="834"/>
                      </a:lnTo>
                      <a:lnTo>
                        <a:pt x="7" y="845"/>
                      </a:lnTo>
                      <a:lnTo>
                        <a:pt x="0" y="843"/>
                      </a:lnTo>
                      <a:lnTo>
                        <a:pt x="145" y="995"/>
                      </a:lnTo>
                      <a:lnTo>
                        <a:pt x="226" y="1077"/>
                      </a:lnTo>
                      <a:lnTo>
                        <a:pt x="414" y="1267"/>
                      </a:lnTo>
                      <a:lnTo>
                        <a:pt x="725" y="1562"/>
                      </a:lnTo>
                      <a:lnTo>
                        <a:pt x="876" y="1683"/>
                      </a:lnTo>
                      <a:lnTo>
                        <a:pt x="973" y="1746"/>
                      </a:lnTo>
                      <a:lnTo>
                        <a:pt x="1020" y="1771"/>
                      </a:lnTo>
                      <a:lnTo>
                        <a:pt x="1112" y="1816"/>
                      </a:lnTo>
                      <a:lnTo>
                        <a:pt x="1298" y="1894"/>
                      </a:lnTo>
                      <a:lnTo>
                        <a:pt x="1466" y="1954"/>
                      </a:lnTo>
                      <a:lnTo>
                        <a:pt x="1589" y="1989"/>
                      </a:lnTo>
                      <a:lnTo>
                        <a:pt x="1622" y="1994"/>
                      </a:lnTo>
                      <a:lnTo>
                        <a:pt x="1643" y="1995"/>
                      </a:lnTo>
                      <a:lnTo>
                        <a:pt x="1660" y="1993"/>
                      </a:lnTo>
                      <a:lnTo>
                        <a:pt x="1672" y="1991"/>
                      </a:lnTo>
                      <a:lnTo>
                        <a:pt x="1687" y="1985"/>
                      </a:lnTo>
                      <a:lnTo>
                        <a:pt x="1701" y="1978"/>
                      </a:lnTo>
                      <a:lnTo>
                        <a:pt x="1712" y="1971"/>
                      </a:lnTo>
                      <a:lnTo>
                        <a:pt x="1749" y="1946"/>
                      </a:lnTo>
                      <a:lnTo>
                        <a:pt x="1839" y="1867"/>
                      </a:lnTo>
                      <a:lnTo>
                        <a:pt x="1887" y="1816"/>
                      </a:lnTo>
                      <a:lnTo>
                        <a:pt x="1935" y="1763"/>
                      </a:lnTo>
                      <a:lnTo>
                        <a:pt x="2007" y="1669"/>
                      </a:lnTo>
                      <a:lnTo>
                        <a:pt x="2030" y="1631"/>
                      </a:lnTo>
                      <a:lnTo>
                        <a:pt x="2037" y="1619"/>
                      </a:lnTo>
                      <a:lnTo>
                        <a:pt x="2042" y="1605"/>
                      </a:lnTo>
                      <a:lnTo>
                        <a:pt x="2049" y="1588"/>
                      </a:lnTo>
                      <a:lnTo>
                        <a:pt x="2049" y="1578"/>
                      </a:lnTo>
                      <a:lnTo>
                        <a:pt x="2050" y="1560"/>
                      </a:lnTo>
                      <a:lnTo>
                        <a:pt x="2047" y="1540"/>
                      </a:lnTo>
                      <a:lnTo>
                        <a:pt x="2039" y="1507"/>
                      </a:lnTo>
                      <a:lnTo>
                        <a:pt x="1995" y="1386"/>
                      </a:lnTo>
                      <a:lnTo>
                        <a:pt x="1925" y="1223"/>
                      </a:lnTo>
                      <a:lnTo>
                        <a:pt x="1835" y="1043"/>
                      </a:lnTo>
                      <a:lnTo>
                        <a:pt x="1784" y="954"/>
                      </a:lnTo>
                      <a:lnTo>
                        <a:pt x="1756" y="909"/>
                      </a:lnTo>
                      <a:lnTo>
                        <a:pt x="1686" y="816"/>
                      </a:lnTo>
                      <a:lnTo>
                        <a:pt x="1555" y="672"/>
                      </a:lnTo>
                      <a:lnTo>
                        <a:pt x="1240" y="382"/>
                      </a:lnTo>
                      <a:lnTo>
                        <a:pt x="1037" y="209"/>
                      </a:lnTo>
                      <a:close/>
                    </a:path>
                  </a:pathLst>
                </a:custGeom>
                <a:solidFill>
                  <a:srgbClr val="ABB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Freeform 465"/>
                <p:cNvSpPr>
                  <a:spLocks/>
                </p:cNvSpPr>
                <p:nvPr/>
              </p:nvSpPr>
              <p:spPr bwMode="auto">
                <a:xfrm>
                  <a:off x="-456082" y="778669"/>
                  <a:ext cx="1160463" cy="1038225"/>
                </a:xfrm>
                <a:custGeom>
                  <a:avLst/>
                  <a:gdLst>
                    <a:gd name="T0" fmla="*/ 1208 w 2927"/>
                    <a:gd name="T1" fmla="*/ 2612 h 2616"/>
                    <a:gd name="T2" fmla="*/ 1151 w 2927"/>
                    <a:gd name="T3" fmla="*/ 2611 h 2616"/>
                    <a:gd name="T4" fmla="*/ 1064 w 2927"/>
                    <a:gd name="T5" fmla="*/ 2598 h 2616"/>
                    <a:gd name="T6" fmla="*/ 999 w 2927"/>
                    <a:gd name="T7" fmla="*/ 2575 h 2616"/>
                    <a:gd name="T8" fmla="*/ 949 w 2927"/>
                    <a:gd name="T9" fmla="*/ 2541 h 2616"/>
                    <a:gd name="T10" fmla="*/ 924 w 2927"/>
                    <a:gd name="T11" fmla="*/ 2523 h 2616"/>
                    <a:gd name="T12" fmla="*/ 824 w 2927"/>
                    <a:gd name="T13" fmla="*/ 2441 h 2616"/>
                    <a:gd name="T14" fmla="*/ 489 w 2927"/>
                    <a:gd name="T15" fmla="*/ 2138 h 2616"/>
                    <a:gd name="T16" fmla="*/ 259 w 2927"/>
                    <a:gd name="T17" fmla="*/ 1915 h 2616"/>
                    <a:gd name="T18" fmla="*/ 166 w 2927"/>
                    <a:gd name="T19" fmla="*/ 1816 h 2616"/>
                    <a:gd name="T20" fmla="*/ 145 w 2927"/>
                    <a:gd name="T21" fmla="*/ 1791 h 2616"/>
                    <a:gd name="T22" fmla="*/ 110 w 2927"/>
                    <a:gd name="T23" fmla="*/ 1742 h 2616"/>
                    <a:gd name="T24" fmla="*/ 83 w 2927"/>
                    <a:gd name="T25" fmla="*/ 1691 h 2616"/>
                    <a:gd name="T26" fmla="*/ 63 w 2927"/>
                    <a:gd name="T27" fmla="*/ 1639 h 2616"/>
                    <a:gd name="T28" fmla="*/ 42 w 2927"/>
                    <a:gd name="T29" fmla="*/ 1562 h 2616"/>
                    <a:gd name="T30" fmla="*/ 31 w 2927"/>
                    <a:gd name="T31" fmla="*/ 1457 h 2616"/>
                    <a:gd name="T32" fmla="*/ 38 w 2927"/>
                    <a:gd name="T33" fmla="*/ 1356 h 2616"/>
                    <a:gd name="T34" fmla="*/ 56 w 2927"/>
                    <a:gd name="T35" fmla="*/ 1258 h 2616"/>
                    <a:gd name="T36" fmla="*/ 92 w 2927"/>
                    <a:gd name="T37" fmla="*/ 1125 h 2616"/>
                    <a:gd name="T38" fmla="*/ 114 w 2927"/>
                    <a:gd name="T39" fmla="*/ 1054 h 2616"/>
                    <a:gd name="T40" fmla="*/ 278 w 2927"/>
                    <a:gd name="T41" fmla="*/ 529 h 2616"/>
                    <a:gd name="T42" fmla="*/ 433 w 2927"/>
                    <a:gd name="T43" fmla="*/ 24 h 2616"/>
                    <a:gd name="T44" fmla="*/ 410 w 2927"/>
                    <a:gd name="T45" fmla="*/ 0 h 2616"/>
                    <a:gd name="T46" fmla="*/ 276 w 2927"/>
                    <a:gd name="T47" fmla="*/ 434 h 2616"/>
                    <a:gd name="T48" fmla="*/ 83 w 2927"/>
                    <a:gd name="T49" fmla="*/ 1058 h 2616"/>
                    <a:gd name="T50" fmla="*/ 60 w 2927"/>
                    <a:gd name="T51" fmla="*/ 1130 h 2616"/>
                    <a:gd name="T52" fmla="*/ 24 w 2927"/>
                    <a:gd name="T53" fmla="*/ 1262 h 2616"/>
                    <a:gd name="T54" fmla="*/ 7 w 2927"/>
                    <a:gd name="T55" fmla="*/ 1359 h 2616"/>
                    <a:gd name="T56" fmla="*/ 0 w 2927"/>
                    <a:gd name="T57" fmla="*/ 1462 h 2616"/>
                    <a:gd name="T58" fmla="*/ 9 w 2927"/>
                    <a:gd name="T59" fmla="*/ 1567 h 2616"/>
                    <a:gd name="T60" fmla="*/ 30 w 2927"/>
                    <a:gd name="T61" fmla="*/ 1645 h 2616"/>
                    <a:gd name="T62" fmla="*/ 52 w 2927"/>
                    <a:gd name="T63" fmla="*/ 1696 h 2616"/>
                    <a:gd name="T64" fmla="*/ 79 w 2927"/>
                    <a:gd name="T65" fmla="*/ 1747 h 2616"/>
                    <a:gd name="T66" fmla="*/ 114 w 2927"/>
                    <a:gd name="T67" fmla="*/ 1796 h 2616"/>
                    <a:gd name="T68" fmla="*/ 135 w 2927"/>
                    <a:gd name="T69" fmla="*/ 1819 h 2616"/>
                    <a:gd name="T70" fmla="*/ 227 w 2927"/>
                    <a:gd name="T71" fmla="*/ 1920 h 2616"/>
                    <a:gd name="T72" fmla="*/ 458 w 2927"/>
                    <a:gd name="T73" fmla="*/ 2143 h 2616"/>
                    <a:gd name="T74" fmla="*/ 793 w 2927"/>
                    <a:gd name="T75" fmla="*/ 2446 h 2616"/>
                    <a:gd name="T76" fmla="*/ 892 w 2927"/>
                    <a:gd name="T77" fmla="*/ 2528 h 2616"/>
                    <a:gd name="T78" fmla="*/ 916 w 2927"/>
                    <a:gd name="T79" fmla="*/ 2546 h 2616"/>
                    <a:gd name="T80" fmla="*/ 968 w 2927"/>
                    <a:gd name="T81" fmla="*/ 2579 h 2616"/>
                    <a:gd name="T82" fmla="*/ 1033 w 2927"/>
                    <a:gd name="T83" fmla="*/ 2603 h 2616"/>
                    <a:gd name="T84" fmla="*/ 1120 w 2927"/>
                    <a:gd name="T85" fmla="*/ 2616 h 2616"/>
                    <a:gd name="T86" fmla="*/ 1177 w 2927"/>
                    <a:gd name="T87" fmla="*/ 2616 h 2616"/>
                    <a:gd name="T88" fmla="*/ 2132 w 2927"/>
                    <a:gd name="T89" fmla="*/ 2592 h 2616"/>
                    <a:gd name="T90" fmla="*/ 2927 w 2927"/>
                    <a:gd name="T91" fmla="*/ 2570 h 2616"/>
                    <a:gd name="T92" fmla="*/ 2923 w 2927"/>
                    <a:gd name="T93" fmla="*/ 2567 h 2616"/>
                    <a:gd name="T94" fmla="*/ 2021 w 2927"/>
                    <a:gd name="T95" fmla="*/ 2590 h 2616"/>
                    <a:gd name="T96" fmla="*/ 1208 w 2927"/>
                    <a:gd name="T97" fmla="*/ 2612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27" h="2616">
                      <a:moveTo>
                        <a:pt x="1208" y="2612"/>
                      </a:moveTo>
                      <a:lnTo>
                        <a:pt x="1151" y="2611"/>
                      </a:lnTo>
                      <a:lnTo>
                        <a:pt x="1064" y="2598"/>
                      </a:lnTo>
                      <a:lnTo>
                        <a:pt x="999" y="2575"/>
                      </a:lnTo>
                      <a:lnTo>
                        <a:pt x="949" y="2541"/>
                      </a:lnTo>
                      <a:lnTo>
                        <a:pt x="924" y="2523"/>
                      </a:lnTo>
                      <a:lnTo>
                        <a:pt x="824" y="2441"/>
                      </a:lnTo>
                      <a:lnTo>
                        <a:pt x="489" y="2138"/>
                      </a:lnTo>
                      <a:lnTo>
                        <a:pt x="259" y="1915"/>
                      </a:lnTo>
                      <a:lnTo>
                        <a:pt x="166" y="1816"/>
                      </a:lnTo>
                      <a:lnTo>
                        <a:pt x="145" y="1791"/>
                      </a:lnTo>
                      <a:lnTo>
                        <a:pt x="110" y="1742"/>
                      </a:lnTo>
                      <a:lnTo>
                        <a:pt x="83" y="1691"/>
                      </a:lnTo>
                      <a:lnTo>
                        <a:pt x="63" y="1639"/>
                      </a:lnTo>
                      <a:lnTo>
                        <a:pt x="42" y="1562"/>
                      </a:lnTo>
                      <a:lnTo>
                        <a:pt x="31" y="1457"/>
                      </a:lnTo>
                      <a:lnTo>
                        <a:pt x="38" y="1356"/>
                      </a:lnTo>
                      <a:lnTo>
                        <a:pt x="56" y="1258"/>
                      </a:lnTo>
                      <a:lnTo>
                        <a:pt x="92" y="1125"/>
                      </a:lnTo>
                      <a:lnTo>
                        <a:pt x="114" y="1054"/>
                      </a:lnTo>
                      <a:lnTo>
                        <a:pt x="278" y="529"/>
                      </a:lnTo>
                      <a:lnTo>
                        <a:pt x="433" y="24"/>
                      </a:lnTo>
                      <a:lnTo>
                        <a:pt x="410" y="0"/>
                      </a:lnTo>
                      <a:lnTo>
                        <a:pt x="276" y="434"/>
                      </a:lnTo>
                      <a:lnTo>
                        <a:pt x="83" y="1058"/>
                      </a:lnTo>
                      <a:lnTo>
                        <a:pt x="60" y="1130"/>
                      </a:lnTo>
                      <a:lnTo>
                        <a:pt x="24" y="1262"/>
                      </a:lnTo>
                      <a:lnTo>
                        <a:pt x="7" y="1359"/>
                      </a:lnTo>
                      <a:lnTo>
                        <a:pt x="0" y="1462"/>
                      </a:lnTo>
                      <a:lnTo>
                        <a:pt x="9" y="1567"/>
                      </a:lnTo>
                      <a:lnTo>
                        <a:pt x="30" y="1645"/>
                      </a:lnTo>
                      <a:lnTo>
                        <a:pt x="52" y="1696"/>
                      </a:lnTo>
                      <a:lnTo>
                        <a:pt x="79" y="1747"/>
                      </a:lnTo>
                      <a:lnTo>
                        <a:pt x="114" y="1796"/>
                      </a:lnTo>
                      <a:lnTo>
                        <a:pt x="135" y="1819"/>
                      </a:lnTo>
                      <a:lnTo>
                        <a:pt x="227" y="1920"/>
                      </a:lnTo>
                      <a:lnTo>
                        <a:pt x="458" y="2143"/>
                      </a:lnTo>
                      <a:lnTo>
                        <a:pt x="793" y="2446"/>
                      </a:lnTo>
                      <a:lnTo>
                        <a:pt x="892" y="2528"/>
                      </a:lnTo>
                      <a:lnTo>
                        <a:pt x="916" y="2546"/>
                      </a:lnTo>
                      <a:lnTo>
                        <a:pt x="968" y="2579"/>
                      </a:lnTo>
                      <a:lnTo>
                        <a:pt x="1033" y="2603"/>
                      </a:lnTo>
                      <a:lnTo>
                        <a:pt x="1120" y="2616"/>
                      </a:lnTo>
                      <a:lnTo>
                        <a:pt x="1177" y="2616"/>
                      </a:lnTo>
                      <a:lnTo>
                        <a:pt x="2132" y="2592"/>
                      </a:lnTo>
                      <a:lnTo>
                        <a:pt x="2927" y="2570"/>
                      </a:lnTo>
                      <a:lnTo>
                        <a:pt x="2923" y="2567"/>
                      </a:lnTo>
                      <a:lnTo>
                        <a:pt x="2021" y="2590"/>
                      </a:lnTo>
                      <a:lnTo>
                        <a:pt x="1208" y="2612"/>
                      </a:lnTo>
                      <a:close/>
                    </a:path>
                  </a:pathLst>
                </a:custGeom>
                <a:solidFill>
                  <a:srgbClr val="2191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Freeform 466"/>
                <p:cNvSpPr>
                  <a:spLocks/>
                </p:cNvSpPr>
                <p:nvPr/>
              </p:nvSpPr>
              <p:spPr bwMode="auto">
                <a:xfrm>
                  <a:off x="-289394" y="492919"/>
                  <a:ext cx="1073150" cy="1220788"/>
                </a:xfrm>
                <a:custGeom>
                  <a:avLst/>
                  <a:gdLst>
                    <a:gd name="T0" fmla="*/ 1780 w 2704"/>
                    <a:gd name="T1" fmla="*/ 112 h 3077"/>
                    <a:gd name="T2" fmla="*/ 1753 w 2704"/>
                    <a:gd name="T3" fmla="*/ 92 h 3077"/>
                    <a:gd name="T4" fmla="*/ 1699 w 2704"/>
                    <a:gd name="T5" fmla="*/ 60 h 3077"/>
                    <a:gd name="T6" fmla="*/ 1643 w 2704"/>
                    <a:gd name="T7" fmla="*/ 34 h 3077"/>
                    <a:gd name="T8" fmla="*/ 1587 w 2704"/>
                    <a:gd name="T9" fmla="*/ 16 h 3077"/>
                    <a:gd name="T10" fmla="*/ 1505 w 2704"/>
                    <a:gd name="T11" fmla="*/ 0 h 3077"/>
                    <a:gd name="T12" fmla="*/ 1396 w 2704"/>
                    <a:gd name="T13" fmla="*/ 0 h 3077"/>
                    <a:gd name="T14" fmla="*/ 1291 w 2704"/>
                    <a:gd name="T15" fmla="*/ 16 h 3077"/>
                    <a:gd name="T16" fmla="*/ 1195 w 2704"/>
                    <a:gd name="T17" fmla="*/ 43 h 3077"/>
                    <a:gd name="T18" fmla="*/ 1072 w 2704"/>
                    <a:gd name="T19" fmla="*/ 93 h 3077"/>
                    <a:gd name="T20" fmla="*/ 1012 w 2704"/>
                    <a:gd name="T21" fmla="*/ 126 h 3077"/>
                    <a:gd name="T22" fmla="*/ 436 w 2704"/>
                    <a:gd name="T23" fmla="*/ 456 h 3077"/>
                    <a:gd name="T24" fmla="*/ 0 w 2704"/>
                    <a:gd name="T25" fmla="*/ 708 h 3077"/>
                    <a:gd name="T26" fmla="*/ 9 w 2704"/>
                    <a:gd name="T27" fmla="*/ 715 h 3077"/>
                    <a:gd name="T28" fmla="*/ 517 w 2704"/>
                    <a:gd name="T29" fmla="*/ 422 h 3077"/>
                    <a:gd name="T30" fmla="*/ 988 w 2704"/>
                    <a:gd name="T31" fmla="*/ 153 h 3077"/>
                    <a:gd name="T32" fmla="*/ 1046 w 2704"/>
                    <a:gd name="T33" fmla="*/ 121 h 3077"/>
                    <a:gd name="T34" fmla="*/ 1169 w 2704"/>
                    <a:gd name="T35" fmla="*/ 70 h 3077"/>
                    <a:gd name="T36" fmla="*/ 1265 w 2704"/>
                    <a:gd name="T37" fmla="*/ 43 h 3077"/>
                    <a:gd name="T38" fmla="*/ 1370 w 2704"/>
                    <a:gd name="T39" fmla="*/ 27 h 3077"/>
                    <a:gd name="T40" fmla="*/ 1479 w 2704"/>
                    <a:gd name="T41" fmla="*/ 27 h 3077"/>
                    <a:gd name="T42" fmla="*/ 1563 w 2704"/>
                    <a:gd name="T43" fmla="*/ 44 h 3077"/>
                    <a:gd name="T44" fmla="*/ 1619 w 2704"/>
                    <a:gd name="T45" fmla="*/ 61 h 3077"/>
                    <a:gd name="T46" fmla="*/ 1673 w 2704"/>
                    <a:gd name="T47" fmla="*/ 87 h 3077"/>
                    <a:gd name="T48" fmla="*/ 1729 w 2704"/>
                    <a:gd name="T49" fmla="*/ 119 h 3077"/>
                    <a:gd name="T50" fmla="*/ 1755 w 2704"/>
                    <a:gd name="T51" fmla="*/ 139 h 3077"/>
                    <a:gd name="T52" fmla="*/ 1867 w 2704"/>
                    <a:gd name="T53" fmla="*/ 229 h 3077"/>
                    <a:gd name="T54" fmla="*/ 2117 w 2704"/>
                    <a:gd name="T55" fmla="*/ 455 h 3077"/>
                    <a:gd name="T56" fmla="*/ 2459 w 2704"/>
                    <a:gd name="T57" fmla="*/ 785 h 3077"/>
                    <a:gd name="T58" fmla="*/ 2551 w 2704"/>
                    <a:gd name="T59" fmla="*/ 884 h 3077"/>
                    <a:gd name="T60" fmla="*/ 2572 w 2704"/>
                    <a:gd name="T61" fmla="*/ 908 h 3077"/>
                    <a:gd name="T62" fmla="*/ 2611 w 2704"/>
                    <a:gd name="T63" fmla="*/ 960 h 3077"/>
                    <a:gd name="T64" fmla="*/ 2641 w 2704"/>
                    <a:gd name="T65" fmla="*/ 1026 h 3077"/>
                    <a:gd name="T66" fmla="*/ 2659 w 2704"/>
                    <a:gd name="T67" fmla="*/ 1118 h 3077"/>
                    <a:gd name="T68" fmla="*/ 2663 w 2704"/>
                    <a:gd name="T69" fmla="*/ 1179 h 3077"/>
                    <a:gd name="T70" fmla="*/ 2672 w 2704"/>
                    <a:gd name="T71" fmla="*/ 2050 h 3077"/>
                    <a:gd name="T72" fmla="*/ 2678 w 2704"/>
                    <a:gd name="T73" fmla="*/ 3054 h 3077"/>
                    <a:gd name="T74" fmla="*/ 2704 w 2704"/>
                    <a:gd name="T75" fmla="*/ 3077 h 3077"/>
                    <a:gd name="T76" fmla="*/ 2699 w 2704"/>
                    <a:gd name="T77" fmla="*/ 2200 h 3077"/>
                    <a:gd name="T78" fmla="*/ 2687 w 2704"/>
                    <a:gd name="T79" fmla="*/ 1151 h 3077"/>
                    <a:gd name="T80" fmla="*/ 2685 w 2704"/>
                    <a:gd name="T81" fmla="*/ 1091 h 3077"/>
                    <a:gd name="T82" fmla="*/ 2665 w 2704"/>
                    <a:gd name="T83" fmla="*/ 999 h 3077"/>
                    <a:gd name="T84" fmla="*/ 2636 w 2704"/>
                    <a:gd name="T85" fmla="*/ 933 h 3077"/>
                    <a:gd name="T86" fmla="*/ 2598 w 2704"/>
                    <a:gd name="T87" fmla="*/ 881 h 3077"/>
                    <a:gd name="T88" fmla="*/ 2577 w 2704"/>
                    <a:gd name="T89" fmla="*/ 856 h 3077"/>
                    <a:gd name="T90" fmla="*/ 2485 w 2704"/>
                    <a:gd name="T91" fmla="*/ 758 h 3077"/>
                    <a:gd name="T92" fmla="*/ 2143 w 2704"/>
                    <a:gd name="T93" fmla="*/ 426 h 3077"/>
                    <a:gd name="T94" fmla="*/ 1892 w 2704"/>
                    <a:gd name="T95" fmla="*/ 202 h 3077"/>
                    <a:gd name="T96" fmla="*/ 1780 w 2704"/>
                    <a:gd name="T97" fmla="*/ 112 h 3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4" h="3077">
                      <a:moveTo>
                        <a:pt x="1780" y="112"/>
                      </a:moveTo>
                      <a:lnTo>
                        <a:pt x="1753" y="92"/>
                      </a:lnTo>
                      <a:lnTo>
                        <a:pt x="1699" y="60"/>
                      </a:lnTo>
                      <a:lnTo>
                        <a:pt x="1643" y="34"/>
                      </a:lnTo>
                      <a:lnTo>
                        <a:pt x="1587" y="16"/>
                      </a:lnTo>
                      <a:lnTo>
                        <a:pt x="1505" y="0"/>
                      </a:lnTo>
                      <a:lnTo>
                        <a:pt x="1396" y="0"/>
                      </a:lnTo>
                      <a:lnTo>
                        <a:pt x="1291" y="16"/>
                      </a:lnTo>
                      <a:lnTo>
                        <a:pt x="1195" y="43"/>
                      </a:lnTo>
                      <a:lnTo>
                        <a:pt x="1072" y="93"/>
                      </a:lnTo>
                      <a:lnTo>
                        <a:pt x="1012" y="126"/>
                      </a:lnTo>
                      <a:lnTo>
                        <a:pt x="436" y="456"/>
                      </a:lnTo>
                      <a:lnTo>
                        <a:pt x="0" y="708"/>
                      </a:lnTo>
                      <a:lnTo>
                        <a:pt x="9" y="715"/>
                      </a:lnTo>
                      <a:lnTo>
                        <a:pt x="517" y="422"/>
                      </a:lnTo>
                      <a:lnTo>
                        <a:pt x="988" y="153"/>
                      </a:lnTo>
                      <a:lnTo>
                        <a:pt x="1046" y="121"/>
                      </a:lnTo>
                      <a:lnTo>
                        <a:pt x="1169" y="70"/>
                      </a:lnTo>
                      <a:lnTo>
                        <a:pt x="1265" y="43"/>
                      </a:lnTo>
                      <a:lnTo>
                        <a:pt x="1370" y="27"/>
                      </a:lnTo>
                      <a:lnTo>
                        <a:pt x="1479" y="27"/>
                      </a:lnTo>
                      <a:lnTo>
                        <a:pt x="1563" y="44"/>
                      </a:lnTo>
                      <a:lnTo>
                        <a:pt x="1619" y="61"/>
                      </a:lnTo>
                      <a:lnTo>
                        <a:pt x="1673" y="87"/>
                      </a:lnTo>
                      <a:lnTo>
                        <a:pt x="1729" y="119"/>
                      </a:lnTo>
                      <a:lnTo>
                        <a:pt x="1755" y="139"/>
                      </a:lnTo>
                      <a:lnTo>
                        <a:pt x="1867" y="229"/>
                      </a:lnTo>
                      <a:lnTo>
                        <a:pt x="2117" y="455"/>
                      </a:lnTo>
                      <a:lnTo>
                        <a:pt x="2459" y="785"/>
                      </a:lnTo>
                      <a:lnTo>
                        <a:pt x="2551" y="884"/>
                      </a:lnTo>
                      <a:lnTo>
                        <a:pt x="2572" y="908"/>
                      </a:lnTo>
                      <a:lnTo>
                        <a:pt x="2611" y="960"/>
                      </a:lnTo>
                      <a:lnTo>
                        <a:pt x="2641" y="1026"/>
                      </a:lnTo>
                      <a:lnTo>
                        <a:pt x="2659" y="1118"/>
                      </a:lnTo>
                      <a:lnTo>
                        <a:pt x="2663" y="1179"/>
                      </a:lnTo>
                      <a:lnTo>
                        <a:pt x="2672" y="2050"/>
                      </a:lnTo>
                      <a:lnTo>
                        <a:pt x="2678" y="3054"/>
                      </a:lnTo>
                      <a:lnTo>
                        <a:pt x="2704" y="3077"/>
                      </a:lnTo>
                      <a:lnTo>
                        <a:pt x="2699" y="2200"/>
                      </a:lnTo>
                      <a:lnTo>
                        <a:pt x="2687" y="1151"/>
                      </a:lnTo>
                      <a:lnTo>
                        <a:pt x="2685" y="1091"/>
                      </a:lnTo>
                      <a:lnTo>
                        <a:pt x="2665" y="999"/>
                      </a:lnTo>
                      <a:lnTo>
                        <a:pt x="2636" y="933"/>
                      </a:lnTo>
                      <a:lnTo>
                        <a:pt x="2598" y="881"/>
                      </a:lnTo>
                      <a:lnTo>
                        <a:pt x="2577" y="856"/>
                      </a:lnTo>
                      <a:lnTo>
                        <a:pt x="2485" y="758"/>
                      </a:lnTo>
                      <a:lnTo>
                        <a:pt x="2143" y="426"/>
                      </a:lnTo>
                      <a:lnTo>
                        <a:pt x="1892" y="202"/>
                      </a:lnTo>
                      <a:lnTo>
                        <a:pt x="1780" y="112"/>
                      </a:lnTo>
                      <a:close/>
                    </a:path>
                  </a:pathLst>
                </a:custGeom>
                <a:solidFill>
                  <a:srgbClr val="2191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spTree>
    <p:extLst>
      <p:ext uri="{BB962C8B-B14F-4D97-AF65-F5344CB8AC3E}">
        <p14:creationId xmlns:p14="http://schemas.microsoft.com/office/powerpoint/2010/main" val="4316443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a:gsLst>
            <a:gs pos="0">
              <a:schemeClr val="accent3">
                <a:lumMod val="0"/>
                <a:lumOff val="100000"/>
              </a:schemeClr>
            </a:gs>
            <a:gs pos="35000">
              <a:schemeClr val="accent3">
                <a:lumMod val="0"/>
                <a:lumOff val="100000"/>
              </a:schemeClr>
            </a:gs>
            <a:gs pos="100000">
              <a:schemeClr val="bg1">
                <a:lumMod val="8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white">
                    <a:lumMod val="65000"/>
                  </a:prstClr>
                </a:solidFill>
                <a:effectLst/>
                <a:uLnTx/>
                <a:uFillTx/>
                <a:latin typeface="Calibri" panose="020F0502020204030204"/>
                <a:ea typeface="+mn-ea"/>
                <a:cs typeface="+mn-cs"/>
              </a:rPr>
              <a:t>Date</a:t>
            </a:r>
            <a:endParaRPr kumimoji="0" lang="en-US" sz="1200"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3504813"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white">
                    <a:lumMod val="65000"/>
                  </a:prstClr>
                </a:solidFill>
                <a:effectLst/>
                <a:uLnTx/>
                <a:uFillTx/>
                <a:latin typeface="Calibri" panose="020F0502020204030204"/>
                <a:ea typeface="+mn-ea"/>
                <a:cs typeface="+mn-cs"/>
              </a:rPr>
              <a:t>Your Footer Here</a:t>
            </a:r>
            <a:endParaRPr kumimoji="0" lang="en-US" sz="1200"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7543026" y="6356350"/>
            <a:ext cx="2743200" cy="365125"/>
          </a:xfrm>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7D27853-E7AD-4D9B-AF14-F6E67CFD7D75}" type="slidenum">
              <a:rPr kumimoji="0" lang="en-US" sz="1200" b="0" i="0" u="none" strike="noStrike" kern="1200" cap="none" spc="0" normalizeH="0" baseline="0" noProof="0" smtClean="0">
                <a:ln>
                  <a:noFill/>
                </a:ln>
                <a:solidFill>
                  <a:prstClr val="white">
                    <a:lumMod val="6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00269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2">
    <p:bg>
      <p:bgPr>
        <a:gradFill>
          <a:gsLst>
            <a:gs pos="0">
              <a:schemeClr val="accent3">
                <a:lumMod val="0"/>
                <a:lumOff val="100000"/>
              </a:schemeClr>
            </a:gs>
            <a:gs pos="35000">
              <a:schemeClr val="accent3">
                <a:lumMod val="0"/>
                <a:lumOff val="100000"/>
              </a:schemeClr>
            </a:gs>
            <a:gs pos="100000">
              <a:schemeClr val="bg1">
                <a:lumMod val="8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90523" y="365125"/>
            <a:ext cx="9463277" cy="1325563"/>
          </a:xfrm>
        </p:spPr>
        <p:txBody>
          <a:bodyPr/>
          <a:lstStyle/>
          <a:p>
            <a:r>
              <a:rPr lang="en-US" smtClean="0"/>
              <a:t>Click to edit Master title style</a:t>
            </a:r>
            <a:endParaRPr lang="en-US"/>
          </a:p>
        </p:txBody>
      </p:sp>
      <p:sp>
        <p:nvSpPr>
          <p:cNvPr id="3" name="Content Placeholder 2"/>
          <p:cNvSpPr>
            <a:spLocks noGrp="1"/>
          </p:cNvSpPr>
          <p:nvPr>
            <p:ph idx="1"/>
          </p:nvPr>
        </p:nvSpPr>
        <p:spPr>
          <a:xfrm>
            <a:off x="1892322" y="1825625"/>
            <a:ext cx="9461477"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white">
                    <a:lumMod val="65000"/>
                  </a:prstClr>
                </a:solidFill>
                <a:effectLst/>
                <a:uLnTx/>
                <a:uFillTx/>
                <a:latin typeface="Calibri" panose="020F0502020204030204"/>
                <a:ea typeface="+mn-ea"/>
                <a:cs typeface="+mn-cs"/>
              </a:rPr>
              <a:t>Date</a:t>
            </a:r>
            <a:endParaRPr kumimoji="0" lang="en-US" sz="1200"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white">
                    <a:lumMod val="65000"/>
                  </a:prstClr>
                </a:solidFill>
                <a:effectLst/>
                <a:uLnTx/>
                <a:uFillTx/>
                <a:latin typeface="Calibri" panose="020F0502020204030204"/>
                <a:ea typeface="+mn-ea"/>
                <a:cs typeface="+mn-cs"/>
              </a:rPr>
              <a:t>Your Footer Here</a:t>
            </a:r>
            <a:endParaRPr kumimoji="0" lang="en-US" sz="1200"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7D27853-E7AD-4D9B-AF14-F6E67CFD7D75}" type="slidenum">
              <a:rPr kumimoji="0" lang="en-US" sz="1200" b="0" i="0" u="none" strike="noStrike" kern="1200" cap="none" spc="0" normalizeH="0" baseline="0" noProof="0" smtClean="0">
                <a:ln>
                  <a:noFill/>
                </a:ln>
                <a:solidFill>
                  <a:prstClr val="white">
                    <a:lumMod val="6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98178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1989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hyperlink" Target="http://www.presentationgo.com/" TargetMode="Externa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20.png"/><Relationship Id="rId5" Type="http://schemas.openxmlformats.org/officeDocument/2006/relationships/theme" Target="../theme/theme3.xml"/><Relationship Id="rId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C0236F-3246-47CA-91A1-6E2D73CDFC2C}" type="datetimeFigureOut">
              <a:rPr lang="en-US" smtClean="0"/>
              <a:pPr/>
              <a:t>19-Aug-19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8D378F-44C5-49F4-A5DF-4403F30D0B0F}" type="slidenum">
              <a:rPr lang="en-US" smtClean="0"/>
              <a:pPr/>
              <a:t>‹#›</a:t>
            </a:fld>
            <a:endParaRPr lang="en-US"/>
          </a:p>
        </p:txBody>
      </p:sp>
    </p:spTree>
    <p:extLst>
      <p:ext uri="{BB962C8B-B14F-4D97-AF65-F5344CB8AC3E}">
        <p14:creationId xmlns:p14="http://schemas.microsoft.com/office/powerpoint/2010/main" val="1440052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59246" y="623888"/>
            <a:ext cx="10473509" cy="1066800"/>
          </a:xfrm>
          <a:prstGeom prst="rect">
            <a:avLst/>
          </a:prstGeom>
        </p:spPr>
        <p:txBody>
          <a:bodyPr vert="horz" lIns="0" tIns="45720" rIns="0" bIns="45720" rtlCol="0" anchor="t" anchorCtr="0">
            <a:noAutofit/>
          </a:bodyPr>
          <a:lstStyle/>
          <a:p>
            <a:r>
              <a:rPr lang="en-US" dirty="0" smtClean="0"/>
              <a:t>Click to edit Master title style</a:t>
            </a:r>
            <a:endParaRPr lang="en-IE" dirty="0"/>
          </a:p>
        </p:txBody>
      </p:sp>
      <p:sp>
        <p:nvSpPr>
          <p:cNvPr id="3" name="Text Placeholder 2"/>
          <p:cNvSpPr>
            <a:spLocks noGrp="1"/>
          </p:cNvSpPr>
          <p:nvPr>
            <p:ph type="body" idx="1"/>
          </p:nvPr>
        </p:nvSpPr>
        <p:spPr>
          <a:xfrm>
            <a:off x="859245" y="1672047"/>
            <a:ext cx="7614195" cy="4504917"/>
          </a:xfrm>
          <a:prstGeom prst="rect">
            <a:avLst/>
          </a:prstGeom>
        </p:spPr>
        <p:txBody>
          <a:bodyPr vert="horz" lIns="0" tIns="45720" rIns="0" bIns="45720" rtlCol="0">
            <a:noAutofit/>
          </a:bodyPr>
          <a:lstStyle/>
          <a:p>
            <a:pPr lvl="0"/>
            <a:r>
              <a:rPr lang="en-US" dirty="0" smtClean="0"/>
              <a:t>Bullet Tier 1: </a:t>
            </a:r>
            <a:r>
              <a:rPr lang="en-US" dirty="0" err="1" smtClean="0"/>
              <a:t>Lorum</a:t>
            </a:r>
            <a:r>
              <a:rPr lang="en-US" dirty="0" smtClean="0"/>
              <a:t> Ipsum </a:t>
            </a:r>
            <a:r>
              <a:rPr lang="en-US" dirty="0" err="1" smtClean="0"/>
              <a:t>lluptatem</a:t>
            </a:r>
            <a:r>
              <a:rPr lang="en-US" dirty="0" smtClean="0"/>
              <a:t> qui </a:t>
            </a:r>
            <a:r>
              <a:rPr lang="en-US" dirty="0" err="1" smtClean="0"/>
              <a:t>rectas</a:t>
            </a:r>
            <a:r>
              <a:rPr lang="en-US" dirty="0" smtClean="0"/>
              <a:t> event, </a:t>
            </a:r>
            <a:r>
              <a:rPr lang="en-US" dirty="0" err="1" smtClean="0"/>
              <a:t>conseni</a:t>
            </a:r>
            <a:r>
              <a:rPr lang="en-US" dirty="0" smtClean="0"/>
              <a:t> </a:t>
            </a:r>
            <a:r>
              <a:rPr lang="en-US" dirty="0" err="1" smtClean="0"/>
              <a:t>maximi</a:t>
            </a:r>
            <a:r>
              <a:rPr lang="en-US" dirty="0" smtClean="0"/>
              <a:t>, quo </a:t>
            </a:r>
            <a:r>
              <a:rPr lang="en-US" dirty="0" err="1" smtClean="0"/>
              <a:t>iur</a:t>
            </a:r>
            <a:r>
              <a:rPr lang="en-US" dirty="0" smtClean="0"/>
              <a:t> </a:t>
            </a:r>
            <a:r>
              <a:rPr lang="en-US" dirty="0" err="1" smtClean="0"/>
              <a:t>suntionse</a:t>
            </a:r>
            <a:r>
              <a:rPr lang="en-US" dirty="0" smtClean="0"/>
              <a:t> </a:t>
            </a:r>
            <a:r>
              <a:rPr lang="en-US" dirty="0" err="1" smtClean="0"/>
              <a:t>pos</a:t>
            </a:r>
            <a:r>
              <a:rPr lang="en-US" dirty="0" smtClean="0"/>
              <a:t> estrum,</a:t>
            </a:r>
          </a:p>
          <a:p>
            <a:pPr lvl="0"/>
            <a:r>
              <a:rPr lang="en-US" dirty="0" smtClean="0"/>
              <a:t>Bullet Tier 1: </a:t>
            </a:r>
            <a:r>
              <a:rPr lang="en-US" dirty="0" err="1" smtClean="0"/>
              <a:t>Lorum</a:t>
            </a:r>
            <a:r>
              <a:rPr lang="en-US" dirty="0" smtClean="0"/>
              <a:t> Ipsum </a:t>
            </a:r>
            <a:r>
              <a:rPr lang="en-US" dirty="0" err="1" smtClean="0"/>
              <a:t>lluptatem</a:t>
            </a:r>
            <a:r>
              <a:rPr lang="en-US" dirty="0" smtClean="0"/>
              <a:t> qui </a:t>
            </a:r>
            <a:r>
              <a:rPr lang="en-US" dirty="0" err="1" smtClean="0"/>
              <a:t>rectas</a:t>
            </a:r>
            <a:r>
              <a:rPr lang="en-US" dirty="0" smtClean="0"/>
              <a:t> event, </a:t>
            </a:r>
            <a:r>
              <a:rPr lang="en-US" dirty="0" err="1" smtClean="0"/>
              <a:t>conseni</a:t>
            </a:r>
            <a:r>
              <a:rPr lang="en-US" dirty="0" smtClean="0"/>
              <a:t> </a:t>
            </a:r>
            <a:r>
              <a:rPr lang="en-US" dirty="0" err="1" smtClean="0"/>
              <a:t>maximi</a:t>
            </a:r>
            <a:r>
              <a:rPr lang="en-US" dirty="0" smtClean="0"/>
              <a:t>, quo </a:t>
            </a:r>
            <a:r>
              <a:rPr lang="en-US" dirty="0" err="1" smtClean="0"/>
              <a:t>iur</a:t>
            </a:r>
            <a:r>
              <a:rPr lang="en-US" dirty="0" smtClean="0"/>
              <a:t> </a:t>
            </a:r>
            <a:r>
              <a:rPr lang="en-US" dirty="0" err="1" smtClean="0"/>
              <a:t>suntionse</a:t>
            </a:r>
            <a:r>
              <a:rPr lang="en-US" dirty="0" smtClean="0"/>
              <a:t> </a:t>
            </a:r>
            <a:r>
              <a:rPr lang="en-US" dirty="0" err="1" smtClean="0"/>
              <a:t>pos</a:t>
            </a:r>
            <a:r>
              <a:rPr lang="en-US" dirty="0" smtClean="0"/>
              <a:t> estrum,</a:t>
            </a:r>
          </a:p>
          <a:p>
            <a:pPr lvl="1"/>
            <a:r>
              <a:rPr lang="en-US" dirty="0" smtClean="0"/>
              <a:t>Second level</a:t>
            </a:r>
          </a:p>
          <a:p>
            <a:pPr lvl="2"/>
            <a:r>
              <a:rPr lang="en-US" dirty="0" smtClean="0"/>
              <a:t>Third level</a:t>
            </a:r>
          </a:p>
        </p:txBody>
      </p:sp>
      <p:sp>
        <p:nvSpPr>
          <p:cNvPr id="4" name="Date Placeholder 3"/>
          <p:cNvSpPr>
            <a:spLocks noGrp="1"/>
          </p:cNvSpPr>
          <p:nvPr>
            <p:ph type="dt" sz="half" idx="2"/>
          </p:nvPr>
        </p:nvSpPr>
        <p:spPr>
          <a:xfrm>
            <a:off x="859246" y="6375991"/>
            <a:ext cx="1414020" cy="365125"/>
          </a:xfrm>
          <a:prstGeom prst="rect">
            <a:avLst/>
          </a:prstGeom>
        </p:spPr>
        <p:txBody>
          <a:bodyPr vert="horz" lIns="0" tIns="45720" rIns="91440" bIns="45720" rtlCol="0" anchor="ctr"/>
          <a:lstStyle>
            <a:lvl1pPr algn="l">
              <a:defRPr sz="1000">
                <a:solidFill>
                  <a:schemeClr val="accent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A6E3025-240C-44B1-AED0-4F77AEC8B4CD}" type="datetimeFigureOut">
              <a:rPr kumimoji="0" lang="en-IE" sz="1000" b="0" i="0" u="none" strike="noStrike" kern="1200" cap="none" spc="0" normalizeH="0" baseline="0" noProof="0" smtClean="0">
                <a:ln>
                  <a:noFill/>
                </a:ln>
                <a:solidFill>
                  <a:srgbClr val="26CAD3"/>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19/08/2019</a:t>
            </a:fld>
            <a:endParaRPr kumimoji="0" lang="en-IE" sz="1000" b="0" i="0" u="none" strike="noStrike" kern="1200" cap="none" spc="0" normalizeH="0" baseline="0" noProof="0" dirty="0">
              <a:ln>
                <a:noFill/>
              </a:ln>
              <a:solidFill>
                <a:srgbClr val="26CAD3"/>
              </a:solidFill>
              <a:effectLst/>
              <a:uLnTx/>
              <a:uFillTx/>
              <a:latin typeface="Calibri"/>
              <a:ea typeface="+mn-ea"/>
              <a:cs typeface="+mn-cs"/>
            </a:endParaRPr>
          </a:p>
        </p:txBody>
      </p:sp>
      <p:sp>
        <p:nvSpPr>
          <p:cNvPr id="5" name="Footer Placeholder 4"/>
          <p:cNvSpPr>
            <a:spLocks noGrp="1"/>
          </p:cNvSpPr>
          <p:nvPr>
            <p:ph type="ftr" sz="quarter" idx="3"/>
          </p:nvPr>
        </p:nvSpPr>
        <p:spPr>
          <a:xfrm>
            <a:off x="2273266" y="6375991"/>
            <a:ext cx="6200175" cy="365125"/>
          </a:xfrm>
          <a:prstGeom prst="rect">
            <a:avLst/>
          </a:prstGeom>
        </p:spPr>
        <p:txBody>
          <a:bodyPr vert="horz" lIns="91440" tIns="45720" rIns="91440" bIns="45720" rtlCol="0" anchor="ctr"/>
          <a:lstStyle>
            <a:lvl1pPr algn="ctr">
              <a:defRPr sz="1000">
                <a:solidFill>
                  <a:schemeClr val="accent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000" b="0" i="0" u="none" strike="noStrike" kern="1200" cap="none" spc="0" normalizeH="0" baseline="0" noProof="0" dirty="0">
              <a:ln>
                <a:noFill/>
              </a:ln>
              <a:solidFill>
                <a:srgbClr val="26CAD3"/>
              </a:solidFill>
              <a:effectLst/>
              <a:uLnTx/>
              <a:uFillTx/>
              <a:latin typeface="Calibri"/>
              <a:ea typeface="+mn-ea"/>
              <a:cs typeface="+mn-cs"/>
            </a:endParaRPr>
          </a:p>
        </p:txBody>
      </p:sp>
      <p:sp>
        <p:nvSpPr>
          <p:cNvPr id="6" name="Slide Number Placeholder 5"/>
          <p:cNvSpPr>
            <a:spLocks noGrp="1"/>
          </p:cNvSpPr>
          <p:nvPr>
            <p:ph type="sldNum" sz="quarter" idx="4"/>
          </p:nvPr>
        </p:nvSpPr>
        <p:spPr>
          <a:xfrm>
            <a:off x="0" y="6375991"/>
            <a:ext cx="762000" cy="365125"/>
          </a:xfrm>
          <a:prstGeom prst="rect">
            <a:avLst/>
          </a:prstGeom>
        </p:spPr>
        <p:txBody>
          <a:bodyPr vert="horz" lIns="91440" tIns="45720" rIns="91440" bIns="45720" rtlCol="0" anchor="ctr"/>
          <a:lstStyle>
            <a:lvl1pPr algn="ctr">
              <a:defRPr sz="1000">
                <a:solidFill>
                  <a:schemeClr val="accent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6D7C2A8-3574-48AF-9B9F-6538CE887783}" type="slidenum">
              <a:rPr kumimoji="0" lang="en-IE" sz="1000" b="0" i="0" u="none" strike="noStrike" kern="1200" cap="none" spc="0" normalizeH="0" baseline="0" noProof="0" smtClean="0">
                <a:ln>
                  <a:noFill/>
                </a:ln>
                <a:solidFill>
                  <a:srgbClr val="26CAD3"/>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IE" sz="1000" b="0" i="0" u="none" strike="noStrike" kern="1200" cap="none" spc="0" normalizeH="0" baseline="0" noProof="0" dirty="0">
              <a:ln>
                <a:noFill/>
              </a:ln>
              <a:solidFill>
                <a:srgbClr val="26CAD3"/>
              </a:solidFill>
              <a:effectLst/>
              <a:uLnTx/>
              <a:uFillTx/>
              <a:latin typeface="Calibri"/>
              <a:ea typeface="+mn-ea"/>
              <a:cs typeface="+mn-cs"/>
            </a:endParaRPr>
          </a:p>
        </p:txBody>
      </p:sp>
      <p:cxnSp>
        <p:nvCxnSpPr>
          <p:cNvPr id="10" name="Straight Connector 9"/>
          <p:cNvCxnSpPr/>
          <p:nvPr userDrawn="1"/>
        </p:nvCxnSpPr>
        <p:spPr>
          <a:xfrm>
            <a:off x="859245" y="562519"/>
            <a:ext cx="10485120" cy="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211947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Lst>
  <p:timing>
    <p:tnLst>
      <p:par>
        <p:cTn id="1" dur="indefinite" restart="never" nodeType="tmRoot"/>
      </p:par>
    </p:tnLst>
  </p:timing>
  <p:txStyles>
    <p:titleStyle>
      <a:lvl1pPr algn="l" defTabSz="685800" rtl="0" eaLnBrk="1" latinLnBrk="0" hangingPunct="1">
        <a:lnSpc>
          <a:spcPct val="90000"/>
        </a:lnSpc>
        <a:spcBef>
          <a:spcPct val="0"/>
        </a:spcBef>
        <a:buNone/>
        <a:defRPr sz="2800" b="1" kern="1200">
          <a:solidFill>
            <a:schemeClr val="accent1"/>
          </a:solidFill>
          <a:latin typeface="+mj-lt"/>
          <a:ea typeface="+mj-ea"/>
          <a:cs typeface="+mj-cs"/>
        </a:defRPr>
      </a:lvl1pPr>
    </p:titleStyle>
    <p:bodyStyle>
      <a:lvl1pPr marL="236538" indent="-236538" algn="l" defTabSz="685800" rtl="0" eaLnBrk="1" latinLnBrk="0" hangingPunct="1">
        <a:lnSpc>
          <a:spcPct val="90000"/>
        </a:lnSpc>
        <a:spcBef>
          <a:spcPts val="1200"/>
        </a:spcBef>
        <a:buClr>
          <a:schemeClr val="accent2"/>
        </a:buClr>
        <a:buFont typeface="Arial" panose="020B0604020202020204" pitchFamily="34" charset="0"/>
        <a:buChar char="•"/>
        <a:defRPr sz="1800" kern="1200">
          <a:solidFill>
            <a:schemeClr val="tx2"/>
          </a:solidFill>
          <a:latin typeface="+mn-lt"/>
          <a:ea typeface="+mn-ea"/>
          <a:cs typeface="+mn-cs"/>
        </a:defRPr>
      </a:lvl1pPr>
      <a:lvl2pPr marL="433388" indent="-204788" algn="l" defTabSz="685800" rtl="0" eaLnBrk="1" latinLnBrk="0" hangingPunct="1">
        <a:lnSpc>
          <a:spcPct val="90000"/>
        </a:lnSpc>
        <a:spcBef>
          <a:spcPts val="1200"/>
        </a:spcBef>
        <a:buClr>
          <a:schemeClr val="accent2"/>
        </a:buClr>
        <a:buFont typeface="Calibri" panose="020F0502020204030204" pitchFamily="34" charset="0"/>
        <a:buChar char="›"/>
        <a:defRPr sz="1800" kern="1200">
          <a:solidFill>
            <a:schemeClr val="tx2"/>
          </a:solidFill>
          <a:latin typeface="+mn-lt"/>
          <a:ea typeface="+mn-ea"/>
          <a:cs typeface="+mn-cs"/>
        </a:defRPr>
      </a:lvl2pPr>
      <a:lvl3pPr marL="595313" indent="-171450" algn="l" defTabSz="685800" rtl="0" eaLnBrk="1" latinLnBrk="0" hangingPunct="1">
        <a:lnSpc>
          <a:spcPct val="90000"/>
        </a:lnSpc>
        <a:spcBef>
          <a:spcPts val="1200"/>
        </a:spcBef>
        <a:buClr>
          <a:schemeClr val="accent2"/>
        </a:buClr>
        <a:buFont typeface="Calibri" panose="020F0502020204030204" pitchFamily="34" charset="0"/>
        <a:buChar char="‒"/>
        <a:defRPr sz="1800" kern="1200">
          <a:solidFill>
            <a:schemeClr val="tx2"/>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kern="1200">
          <a:solidFill>
            <a:schemeClr val="tx2"/>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lumMod val="6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white">
                    <a:lumMod val="65000"/>
                  </a:prstClr>
                </a:solidFill>
                <a:effectLst/>
                <a:uLnTx/>
                <a:uFillTx/>
                <a:latin typeface="Calibri" panose="020F0502020204030204"/>
                <a:ea typeface="+mn-ea"/>
                <a:cs typeface="+mn-cs"/>
              </a:rPr>
              <a:t>Date</a:t>
            </a:r>
            <a:endParaRPr kumimoji="0" lang="en-US" sz="1200"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lumMod val="6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white">
                    <a:lumMod val="65000"/>
                  </a:prstClr>
                </a:solidFill>
                <a:effectLst/>
                <a:uLnTx/>
                <a:uFillTx/>
                <a:latin typeface="Calibri" panose="020F0502020204030204"/>
                <a:ea typeface="+mn-ea"/>
                <a:cs typeface="+mn-cs"/>
              </a:rPr>
              <a:t>Your Footer Here</a:t>
            </a:r>
            <a:endParaRPr kumimoji="0" lang="en-US" sz="1200"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lumMod val="6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7D27853-E7AD-4D9B-AF14-F6E67CFD7D75}" type="slidenum">
              <a:rPr kumimoji="0" lang="en-US" sz="1200" b="0" i="0" u="none" strike="noStrike" kern="1200" cap="none" spc="0" normalizeH="0" baseline="0" noProof="0" smtClean="0">
                <a:ln>
                  <a:noFill/>
                </a:ln>
                <a:solidFill>
                  <a:prstClr val="white">
                    <a:lumMod val="6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grpSp>
        <p:nvGrpSpPr>
          <p:cNvPr id="7" name="Group 6"/>
          <p:cNvGrpSpPr/>
          <p:nvPr userDrawn="1"/>
        </p:nvGrpSpPr>
        <p:grpSpPr>
          <a:xfrm>
            <a:off x="-1654908" y="-73804"/>
            <a:ext cx="1569183" cy="612144"/>
            <a:chOff x="-2096383" y="21447"/>
            <a:chExt cx="1569183" cy="612144"/>
          </a:xfrm>
        </p:grpSpPr>
        <p:sp>
          <p:nvSpPr>
            <p:cNvPr id="8" name="TextBox 7"/>
            <p:cNvSpPr txBox="1"/>
            <p:nvPr userDrawn="1"/>
          </p:nvSpPr>
          <p:spPr>
            <a:xfrm>
              <a:off x="-2096383" y="21447"/>
              <a:ext cx="36580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By:</a:t>
              </a:r>
              <a:endParaRPr kumimoji="0" lang="en-US" sz="1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p:cNvSpPr txBox="1"/>
            <p:nvPr userDrawn="1"/>
          </p:nvSpPr>
          <p:spPr>
            <a:xfrm>
              <a:off x="-1002010" y="387370"/>
              <a:ext cx="474810"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a:t>
              </a:r>
              <a:endParaRPr kumimoji="0" lang="en-US" sz="1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p:cNvPicPr>
              <a:picLocks noChangeAspect="1"/>
            </p:cNvPicPr>
            <p:nvPr userDrawn="1"/>
          </p:nvPicPr>
          <p:blipFill>
            <a:blip r:embed="rId6" cstate="print"/>
            <a:stretch>
              <a:fillRect/>
            </a:stretch>
          </p:blipFill>
          <p:spPr>
            <a:xfrm>
              <a:off x="-2018604" y="234547"/>
              <a:ext cx="1405251" cy="185944"/>
            </a:xfrm>
            <a:prstGeom prst="rect">
              <a:avLst/>
            </a:prstGeom>
          </p:spPr>
        </p:pic>
      </p:grpSp>
      <p:sp>
        <p:nvSpPr>
          <p:cNvPr id="11" name="Rectangle 10"/>
          <p:cNvSpPr/>
          <p:nvPr userDrawn="1"/>
        </p:nvSpPr>
        <p:spPr>
          <a:xfrm>
            <a:off x="0" y="6959601"/>
            <a:ext cx="1661032"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srgbClr val="555555"/>
                </a:solidFill>
                <a:effectLst/>
                <a:uLnTx/>
                <a:uFillTx/>
                <a:latin typeface="Open Sans" panose="020B0606030504020204" pitchFamily="34" charset="0"/>
                <a:ea typeface="+mn-ea"/>
                <a:cs typeface="+mn-cs"/>
              </a:rPr>
              <a:t>© </a:t>
            </a:r>
            <a:r>
              <a:rPr kumimoji="0" lang="en-US" sz="1100" b="0" i="0" u="none" strike="noStrike" kern="1200" cap="none" spc="0" normalizeH="0" baseline="0" noProof="0" dirty="0" smtClean="0">
                <a:ln>
                  <a:noFill/>
                </a:ln>
                <a:solidFill>
                  <a:srgbClr val="A5CD28"/>
                </a:solidFill>
                <a:effectLst/>
                <a:uLnTx/>
                <a:uFillTx/>
                <a:latin typeface="Open Sans" panose="020B0606030504020204" pitchFamily="34" charset="0"/>
                <a:ea typeface="+mn-ea"/>
                <a:cs typeface="+mn-cs"/>
                <a:hlinkClick r:id="rId7" tooltip="PresentationGo!"/>
              </a:rPr>
              <a:t>presentationgo.com</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541043"/>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Lst>
  <p:hf hdr="0"/>
  <p:txStyles>
    <p:titleStyle>
      <a:lvl1pPr algn="l" defTabSz="914400" rtl="0" eaLnBrk="1" latinLnBrk="0" hangingPunct="1">
        <a:lnSpc>
          <a:spcPct val="90000"/>
        </a:lnSpc>
        <a:spcBef>
          <a:spcPct val="0"/>
        </a:spcBef>
        <a:buNone/>
        <a:defRPr sz="54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1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8.jpeg"/><Relationship Id="rId1" Type="http://schemas.openxmlformats.org/officeDocument/2006/relationships/slideLayout" Target="../slideLayouts/slideLayout4.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25.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2.jpeg"/><Relationship Id="rId7" Type="http://schemas.microsoft.com/office/2007/relationships/hdphoto" Target="../media/hdphoto3.wdp"/><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64.jpeg"/><Relationship Id="rId5" Type="http://schemas.openxmlformats.org/officeDocument/2006/relationships/image" Target="../media/image63.jpeg"/><Relationship Id="rId4" Type="http://schemas.microsoft.com/office/2007/relationships/hdphoto" Target="../media/hdphoto2.wdp"/><Relationship Id="rId9" Type="http://schemas.openxmlformats.org/officeDocument/2006/relationships/image" Target="../media/image66.jpeg"/></Relationships>
</file>

<file path=ppt/slides/_rels/slide26.xml.rels><?xml version="1.0" encoding="UTF-8" standalone="yes"?>
<Relationships xmlns="http://schemas.openxmlformats.org/package/2006/relationships"><Relationship Id="rId8" Type="http://schemas.openxmlformats.org/officeDocument/2006/relationships/image" Target="../media/image70.jpeg"/><Relationship Id="rId3" Type="http://schemas.microsoft.com/office/2007/relationships/hdphoto" Target="../media/hdphoto4.wdp"/><Relationship Id="rId7" Type="http://schemas.microsoft.com/office/2007/relationships/hdphoto" Target="../media/hdphoto6.wdp"/><Relationship Id="rId2" Type="http://schemas.openxmlformats.org/officeDocument/2006/relationships/image" Target="../media/image67.jpeg"/><Relationship Id="rId1" Type="http://schemas.openxmlformats.org/officeDocument/2006/relationships/slideLayout" Target="../slideLayouts/slideLayout4.xml"/><Relationship Id="rId6" Type="http://schemas.openxmlformats.org/officeDocument/2006/relationships/image" Target="../media/image69.jpeg"/><Relationship Id="rId5" Type="http://schemas.microsoft.com/office/2007/relationships/hdphoto" Target="../media/hdphoto5.wdp"/><Relationship Id="rId4" Type="http://schemas.openxmlformats.org/officeDocument/2006/relationships/image" Target="../media/image68.jpeg"/><Relationship Id="rId9" Type="http://schemas.microsoft.com/office/2007/relationships/hdphoto" Target="../media/hdphoto7.wdp"/></Relationships>
</file>

<file path=ppt/slides/_rels/slide2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4.xml"/><Relationship Id="rId6" Type="http://schemas.openxmlformats.org/officeDocument/2006/relationships/image" Target="../media/image75.png"/><Relationship Id="rId5" Type="http://schemas.openxmlformats.org/officeDocument/2006/relationships/image" Target="../media/image74.jpeg"/><Relationship Id="rId4" Type="http://schemas.openxmlformats.org/officeDocument/2006/relationships/image" Target="../media/image7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94641" y="18479"/>
            <a:ext cx="11604752" cy="8959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srgbClr val="002060"/>
                </a:solidFill>
              </a:rPr>
              <a:t>“</a:t>
            </a:r>
            <a:r>
              <a:rPr lang="en-IN" sz="3200" b="1" dirty="0">
                <a:solidFill>
                  <a:srgbClr val="002060"/>
                </a:solidFill>
              </a:rPr>
              <a:t>Delivering Comprehensive Primary Health Care by </a:t>
            </a:r>
            <a:r>
              <a:rPr lang="en-IN" sz="3200" b="1" dirty="0" smtClean="0">
                <a:solidFill>
                  <a:srgbClr val="002060"/>
                </a:solidFill>
              </a:rPr>
              <a:t>Strengthening </a:t>
            </a:r>
            <a:r>
              <a:rPr lang="en-IN" sz="3200" b="1" dirty="0">
                <a:solidFill>
                  <a:srgbClr val="002060"/>
                </a:solidFill>
              </a:rPr>
              <a:t>Health and Wellness Centers in Uttar </a:t>
            </a:r>
            <a:r>
              <a:rPr lang="en-IN" sz="3200" b="1" dirty="0" smtClean="0">
                <a:solidFill>
                  <a:srgbClr val="002060"/>
                </a:solidFill>
              </a:rPr>
              <a:t>Pradesh</a:t>
            </a:r>
            <a:r>
              <a:rPr lang="en-US" sz="3200" b="1" dirty="0" smtClean="0">
                <a:solidFill>
                  <a:srgbClr val="002060"/>
                </a:solidFill>
              </a:rPr>
              <a:t>”</a:t>
            </a:r>
            <a:endParaRPr lang="en-IN" sz="3200" b="1" dirty="0">
              <a:solidFill>
                <a:srgbClr val="002060"/>
              </a:solidFill>
            </a:endParaRPr>
          </a:p>
        </p:txBody>
      </p:sp>
      <p:sp>
        <p:nvSpPr>
          <p:cNvPr id="9" name="Text Placeholder 3"/>
          <p:cNvSpPr txBox="1">
            <a:spLocks/>
          </p:cNvSpPr>
          <p:nvPr/>
        </p:nvSpPr>
        <p:spPr>
          <a:xfrm>
            <a:off x="6974867" y="3726657"/>
            <a:ext cx="5038356" cy="641350"/>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000" b="1" dirty="0"/>
          </a:p>
        </p:txBody>
      </p:sp>
      <p:pic>
        <p:nvPicPr>
          <p:cNvPr id="6" name="Picture 7"/>
          <p:cNvPicPr>
            <a:picLocks noChangeAspect="1" noChangeArrowheads="1"/>
          </p:cNvPicPr>
          <p:nvPr/>
        </p:nvPicPr>
        <p:blipFill>
          <a:blip r:embed="rId3" cstate="email"/>
          <a:srcRect/>
          <a:stretch>
            <a:fillRect/>
          </a:stretch>
        </p:blipFill>
        <p:spPr bwMode="auto">
          <a:xfrm>
            <a:off x="1234579" y="1615028"/>
            <a:ext cx="9677261" cy="4956460"/>
          </a:xfrm>
          <a:prstGeom prst="rect">
            <a:avLst/>
          </a:prstGeom>
          <a:noFill/>
          <a:ln w="9525">
            <a:noFill/>
            <a:miter lim="800000"/>
            <a:headEnd/>
            <a:tailEnd/>
          </a:ln>
        </p:spPr>
      </p:pic>
      <p:sp>
        <p:nvSpPr>
          <p:cNvPr id="7" name="Text Placeholder 3"/>
          <p:cNvSpPr txBox="1">
            <a:spLocks/>
          </p:cNvSpPr>
          <p:nvPr/>
        </p:nvSpPr>
        <p:spPr>
          <a:xfrm>
            <a:off x="938784" y="876101"/>
            <a:ext cx="10151215" cy="830779"/>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dirty="0" smtClean="0">
                <a:solidFill>
                  <a:srgbClr val="002060"/>
                </a:solidFill>
                <a:latin typeface="+mj-lt"/>
                <a:ea typeface="+mj-ea"/>
                <a:cs typeface="+mj-cs"/>
              </a:rPr>
              <a:t>REGIONAL WORKSHOP , GOA- 19th – 20th  AUGUST 2019</a:t>
            </a:r>
            <a:endParaRPr lang="en-US" sz="2400" b="1" dirty="0">
              <a:solidFill>
                <a:srgbClr val="002060"/>
              </a:solidFill>
              <a:latin typeface="+mj-lt"/>
              <a:ea typeface="+mj-ea"/>
              <a:cs typeface="+mj-cs"/>
            </a:endParaRPr>
          </a:p>
        </p:txBody>
      </p:sp>
    </p:spTree>
    <p:extLst>
      <p:ext uri="{BB962C8B-B14F-4D97-AF65-F5344CB8AC3E}">
        <p14:creationId xmlns:p14="http://schemas.microsoft.com/office/powerpoint/2010/main" val="32890535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688" y="45343"/>
            <a:ext cx="10515600" cy="706438"/>
          </a:xfrm>
        </p:spPr>
        <p:txBody>
          <a:bodyPr/>
          <a:lstStyle/>
          <a:p>
            <a:pPr algn="ctr"/>
            <a:r>
              <a:rPr lang="en-US" b="1" dirty="0" smtClean="0">
                <a:solidFill>
                  <a:srgbClr val="002060"/>
                </a:solidFill>
              </a:rPr>
              <a:t>Uttar Pradesh at a Glance </a:t>
            </a:r>
            <a:endParaRPr lang="en-US" b="1" dirty="0">
              <a:solidFill>
                <a:srgbClr val="002060"/>
              </a:solidFill>
            </a:endParaRPr>
          </a:p>
        </p:txBody>
      </p:sp>
      <p:sp>
        <p:nvSpPr>
          <p:cNvPr id="4" name="Footer Placeholder 3"/>
          <p:cNvSpPr>
            <a:spLocks noGrp="1"/>
          </p:cNvSpPr>
          <p:nvPr>
            <p:ph type="ftr" sz="quarter" idx="11"/>
          </p:nvPr>
        </p:nvSpPr>
        <p:spPr>
          <a:xfrm>
            <a:off x="4686684" y="6492875"/>
            <a:ext cx="7419975" cy="365125"/>
          </a:xfrm>
        </p:spPr>
        <p:txBody>
          <a:bodyPr/>
          <a:lstStyle/>
          <a:p>
            <a:r>
              <a:rPr lang="en-US" dirty="0" smtClean="0"/>
              <a:t>data, 2011; </a:t>
            </a:r>
            <a:r>
              <a:rPr lang="en-IN" dirty="0"/>
              <a:t>SRS Statistical </a:t>
            </a:r>
            <a:r>
              <a:rPr lang="en-IN" dirty="0" smtClean="0"/>
              <a:t>Report </a:t>
            </a:r>
            <a:r>
              <a:rPr lang="en-IN" dirty="0"/>
              <a:t>2016, </a:t>
            </a:r>
            <a:r>
              <a:rPr lang="en-US" dirty="0" smtClean="0"/>
              <a:t>Sources: Census </a:t>
            </a:r>
            <a:r>
              <a:rPr lang="en-IN" dirty="0" smtClean="0"/>
              <a:t> NFHS 4 Annual </a:t>
            </a:r>
            <a:r>
              <a:rPr lang="en-IN" dirty="0"/>
              <a:t>Health </a:t>
            </a:r>
            <a:r>
              <a:rPr lang="en-IN" dirty="0" smtClean="0"/>
              <a:t>Survey 2012-13</a:t>
            </a:r>
            <a:endParaRPr lang="en-US" dirty="0"/>
          </a:p>
        </p:txBody>
      </p:sp>
      <p:pic>
        <p:nvPicPr>
          <p:cNvPr id="8" name="Picture 7"/>
          <p:cNvPicPr>
            <a:picLocks noChangeAspect="1"/>
          </p:cNvPicPr>
          <p:nvPr/>
        </p:nvPicPr>
        <p:blipFill>
          <a:blip r:embed="rId3" cstate="print"/>
          <a:stretch>
            <a:fillRect/>
          </a:stretch>
        </p:blipFill>
        <p:spPr>
          <a:xfrm>
            <a:off x="4274384" y="1210906"/>
            <a:ext cx="4214491" cy="3281800"/>
          </a:xfrm>
          <a:prstGeom prst="rect">
            <a:avLst/>
          </a:prstGeom>
        </p:spPr>
      </p:pic>
      <p:sp>
        <p:nvSpPr>
          <p:cNvPr id="12" name="Line Callout 2 (Accent Bar) 11"/>
          <p:cNvSpPr/>
          <p:nvPr/>
        </p:nvSpPr>
        <p:spPr>
          <a:xfrm>
            <a:off x="8396671" y="492204"/>
            <a:ext cx="3314149" cy="2256613"/>
          </a:xfrm>
          <a:prstGeom prst="accentCallout2">
            <a:avLst>
              <a:gd name="adj1" fmla="val 17918"/>
              <a:gd name="adj2" fmla="val -3954"/>
              <a:gd name="adj3" fmla="val 18750"/>
              <a:gd name="adj4" fmla="val -16667"/>
              <a:gd name="adj5" fmla="val 85867"/>
              <a:gd name="adj6" fmla="val -55698"/>
            </a:avLst>
          </a:prstGeom>
          <a:noFill/>
          <a:ln w="12700">
            <a:solidFill>
              <a:srgbClr val="AD75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b="1" dirty="0">
                <a:solidFill>
                  <a:schemeClr val="tx2"/>
                </a:solidFill>
              </a:rPr>
              <a:t>Status of Health in UP:</a:t>
            </a:r>
          </a:p>
          <a:p>
            <a:pPr marL="158747" indent="-158747">
              <a:buFont typeface="Arial" panose="020B0604020202020204" pitchFamily="34" charset="0"/>
              <a:buChar char="•"/>
            </a:pPr>
            <a:r>
              <a:rPr lang="en-IN" dirty="0">
                <a:solidFill>
                  <a:schemeClr val="tx2"/>
                </a:solidFill>
              </a:rPr>
              <a:t>Maternal Mortality Ratio: </a:t>
            </a:r>
            <a:r>
              <a:rPr lang="en-IN" dirty="0" smtClean="0">
                <a:solidFill>
                  <a:schemeClr val="tx2"/>
                </a:solidFill>
              </a:rPr>
              <a:t>201 </a:t>
            </a:r>
            <a:r>
              <a:rPr lang="en-IN" dirty="0">
                <a:solidFill>
                  <a:schemeClr val="tx2"/>
                </a:solidFill>
              </a:rPr>
              <a:t>per 100,000 live births </a:t>
            </a:r>
          </a:p>
          <a:p>
            <a:pPr marL="158747" indent="-158747">
              <a:buFont typeface="Arial" panose="020B0604020202020204" pitchFamily="34" charset="0"/>
              <a:buChar char="•"/>
            </a:pPr>
            <a:r>
              <a:rPr lang="en-IN" dirty="0">
                <a:solidFill>
                  <a:schemeClr val="tx2"/>
                </a:solidFill>
              </a:rPr>
              <a:t>Infant Mortality Rate: </a:t>
            </a:r>
            <a:r>
              <a:rPr lang="en-IN" dirty="0" smtClean="0">
                <a:solidFill>
                  <a:schemeClr val="tx2"/>
                </a:solidFill>
              </a:rPr>
              <a:t>43 </a:t>
            </a:r>
            <a:r>
              <a:rPr lang="en-IN" dirty="0">
                <a:solidFill>
                  <a:schemeClr val="tx2"/>
                </a:solidFill>
              </a:rPr>
              <a:t>per 1,000 live births</a:t>
            </a:r>
          </a:p>
          <a:p>
            <a:pPr marL="158747" indent="-158747">
              <a:buFont typeface="Arial" panose="020B0604020202020204" pitchFamily="34" charset="0"/>
              <a:buChar char="•"/>
            </a:pPr>
            <a:r>
              <a:rPr lang="en-IN" dirty="0">
                <a:solidFill>
                  <a:schemeClr val="tx2"/>
                </a:solidFill>
              </a:rPr>
              <a:t>Total Fertility Rate </a:t>
            </a:r>
            <a:r>
              <a:rPr lang="en-IN" dirty="0" smtClean="0">
                <a:solidFill>
                  <a:schemeClr val="tx2"/>
                </a:solidFill>
              </a:rPr>
              <a:t>(NFHS 4): </a:t>
            </a:r>
            <a:r>
              <a:rPr lang="en-IN" dirty="0" smtClean="0">
                <a:solidFill>
                  <a:schemeClr val="tx1"/>
                </a:solidFill>
              </a:rPr>
              <a:t>2.7</a:t>
            </a:r>
            <a:r>
              <a:rPr lang="en-IN" dirty="0" smtClean="0">
                <a:solidFill>
                  <a:schemeClr val="tx2"/>
                </a:solidFill>
              </a:rPr>
              <a:t> </a:t>
            </a:r>
            <a:endParaRPr lang="en-US" dirty="0">
              <a:solidFill>
                <a:schemeClr val="tx2"/>
              </a:solidFill>
            </a:endParaRPr>
          </a:p>
        </p:txBody>
      </p:sp>
      <p:sp>
        <p:nvSpPr>
          <p:cNvPr id="13" name="Line Callout 2 (Accent Bar) 12"/>
          <p:cNvSpPr/>
          <p:nvPr/>
        </p:nvSpPr>
        <p:spPr>
          <a:xfrm>
            <a:off x="615788" y="2851806"/>
            <a:ext cx="3138643" cy="3041432"/>
          </a:xfrm>
          <a:prstGeom prst="accentCallout2">
            <a:avLst>
              <a:gd name="adj1" fmla="val 50468"/>
              <a:gd name="adj2" fmla="val 105088"/>
              <a:gd name="adj3" fmla="val 50468"/>
              <a:gd name="adj4" fmla="val 111343"/>
              <a:gd name="adj5" fmla="val -29079"/>
              <a:gd name="adj6" fmla="val 150050"/>
            </a:avLst>
          </a:prstGeom>
          <a:noFill/>
          <a:ln w="12700">
            <a:solidFill>
              <a:srgbClr val="AD75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b="1" dirty="0">
                <a:solidFill>
                  <a:schemeClr val="tx2"/>
                </a:solidFill>
              </a:rPr>
              <a:t>Demography:</a:t>
            </a:r>
          </a:p>
          <a:p>
            <a:pPr marL="158747" indent="-158747">
              <a:buFont typeface="Arial" panose="020B0604020202020204" pitchFamily="34" charset="0"/>
              <a:buChar char="•"/>
            </a:pPr>
            <a:r>
              <a:rPr lang="en-IN" dirty="0">
                <a:solidFill>
                  <a:schemeClr val="tx2"/>
                </a:solidFill>
              </a:rPr>
              <a:t>~200 million accounting for 16% of India’s total population</a:t>
            </a:r>
          </a:p>
          <a:p>
            <a:pPr marL="158747" indent="-158747">
              <a:buFont typeface="Arial" panose="020B0604020202020204" pitchFamily="34" charset="0"/>
              <a:buChar char="•"/>
            </a:pPr>
            <a:r>
              <a:rPr lang="en-IN" dirty="0">
                <a:solidFill>
                  <a:schemeClr val="tx2"/>
                </a:solidFill>
              </a:rPr>
              <a:t>Equivalent to 5</a:t>
            </a:r>
            <a:r>
              <a:rPr lang="en-IN" baseline="30000" dirty="0">
                <a:solidFill>
                  <a:schemeClr val="tx2"/>
                </a:solidFill>
              </a:rPr>
              <a:t>th</a:t>
            </a:r>
            <a:r>
              <a:rPr lang="en-IN" dirty="0">
                <a:solidFill>
                  <a:schemeClr val="tx2"/>
                </a:solidFill>
              </a:rPr>
              <a:t> highest populated country of the world</a:t>
            </a:r>
          </a:p>
          <a:p>
            <a:pPr marL="158747" indent="-158747">
              <a:buFont typeface="Arial" panose="020B0604020202020204" pitchFamily="34" charset="0"/>
              <a:buChar char="•"/>
            </a:pPr>
            <a:r>
              <a:rPr lang="en-US" dirty="0">
                <a:solidFill>
                  <a:schemeClr val="tx2"/>
                </a:solidFill>
              </a:rPr>
              <a:t>78% of state population is rural</a:t>
            </a:r>
          </a:p>
        </p:txBody>
      </p:sp>
      <p:sp>
        <p:nvSpPr>
          <p:cNvPr id="14" name="Line Callout 2 (Accent Bar) 13"/>
          <p:cNvSpPr/>
          <p:nvPr/>
        </p:nvSpPr>
        <p:spPr>
          <a:xfrm>
            <a:off x="676120" y="751782"/>
            <a:ext cx="3093240" cy="2026368"/>
          </a:xfrm>
          <a:prstGeom prst="accentCallout2">
            <a:avLst>
              <a:gd name="adj1" fmla="val 50468"/>
              <a:gd name="adj2" fmla="val 105088"/>
              <a:gd name="adj3" fmla="val 50468"/>
              <a:gd name="adj4" fmla="val 114866"/>
              <a:gd name="adj5" fmla="val 92218"/>
              <a:gd name="adj6" fmla="val 160346"/>
            </a:avLst>
          </a:prstGeom>
          <a:noFill/>
          <a:ln w="12700">
            <a:solidFill>
              <a:srgbClr val="AD75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b="1" dirty="0">
                <a:solidFill>
                  <a:schemeClr val="tx2"/>
                </a:solidFill>
              </a:rPr>
              <a:t>Geography:</a:t>
            </a:r>
          </a:p>
          <a:p>
            <a:pPr marL="158747" indent="-158747">
              <a:buFont typeface="Arial" panose="020B0604020202020204" pitchFamily="34" charset="0"/>
              <a:buChar char="•"/>
            </a:pPr>
            <a:r>
              <a:rPr lang="en-IN" dirty="0" smtClean="0">
                <a:solidFill>
                  <a:schemeClr val="tx2"/>
                </a:solidFill>
              </a:rPr>
              <a:t>18 </a:t>
            </a:r>
            <a:r>
              <a:rPr lang="en-IN" dirty="0">
                <a:solidFill>
                  <a:schemeClr val="tx2"/>
                </a:solidFill>
              </a:rPr>
              <a:t>divisions, 75 districts,</a:t>
            </a:r>
          </a:p>
          <a:p>
            <a:pPr marL="158747" indent="-158747">
              <a:buFont typeface="Arial" panose="020B0604020202020204" pitchFamily="34" charset="0"/>
              <a:buChar char="•"/>
            </a:pPr>
            <a:r>
              <a:rPr lang="en-IN" dirty="0">
                <a:solidFill>
                  <a:schemeClr val="tx2"/>
                </a:solidFill>
              </a:rPr>
              <a:t>312 tehsils, 820 blocks,</a:t>
            </a:r>
          </a:p>
          <a:p>
            <a:pPr marL="158747" indent="-158747">
              <a:buFont typeface="Arial" panose="020B0604020202020204" pitchFamily="34" charset="0"/>
              <a:buChar char="•"/>
            </a:pPr>
            <a:r>
              <a:rPr lang="en-IN" dirty="0">
                <a:solidFill>
                  <a:schemeClr val="tx2"/>
                </a:solidFill>
              </a:rPr>
              <a:t>648 statutory towns,</a:t>
            </a:r>
          </a:p>
          <a:p>
            <a:pPr marL="158747" indent="-158747">
              <a:buFont typeface="Arial" panose="020B0604020202020204" pitchFamily="34" charset="0"/>
              <a:buChar char="•"/>
            </a:pPr>
            <a:r>
              <a:rPr lang="en-IN" dirty="0">
                <a:solidFill>
                  <a:schemeClr val="tx2"/>
                </a:solidFill>
              </a:rPr>
              <a:t>267 census towns, and</a:t>
            </a:r>
          </a:p>
          <a:p>
            <a:pPr marL="158747" indent="-158747">
              <a:buFont typeface="Arial" panose="020B0604020202020204" pitchFamily="34" charset="0"/>
              <a:buChar char="•"/>
            </a:pPr>
            <a:r>
              <a:rPr lang="en-IN" dirty="0" smtClean="0">
                <a:solidFill>
                  <a:schemeClr val="tx2"/>
                </a:solidFill>
              </a:rPr>
              <a:t>106,000 villages</a:t>
            </a:r>
            <a:endParaRPr lang="en-US" dirty="0">
              <a:solidFill>
                <a:schemeClr val="tx2"/>
              </a:solidFill>
            </a:endParaRPr>
          </a:p>
        </p:txBody>
      </p:sp>
      <p:sp>
        <p:nvSpPr>
          <p:cNvPr id="9" name="Line Callout 2 (Accent Bar) 8"/>
          <p:cNvSpPr/>
          <p:nvPr/>
        </p:nvSpPr>
        <p:spPr>
          <a:xfrm>
            <a:off x="5034093" y="4877435"/>
            <a:ext cx="2452557" cy="1615440"/>
          </a:xfrm>
          <a:prstGeom prst="accentCallout2">
            <a:avLst>
              <a:gd name="adj1" fmla="val 17918"/>
              <a:gd name="adj2" fmla="val -3954"/>
              <a:gd name="adj3" fmla="val -3892"/>
              <a:gd name="adj4" fmla="val 11458"/>
              <a:gd name="adj5" fmla="val -63862"/>
              <a:gd name="adj6" fmla="val 20184"/>
            </a:avLst>
          </a:prstGeom>
          <a:noFill/>
          <a:ln w="12700">
            <a:solidFill>
              <a:srgbClr val="AD75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sz="1600" b="1" dirty="0" smtClean="0">
              <a:solidFill>
                <a:schemeClr val="tx2"/>
              </a:solidFill>
            </a:endParaRPr>
          </a:p>
          <a:p>
            <a:r>
              <a:rPr lang="en-IN" sz="1600" b="1" dirty="0" smtClean="0">
                <a:solidFill>
                  <a:schemeClr val="tx2"/>
                </a:solidFill>
              </a:rPr>
              <a:t>Frontline  force in UP (#):</a:t>
            </a:r>
          </a:p>
          <a:p>
            <a:pPr marL="158747" indent="-158747">
              <a:buFont typeface="Arial" panose="020B0604020202020204" pitchFamily="34" charset="0"/>
              <a:buChar char="•"/>
            </a:pPr>
            <a:r>
              <a:rPr lang="en-IN" sz="1600" dirty="0" smtClean="0">
                <a:solidFill>
                  <a:schemeClr val="tx2"/>
                </a:solidFill>
              </a:rPr>
              <a:t>ASHA      :152601</a:t>
            </a:r>
          </a:p>
          <a:p>
            <a:pPr marL="158747" indent="-158747">
              <a:buFont typeface="Arial" panose="020B0604020202020204" pitchFamily="34" charset="0"/>
              <a:buChar char="•"/>
            </a:pPr>
            <a:r>
              <a:rPr lang="en-IN" sz="1600" dirty="0" smtClean="0">
                <a:solidFill>
                  <a:schemeClr val="tx2"/>
                </a:solidFill>
              </a:rPr>
              <a:t>AWW      :173797</a:t>
            </a:r>
          </a:p>
          <a:p>
            <a:pPr marL="158747" indent="-158747">
              <a:buFont typeface="Arial" panose="020B0604020202020204" pitchFamily="34" charset="0"/>
              <a:buChar char="•"/>
            </a:pPr>
            <a:r>
              <a:rPr lang="en-IN" sz="1600" dirty="0" smtClean="0">
                <a:solidFill>
                  <a:schemeClr val="tx2"/>
                </a:solidFill>
              </a:rPr>
              <a:t>ANM       :23500</a:t>
            </a:r>
          </a:p>
          <a:p>
            <a:pPr marL="158747" indent="-158747">
              <a:buFont typeface="Arial" panose="020B0604020202020204" pitchFamily="34" charset="0"/>
              <a:buChar char="•"/>
            </a:pPr>
            <a:r>
              <a:rPr lang="en-IN" sz="1600" dirty="0" smtClean="0">
                <a:solidFill>
                  <a:schemeClr val="tx2"/>
                </a:solidFill>
              </a:rPr>
              <a:t>VHSNC    :62871</a:t>
            </a:r>
          </a:p>
          <a:p>
            <a:pPr marL="158747" indent="-158747">
              <a:buFont typeface="Arial" panose="020B0604020202020204" pitchFamily="34" charset="0"/>
              <a:buChar char="•"/>
            </a:pPr>
            <a:endParaRPr lang="en-IN" sz="1600" dirty="0" smtClean="0">
              <a:solidFill>
                <a:schemeClr val="tx2"/>
              </a:solidFill>
            </a:endParaRPr>
          </a:p>
          <a:p>
            <a:endParaRPr lang="en-US" sz="1600" dirty="0">
              <a:solidFill>
                <a:schemeClr val="tx2"/>
              </a:solidFill>
            </a:endParaRPr>
          </a:p>
        </p:txBody>
      </p:sp>
      <p:grpSp>
        <p:nvGrpSpPr>
          <p:cNvPr id="37" name="Group 36"/>
          <p:cNvGrpSpPr/>
          <p:nvPr/>
        </p:nvGrpSpPr>
        <p:grpSpPr>
          <a:xfrm>
            <a:off x="8354140" y="3438144"/>
            <a:ext cx="3837860" cy="2321407"/>
            <a:chOff x="8354140" y="3815080"/>
            <a:chExt cx="3543800" cy="1944471"/>
          </a:xfrm>
        </p:grpSpPr>
        <p:sp>
          <p:nvSpPr>
            <p:cNvPr id="10" name="Line Callout 2 (Accent Bar) 9"/>
            <p:cNvSpPr/>
            <p:nvPr/>
          </p:nvSpPr>
          <p:spPr>
            <a:xfrm>
              <a:off x="8354140" y="3815080"/>
              <a:ext cx="3491416" cy="1944471"/>
            </a:xfrm>
            <a:prstGeom prst="accentCallout2">
              <a:avLst>
                <a:gd name="adj1" fmla="val 17918"/>
                <a:gd name="adj2" fmla="val -3954"/>
                <a:gd name="adj3" fmla="val 18750"/>
                <a:gd name="adj4" fmla="val -16667"/>
                <a:gd name="adj5" fmla="val 224"/>
                <a:gd name="adj6" fmla="val -36394"/>
              </a:avLst>
            </a:prstGeom>
            <a:noFill/>
            <a:ln w="12700">
              <a:solidFill>
                <a:srgbClr val="AD75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1600" b="1" dirty="0" smtClean="0">
                  <a:solidFill>
                    <a:schemeClr val="tx2"/>
                  </a:solidFill>
                </a:rPr>
                <a:t>Health Infrastructure in </a:t>
              </a:r>
              <a:r>
                <a:rPr lang="en-IN" sz="1600" b="1" dirty="0">
                  <a:solidFill>
                    <a:schemeClr val="tx2"/>
                  </a:solidFill>
                </a:rPr>
                <a:t>UP</a:t>
              </a:r>
              <a:r>
                <a:rPr lang="en-IN" sz="1600" b="1" dirty="0" smtClean="0">
                  <a:solidFill>
                    <a:schemeClr val="tx2"/>
                  </a:solidFill>
                </a:rPr>
                <a:t>:</a:t>
              </a:r>
            </a:p>
            <a:p>
              <a:r>
                <a:rPr lang="en-IN" sz="1600" b="1" dirty="0" smtClean="0">
                  <a:solidFill>
                    <a:schemeClr val="tx2"/>
                  </a:solidFill>
                </a:rPr>
                <a:t>             # of Facilities   Operational HWC      </a:t>
              </a:r>
            </a:p>
            <a:p>
              <a:endParaRPr lang="en-IN" sz="1600" b="1" dirty="0" smtClean="0">
                <a:solidFill>
                  <a:schemeClr val="tx2"/>
                </a:solidFill>
              </a:endParaRPr>
            </a:p>
            <a:p>
              <a:r>
                <a:rPr lang="en-IN" sz="1600" b="1" dirty="0" smtClean="0">
                  <a:solidFill>
                    <a:schemeClr val="tx2"/>
                  </a:solidFill>
                </a:rPr>
                <a:t>DH              171                         -</a:t>
              </a:r>
            </a:p>
            <a:p>
              <a:r>
                <a:rPr lang="en-IN" sz="1600" b="1" dirty="0" smtClean="0">
                  <a:solidFill>
                    <a:schemeClr val="tx2"/>
                  </a:solidFill>
                </a:rPr>
                <a:t>CHC            958                         -</a:t>
              </a:r>
            </a:p>
            <a:p>
              <a:r>
                <a:rPr lang="en-IN" sz="1600" b="1" dirty="0" smtClean="0">
                  <a:solidFill>
                    <a:schemeClr val="tx2"/>
                  </a:solidFill>
                </a:rPr>
                <a:t>PHC          2727                       960</a:t>
              </a:r>
            </a:p>
            <a:p>
              <a:r>
                <a:rPr lang="en-IN" sz="1600" b="1" dirty="0" smtClean="0">
                  <a:solidFill>
                    <a:schemeClr val="tx2"/>
                  </a:solidFill>
                </a:rPr>
                <a:t>UPHC          592                      391</a:t>
              </a:r>
            </a:p>
            <a:p>
              <a:r>
                <a:rPr lang="en-IN" sz="1600" b="1" dirty="0" smtClean="0">
                  <a:solidFill>
                    <a:schemeClr val="tx2"/>
                  </a:solidFill>
                </a:rPr>
                <a:t>SC            20573                      768</a:t>
              </a:r>
            </a:p>
            <a:p>
              <a:endParaRPr lang="en-IN" sz="1600" b="1" dirty="0">
                <a:solidFill>
                  <a:schemeClr val="tx2"/>
                </a:solidFill>
              </a:endParaRPr>
            </a:p>
          </p:txBody>
        </p:sp>
        <p:cxnSp>
          <p:nvCxnSpPr>
            <p:cNvPr id="23" name="Straight Connector 22"/>
            <p:cNvCxnSpPr/>
            <p:nvPr/>
          </p:nvCxnSpPr>
          <p:spPr>
            <a:xfrm>
              <a:off x="8354140" y="4276628"/>
              <a:ext cx="34914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8406524" y="3875825"/>
              <a:ext cx="34914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8132879" y="4917578"/>
              <a:ext cx="1657685" cy="415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9276106" y="4875832"/>
              <a:ext cx="1584128" cy="345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1823040" y="3896250"/>
              <a:ext cx="26189" cy="17889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8377948" y="5725070"/>
              <a:ext cx="34914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155984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688" y="107950"/>
            <a:ext cx="10515600" cy="1067435"/>
          </a:xfrm>
        </p:spPr>
        <p:txBody>
          <a:bodyPr>
            <a:normAutofit/>
          </a:bodyPr>
          <a:lstStyle/>
          <a:p>
            <a:pPr algn="ctr"/>
            <a:r>
              <a:rPr lang="en-US" b="1" dirty="0" smtClean="0">
                <a:solidFill>
                  <a:srgbClr val="002060"/>
                </a:solidFill>
              </a:rPr>
              <a:t>Current Status</a:t>
            </a:r>
          </a:p>
        </p:txBody>
      </p:sp>
      <p:sp>
        <p:nvSpPr>
          <p:cNvPr id="3" name="Content Placeholder 2"/>
          <p:cNvSpPr>
            <a:spLocks noGrp="1"/>
          </p:cNvSpPr>
          <p:nvPr>
            <p:ph idx="1"/>
          </p:nvPr>
        </p:nvSpPr>
        <p:spPr>
          <a:xfrm>
            <a:off x="0" y="780287"/>
            <a:ext cx="7510272" cy="6077713"/>
          </a:xfrm>
        </p:spPr>
        <p:txBody>
          <a:bodyPr>
            <a:noAutofit/>
          </a:bodyPr>
          <a:lstStyle/>
          <a:p>
            <a:pPr>
              <a:lnSpc>
                <a:spcPct val="150000"/>
              </a:lnSpc>
              <a:buNone/>
            </a:pPr>
            <a:r>
              <a:rPr lang="en-US" altLang="en-US" b="1" dirty="0" smtClean="0"/>
              <a:t>Total target for 2019-20 – 7570 </a:t>
            </a:r>
          </a:p>
          <a:p>
            <a:pPr>
              <a:lnSpc>
                <a:spcPct val="150000"/>
              </a:lnSpc>
            </a:pPr>
            <a:r>
              <a:rPr lang="en-US" altLang="en-US" sz="2200" dirty="0" smtClean="0"/>
              <a:t>2119 HWC (768 SC, 960 PHC, 391 UPHC) are operational in </a:t>
            </a:r>
          </a:p>
          <a:p>
            <a:pPr>
              <a:lnSpc>
                <a:spcPct val="150000"/>
              </a:lnSpc>
              <a:buNone/>
            </a:pPr>
            <a:r>
              <a:rPr lang="en-US" altLang="en-US" sz="2200" dirty="0" smtClean="0"/>
              <a:t>   the state against the total approval of 4120 (SC 2329, 1386 PHC, 405 UPHC) FY 2018-19. </a:t>
            </a:r>
          </a:p>
          <a:p>
            <a:pPr>
              <a:lnSpc>
                <a:spcPct val="150000"/>
              </a:lnSpc>
            </a:pPr>
            <a:r>
              <a:rPr lang="en-US" altLang="en-US" sz="2200" dirty="0" smtClean="0"/>
              <a:t>1121 CHOs completed  training and given interim posting. </a:t>
            </a:r>
          </a:p>
          <a:p>
            <a:pPr algn="just">
              <a:lnSpc>
                <a:spcPct val="150000"/>
              </a:lnSpc>
            </a:pPr>
            <a:r>
              <a:rPr lang="en-US" altLang="en-US" sz="2200" dirty="0" smtClean="0"/>
              <a:t>5000 HWC-SC and 400 HWC-PHC approved for FY 19-20. </a:t>
            </a:r>
          </a:p>
          <a:p>
            <a:pPr>
              <a:lnSpc>
                <a:spcPct val="150000"/>
              </a:lnSpc>
            </a:pPr>
            <a:r>
              <a:rPr lang="en-US" altLang="en-US" sz="2200" dirty="0" smtClean="0"/>
              <a:t>3005 CHOs will be trained in Jul- Dec 19 batch out of which 2400 HWC-SC  are likely to be operationalized by Feb 20.</a:t>
            </a:r>
          </a:p>
          <a:p>
            <a:endParaRPr lang="en-US" altLang="en-US" sz="2400" dirty="0" smtClean="0"/>
          </a:p>
        </p:txBody>
      </p:sp>
      <p:pic>
        <p:nvPicPr>
          <p:cNvPr id="4" name="Picture 4"/>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388353" y="1014646"/>
            <a:ext cx="4725420" cy="5008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83826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73845" y="0"/>
            <a:ext cx="11877672" cy="749300"/>
          </a:xfrm>
        </p:spPr>
        <p:txBody>
          <a:bodyPr>
            <a:noAutofit/>
          </a:bodyPr>
          <a:lstStyle/>
          <a:p>
            <a:pPr algn="ctr"/>
            <a:r>
              <a:rPr lang="en-US" altLang="en-US" b="1" dirty="0" smtClean="0">
                <a:solidFill>
                  <a:srgbClr val="002060"/>
                </a:solidFill>
                <a:cs typeface="Arial" pitchFamily="34" charset="0"/>
              </a:rPr>
              <a:t>HWC Operationalization Plan</a:t>
            </a:r>
            <a:endParaRPr lang="en-IN" dirty="0">
              <a:solidFill>
                <a:srgbClr val="002060"/>
              </a:solidFill>
            </a:endParaRPr>
          </a:p>
        </p:txBody>
      </p:sp>
      <p:graphicFrame>
        <p:nvGraphicFramePr>
          <p:cNvPr id="5" name="Table 4"/>
          <p:cNvGraphicFramePr>
            <a:graphicFrameLocks noGrp="1"/>
          </p:cNvGraphicFramePr>
          <p:nvPr>
            <p:extLst/>
          </p:nvPr>
        </p:nvGraphicFramePr>
        <p:xfrm>
          <a:off x="390526" y="1100139"/>
          <a:ext cx="11644310" cy="3045141"/>
        </p:xfrm>
        <a:graphic>
          <a:graphicData uri="http://schemas.openxmlformats.org/drawingml/2006/table">
            <a:tbl>
              <a:tblPr firstRow="1" bandRow="1">
                <a:tableStyleId>{F5AB1C69-6EDB-4FF4-983F-18BD219EF322}</a:tableStyleId>
              </a:tblPr>
              <a:tblGrid>
                <a:gridCol w="3046994">
                  <a:extLst>
                    <a:ext uri="{9D8B030D-6E8A-4147-A177-3AD203B41FA5}">
                      <a16:colId xmlns:a16="http://schemas.microsoft.com/office/drawing/2014/main" val="20000"/>
                    </a:ext>
                  </a:extLst>
                </a:gridCol>
                <a:gridCol w="1446550">
                  <a:extLst>
                    <a:ext uri="{9D8B030D-6E8A-4147-A177-3AD203B41FA5}">
                      <a16:colId xmlns:a16="http://schemas.microsoft.com/office/drawing/2014/main" val="20001"/>
                    </a:ext>
                  </a:extLst>
                </a:gridCol>
                <a:gridCol w="2397916">
                  <a:extLst>
                    <a:ext uri="{9D8B030D-6E8A-4147-A177-3AD203B41FA5}">
                      <a16:colId xmlns:a16="http://schemas.microsoft.com/office/drawing/2014/main" val="20002"/>
                    </a:ext>
                  </a:extLst>
                </a:gridCol>
                <a:gridCol w="2376425">
                  <a:extLst>
                    <a:ext uri="{9D8B030D-6E8A-4147-A177-3AD203B41FA5}">
                      <a16:colId xmlns:a16="http://schemas.microsoft.com/office/drawing/2014/main" val="20003"/>
                    </a:ext>
                  </a:extLst>
                </a:gridCol>
                <a:gridCol w="2376425">
                  <a:extLst>
                    <a:ext uri="{9D8B030D-6E8A-4147-A177-3AD203B41FA5}">
                      <a16:colId xmlns:a16="http://schemas.microsoft.com/office/drawing/2014/main" val="20004"/>
                    </a:ext>
                  </a:extLst>
                </a:gridCol>
              </a:tblGrid>
              <a:tr h="800835">
                <a:tc>
                  <a:txBody>
                    <a:bodyPr/>
                    <a:lstStyle/>
                    <a:p>
                      <a:pPr>
                        <a:lnSpc>
                          <a:spcPct val="115000"/>
                        </a:lnSpc>
                      </a:pPr>
                      <a:r>
                        <a:rPr lang="en-IN" sz="2000" dirty="0" smtClean="0">
                          <a:effectLst/>
                        </a:rPr>
                        <a:t>Months</a:t>
                      </a:r>
                      <a:endParaRPr lang="en-IN" sz="2000" b="1" dirty="0">
                        <a:solidFill>
                          <a:schemeClr val="tx1"/>
                        </a:solidFill>
                        <a:effectLst/>
                        <a:latin typeface="+mn-lt"/>
                        <a:cs typeface="Arial" panose="020B0604020202020204" pitchFamily="34" charset="0"/>
                      </a:endParaRPr>
                    </a:p>
                  </a:txBody>
                  <a:tcPr marL="68586" marR="68586" marT="0" marB="0" anchor="ctr"/>
                </a:tc>
                <a:tc>
                  <a:txBody>
                    <a:bodyPr/>
                    <a:lstStyle/>
                    <a:p>
                      <a:pPr algn="ctr">
                        <a:lnSpc>
                          <a:spcPct val="115000"/>
                        </a:lnSpc>
                        <a:spcAft>
                          <a:spcPts val="0"/>
                        </a:spcAft>
                      </a:pPr>
                      <a:r>
                        <a:rPr lang="en-US" sz="2000" dirty="0">
                          <a:effectLst/>
                        </a:rPr>
                        <a:t>HWC- SHC</a:t>
                      </a:r>
                      <a:endParaRPr lang="en-IN" sz="2000" b="1" dirty="0">
                        <a:solidFill>
                          <a:schemeClr val="tx1"/>
                        </a:solidFill>
                        <a:effectLst/>
                        <a:latin typeface="+mn-lt"/>
                        <a:ea typeface="Calibri" panose="020F0502020204030204" pitchFamily="34" charset="0"/>
                        <a:cs typeface="Arial" panose="020B0604020202020204" pitchFamily="34" charset="0"/>
                      </a:endParaRPr>
                    </a:p>
                  </a:txBody>
                  <a:tcPr marL="68586" marR="68586" marT="0" marB="0" anchor="ctr"/>
                </a:tc>
                <a:tc>
                  <a:txBody>
                    <a:bodyPr/>
                    <a:lstStyle/>
                    <a:p>
                      <a:pPr algn="ctr">
                        <a:lnSpc>
                          <a:spcPct val="115000"/>
                        </a:lnSpc>
                        <a:spcAft>
                          <a:spcPts val="0"/>
                        </a:spcAft>
                      </a:pPr>
                      <a:r>
                        <a:rPr lang="en-US" sz="2000" dirty="0">
                          <a:effectLst/>
                        </a:rPr>
                        <a:t>HWC- PHC</a:t>
                      </a:r>
                      <a:endParaRPr lang="en-IN" sz="2000" b="1" dirty="0">
                        <a:solidFill>
                          <a:schemeClr val="tx1"/>
                        </a:solidFill>
                        <a:effectLst/>
                        <a:latin typeface="+mn-lt"/>
                        <a:ea typeface="Calibri" panose="020F0502020204030204" pitchFamily="34" charset="0"/>
                        <a:cs typeface="Arial" panose="020B0604020202020204" pitchFamily="34" charset="0"/>
                      </a:endParaRPr>
                    </a:p>
                  </a:txBody>
                  <a:tcPr marL="68586" marR="68586" marT="0" marB="0" anchor="ctr"/>
                </a:tc>
                <a:tc>
                  <a:txBody>
                    <a:bodyPr/>
                    <a:lstStyle/>
                    <a:p>
                      <a:pPr algn="ctr">
                        <a:lnSpc>
                          <a:spcPct val="115000"/>
                        </a:lnSpc>
                        <a:spcAft>
                          <a:spcPts val="0"/>
                        </a:spcAft>
                      </a:pPr>
                      <a:r>
                        <a:rPr lang="en-US" sz="2000" dirty="0">
                          <a:effectLst/>
                        </a:rPr>
                        <a:t>HWC- UPHC</a:t>
                      </a:r>
                      <a:endParaRPr lang="en-IN" sz="2000" b="1" dirty="0">
                        <a:solidFill>
                          <a:schemeClr val="tx1"/>
                        </a:solidFill>
                        <a:effectLst/>
                        <a:latin typeface="+mn-lt"/>
                        <a:ea typeface="Calibri" panose="020F0502020204030204" pitchFamily="34" charset="0"/>
                        <a:cs typeface="Arial" panose="020B0604020202020204" pitchFamily="34" charset="0"/>
                      </a:endParaRPr>
                    </a:p>
                  </a:txBody>
                  <a:tcPr marL="68586" marR="68586" marT="0" marB="0" anchor="ctr"/>
                </a:tc>
                <a:tc>
                  <a:txBody>
                    <a:bodyPr/>
                    <a:lstStyle/>
                    <a:p>
                      <a:pPr algn="ctr">
                        <a:lnSpc>
                          <a:spcPct val="115000"/>
                        </a:lnSpc>
                        <a:spcAft>
                          <a:spcPts val="0"/>
                        </a:spcAft>
                      </a:pPr>
                      <a:r>
                        <a:rPr lang="en-US" sz="2000" dirty="0">
                          <a:effectLst/>
                        </a:rPr>
                        <a:t>Total</a:t>
                      </a:r>
                      <a:endParaRPr lang="en-IN" sz="2000" b="1" dirty="0">
                        <a:solidFill>
                          <a:schemeClr val="tx1"/>
                        </a:solidFill>
                        <a:effectLst/>
                        <a:latin typeface="+mn-lt"/>
                        <a:ea typeface="Calibri" panose="020F0502020204030204" pitchFamily="34" charset="0"/>
                        <a:cs typeface="Arial" panose="020B0604020202020204" pitchFamily="34" charset="0"/>
                      </a:endParaRPr>
                    </a:p>
                  </a:txBody>
                  <a:tcPr marL="68586" marR="68586" marT="0" marB="0" anchor="ctr"/>
                </a:tc>
                <a:extLst>
                  <a:ext uri="{0D108BD9-81ED-4DB2-BD59-A6C34878D82A}">
                    <a16:rowId xmlns:a16="http://schemas.microsoft.com/office/drawing/2014/main" val="10000"/>
                  </a:ext>
                </a:extLst>
              </a:tr>
              <a:tr h="1122153">
                <a:tc>
                  <a:txBody>
                    <a:bodyPr/>
                    <a:lstStyle/>
                    <a:p>
                      <a:pPr marL="0" marR="0">
                        <a:lnSpc>
                          <a:spcPct val="150000"/>
                        </a:lnSpc>
                        <a:spcBef>
                          <a:spcPts val="0"/>
                        </a:spcBef>
                        <a:spcAft>
                          <a:spcPts val="1000"/>
                        </a:spcAft>
                      </a:pPr>
                      <a:r>
                        <a:rPr lang="en-IN" sz="2000" kern="1200" dirty="0"/>
                        <a:t> August – September </a:t>
                      </a:r>
                      <a:r>
                        <a:rPr lang="en-IN" sz="2000" kern="1200" dirty="0" smtClean="0"/>
                        <a:t>2019 </a:t>
                      </a:r>
                      <a:endParaRPr lang="en-US" sz="2000" kern="1200" dirty="0">
                        <a:solidFill>
                          <a:schemeClr val="tx1"/>
                        </a:solidFill>
                        <a:latin typeface="Arial" charset="0"/>
                        <a:ea typeface="+mn-ea"/>
                        <a:cs typeface="Arial" charset="0"/>
                      </a:endParaRPr>
                    </a:p>
                  </a:txBody>
                  <a:tcPr marL="50962" marR="50962" marT="5715" marB="0" anchor="ctr"/>
                </a:tc>
                <a:tc>
                  <a:txBody>
                    <a:bodyPr/>
                    <a:lstStyle/>
                    <a:p>
                      <a:pPr marL="0" marR="0" algn="ctr">
                        <a:lnSpc>
                          <a:spcPct val="150000"/>
                        </a:lnSpc>
                        <a:spcBef>
                          <a:spcPts val="0"/>
                        </a:spcBef>
                        <a:spcAft>
                          <a:spcPts val="1000"/>
                        </a:spcAft>
                      </a:pPr>
                      <a:r>
                        <a:rPr lang="en-IN" sz="2000" kern="1200" dirty="0"/>
                        <a:t>1779* </a:t>
                      </a:r>
                      <a:endParaRPr lang="en-US" sz="2000" kern="1200" dirty="0">
                        <a:solidFill>
                          <a:schemeClr val="tx1"/>
                        </a:solidFill>
                        <a:latin typeface="Arial" charset="0"/>
                        <a:ea typeface="+mn-ea"/>
                        <a:cs typeface="Arial" charset="0"/>
                      </a:endParaRPr>
                    </a:p>
                  </a:txBody>
                  <a:tcPr marL="50962" marR="50962" marT="5715" marB="0" anchor="ctr"/>
                </a:tc>
                <a:tc>
                  <a:txBody>
                    <a:bodyPr/>
                    <a:lstStyle/>
                    <a:p>
                      <a:pPr marL="0" marR="0" algn="ctr">
                        <a:lnSpc>
                          <a:spcPct val="150000"/>
                        </a:lnSpc>
                        <a:spcBef>
                          <a:spcPts val="0"/>
                        </a:spcBef>
                        <a:spcAft>
                          <a:spcPts val="1000"/>
                        </a:spcAft>
                      </a:pPr>
                      <a:r>
                        <a:rPr lang="en-IN" sz="2000" kern="1200" dirty="0" smtClean="0"/>
                        <a:t>1086</a:t>
                      </a:r>
                      <a:endParaRPr lang="en-US" sz="2000" kern="1200" dirty="0">
                        <a:solidFill>
                          <a:schemeClr val="tx1"/>
                        </a:solidFill>
                        <a:latin typeface="Arial" charset="0"/>
                        <a:ea typeface="+mn-ea"/>
                        <a:cs typeface="Arial" charset="0"/>
                      </a:endParaRPr>
                    </a:p>
                  </a:txBody>
                  <a:tcPr marL="50962" marR="50962" marT="5715" marB="0" anchor="ctr"/>
                </a:tc>
                <a:tc>
                  <a:txBody>
                    <a:bodyPr/>
                    <a:lstStyle/>
                    <a:p>
                      <a:pPr marL="0" marR="0" algn="ctr">
                        <a:lnSpc>
                          <a:spcPct val="150000"/>
                        </a:lnSpc>
                        <a:spcBef>
                          <a:spcPts val="0"/>
                        </a:spcBef>
                        <a:spcAft>
                          <a:spcPts val="1000"/>
                        </a:spcAft>
                      </a:pPr>
                      <a:r>
                        <a:rPr lang="en-IN" sz="2000" kern="1200" dirty="0"/>
                        <a:t>395 </a:t>
                      </a:r>
                      <a:endParaRPr lang="en-US" sz="2000" kern="1200" dirty="0">
                        <a:solidFill>
                          <a:schemeClr val="tx1"/>
                        </a:solidFill>
                        <a:latin typeface="Arial" charset="0"/>
                        <a:ea typeface="+mn-ea"/>
                        <a:cs typeface="Arial" charset="0"/>
                      </a:endParaRPr>
                    </a:p>
                  </a:txBody>
                  <a:tcPr marL="50962" marR="50962" marT="5715" marB="0" anchor="ctr"/>
                </a:tc>
                <a:tc>
                  <a:txBody>
                    <a:bodyPr/>
                    <a:lstStyle/>
                    <a:p>
                      <a:pPr marL="0" marR="0" algn="ctr">
                        <a:lnSpc>
                          <a:spcPct val="150000"/>
                        </a:lnSpc>
                        <a:spcBef>
                          <a:spcPts val="0"/>
                        </a:spcBef>
                        <a:spcAft>
                          <a:spcPts val="1000"/>
                        </a:spcAft>
                      </a:pPr>
                      <a:r>
                        <a:rPr lang="en-IN" sz="2000" kern="1200" dirty="0"/>
                        <a:t>3260 </a:t>
                      </a:r>
                      <a:endParaRPr lang="en-US" sz="2000" kern="1200" dirty="0">
                        <a:solidFill>
                          <a:schemeClr val="tx1"/>
                        </a:solidFill>
                        <a:latin typeface="Arial" charset="0"/>
                        <a:ea typeface="+mn-ea"/>
                        <a:cs typeface="Arial" charset="0"/>
                      </a:endParaRPr>
                    </a:p>
                  </a:txBody>
                  <a:tcPr marL="50962" marR="50962" marT="5715" marB="0" anchor="ctr"/>
                </a:tc>
                <a:extLst>
                  <a:ext uri="{0D108BD9-81ED-4DB2-BD59-A6C34878D82A}">
                    <a16:rowId xmlns:a16="http://schemas.microsoft.com/office/drawing/2014/main" val="10002"/>
                  </a:ext>
                </a:extLst>
              </a:tr>
              <a:tr h="1122153">
                <a:tc>
                  <a:txBody>
                    <a:bodyPr/>
                    <a:lstStyle/>
                    <a:p>
                      <a:pPr marL="0" marR="0">
                        <a:lnSpc>
                          <a:spcPct val="150000"/>
                        </a:lnSpc>
                        <a:spcBef>
                          <a:spcPts val="0"/>
                        </a:spcBef>
                        <a:spcAft>
                          <a:spcPts val="1000"/>
                        </a:spcAft>
                      </a:pPr>
                      <a:r>
                        <a:rPr lang="en-US" sz="2000" kern="1200" dirty="0"/>
                        <a:t>Total upto        March 2020 </a:t>
                      </a:r>
                      <a:endParaRPr lang="en-US" sz="2000" kern="1200" dirty="0">
                        <a:solidFill>
                          <a:schemeClr val="tx1"/>
                        </a:solidFill>
                        <a:latin typeface="Arial" charset="0"/>
                        <a:ea typeface="+mn-ea"/>
                        <a:cs typeface="Arial" charset="0"/>
                      </a:endParaRPr>
                    </a:p>
                  </a:txBody>
                  <a:tcPr marL="50962" marR="50962" marT="5715" marB="0" anchor="ctr"/>
                </a:tc>
                <a:tc>
                  <a:txBody>
                    <a:bodyPr/>
                    <a:lstStyle/>
                    <a:p>
                      <a:pPr marL="0" marR="0" algn="ctr">
                        <a:lnSpc>
                          <a:spcPct val="150000"/>
                        </a:lnSpc>
                        <a:spcBef>
                          <a:spcPts val="0"/>
                        </a:spcBef>
                        <a:spcAft>
                          <a:spcPts val="1000"/>
                        </a:spcAft>
                      </a:pPr>
                      <a:r>
                        <a:rPr lang="en-IN" sz="2000" kern="1200" dirty="0"/>
                        <a:t>4183* </a:t>
                      </a:r>
                      <a:endParaRPr lang="en-US" sz="2000" kern="1200" dirty="0">
                        <a:solidFill>
                          <a:schemeClr val="tx1"/>
                        </a:solidFill>
                        <a:latin typeface="Arial" charset="0"/>
                        <a:ea typeface="+mn-ea"/>
                        <a:cs typeface="Arial" charset="0"/>
                      </a:endParaRPr>
                    </a:p>
                  </a:txBody>
                  <a:tcPr marL="50962" marR="50962" marT="5715" marB="0" anchor="ctr"/>
                </a:tc>
                <a:tc>
                  <a:txBody>
                    <a:bodyPr/>
                    <a:lstStyle/>
                    <a:p>
                      <a:pPr marL="0" marR="0" algn="ctr">
                        <a:lnSpc>
                          <a:spcPct val="150000"/>
                        </a:lnSpc>
                        <a:spcBef>
                          <a:spcPts val="0"/>
                        </a:spcBef>
                        <a:spcAft>
                          <a:spcPts val="1000"/>
                        </a:spcAft>
                      </a:pPr>
                      <a:r>
                        <a:rPr lang="en-US" sz="2000" kern="1200" dirty="0" smtClean="0"/>
                        <a:t>1586</a:t>
                      </a:r>
                      <a:endParaRPr lang="en-US" sz="2000" kern="1200" dirty="0">
                        <a:solidFill>
                          <a:schemeClr val="tx1"/>
                        </a:solidFill>
                        <a:latin typeface="Arial" charset="0"/>
                        <a:ea typeface="+mn-ea"/>
                        <a:cs typeface="Arial" charset="0"/>
                      </a:endParaRPr>
                    </a:p>
                  </a:txBody>
                  <a:tcPr marL="50962" marR="50962" marT="5715" marB="0" anchor="ctr"/>
                </a:tc>
                <a:tc>
                  <a:txBody>
                    <a:bodyPr/>
                    <a:lstStyle/>
                    <a:p>
                      <a:pPr marL="0" marR="0" algn="ctr">
                        <a:lnSpc>
                          <a:spcPct val="150000"/>
                        </a:lnSpc>
                        <a:spcBef>
                          <a:spcPts val="0"/>
                        </a:spcBef>
                        <a:spcAft>
                          <a:spcPts val="1000"/>
                        </a:spcAft>
                      </a:pPr>
                      <a:r>
                        <a:rPr lang="en-US" sz="2000" kern="1200" dirty="0"/>
                        <a:t>405 </a:t>
                      </a:r>
                      <a:endParaRPr lang="en-US" sz="2000" kern="1200" dirty="0">
                        <a:solidFill>
                          <a:schemeClr val="tx1"/>
                        </a:solidFill>
                        <a:latin typeface="Arial" charset="0"/>
                        <a:ea typeface="+mn-ea"/>
                        <a:cs typeface="Arial" charset="0"/>
                      </a:endParaRPr>
                    </a:p>
                  </a:txBody>
                  <a:tcPr marL="50962" marR="50962" marT="5715" marB="0" anchor="ctr"/>
                </a:tc>
                <a:tc>
                  <a:txBody>
                    <a:bodyPr/>
                    <a:lstStyle/>
                    <a:p>
                      <a:pPr marL="0" marR="0" algn="ctr">
                        <a:lnSpc>
                          <a:spcPct val="150000"/>
                        </a:lnSpc>
                        <a:spcBef>
                          <a:spcPts val="0"/>
                        </a:spcBef>
                        <a:spcAft>
                          <a:spcPts val="1000"/>
                        </a:spcAft>
                      </a:pPr>
                      <a:r>
                        <a:rPr lang="en-US" sz="2000" kern="1200" dirty="0" smtClean="0"/>
                        <a:t>6174**</a:t>
                      </a:r>
                      <a:endParaRPr lang="en-US" sz="2000" kern="1200" dirty="0">
                        <a:solidFill>
                          <a:schemeClr val="tx1"/>
                        </a:solidFill>
                        <a:latin typeface="Arial" charset="0"/>
                        <a:ea typeface="+mn-ea"/>
                        <a:cs typeface="Arial" charset="0"/>
                      </a:endParaRPr>
                    </a:p>
                  </a:txBody>
                  <a:tcPr marL="50962" marR="50962" marT="5715" marB="0" anchor="ctr"/>
                </a:tc>
                <a:extLst>
                  <a:ext uri="{0D108BD9-81ED-4DB2-BD59-A6C34878D82A}">
                    <a16:rowId xmlns:a16="http://schemas.microsoft.com/office/drawing/2014/main" val="10003"/>
                  </a:ext>
                </a:extLst>
              </a:tr>
            </a:tbl>
          </a:graphicData>
        </a:graphic>
      </p:graphicFrame>
      <p:sp>
        <p:nvSpPr>
          <p:cNvPr id="7" name="Rectangle 6"/>
          <p:cNvSpPr/>
          <p:nvPr/>
        </p:nvSpPr>
        <p:spPr>
          <a:xfrm>
            <a:off x="-251650" y="5823097"/>
            <a:ext cx="12420598" cy="646331"/>
          </a:xfrm>
          <a:prstGeom prst="rect">
            <a:avLst/>
          </a:prstGeom>
        </p:spPr>
        <p:txBody>
          <a:bodyPr wrap="square">
            <a:spAutoFit/>
          </a:bodyPr>
          <a:lstStyle/>
          <a:p>
            <a:pPr marL="457200"/>
            <a:r>
              <a:rPr lang="en-IN" dirty="0"/>
              <a:t>*Considering 80% pass out rate in the bridge course examination </a:t>
            </a:r>
            <a:endParaRPr lang="en-IN" dirty="0" smtClean="0"/>
          </a:p>
          <a:p>
            <a:pPr marL="457200"/>
            <a:r>
              <a:rPr lang="en-IN" dirty="0" smtClean="0"/>
              <a:t>**</a:t>
            </a:r>
            <a:r>
              <a:rPr lang="en-IN" dirty="0"/>
              <a:t>As per conditionality  target for operationalization of HWC is 25% of 23890= 5973</a:t>
            </a:r>
            <a:endParaRPr lang="en-US" dirty="0">
              <a:latin typeface="Arial" charset="0"/>
              <a:cs typeface="Arial" charset="0"/>
            </a:endParaRPr>
          </a:p>
        </p:txBody>
      </p:sp>
    </p:spTree>
    <p:extLst>
      <p:ext uri="{BB962C8B-B14F-4D97-AF65-F5344CB8AC3E}">
        <p14:creationId xmlns:p14="http://schemas.microsoft.com/office/powerpoint/2010/main" val="33234326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1688398" y="944993"/>
            <a:ext cx="1273105" cy="1517921"/>
            <a:chOff x="332268" y="1118799"/>
            <a:chExt cx="1399399" cy="1759486"/>
          </a:xfrm>
        </p:grpSpPr>
        <p:pic>
          <p:nvPicPr>
            <p:cNvPr id="7" name="Picture 6"/>
            <p:cNvPicPr>
              <a:picLocks noChangeAspect="1"/>
            </p:cNvPicPr>
            <p:nvPr/>
          </p:nvPicPr>
          <p:blipFill rotWithShape="1">
            <a:blip r:embed="rId3" cstate="print"/>
            <a:srcRect l="17041" r="18608"/>
            <a:stretch/>
          </p:blipFill>
          <p:spPr>
            <a:xfrm>
              <a:off x="439037" y="1118799"/>
              <a:ext cx="1185863" cy="1105675"/>
            </a:xfrm>
            <a:prstGeom prst="rect">
              <a:avLst/>
            </a:prstGeom>
          </p:spPr>
        </p:pic>
        <p:sp>
          <p:nvSpPr>
            <p:cNvPr id="8" name="Rectangle 7"/>
            <p:cNvSpPr/>
            <p:nvPr/>
          </p:nvSpPr>
          <p:spPr>
            <a:xfrm>
              <a:off x="332268" y="2343150"/>
              <a:ext cx="1399399" cy="535135"/>
            </a:xfrm>
            <a:prstGeom prst="rect">
              <a:avLst/>
            </a:prstGeom>
          </p:spPr>
          <p:txBody>
            <a:bodyPr wrap="none">
              <a:spAutoFit/>
            </a:bodyPr>
            <a:lstStyle/>
            <a:p>
              <a:pPr algn="ctr" fontAlgn="b"/>
              <a:r>
                <a:rPr lang="en-US" sz="2400" dirty="0">
                  <a:solidFill>
                    <a:srgbClr val="000000"/>
                  </a:solidFill>
                </a:rPr>
                <a:t>7285829</a:t>
              </a:r>
            </a:p>
          </p:txBody>
        </p:sp>
      </p:grpSp>
      <p:grpSp>
        <p:nvGrpSpPr>
          <p:cNvPr id="25" name="Group 24"/>
          <p:cNvGrpSpPr/>
          <p:nvPr/>
        </p:nvGrpSpPr>
        <p:grpSpPr>
          <a:xfrm>
            <a:off x="203200" y="3172090"/>
            <a:ext cx="2330376" cy="1086363"/>
            <a:chOff x="300036" y="3500436"/>
            <a:chExt cx="1756314" cy="946176"/>
          </a:xfrm>
        </p:grpSpPr>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t="28000" b="40667"/>
            <a:stretch/>
          </p:blipFill>
          <p:spPr>
            <a:xfrm>
              <a:off x="300036" y="3500436"/>
              <a:ext cx="1756314" cy="550312"/>
            </a:xfrm>
            <a:prstGeom prst="rect">
              <a:avLst/>
            </a:prstGeom>
          </p:spPr>
        </p:pic>
        <p:sp>
          <p:nvSpPr>
            <p:cNvPr id="10" name="Rectangle 9"/>
            <p:cNvSpPr/>
            <p:nvPr/>
          </p:nvSpPr>
          <p:spPr>
            <a:xfrm>
              <a:off x="757042" y="4044521"/>
              <a:ext cx="842302" cy="402091"/>
            </a:xfrm>
            <a:prstGeom prst="rect">
              <a:avLst/>
            </a:prstGeom>
          </p:spPr>
          <p:txBody>
            <a:bodyPr wrap="none">
              <a:spAutoFit/>
            </a:bodyPr>
            <a:lstStyle/>
            <a:p>
              <a:pPr algn="ctr" fontAlgn="b"/>
              <a:r>
                <a:rPr lang="en-US" sz="2400" dirty="0">
                  <a:solidFill>
                    <a:srgbClr val="000000"/>
                  </a:solidFill>
                </a:rPr>
                <a:t>350201</a:t>
              </a:r>
              <a:endParaRPr lang="en-IN" sz="2400" dirty="0">
                <a:solidFill>
                  <a:srgbClr val="000000"/>
                </a:solidFill>
              </a:endParaRPr>
            </a:p>
          </p:txBody>
        </p:sp>
      </p:grpSp>
      <p:grpSp>
        <p:nvGrpSpPr>
          <p:cNvPr id="17" name="Group 16"/>
          <p:cNvGrpSpPr/>
          <p:nvPr/>
        </p:nvGrpSpPr>
        <p:grpSpPr>
          <a:xfrm>
            <a:off x="6699736" y="1128016"/>
            <a:ext cx="4409230" cy="1505592"/>
            <a:chOff x="5187451" y="1089494"/>
            <a:chExt cx="4612130" cy="911843"/>
          </a:xfrm>
        </p:grpSpPr>
        <p:pic>
          <p:nvPicPr>
            <p:cNvPr id="13" name="Picture 12"/>
            <p:cNvPicPr>
              <a:picLocks noChangeAspect="1"/>
            </p:cNvPicPr>
            <p:nvPr/>
          </p:nvPicPr>
          <p:blipFill>
            <a:blip r:embed="rId5"/>
            <a:stretch>
              <a:fillRect/>
            </a:stretch>
          </p:blipFill>
          <p:spPr>
            <a:xfrm>
              <a:off x="5187451" y="1233353"/>
              <a:ext cx="1340414" cy="722773"/>
            </a:xfrm>
            <a:prstGeom prst="rect">
              <a:avLst/>
            </a:prstGeom>
          </p:spPr>
        </p:pic>
        <p:sp>
          <p:nvSpPr>
            <p:cNvPr id="14" name="Rectangle 13"/>
            <p:cNvSpPr/>
            <p:nvPr/>
          </p:nvSpPr>
          <p:spPr>
            <a:xfrm>
              <a:off x="6673424" y="1089494"/>
              <a:ext cx="2206761" cy="242322"/>
            </a:xfrm>
            <a:prstGeom prst="rect">
              <a:avLst/>
            </a:prstGeom>
          </p:spPr>
          <p:txBody>
            <a:bodyPr wrap="none">
              <a:spAutoFit/>
            </a:bodyPr>
            <a:lstStyle/>
            <a:p>
              <a:pPr algn="r" fontAlgn="b"/>
              <a:r>
                <a:rPr lang="en-US" sz="2000" dirty="0">
                  <a:solidFill>
                    <a:srgbClr val="000000"/>
                  </a:solidFill>
                </a:rPr>
                <a:t>Screening: </a:t>
              </a:r>
              <a:r>
                <a:rPr lang="en-US" sz="2000" b="1" dirty="0">
                  <a:solidFill>
                    <a:srgbClr val="000000"/>
                  </a:solidFill>
                </a:rPr>
                <a:t>469392</a:t>
              </a:r>
            </a:p>
          </p:txBody>
        </p:sp>
        <p:sp>
          <p:nvSpPr>
            <p:cNvPr id="15" name="Rectangle 14"/>
            <p:cNvSpPr/>
            <p:nvPr/>
          </p:nvSpPr>
          <p:spPr>
            <a:xfrm>
              <a:off x="6934990" y="1424255"/>
              <a:ext cx="2864591" cy="242322"/>
            </a:xfrm>
            <a:prstGeom prst="rect">
              <a:avLst/>
            </a:prstGeom>
          </p:spPr>
          <p:txBody>
            <a:bodyPr wrap="none">
              <a:spAutoFit/>
            </a:bodyPr>
            <a:lstStyle/>
            <a:p>
              <a:pPr algn="r" fontAlgn="b"/>
              <a:r>
                <a:rPr lang="en-US" sz="2000" dirty="0">
                  <a:solidFill>
                    <a:srgbClr val="000000"/>
                  </a:solidFill>
                </a:rPr>
                <a:t>Newly diagnosed: </a:t>
              </a:r>
              <a:r>
                <a:rPr lang="en-US" sz="2000" b="1" dirty="0" smtClean="0">
                  <a:solidFill>
                    <a:srgbClr val="000000"/>
                  </a:solidFill>
                </a:rPr>
                <a:t>66193</a:t>
              </a:r>
              <a:endParaRPr lang="en-US" sz="2000" b="1" dirty="0">
                <a:solidFill>
                  <a:srgbClr val="000000"/>
                </a:solidFill>
              </a:endParaRPr>
            </a:p>
          </p:txBody>
        </p:sp>
        <p:sp>
          <p:nvSpPr>
            <p:cNvPr id="16" name="Rectangle 15"/>
            <p:cNvSpPr/>
            <p:nvPr/>
          </p:nvSpPr>
          <p:spPr>
            <a:xfrm>
              <a:off x="6746127" y="1759015"/>
              <a:ext cx="2577528" cy="242322"/>
            </a:xfrm>
            <a:prstGeom prst="rect">
              <a:avLst/>
            </a:prstGeom>
          </p:spPr>
          <p:txBody>
            <a:bodyPr wrap="none">
              <a:spAutoFit/>
            </a:bodyPr>
            <a:lstStyle/>
            <a:p>
              <a:pPr algn="r" fontAlgn="b"/>
              <a:r>
                <a:rPr lang="en-US" sz="2000" dirty="0">
                  <a:solidFill>
                    <a:srgbClr val="000000"/>
                  </a:solidFill>
                </a:rPr>
                <a:t>On  Treatment: </a:t>
              </a:r>
              <a:r>
                <a:rPr lang="en-US" sz="2000" b="1" dirty="0">
                  <a:solidFill>
                    <a:srgbClr val="000000"/>
                  </a:solidFill>
                </a:rPr>
                <a:t>51569</a:t>
              </a:r>
            </a:p>
          </p:txBody>
        </p:sp>
      </p:grpSp>
      <p:grpSp>
        <p:nvGrpSpPr>
          <p:cNvPr id="22" name="Group 21"/>
          <p:cNvGrpSpPr/>
          <p:nvPr/>
        </p:nvGrpSpPr>
        <p:grpSpPr>
          <a:xfrm>
            <a:off x="7442115" y="3297364"/>
            <a:ext cx="4075759" cy="1412072"/>
            <a:chOff x="6059489" y="3768417"/>
            <a:chExt cx="4375912" cy="1052215"/>
          </a:xfrm>
        </p:grpSpPr>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59489" y="3836192"/>
              <a:ext cx="1392278" cy="835367"/>
            </a:xfrm>
            <a:prstGeom prst="rect">
              <a:avLst/>
            </a:prstGeom>
          </p:spPr>
        </p:pic>
        <p:sp>
          <p:nvSpPr>
            <p:cNvPr id="19" name="Rectangle 18"/>
            <p:cNvSpPr/>
            <p:nvPr/>
          </p:nvSpPr>
          <p:spPr>
            <a:xfrm>
              <a:off x="7451767" y="3768417"/>
              <a:ext cx="2265044" cy="298145"/>
            </a:xfrm>
            <a:prstGeom prst="rect">
              <a:avLst/>
            </a:prstGeom>
          </p:spPr>
          <p:txBody>
            <a:bodyPr wrap="none">
              <a:spAutoFit/>
            </a:bodyPr>
            <a:lstStyle/>
            <a:p>
              <a:pPr algn="r" fontAlgn="b"/>
              <a:r>
                <a:rPr lang="en-US" sz="2000" dirty="0">
                  <a:solidFill>
                    <a:srgbClr val="000000"/>
                  </a:solidFill>
                </a:rPr>
                <a:t>Screening: </a:t>
              </a:r>
              <a:r>
                <a:rPr lang="en-US" sz="2000" b="1" dirty="0" smtClean="0">
                  <a:solidFill>
                    <a:srgbClr val="000000"/>
                  </a:solidFill>
                </a:rPr>
                <a:t>353739</a:t>
              </a:r>
              <a:endParaRPr lang="en-US" sz="2000" b="1" dirty="0">
                <a:solidFill>
                  <a:srgbClr val="000000"/>
                </a:solidFill>
              </a:endParaRPr>
            </a:p>
          </p:txBody>
        </p:sp>
        <p:sp>
          <p:nvSpPr>
            <p:cNvPr id="20" name="Rectangle 19"/>
            <p:cNvSpPr/>
            <p:nvPr/>
          </p:nvSpPr>
          <p:spPr>
            <a:xfrm>
              <a:off x="7495153" y="4184019"/>
              <a:ext cx="2940248" cy="298145"/>
            </a:xfrm>
            <a:prstGeom prst="rect">
              <a:avLst/>
            </a:prstGeom>
          </p:spPr>
          <p:txBody>
            <a:bodyPr wrap="none">
              <a:spAutoFit/>
            </a:bodyPr>
            <a:lstStyle/>
            <a:p>
              <a:pPr algn="r" fontAlgn="b"/>
              <a:r>
                <a:rPr lang="en-US" sz="2000" dirty="0">
                  <a:solidFill>
                    <a:srgbClr val="000000"/>
                  </a:solidFill>
                </a:rPr>
                <a:t>Newly diagnosed: </a:t>
              </a:r>
              <a:r>
                <a:rPr lang="en-US" sz="2000" b="1" dirty="0">
                  <a:solidFill>
                    <a:srgbClr val="000000"/>
                  </a:solidFill>
                </a:rPr>
                <a:t>44930</a:t>
              </a:r>
            </a:p>
          </p:txBody>
        </p:sp>
        <p:sp>
          <p:nvSpPr>
            <p:cNvPr id="21" name="Rectangle 20"/>
            <p:cNvSpPr/>
            <p:nvPr/>
          </p:nvSpPr>
          <p:spPr>
            <a:xfrm>
              <a:off x="7495153" y="4522487"/>
              <a:ext cx="2583645" cy="298145"/>
            </a:xfrm>
            <a:prstGeom prst="rect">
              <a:avLst/>
            </a:prstGeom>
          </p:spPr>
          <p:txBody>
            <a:bodyPr wrap="none">
              <a:spAutoFit/>
            </a:bodyPr>
            <a:lstStyle/>
            <a:p>
              <a:pPr algn="r" fontAlgn="b"/>
              <a:r>
                <a:rPr lang="en-US" sz="2000" dirty="0">
                  <a:solidFill>
                    <a:srgbClr val="000000"/>
                  </a:solidFill>
                </a:rPr>
                <a:t>On </a:t>
              </a:r>
              <a:r>
                <a:rPr lang="en-US" sz="2000" dirty="0" smtClean="0">
                  <a:solidFill>
                    <a:srgbClr val="000000"/>
                  </a:solidFill>
                </a:rPr>
                <a:t>Treatment</a:t>
              </a:r>
              <a:r>
                <a:rPr lang="en-US" sz="2000" dirty="0">
                  <a:solidFill>
                    <a:srgbClr val="000000"/>
                  </a:solidFill>
                </a:rPr>
                <a:t>: </a:t>
              </a:r>
              <a:r>
                <a:rPr lang="en-US" sz="2000" b="1" dirty="0">
                  <a:solidFill>
                    <a:srgbClr val="000000"/>
                  </a:solidFill>
                </a:rPr>
                <a:t>33994</a:t>
              </a:r>
            </a:p>
          </p:txBody>
        </p:sp>
      </p:grpSp>
      <p:sp>
        <p:nvSpPr>
          <p:cNvPr id="26" name="Rectangle 25"/>
          <p:cNvSpPr/>
          <p:nvPr/>
        </p:nvSpPr>
        <p:spPr>
          <a:xfrm>
            <a:off x="469870" y="5439144"/>
            <a:ext cx="1457325" cy="523220"/>
          </a:xfrm>
          <a:prstGeom prst="rect">
            <a:avLst/>
          </a:prstGeom>
        </p:spPr>
        <p:txBody>
          <a:bodyPr wrap="square">
            <a:spAutoFit/>
          </a:bodyPr>
          <a:lstStyle/>
          <a:p>
            <a:pPr fontAlgn="b"/>
            <a:r>
              <a:rPr lang="en-US" sz="2800" dirty="0" smtClean="0">
                <a:solidFill>
                  <a:srgbClr val="000000"/>
                </a:solidFill>
              </a:rPr>
              <a:t>  </a:t>
            </a:r>
            <a:endParaRPr lang="en-US" sz="2800" dirty="0">
              <a:solidFill>
                <a:srgbClr val="000000"/>
              </a:solidFill>
            </a:endParaRPr>
          </a:p>
        </p:txBody>
      </p:sp>
      <p:sp>
        <p:nvSpPr>
          <p:cNvPr id="27" name="Title 1"/>
          <p:cNvSpPr>
            <a:spLocks noGrp="1"/>
          </p:cNvSpPr>
          <p:nvPr>
            <p:ph type="title"/>
          </p:nvPr>
        </p:nvSpPr>
        <p:spPr>
          <a:xfrm>
            <a:off x="203200" y="110947"/>
            <a:ext cx="11787300" cy="706438"/>
          </a:xfrm>
        </p:spPr>
        <p:txBody>
          <a:bodyPr>
            <a:noAutofit/>
          </a:bodyPr>
          <a:lstStyle/>
          <a:p>
            <a:pPr algn="ctr"/>
            <a:r>
              <a:rPr lang="en-US" b="1" dirty="0" smtClean="0">
                <a:solidFill>
                  <a:srgbClr val="002060"/>
                </a:solidFill>
              </a:rPr>
              <a:t>Key Service’s Delivered by HWC (April to July 2019)</a:t>
            </a:r>
            <a:endParaRPr lang="en-IN" b="1" dirty="0">
              <a:solidFill>
                <a:srgbClr val="002060"/>
              </a:solidFill>
            </a:endParaRPr>
          </a:p>
        </p:txBody>
      </p:sp>
      <p:sp>
        <p:nvSpPr>
          <p:cNvPr id="28" name="Rectangle 27"/>
          <p:cNvSpPr/>
          <p:nvPr/>
        </p:nvSpPr>
        <p:spPr>
          <a:xfrm>
            <a:off x="997287" y="5172386"/>
            <a:ext cx="3072578" cy="830997"/>
          </a:xfrm>
          <a:prstGeom prst="rect">
            <a:avLst/>
          </a:prstGeom>
          <a:noFill/>
        </p:spPr>
        <p:txBody>
          <a:bodyPr wrap="square" lIns="91440" tIns="45720" rIns="91440" bIns="45720">
            <a:spAutoFit/>
          </a:bodyPr>
          <a:lstStyle/>
          <a:p>
            <a:pPr algn="ctr"/>
            <a:r>
              <a:rPr lang="en-US" sz="2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Individuals </a:t>
            </a: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Empaneled</a:t>
            </a:r>
          </a:p>
          <a:p>
            <a:pPr algn="ctr"/>
            <a:r>
              <a:rPr lang="en-US" sz="2400" dirty="0" smtClean="0">
                <a:solidFill>
                  <a:srgbClr val="000000"/>
                </a:solidFill>
              </a:rPr>
              <a:t>787365</a:t>
            </a:r>
            <a:endParaRPr lang="en-US" sz="2400" dirty="0">
              <a:solidFill>
                <a:srgbClr val="000000"/>
              </a:solidFill>
            </a:endParaRPr>
          </a:p>
        </p:txBody>
      </p:sp>
      <p:grpSp>
        <p:nvGrpSpPr>
          <p:cNvPr id="4" name="Group 3"/>
          <p:cNvGrpSpPr/>
          <p:nvPr/>
        </p:nvGrpSpPr>
        <p:grpSpPr>
          <a:xfrm>
            <a:off x="5820214" y="5184286"/>
            <a:ext cx="5759522" cy="1412072"/>
            <a:chOff x="5337388" y="3595108"/>
            <a:chExt cx="5759522" cy="1412072"/>
          </a:xfrm>
        </p:grpSpPr>
        <p:sp>
          <p:nvSpPr>
            <p:cNvPr id="29" name="Rectangle 28"/>
            <p:cNvSpPr/>
            <p:nvPr/>
          </p:nvSpPr>
          <p:spPr>
            <a:xfrm>
              <a:off x="7753194" y="3595108"/>
              <a:ext cx="3253776" cy="400110"/>
            </a:xfrm>
            <a:prstGeom prst="rect">
              <a:avLst/>
            </a:prstGeom>
            <a:solidFill>
              <a:schemeClr val="bg1"/>
            </a:solidFill>
            <a:ln>
              <a:solidFill>
                <a:schemeClr val="bg1"/>
              </a:solidFill>
            </a:ln>
          </p:spPr>
          <p:txBody>
            <a:bodyPr wrap="none">
              <a:spAutoFit/>
            </a:bodyPr>
            <a:lstStyle/>
            <a:p>
              <a:pPr algn="r" fontAlgn="b"/>
              <a:r>
                <a:rPr lang="en-US" sz="2000" dirty="0" smtClean="0">
                  <a:solidFill>
                    <a:srgbClr val="000000"/>
                  </a:solidFill>
                </a:rPr>
                <a:t>Oral Cancer Screening</a:t>
              </a:r>
              <a:r>
                <a:rPr lang="en-US" sz="2000" dirty="0">
                  <a:solidFill>
                    <a:srgbClr val="000000"/>
                  </a:solidFill>
                </a:rPr>
                <a:t>: </a:t>
              </a:r>
              <a:r>
                <a:rPr lang="en-US" sz="2000" b="1" dirty="0" smtClean="0">
                  <a:solidFill>
                    <a:srgbClr val="000000"/>
                  </a:solidFill>
                </a:rPr>
                <a:t>36436</a:t>
              </a:r>
              <a:endParaRPr lang="en-US" sz="2000" b="1" dirty="0">
                <a:solidFill>
                  <a:srgbClr val="000000"/>
                </a:solidFill>
              </a:endParaRPr>
            </a:p>
          </p:txBody>
        </p:sp>
        <p:sp>
          <p:nvSpPr>
            <p:cNvPr id="30" name="Rectangle 29"/>
            <p:cNvSpPr/>
            <p:nvPr/>
          </p:nvSpPr>
          <p:spPr>
            <a:xfrm>
              <a:off x="7747979" y="4607070"/>
              <a:ext cx="3348931" cy="400110"/>
            </a:xfrm>
            <a:prstGeom prst="rect">
              <a:avLst/>
            </a:prstGeom>
            <a:solidFill>
              <a:schemeClr val="bg1"/>
            </a:solidFill>
            <a:ln>
              <a:solidFill>
                <a:schemeClr val="bg1"/>
              </a:solidFill>
            </a:ln>
          </p:spPr>
          <p:txBody>
            <a:bodyPr wrap="none">
              <a:spAutoFit/>
            </a:bodyPr>
            <a:lstStyle/>
            <a:p>
              <a:pPr algn="r" fontAlgn="b"/>
              <a:r>
                <a:rPr lang="en-US" sz="2000" dirty="0" smtClean="0">
                  <a:solidFill>
                    <a:srgbClr val="000000"/>
                  </a:solidFill>
                </a:rPr>
                <a:t>Breast Cancer Screening: </a:t>
              </a:r>
              <a:r>
                <a:rPr lang="en-US" sz="2000" b="1" dirty="0" smtClean="0">
                  <a:solidFill>
                    <a:srgbClr val="000000"/>
                  </a:solidFill>
                </a:rPr>
                <a:t>8788</a:t>
              </a:r>
              <a:endParaRPr lang="en-US" sz="2000" b="1" dirty="0">
                <a:solidFill>
                  <a:srgbClr val="000000"/>
                </a:solidFill>
              </a:endParaRPr>
            </a:p>
          </p:txBody>
        </p:sp>
        <p:pic>
          <p:nvPicPr>
            <p:cNvPr id="3" name="Picture 2"/>
            <p:cNvPicPr>
              <a:picLocks noChangeAspect="1"/>
            </p:cNvPicPr>
            <p:nvPr/>
          </p:nvPicPr>
          <p:blipFill rotWithShape="1">
            <a:blip r:embed="rId7"/>
            <a:srcRect l="6034" t="7012" r="72146" b="79536"/>
            <a:stretch/>
          </p:blipFill>
          <p:spPr>
            <a:xfrm>
              <a:off x="5337388" y="4003617"/>
              <a:ext cx="2410424" cy="989997"/>
            </a:xfrm>
            <a:prstGeom prst="rect">
              <a:avLst/>
            </a:prstGeom>
            <a:ln>
              <a:solidFill>
                <a:schemeClr val="bg1"/>
              </a:solidFill>
            </a:ln>
          </p:spPr>
        </p:pic>
      </p:grpSp>
      <p:pic>
        <p:nvPicPr>
          <p:cNvPr id="32" name="Picture 3"/>
          <p:cNvPicPr>
            <a:picLocks noChangeAspect="1" noChangeArrowheads="1"/>
          </p:cNvPicPr>
          <p:nvPr/>
        </p:nvPicPr>
        <p:blipFill rotWithShape="1">
          <a:blip r:embed="rId8">
            <a:extLst>
              <a:ext uri="{28A0092B-C50C-407E-A947-70E740481C1C}">
                <a14:useLocalDpi xmlns:a14="http://schemas.microsoft.com/office/drawing/2010/main" val="0"/>
              </a:ext>
            </a:extLst>
          </a:blip>
          <a:srcRect l="2624" t="14944" r="3862" b="29982"/>
          <a:stretch/>
        </p:blipFill>
        <p:spPr bwMode="auto">
          <a:xfrm>
            <a:off x="3389431" y="2035496"/>
            <a:ext cx="4052684" cy="28432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6040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Drugs &amp; Diagnostics </a:t>
            </a:r>
            <a:endParaRPr lang="en-IN" dirty="0"/>
          </a:p>
        </p:txBody>
      </p:sp>
      <p:sp>
        <p:nvSpPr>
          <p:cNvPr id="3" name="Content Placeholder 2"/>
          <p:cNvSpPr>
            <a:spLocks noGrp="1"/>
          </p:cNvSpPr>
          <p:nvPr>
            <p:ph idx="1"/>
          </p:nvPr>
        </p:nvSpPr>
        <p:spPr/>
        <p:txBody>
          <a:bodyPr/>
          <a:lstStyle/>
          <a:p>
            <a:r>
              <a:rPr lang="en-IN" dirty="0" smtClean="0"/>
              <a:t>EDL : </a:t>
            </a:r>
          </a:p>
          <a:p>
            <a:pPr lvl="1"/>
            <a:r>
              <a:rPr lang="en-IN" dirty="0" smtClean="0"/>
              <a:t>SC –      43  (184)</a:t>
            </a:r>
          </a:p>
          <a:p>
            <a:pPr lvl="1"/>
            <a:r>
              <a:rPr lang="en-IN" dirty="0" smtClean="0"/>
              <a:t>PHC –   98  (248)</a:t>
            </a:r>
          </a:p>
          <a:p>
            <a:pPr lvl="1"/>
            <a:r>
              <a:rPr lang="en-IN" dirty="0" smtClean="0"/>
              <a:t>UPHC – 156</a:t>
            </a:r>
          </a:p>
          <a:p>
            <a:r>
              <a:rPr lang="en-IN" dirty="0" smtClean="0"/>
              <a:t>Diagnostics :</a:t>
            </a:r>
          </a:p>
          <a:p>
            <a:pPr lvl="1"/>
            <a:r>
              <a:rPr lang="en-IN" dirty="0" smtClean="0"/>
              <a:t>SC       -  07 (14)</a:t>
            </a:r>
          </a:p>
          <a:p>
            <a:pPr lvl="1"/>
            <a:r>
              <a:rPr lang="en-IN" dirty="0" smtClean="0"/>
              <a:t>PHC    -  12 (63)</a:t>
            </a:r>
            <a:endParaRPr lang="en-IN" dirty="0"/>
          </a:p>
        </p:txBody>
      </p:sp>
    </p:spTree>
    <p:extLst>
      <p:ext uri="{BB962C8B-B14F-4D97-AF65-F5344CB8AC3E}">
        <p14:creationId xmlns:p14="http://schemas.microsoft.com/office/powerpoint/2010/main" val="7941379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5100"/>
            <a:ext cx="10515600" cy="735013"/>
          </a:xfrm>
        </p:spPr>
        <p:txBody>
          <a:bodyPr/>
          <a:lstStyle/>
          <a:p>
            <a:pPr algn="ctr"/>
            <a:r>
              <a:rPr lang="en-IN" b="1" dirty="0" smtClean="0"/>
              <a:t>Capacity Building of FLW’s and CHO </a:t>
            </a:r>
            <a:endParaRPr lang="en-IN" b="1" dirty="0"/>
          </a:p>
        </p:txBody>
      </p:sp>
      <p:sp>
        <p:nvSpPr>
          <p:cNvPr id="3" name="Content Placeholder 2"/>
          <p:cNvSpPr>
            <a:spLocks noGrp="1"/>
          </p:cNvSpPr>
          <p:nvPr>
            <p:ph idx="1"/>
          </p:nvPr>
        </p:nvSpPr>
        <p:spPr>
          <a:xfrm>
            <a:off x="362712" y="1324769"/>
            <a:ext cx="6034088" cy="4351338"/>
          </a:xfrm>
        </p:spPr>
        <p:txBody>
          <a:bodyPr/>
          <a:lstStyle/>
          <a:p>
            <a:r>
              <a:rPr lang="en-IN" dirty="0" smtClean="0"/>
              <a:t>13736 ASHA and 3010 ANM </a:t>
            </a:r>
            <a:r>
              <a:rPr lang="en-IN" dirty="0"/>
              <a:t>trained on NCD </a:t>
            </a:r>
            <a:endParaRPr lang="en-IN" dirty="0" smtClean="0"/>
          </a:p>
          <a:p>
            <a:endParaRPr lang="en-IN" dirty="0"/>
          </a:p>
          <a:p>
            <a:r>
              <a:rPr lang="en-IN" dirty="0" smtClean="0"/>
              <a:t>CHO’s trained on performance based Incentives through ZOOM Platform. </a:t>
            </a:r>
          </a:p>
          <a:p>
            <a:endParaRPr lang="en-IN" dirty="0"/>
          </a:p>
          <a:p>
            <a:r>
              <a:rPr lang="en-IN" dirty="0" smtClean="0"/>
              <a:t>ECHO sessions for MO and </a:t>
            </a:r>
            <a:r>
              <a:rPr lang="en-IN" dirty="0"/>
              <a:t>CHO </a:t>
            </a:r>
            <a:r>
              <a:rPr lang="en-IN" dirty="0" smtClean="0"/>
              <a:t> </a:t>
            </a:r>
          </a:p>
          <a:p>
            <a:endParaRPr lang="en-IN" dirty="0"/>
          </a:p>
        </p:txBody>
      </p:sp>
      <p:pic>
        <p:nvPicPr>
          <p:cNvPr id="5"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412992" y="1024129"/>
            <a:ext cx="5706816" cy="5541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68431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688" y="136526"/>
            <a:ext cx="10515600" cy="649288"/>
          </a:xfrm>
        </p:spPr>
        <p:txBody>
          <a:bodyPr>
            <a:noAutofit/>
          </a:bodyPr>
          <a:lstStyle/>
          <a:p>
            <a:pPr algn="ctr"/>
            <a:r>
              <a:rPr lang="en-IN" altLang="en-US" b="1" dirty="0">
                <a:solidFill>
                  <a:srgbClr val="002060"/>
                </a:solidFill>
                <a:cs typeface="Arial" pitchFamily="34" charset="0"/>
              </a:rPr>
              <a:t>Tele </a:t>
            </a:r>
            <a:r>
              <a:rPr lang="en-IN" altLang="en-US" b="1" dirty="0" smtClean="0">
                <a:solidFill>
                  <a:srgbClr val="002060"/>
                </a:solidFill>
                <a:cs typeface="Arial" pitchFamily="34" charset="0"/>
              </a:rPr>
              <a:t>Medicine</a:t>
            </a:r>
            <a:endParaRPr lang="en-IN" altLang="en-US" b="1" dirty="0">
              <a:solidFill>
                <a:srgbClr val="002060"/>
              </a:solidFill>
              <a:cs typeface="Arial" pitchFamily="34" charset="0"/>
            </a:endParaRPr>
          </a:p>
        </p:txBody>
      </p:sp>
      <p:sp>
        <p:nvSpPr>
          <p:cNvPr id="4" name="Rectangle 3"/>
          <p:cNvSpPr/>
          <p:nvPr/>
        </p:nvSpPr>
        <p:spPr>
          <a:xfrm>
            <a:off x="222250" y="937485"/>
            <a:ext cx="5837238" cy="4142673"/>
          </a:xfrm>
          <a:prstGeom prst="rect">
            <a:avLst/>
          </a:prstGeom>
        </p:spPr>
        <p:txBody>
          <a:bodyPr wrap="square">
            <a:spAutoFit/>
          </a:bodyPr>
          <a:lstStyle/>
          <a:p>
            <a:pPr marL="342900" lvl="1" indent="-342900" algn="just">
              <a:spcBef>
                <a:spcPct val="20000"/>
              </a:spcBef>
              <a:buFont typeface="Arial" panose="020B0604020202020204" pitchFamily="34" charset="0"/>
              <a:buChar char="•"/>
              <a:defRPr/>
            </a:pPr>
            <a:r>
              <a:rPr lang="en-US" sz="2800" dirty="0" smtClean="0"/>
              <a:t>Five tele medicine Hub approved in RoP 19-20. </a:t>
            </a:r>
          </a:p>
          <a:p>
            <a:pPr marL="342900" lvl="1" indent="-342900" algn="just">
              <a:spcBef>
                <a:spcPct val="20000"/>
              </a:spcBef>
              <a:buFont typeface="Arial" panose="020B0604020202020204" pitchFamily="34" charset="0"/>
              <a:buChar char="•"/>
              <a:defRPr/>
            </a:pPr>
            <a:r>
              <a:rPr lang="en-US" sz="2800" dirty="0" smtClean="0"/>
              <a:t>Initial meeting Conducted with CDAC team and Nodal officers from SGPGI, BHU, KGMU, MLB Jhansi, BRD medical college Gorakhpur.</a:t>
            </a:r>
            <a:endParaRPr lang="en-US" sz="2800" dirty="0"/>
          </a:p>
          <a:p>
            <a:pPr marL="342900" lvl="1" indent="-342900" algn="just">
              <a:spcBef>
                <a:spcPct val="20000"/>
              </a:spcBef>
              <a:buFont typeface="Arial" panose="020B0604020202020204" pitchFamily="34" charset="0"/>
              <a:buChar char="•"/>
              <a:defRPr/>
            </a:pPr>
            <a:r>
              <a:rPr lang="en-US" sz="2800" dirty="0" smtClean="0"/>
              <a:t>CDAC </a:t>
            </a:r>
            <a:r>
              <a:rPr lang="en-US" sz="2800" dirty="0"/>
              <a:t>will start a pilot project with KGMC and </a:t>
            </a:r>
            <a:r>
              <a:rPr lang="en-US" sz="2800" dirty="0" smtClean="0"/>
              <a:t>SGPGI </a:t>
            </a:r>
            <a:endParaRPr lang="en-US" sz="2800" dirty="0"/>
          </a:p>
        </p:txBody>
      </p:sp>
      <p:pic>
        <p:nvPicPr>
          <p:cNvPr id="10" name="Picture 9"/>
          <p:cNvPicPr>
            <a:picLocks noChangeAspect="1"/>
          </p:cNvPicPr>
          <p:nvPr/>
        </p:nvPicPr>
        <p:blipFill>
          <a:blip r:embed="rId2"/>
          <a:stretch>
            <a:fillRect/>
          </a:stretch>
        </p:blipFill>
        <p:spPr>
          <a:xfrm>
            <a:off x="6267587" y="1200151"/>
            <a:ext cx="5748201" cy="4345640"/>
          </a:xfrm>
          <a:prstGeom prst="rect">
            <a:avLst/>
          </a:prstGeom>
        </p:spPr>
      </p:pic>
    </p:spTree>
    <p:extLst>
      <p:ext uri="{BB962C8B-B14F-4D97-AF65-F5344CB8AC3E}">
        <p14:creationId xmlns:p14="http://schemas.microsoft.com/office/powerpoint/2010/main" val="4245242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688" y="136525"/>
            <a:ext cx="10515600" cy="735013"/>
          </a:xfrm>
        </p:spPr>
        <p:txBody>
          <a:bodyPr>
            <a:normAutofit/>
          </a:bodyPr>
          <a:lstStyle/>
          <a:p>
            <a:pPr algn="ctr"/>
            <a:r>
              <a:rPr lang="en-IN" altLang="en-US" b="1" dirty="0" smtClean="0">
                <a:solidFill>
                  <a:srgbClr val="002060"/>
                </a:solidFill>
                <a:cs typeface="Arial" pitchFamily="34" charset="0"/>
              </a:rPr>
              <a:t>Tele </a:t>
            </a:r>
            <a:r>
              <a:rPr lang="en-US" altLang="en-US" b="1" dirty="0" smtClean="0">
                <a:solidFill>
                  <a:srgbClr val="002060"/>
                </a:solidFill>
                <a:cs typeface="Arial" pitchFamily="34" charset="0"/>
              </a:rPr>
              <a:t>Consultation</a:t>
            </a:r>
            <a:endParaRPr lang="en-IN" altLang="en-US" b="1" dirty="0">
              <a:solidFill>
                <a:srgbClr val="002060"/>
              </a:solidFill>
              <a:cs typeface="Arial" pitchFamily="34" charset="0"/>
            </a:endParaRPr>
          </a:p>
        </p:txBody>
      </p:sp>
      <p:sp>
        <p:nvSpPr>
          <p:cNvPr id="8" name="Rectangle 7"/>
          <p:cNvSpPr/>
          <p:nvPr/>
        </p:nvSpPr>
        <p:spPr>
          <a:xfrm>
            <a:off x="214313" y="1871417"/>
            <a:ext cx="5686425" cy="2456057"/>
          </a:xfrm>
          <a:prstGeom prst="rect">
            <a:avLst/>
          </a:prstGeom>
        </p:spPr>
        <p:txBody>
          <a:bodyPr wrap="square">
            <a:spAutoFit/>
          </a:bodyPr>
          <a:lstStyle/>
          <a:p>
            <a:pPr marL="342900" lvl="1" indent="-342900" algn="just">
              <a:spcBef>
                <a:spcPct val="20000"/>
              </a:spcBef>
              <a:buFont typeface="Arial" panose="020B0604020202020204" pitchFamily="34" charset="0"/>
              <a:buChar char="•"/>
              <a:defRPr/>
            </a:pPr>
            <a:r>
              <a:rPr lang="en-US" sz="2400" dirty="0"/>
              <a:t>Tele Consultation started in </a:t>
            </a:r>
            <a:r>
              <a:rPr lang="en-US" sz="2400" dirty="0" smtClean="0"/>
              <a:t>9 HWCs </a:t>
            </a:r>
            <a:r>
              <a:rPr lang="en-US" sz="2400" dirty="0"/>
              <a:t>of </a:t>
            </a:r>
            <a:r>
              <a:rPr lang="en-US" sz="2400" dirty="0" smtClean="0"/>
              <a:t>Shrawasti </a:t>
            </a:r>
            <a:r>
              <a:rPr lang="en-US" sz="2400" dirty="0"/>
              <a:t>and Fatehpur with support from Wish Foundation. </a:t>
            </a:r>
            <a:endParaRPr lang="en-US" sz="2400" dirty="0" smtClean="0"/>
          </a:p>
          <a:p>
            <a:pPr marL="0" lvl="1" algn="just">
              <a:spcBef>
                <a:spcPct val="20000"/>
              </a:spcBef>
              <a:defRPr/>
            </a:pPr>
            <a:endParaRPr lang="en-US" sz="2400" dirty="0" smtClean="0"/>
          </a:p>
          <a:p>
            <a:pPr marL="342900" lvl="1" indent="-342900" algn="just">
              <a:spcBef>
                <a:spcPct val="20000"/>
              </a:spcBef>
              <a:buFont typeface="Arial" panose="020B0604020202020204" pitchFamily="34" charset="0"/>
              <a:buChar char="•"/>
              <a:defRPr/>
            </a:pPr>
            <a:r>
              <a:rPr lang="en-US" sz="2400" dirty="0" smtClean="0"/>
              <a:t>1817 </a:t>
            </a:r>
            <a:r>
              <a:rPr lang="en-US" sz="2400" dirty="0"/>
              <a:t>tele </a:t>
            </a:r>
            <a:r>
              <a:rPr lang="en-US" sz="2400" dirty="0" smtClean="0"/>
              <a:t>consolation conducted  </a:t>
            </a:r>
            <a:r>
              <a:rPr lang="en-US" sz="2400" dirty="0"/>
              <a:t>from 1</a:t>
            </a:r>
            <a:r>
              <a:rPr lang="en-US" sz="2400" baseline="30000" dirty="0"/>
              <a:t>st</a:t>
            </a:r>
            <a:r>
              <a:rPr lang="en-US" sz="2400" dirty="0"/>
              <a:t> Feb to 15</a:t>
            </a:r>
            <a:r>
              <a:rPr lang="en-US" sz="2400" baseline="30000" dirty="0"/>
              <a:t>th</a:t>
            </a:r>
            <a:r>
              <a:rPr lang="en-US" sz="2400" dirty="0"/>
              <a:t> Jul, 2019.</a:t>
            </a:r>
          </a:p>
        </p:txBody>
      </p:sp>
      <p:pic>
        <p:nvPicPr>
          <p:cNvPr id="11"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372224" y="1155119"/>
            <a:ext cx="5673279" cy="441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8952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71437" y="428625"/>
            <a:ext cx="6557963" cy="2928938"/>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ctr">
              <a:spcBef>
                <a:spcPct val="0"/>
              </a:spcBef>
              <a:buNone/>
              <a:defRPr/>
            </a:pPr>
            <a:r>
              <a:rPr lang="en-US" altLang="en-US" sz="4400" b="1" dirty="0" smtClean="0">
                <a:solidFill>
                  <a:srgbClr val="002060"/>
                </a:solidFill>
                <a:latin typeface="+mj-lt"/>
                <a:ea typeface="+mj-ea"/>
                <a:cs typeface="Arial" pitchFamily="34" charset="0"/>
              </a:rPr>
              <a:t>ECHO Platform</a:t>
            </a:r>
          </a:p>
          <a:p>
            <a:pPr>
              <a:defRPr/>
            </a:pPr>
            <a:r>
              <a:rPr lang="en-US" sz="2400" dirty="0" smtClean="0">
                <a:cs typeface="Arial" pitchFamily="34" charset="0"/>
              </a:rPr>
              <a:t>ECHO platform is operational from PSM department of  KGMU.</a:t>
            </a:r>
          </a:p>
          <a:p>
            <a:pPr>
              <a:defRPr/>
            </a:pPr>
            <a:r>
              <a:rPr lang="en-US" sz="2400" dirty="0" smtClean="0">
                <a:cs typeface="Arial" pitchFamily="34" charset="0"/>
              </a:rPr>
              <a:t>Four  ECHO Hub will be proposed in SPIP 19-20.</a:t>
            </a:r>
          </a:p>
          <a:p>
            <a:pPr>
              <a:defRPr/>
            </a:pPr>
            <a:r>
              <a:rPr lang="en-US" sz="2400" dirty="0" smtClean="0">
                <a:cs typeface="Arial" pitchFamily="34" charset="0"/>
              </a:rPr>
              <a:t>15 ECHO sessions were conducted.</a:t>
            </a:r>
          </a:p>
          <a:p>
            <a:pPr>
              <a:defRPr/>
            </a:pPr>
            <a:r>
              <a:rPr lang="en-US" sz="2400" dirty="0" smtClean="0">
                <a:cs typeface="Arial" pitchFamily="34" charset="0"/>
              </a:rPr>
              <a:t>Following 15 topics were covered so far</a:t>
            </a:r>
            <a:r>
              <a:rPr lang="en-US" sz="2000" dirty="0" smtClean="0">
                <a:cs typeface="Arial" pitchFamily="34" charset="0"/>
              </a:rPr>
              <a:t>. </a:t>
            </a:r>
          </a:p>
          <a:p>
            <a:pPr marL="457200" indent="-457200">
              <a:buFont typeface="Wingdings" pitchFamily="2" charset="2"/>
              <a:buChar char="q"/>
              <a:defRPr/>
            </a:pPr>
            <a:endParaRPr lang="en-US" sz="2000" dirty="0" smtClean="0">
              <a:cs typeface="Arial" pitchFamily="34" charset="0"/>
            </a:endParaRPr>
          </a:p>
          <a:p>
            <a:pPr marL="457200" indent="-457200">
              <a:buFont typeface="Wingdings" pitchFamily="2" charset="2"/>
              <a:buChar char="q"/>
              <a:defRPr/>
            </a:pPr>
            <a:endParaRPr lang="en-US" sz="2000" dirty="0" smtClean="0">
              <a:cs typeface="Arial" pitchFamily="34" charset="0"/>
            </a:endParaRPr>
          </a:p>
        </p:txBody>
      </p:sp>
      <p:pic>
        <p:nvPicPr>
          <p:cNvPr id="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762750" y="3872853"/>
            <a:ext cx="542925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629401" y="372415"/>
            <a:ext cx="5562599" cy="3128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796" y="3267456"/>
            <a:ext cx="6587844" cy="3622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5285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2087" y="-44068"/>
            <a:ext cx="7191375" cy="777875"/>
          </a:xfrm>
        </p:spPr>
        <p:txBody>
          <a:bodyPr>
            <a:normAutofit/>
          </a:bodyPr>
          <a:lstStyle/>
          <a:p>
            <a:pPr algn="ctr"/>
            <a:r>
              <a:rPr lang="en-IN" altLang="en-US" b="1" dirty="0">
                <a:solidFill>
                  <a:srgbClr val="002060"/>
                </a:solidFill>
                <a:cs typeface="Arial" pitchFamily="34" charset="0"/>
              </a:rPr>
              <a:t>Yoga at </a:t>
            </a:r>
            <a:r>
              <a:rPr lang="en-IN" altLang="en-US" b="1" dirty="0" smtClean="0">
                <a:solidFill>
                  <a:srgbClr val="002060"/>
                </a:solidFill>
                <a:cs typeface="Arial" pitchFamily="34" charset="0"/>
              </a:rPr>
              <a:t>HWC</a:t>
            </a:r>
            <a:endParaRPr lang="en-IN" altLang="en-US" b="1" dirty="0">
              <a:solidFill>
                <a:srgbClr val="002060"/>
              </a:solidFill>
              <a:cs typeface="Arial" pitchFamily="34" charset="0"/>
            </a:endParaRPr>
          </a:p>
        </p:txBody>
      </p:sp>
      <p:sp>
        <p:nvSpPr>
          <p:cNvPr id="3" name="Content Placeholder 2"/>
          <p:cNvSpPr>
            <a:spLocks noGrp="1"/>
          </p:cNvSpPr>
          <p:nvPr>
            <p:ph idx="1"/>
          </p:nvPr>
        </p:nvSpPr>
        <p:spPr>
          <a:xfrm>
            <a:off x="200025" y="733807"/>
            <a:ext cx="6045201" cy="5767008"/>
          </a:xfrm>
        </p:spPr>
        <p:txBody>
          <a:bodyPr>
            <a:noAutofit/>
          </a:bodyPr>
          <a:lstStyle/>
          <a:p>
            <a:pPr algn="just">
              <a:lnSpc>
                <a:spcPct val="150000"/>
              </a:lnSpc>
              <a:spcBef>
                <a:spcPct val="20000"/>
              </a:spcBef>
              <a:tabLst>
                <a:tab pos="457200" algn="l"/>
              </a:tabLst>
              <a:defRPr/>
            </a:pPr>
            <a:r>
              <a:rPr lang="en-IN" sz="2400" dirty="0" smtClean="0"/>
              <a:t>In </a:t>
            </a:r>
            <a:r>
              <a:rPr lang="en-IN" sz="2400" dirty="0"/>
              <a:t>1373 HWC Wellness activities started as per the portal. </a:t>
            </a:r>
          </a:p>
          <a:p>
            <a:pPr algn="just">
              <a:lnSpc>
                <a:spcPct val="150000"/>
              </a:lnSpc>
              <a:spcBef>
                <a:spcPct val="20000"/>
              </a:spcBef>
              <a:tabLst>
                <a:tab pos="457200" algn="l"/>
              </a:tabLst>
              <a:defRPr/>
            </a:pPr>
            <a:r>
              <a:rPr lang="en-IN" sz="2400" dirty="0" smtClean="0"/>
              <a:t>Resource pool of </a:t>
            </a:r>
            <a:r>
              <a:rPr lang="en-IN" sz="2400" dirty="0"/>
              <a:t>Yoga </a:t>
            </a:r>
            <a:r>
              <a:rPr lang="en-IN" sz="2400" i="1" dirty="0" smtClean="0"/>
              <a:t>instructors along with guidelines</a:t>
            </a:r>
            <a:r>
              <a:rPr lang="en-IN" sz="2400" dirty="0" smtClean="0"/>
              <a:t> shared </a:t>
            </a:r>
            <a:r>
              <a:rPr lang="en-IN" sz="2400" dirty="0"/>
              <a:t>with the </a:t>
            </a:r>
            <a:r>
              <a:rPr lang="en-IN" sz="2400" dirty="0" smtClean="0"/>
              <a:t>districts. </a:t>
            </a:r>
          </a:p>
          <a:p>
            <a:pPr algn="just">
              <a:lnSpc>
                <a:spcPct val="150000"/>
              </a:lnSpc>
              <a:spcBef>
                <a:spcPct val="20000"/>
              </a:spcBef>
              <a:tabLst>
                <a:tab pos="457200" algn="l"/>
              </a:tabLst>
              <a:defRPr/>
            </a:pPr>
            <a:r>
              <a:rPr lang="en-IN" sz="2400" dirty="0" err="1" smtClean="0"/>
              <a:t>Faizabad</a:t>
            </a:r>
            <a:r>
              <a:rPr lang="en-IN" sz="2400" dirty="0" smtClean="0"/>
              <a:t> University agreed to </a:t>
            </a:r>
            <a:r>
              <a:rPr lang="en-IN" sz="2400" dirty="0"/>
              <a:t>facilitate </a:t>
            </a:r>
            <a:r>
              <a:rPr lang="en-IN" sz="2400" dirty="0" smtClean="0"/>
              <a:t>Yoga </a:t>
            </a:r>
            <a:r>
              <a:rPr lang="en-IN" sz="2400" dirty="0"/>
              <a:t>training for CHOs and </a:t>
            </a:r>
            <a:r>
              <a:rPr lang="en-IN" sz="2400" dirty="0" smtClean="0"/>
              <a:t>certify them.</a:t>
            </a:r>
          </a:p>
          <a:p>
            <a:pPr algn="just">
              <a:lnSpc>
                <a:spcPct val="150000"/>
              </a:lnSpc>
              <a:spcBef>
                <a:spcPct val="20000"/>
              </a:spcBef>
              <a:tabLst>
                <a:tab pos="457200" algn="l"/>
              </a:tabLst>
              <a:defRPr/>
            </a:pPr>
            <a:r>
              <a:rPr lang="en-IN" sz="2400" dirty="0" smtClean="0"/>
              <a:t>The university will send comprehensive training plan in next 15 days. </a:t>
            </a:r>
          </a:p>
        </p:txBody>
      </p:sp>
      <p:pic>
        <p:nvPicPr>
          <p:cNvPr id="4"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641305" y="596902"/>
            <a:ext cx="5443538" cy="2609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Users\Asus\Pictures\Saved Pictures\YOGA Bhagpat\IMG-20190621-WA0546.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630961" y="3286920"/>
            <a:ext cx="5453882" cy="3213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23726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bwMode="auto">
          <a:xfrm rot="16200000">
            <a:off x="-401181" y="1708149"/>
            <a:ext cx="1205582" cy="40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spcAft>
                <a:spcPts val="450"/>
              </a:spcAft>
              <a:buClr>
                <a:schemeClr val="accent1"/>
              </a:buClr>
              <a:buSzPct val="115000"/>
              <a:buFont typeface="Arial" panose="020B0604020202020204" pitchFamily="34" charset="0"/>
              <a:buChar char="•"/>
              <a:defRPr sz="3200">
                <a:solidFill>
                  <a:srgbClr val="262626"/>
                </a:solidFill>
                <a:latin typeface="Garamond" panose="02020404030301010803" pitchFamily="18" charset="0"/>
              </a:defRPr>
            </a:lvl1pPr>
            <a:lvl2pPr marL="742950" indent="-285750">
              <a:spcBef>
                <a:spcPct val="20000"/>
              </a:spcBef>
              <a:spcAft>
                <a:spcPts val="450"/>
              </a:spcAft>
              <a:buClr>
                <a:schemeClr val="accent1"/>
              </a:buClr>
              <a:buSzPct val="115000"/>
              <a:buFont typeface="Arial" panose="020B0604020202020204" pitchFamily="34" charset="0"/>
              <a:buChar char="•"/>
              <a:defRPr sz="1500">
                <a:solidFill>
                  <a:srgbClr val="262626"/>
                </a:solidFill>
                <a:latin typeface="Garamond" panose="02020404030301010803" pitchFamily="18" charset="0"/>
              </a:defRPr>
            </a:lvl2pPr>
            <a:lvl3pPr marL="1143000" indent="-228600">
              <a:spcBef>
                <a:spcPct val="20000"/>
              </a:spcBef>
              <a:spcAft>
                <a:spcPts val="450"/>
              </a:spcAft>
              <a:buClr>
                <a:schemeClr val="accent1"/>
              </a:buClr>
              <a:buSzPct val="115000"/>
              <a:buFont typeface="Arial" panose="020B0604020202020204" pitchFamily="34" charset="0"/>
              <a:buChar char="•"/>
              <a:defRPr sz="1300">
                <a:solidFill>
                  <a:srgbClr val="262626"/>
                </a:solidFill>
                <a:latin typeface="Garamond" panose="02020404030301010803" pitchFamily="18" charset="0"/>
              </a:defRPr>
            </a:lvl3pPr>
            <a:lvl4pPr marL="1600200" indent="-228600">
              <a:spcBef>
                <a:spcPct val="20000"/>
              </a:spcBef>
              <a:spcAft>
                <a:spcPts val="450"/>
              </a:spcAft>
              <a:buClr>
                <a:schemeClr val="accent1"/>
              </a:buClr>
              <a:buSzPct val="115000"/>
              <a:buFont typeface="Arial" panose="020B0604020202020204" pitchFamily="34" charset="0"/>
              <a:buChar char="•"/>
              <a:defRPr sz="1200">
                <a:solidFill>
                  <a:srgbClr val="262626"/>
                </a:solidFill>
                <a:latin typeface="Garamond" panose="02020404030301010803" pitchFamily="18" charset="0"/>
              </a:defRPr>
            </a:lvl4pPr>
            <a:lvl5pPr marL="2057400" indent="-22860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5pPr>
            <a:lvl6pPr marL="2514600" indent="-228600" eaLnBrk="0" fontAlgn="base" hangingPunct="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6pPr>
            <a:lvl7pPr marL="2971800" indent="-228600" eaLnBrk="0" fontAlgn="base" hangingPunct="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7pPr>
            <a:lvl8pPr marL="3429000" indent="-228600" eaLnBrk="0" fontAlgn="base" hangingPunct="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8pPr>
            <a:lvl9pPr marL="3886200" indent="-228600" eaLnBrk="0" fontAlgn="base" hangingPunct="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9pPr>
          </a:lstStyle>
          <a:p>
            <a:pPr algn="ctr">
              <a:spcBef>
                <a:spcPct val="0"/>
              </a:spcBef>
              <a:spcAft>
                <a:spcPct val="0"/>
              </a:spcAft>
              <a:buClrTx/>
              <a:buSzTx/>
              <a:buFontTx/>
              <a:buNone/>
            </a:pPr>
            <a:r>
              <a:rPr lang="en-US" altLang="en-US" sz="1400" b="1" dirty="0" smtClean="0">
                <a:solidFill>
                  <a:schemeClr val="bg2"/>
                </a:solidFill>
                <a:latin typeface="Arial" panose="020B0604020202020204" pitchFamily="34" charset="0"/>
              </a:rPr>
              <a:t>Hoarding </a:t>
            </a: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65"/>
          <a:stretch/>
        </p:blipFill>
        <p:spPr bwMode="auto">
          <a:xfrm>
            <a:off x="328613" y="395288"/>
            <a:ext cx="5652418" cy="308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3"/>
          <p:cNvSpPr txBox="1">
            <a:spLocks/>
          </p:cNvSpPr>
          <p:nvPr/>
        </p:nvSpPr>
        <p:spPr bwMode="auto">
          <a:xfrm rot="5400000">
            <a:off x="11263709" y="1587239"/>
            <a:ext cx="1454944"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spcAft>
                <a:spcPts val="450"/>
              </a:spcAft>
              <a:buClr>
                <a:schemeClr val="accent1"/>
              </a:buClr>
              <a:buSzPct val="115000"/>
              <a:buFont typeface="Arial" panose="020B0604020202020204" pitchFamily="34" charset="0"/>
              <a:buChar char="•"/>
              <a:defRPr sz="3200">
                <a:solidFill>
                  <a:srgbClr val="262626"/>
                </a:solidFill>
                <a:latin typeface="Garamond" panose="02020404030301010803" pitchFamily="18" charset="0"/>
              </a:defRPr>
            </a:lvl1pPr>
            <a:lvl2pPr marL="742950" indent="-285750">
              <a:spcBef>
                <a:spcPct val="20000"/>
              </a:spcBef>
              <a:spcAft>
                <a:spcPts val="450"/>
              </a:spcAft>
              <a:buClr>
                <a:schemeClr val="accent1"/>
              </a:buClr>
              <a:buSzPct val="115000"/>
              <a:buFont typeface="Arial" panose="020B0604020202020204" pitchFamily="34" charset="0"/>
              <a:buChar char="•"/>
              <a:defRPr sz="1500">
                <a:solidFill>
                  <a:srgbClr val="262626"/>
                </a:solidFill>
                <a:latin typeface="Garamond" panose="02020404030301010803" pitchFamily="18" charset="0"/>
              </a:defRPr>
            </a:lvl2pPr>
            <a:lvl3pPr marL="1143000" indent="-228600">
              <a:spcBef>
                <a:spcPct val="20000"/>
              </a:spcBef>
              <a:spcAft>
                <a:spcPts val="450"/>
              </a:spcAft>
              <a:buClr>
                <a:schemeClr val="accent1"/>
              </a:buClr>
              <a:buSzPct val="115000"/>
              <a:buFont typeface="Arial" panose="020B0604020202020204" pitchFamily="34" charset="0"/>
              <a:buChar char="•"/>
              <a:defRPr sz="1300">
                <a:solidFill>
                  <a:srgbClr val="262626"/>
                </a:solidFill>
                <a:latin typeface="Garamond" panose="02020404030301010803" pitchFamily="18" charset="0"/>
              </a:defRPr>
            </a:lvl3pPr>
            <a:lvl4pPr marL="1600200" indent="-228600">
              <a:spcBef>
                <a:spcPct val="20000"/>
              </a:spcBef>
              <a:spcAft>
                <a:spcPts val="450"/>
              </a:spcAft>
              <a:buClr>
                <a:schemeClr val="accent1"/>
              </a:buClr>
              <a:buSzPct val="115000"/>
              <a:buFont typeface="Arial" panose="020B0604020202020204" pitchFamily="34" charset="0"/>
              <a:buChar char="•"/>
              <a:defRPr sz="1200">
                <a:solidFill>
                  <a:srgbClr val="262626"/>
                </a:solidFill>
                <a:latin typeface="Garamond" panose="02020404030301010803" pitchFamily="18" charset="0"/>
              </a:defRPr>
            </a:lvl4pPr>
            <a:lvl5pPr marL="2057400" indent="-22860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5pPr>
            <a:lvl6pPr marL="2514600" indent="-228600" eaLnBrk="0" fontAlgn="base" hangingPunct="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6pPr>
            <a:lvl7pPr marL="2971800" indent="-228600" eaLnBrk="0" fontAlgn="base" hangingPunct="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7pPr>
            <a:lvl8pPr marL="3429000" indent="-228600" eaLnBrk="0" fontAlgn="base" hangingPunct="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8pPr>
            <a:lvl9pPr marL="3886200" indent="-228600" eaLnBrk="0" fontAlgn="base" hangingPunct="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9pPr>
          </a:lstStyle>
          <a:p>
            <a:pPr algn="ctr">
              <a:spcBef>
                <a:spcPct val="0"/>
              </a:spcBef>
              <a:spcAft>
                <a:spcPct val="0"/>
              </a:spcAft>
              <a:buClrTx/>
              <a:buSzTx/>
              <a:buFontTx/>
              <a:buNone/>
            </a:pPr>
            <a:r>
              <a:rPr lang="en-US" altLang="en-US" sz="1400" b="1" dirty="0">
                <a:solidFill>
                  <a:schemeClr val="bg2"/>
                </a:solidFill>
                <a:latin typeface="Arial" panose="020B0604020202020204" pitchFamily="34" charset="0"/>
              </a:rPr>
              <a:t>Wall Writing</a:t>
            </a: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613" y="3494356"/>
            <a:ext cx="5652418" cy="3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3"/>
          <p:cNvSpPr txBox="1">
            <a:spLocks/>
          </p:cNvSpPr>
          <p:nvPr/>
        </p:nvSpPr>
        <p:spPr bwMode="auto">
          <a:xfrm rot="16200000">
            <a:off x="-507793" y="4808965"/>
            <a:ext cx="129816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spcAft>
                <a:spcPts val="450"/>
              </a:spcAft>
              <a:buClr>
                <a:schemeClr val="accent1"/>
              </a:buClr>
              <a:buSzPct val="115000"/>
              <a:buFont typeface="Arial" panose="020B0604020202020204" pitchFamily="34" charset="0"/>
              <a:buChar char="•"/>
              <a:defRPr sz="3200">
                <a:solidFill>
                  <a:srgbClr val="262626"/>
                </a:solidFill>
                <a:latin typeface="Garamond" panose="02020404030301010803" pitchFamily="18" charset="0"/>
              </a:defRPr>
            </a:lvl1pPr>
            <a:lvl2pPr marL="742950" indent="-285750">
              <a:spcBef>
                <a:spcPct val="20000"/>
              </a:spcBef>
              <a:spcAft>
                <a:spcPts val="450"/>
              </a:spcAft>
              <a:buClr>
                <a:schemeClr val="accent1"/>
              </a:buClr>
              <a:buSzPct val="115000"/>
              <a:buFont typeface="Arial" panose="020B0604020202020204" pitchFamily="34" charset="0"/>
              <a:buChar char="•"/>
              <a:defRPr sz="1500">
                <a:solidFill>
                  <a:srgbClr val="262626"/>
                </a:solidFill>
                <a:latin typeface="Garamond" panose="02020404030301010803" pitchFamily="18" charset="0"/>
              </a:defRPr>
            </a:lvl2pPr>
            <a:lvl3pPr marL="1143000" indent="-228600">
              <a:spcBef>
                <a:spcPct val="20000"/>
              </a:spcBef>
              <a:spcAft>
                <a:spcPts val="450"/>
              </a:spcAft>
              <a:buClr>
                <a:schemeClr val="accent1"/>
              </a:buClr>
              <a:buSzPct val="115000"/>
              <a:buFont typeface="Arial" panose="020B0604020202020204" pitchFamily="34" charset="0"/>
              <a:buChar char="•"/>
              <a:defRPr sz="1300">
                <a:solidFill>
                  <a:srgbClr val="262626"/>
                </a:solidFill>
                <a:latin typeface="Garamond" panose="02020404030301010803" pitchFamily="18" charset="0"/>
              </a:defRPr>
            </a:lvl3pPr>
            <a:lvl4pPr marL="1600200" indent="-228600">
              <a:spcBef>
                <a:spcPct val="20000"/>
              </a:spcBef>
              <a:spcAft>
                <a:spcPts val="450"/>
              </a:spcAft>
              <a:buClr>
                <a:schemeClr val="accent1"/>
              </a:buClr>
              <a:buSzPct val="115000"/>
              <a:buFont typeface="Arial" panose="020B0604020202020204" pitchFamily="34" charset="0"/>
              <a:buChar char="•"/>
              <a:defRPr sz="1200">
                <a:solidFill>
                  <a:srgbClr val="262626"/>
                </a:solidFill>
                <a:latin typeface="Garamond" panose="02020404030301010803" pitchFamily="18" charset="0"/>
              </a:defRPr>
            </a:lvl4pPr>
            <a:lvl5pPr marL="2057400" indent="-22860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5pPr>
            <a:lvl6pPr marL="2514600" indent="-228600" eaLnBrk="0" fontAlgn="base" hangingPunct="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6pPr>
            <a:lvl7pPr marL="2971800" indent="-228600" eaLnBrk="0" fontAlgn="base" hangingPunct="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7pPr>
            <a:lvl8pPr marL="3429000" indent="-228600" eaLnBrk="0" fontAlgn="base" hangingPunct="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8pPr>
            <a:lvl9pPr marL="3886200" indent="-228600" eaLnBrk="0" fontAlgn="base" hangingPunct="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9pPr>
          </a:lstStyle>
          <a:p>
            <a:pPr algn="ctr">
              <a:spcBef>
                <a:spcPct val="0"/>
              </a:spcBef>
              <a:spcAft>
                <a:spcPct val="0"/>
              </a:spcAft>
              <a:buClrTx/>
              <a:buSzTx/>
              <a:buFontTx/>
              <a:buNone/>
            </a:pPr>
            <a:r>
              <a:rPr lang="en-US" altLang="en-US" sz="1400" b="1" cap="small" dirty="0">
                <a:solidFill>
                  <a:schemeClr val="bg2"/>
                </a:solidFill>
                <a:latin typeface="Arial" panose="020B0604020202020204" pitchFamily="34" charset="0"/>
              </a:rPr>
              <a:t>Patient Card</a:t>
            </a:r>
          </a:p>
        </p:txBody>
      </p:sp>
      <p:sp>
        <p:nvSpPr>
          <p:cNvPr id="9" name="Footer Placeholder 3"/>
          <p:cNvSpPr txBox="1">
            <a:spLocks/>
          </p:cNvSpPr>
          <p:nvPr/>
        </p:nvSpPr>
        <p:spPr bwMode="auto">
          <a:xfrm rot="5400000">
            <a:off x="11419557" y="4887215"/>
            <a:ext cx="1141661"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spcAft>
                <a:spcPts val="450"/>
              </a:spcAft>
              <a:buClr>
                <a:schemeClr val="accent1"/>
              </a:buClr>
              <a:buSzPct val="115000"/>
              <a:buFont typeface="Arial" panose="020B0604020202020204" pitchFamily="34" charset="0"/>
              <a:buChar char="•"/>
              <a:defRPr sz="3200">
                <a:solidFill>
                  <a:srgbClr val="262626"/>
                </a:solidFill>
                <a:latin typeface="Garamond" panose="02020404030301010803" pitchFamily="18" charset="0"/>
              </a:defRPr>
            </a:lvl1pPr>
            <a:lvl2pPr marL="742950" indent="-285750">
              <a:spcBef>
                <a:spcPct val="20000"/>
              </a:spcBef>
              <a:spcAft>
                <a:spcPts val="450"/>
              </a:spcAft>
              <a:buClr>
                <a:schemeClr val="accent1"/>
              </a:buClr>
              <a:buSzPct val="115000"/>
              <a:buFont typeface="Arial" panose="020B0604020202020204" pitchFamily="34" charset="0"/>
              <a:buChar char="•"/>
              <a:defRPr sz="1500">
                <a:solidFill>
                  <a:srgbClr val="262626"/>
                </a:solidFill>
                <a:latin typeface="Garamond" panose="02020404030301010803" pitchFamily="18" charset="0"/>
              </a:defRPr>
            </a:lvl2pPr>
            <a:lvl3pPr marL="1143000" indent="-228600">
              <a:spcBef>
                <a:spcPct val="20000"/>
              </a:spcBef>
              <a:spcAft>
                <a:spcPts val="450"/>
              </a:spcAft>
              <a:buClr>
                <a:schemeClr val="accent1"/>
              </a:buClr>
              <a:buSzPct val="115000"/>
              <a:buFont typeface="Arial" panose="020B0604020202020204" pitchFamily="34" charset="0"/>
              <a:buChar char="•"/>
              <a:defRPr sz="1300">
                <a:solidFill>
                  <a:srgbClr val="262626"/>
                </a:solidFill>
                <a:latin typeface="Garamond" panose="02020404030301010803" pitchFamily="18" charset="0"/>
              </a:defRPr>
            </a:lvl3pPr>
            <a:lvl4pPr marL="1600200" indent="-228600">
              <a:spcBef>
                <a:spcPct val="20000"/>
              </a:spcBef>
              <a:spcAft>
                <a:spcPts val="450"/>
              </a:spcAft>
              <a:buClr>
                <a:schemeClr val="accent1"/>
              </a:buClr>
              <a:buSzPct val="115000"/>
              <a:buFont typeface="Arial" panose="020B0604020202020204" pitchFamily="34" charset="0"/>
              <a:buChar char="•"/>
              <a:defRPr sz="1200">
                <a:solidFill>
                  <a:srgbClr val="262626"/>
                </a:solidFill>
                <a:latin typeface="Garamond" panose="02020404030301010803" pitchFamily="18" charset="0"/>
              </a:defRPr>
            </a:lvl4pPr>
            <a:lvl5pPr marL="2057400" indent="-22860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5pPr>
            <a:lvl6pPr marL="2514600" indent="-228600" eaLnBrk="0" fontAlgn="base" hangingPunct="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6pPr>
            <a:lvl7pPr marL="2971800" indent="-228600" eaLnBrk="0" fontAlgn="base" hangingPunct="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7pPr>
            <a:lvl8pPr marL="3429000" indent="-228600" eaLnBrk="0" fontAlgn="base" hangingPunct="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8pPr>
            <a:lvl9pPr marL="3886200" indent="-228600" eaLnBrk="0" fontAlgn="base" hangingPunct="0">
              <a:spcBef>
                <a:spcPct val="20000"/>
              </a:spcBef>
              <a:spcAft>
                <a:spcPts val="450"/>
              </a:spcAft>
              <a:buClr>
                <a:schemeClr val="accent1"/>
              </a:buClr>
              <a:buSzPct val="115000"/>
              <a:buFont typeface="Arial" panose="020B0604020202020204" pitchFamily="34" charset="0"/>
              <a:buChar char="•"/>
              <a:defRPr sz="1000">
                <a:solidFill>
                  <a:srgbClr val="262626"/>
                </a:solidFill>
                <a:latin typeface="Garamond" panose="02020404030301010803" pitchFamily="18" charset="0"/>
              </a:defRPr>
            </a:lvl9pPr>
          </a:lstStyle>
          <a:p>
            <a:pPr algn="ctr">
              <a:spcBef>
                <a:spcPct val="0"/>
              </a:spcBef>
              <a:spcAft>
                <a:spcPct val="0"/>
              </a:spcAft>
              <a:buClrTx/>
              <a:buSzTx/>
              <a:buFontTx/>
              <a:buNone/>
            </a:pPr>
            <a:r>
              <a:rPr lang="en-US" altLang="en-US" sz="1400" b="1" cap="small" dirty="0">
                <a:solidFill>
                  <a:schemeClr val="bg2"/>
                </a:solidFill>
                <a:latin typeface="Arial" panose="020B0604020202020204" pitchFamily="34" charset="0"/>
              </a:rPr>
              <a:t>Posters</a:t>
            </a:r>
          </a:p>
        </p:txBody>
      </p:sp>
      <p:grpSp>
        <p:nvGrpSpPr>
          <p:cNvPr id="12" name="Group 11"/>
          <p:cNvGrpSpPr/>
          <p:nvPr/>
        </p:nvGrpSpPr>
        <p:grpSpPr>
          <a:xfrm>
            <a:off x="6095838" y="3538160"/>
            <a:ext cx="5774165" cy="3319840"/>
            <a:chOff x="6386513" y="3538161"/>
            <a:chExt cx="5774165" cy="3319840"/>
          </a:xfrm>
        </p:grpSpPr>
        <p:pic>
          <p:nvPicPr>
            <p:cNvPr id="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4063" y="3538161"/>
              <a:ext cx="2756615" cy="331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6513" y="3538161"/>
              <a:ext cx="2902743" cy="331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7457" y="466728"/>
            <a:ext cx="5501317" cy="3019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523607" y="-54895"/>
            <a:ext cx="11466780" cy="523220"/>
          </a:xfrm>
          <a:prstGeom prst="rect">
            <a:avLst/>
          </a:prstGeom>
          <a:noFill/>
        </p:spPr>
        <p:txBody>
          <a:bodyPr wrap="square" rtlCol="0">
            <a:spAutoFit/>
          </a:bodyPr>
          <a:lstStyle/>
          <a:p>
            <a:pPr algn="ctr"/>
            <a:r>
              <a:rPr lang="en-IN" sz="2800" b="1" dirty="0" smtClean="0">
                <a:solidFill>
                  <a:srgbClr val="002060"/>
                </a:solidFill>
                <a:ea typeface="+mj-ea"/>
                <a:cs typeface="+mj-cs"/>
              </a:rPr>
              <a:t>Information, Education and Communication Initiatives  </a:t>
            </a:r>
            <a:endParaRPr lang="en-IN" sz="2800" b="1" dirty="0">
              <a:solidFill>
                <a:srgbClr val="002060"/>
              </a:solidFill>
              <a:ea typeface="+mj-ea"/>
              <a:cs typeface="+mj-cs"/>
            </a:endParaRPr>
          </a:p>
        </p:txBody>
      </p:sp>
    </p:spTree>
    <p:extLst>
      <p:ext uri="{BB962C8B-B14F-4D97-AF65-F5344CB8AC3E}">
        <p14:creationId xmlns:p14="http://schemas.microsoft.com/office/powerpoint/2010/main" val="30323331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 y="0"/>
            <a:ext cx="5905500" cy="308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90501" y="2999318"/>
            <a:ext cx="5905500" cy="461665"/>
          </a:xfrm>
          <a:prstGeom prst="rect">
            <a:avLst/>
          </a:prstGeom>
          <a:noFill/>
        </p:spPr>
        <p:txBody>
          <a:bodyPr>
            <a:spAutoFit/>
          </a:bodyPr>
          <a:lstStyle/>
          <a:p>
            <a:pPr eaLnBrk="1" hangingPunct="1">
              <a:defRPr/>
            </a:pPr>
            <a:r>
              <a:rPr lang="en-US" sz="2400" b="1" dirty="0">
                <a:cs typeface="Arial" charset="0"/>
              </a:rPr>
              <a:t>World Hepatitis Day at HWC-SC, </a:t>
            </a:r>
            <a:r>
              <a:rPr lang="en-US" sz="2400" b="1" dirty="0" err="1">
                <a:cs typeface="Arial" charset="0"/>
              </a:rPr>
              <a:t>Shravasti</a:t>
            </a:r>
            <a:endParaRPr lang="en-US" sz="2400" b="1" dirty="0">
              <a:cs typeface="Arial" charset="0"/>
            </a:endParaRPr>
          </a:p>
        </p:txBody>
      </p:sp>
      <p:sp>
        <p:nvSpPr>
          <p:cNvPr id="9" name="TextBox 8"/>
          <p:cNvSpPr txBox="1"/>
          <p:nvPr/>
        </p:nvSpPr>
        <p:spPr>
          <a:xfrm>
            <a:off x="6858000" y="2998133"/>
            <a:ext cx="5048251" cy="461665"/>
          </a:xfrm>
          <a:prstGeom prst="rect">
            <a:avLst/>
          </a:prstGeom>
          <a:noFill/>
        </p:spPr>
        <p:txBody>
          <a:bodyPr>
            <a:spAutoFit/>
          </a:bodyPr>
          <a:lstStyle/>
          <a:p>
            <a:pPr eaLnBrk="1" hangingPunct="1">
              <a:defRPr/>
            </a:pPr>
            <a:r>
              <a:rPr lang="en-US" sz="2400" dirty="0">
                <a:cs typeface="Arial" charset="0"/>
              </a:rPr>
              <a:t> </a:t>
            </a:r>
            <a:r>
              <a:rPr lang="en-US" sz="2400" b="1" dirty="0">
                <a:cs typeface="Arial" charset="0"/>
              </a:rPr>
              <a:t>World Yoga </a:t>
            </a:r>
            <a:r>
              <a:rPr lang="en-US" sz="2400" b="1" dirty="0" err="1">
                <a:cs typeface="Arial" charset="0"/>
              </a:rPr>
              <a:t>Diwas</a:t>
            </a:r>
            <a:r>
              <a:rPr lang="en-US" sz="2400" b="1" dirty="0">
                <a:cs typeface="Arial" charset="0"/>
              </a:rPr>
              <a:t> HWC, Meerut</a:t>
            </a:r>
          </a:p>
        </p:txBody>
      </p:sp>
      <p:pic>
        <p:nvPicPr>
          <p:cNvPr id="3379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 y="3429001"/>
            <a:ext cx="5905500" cy="3026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1" y="6451009"/>
            <a:ext cx="6381751" cy="461665"/>
          </a:xfrm>
          <a:prstGeom prst="rect">
            <a:avLst/>
          </a:prstGeom>
          <a:noFill/>
        </p:spPr>
        <p:txBody>
          <a:bodyPr>
            <a:spAutoFit/>
          </a:bodyPr>
          <a:lstStyle/>
          <a:p>
            <a:pPr eaLnBrk="1" hangingPunct="1">
              <a:defRPr/>
            </a:pPr>
            <a:r>
              <a:rPr lang="en-US" sz="2400" b="1" dirty="0">
                <a:cs typeface="Arial" charset="0"/>
              </a:rPr>
              <a:t>World Hepatitis Day at HWC-SC, </a:t>
            </a:r>
            <a:r>
              <a:rPr lang="en-US" sz="2400" b="1" dirty="0" err="1">
                <a:cs typeface="Arial" charset="0"/>
              </a:rPr>
              <a:t>Bhagwanpur</a:t>
            </a:r>
            <a:endParaRPr lang="en-US" sz="2400" b="1" dirty="0">
              <a:cs typeface="Arial" charset="0"/>
            </a:endParaRPr>
          </a:p>
        </p:txBody>
      </p:sp>
      <p:pic>
        <p:nvPicPr>
          <p:cNvPr id="33799"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286501" y="1"/>
            <a:ext cx="5905500" cy="305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7810501" y="6438817"/>
            <a:ext cx="2476500" cy="461665"/>
          </a:xfrm>
          <a:prstGeom prst="rect">
            <a:avLst/>
          </a:prstGeom>
          <a:noFill/>
        </p:spPr>
        <p:txBody>
          <a:bodyPr>
            <a:spAutoFit/>
          </a:bodyPr>
          <a:lstStyle/>
          <a:p>
            <a:pPr eaLnBrk="1" hangingPunct="1">
              <a:defRPr/>
            </a:pPr>
            <a:r>
              <a:rPr lang="en-US" sz="2400" b="1" dirty="0">
                <a:cs typeface="Arial" charset="0"/>
              </a:rPr>
              <a:t>HWC- SC, Meerut</a:t>
            </a:r>
          </a:p>
        </p:txBody>
      </p:sp>
      <p:pic>
        <p:nvPicPr>
          <p:cNvPr id="33801" name="Picture 6"/>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381752" y="3429001"/>
            <a:ext cx="5810249" cy="300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4620768" y="12192"/>
            <a:ext cx="3206496" cy="41452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solidFill>
                  <a:schemeClr val="tx1"/>
                </a:solidFill>
              </a:rPr>
              <a:t>Health Promotion Days </a:t>
            </a:r>
            <a:endParaRPr lang="en-US" dirty="0">
              <a:solidFill>
                <a:schemeClr val="tx1"/>
              </a:solidFill>
            </a:endParaRPr>
          </a:p>
        </p:txBody>
      </p:sp>
    </p:spTree>
    <p:extLst>
      <p:ext uri="{BB962C8B-B14F-4D97-AF65-F5344CB8AC3E}">
        <p14:creationId xmlns:p14="http://schemas.microsoft.com/office/powerpoint/2010/main" val="906864812"/>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840361" y="496388"/>
            <a:ext cx="6351639" cy="2541780"/>
          </a:xfrm>
        </p:spPr>
        <p:txBody>
          <a:bodyPr/>
          <a:lstStyle/>
          <a:p>
            <a:pPr algn="ctr"/>
            <a:r>
              <a:rPr lang="en-IN" sz="4400" dirty="0" smtClean="0"/>
              <a:t>Scale-up of CHO Training: Experiences of Uttar Pradesh</a:t>
            </a:r>
            <a:br>
              <a:rPr lang="en-IN" sz="4400" dirty="0" smtClean="0"/>
            </a:br>
            <a:endParaRPr lang="en-IN" sz="4400" dirty="0"/>
          </a:p>
        </p:txBody>
      </p:sp>
    </p:spTree>
    <p:extLst>
      <p:ext uri="{BB962C8B-B14F-4D97-AF65-F5344CB8AC3E}">
        <p14:creationId xmlns:p14="http://schemas.microsoft.com/office/powerpoint/2010/main" val="36618972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76">
            <a:extLst>
              <a:ext uri="{FF2B5EF4-FFF2-40B4-BE49-F238E27FC236}">
                <a16:creationId xmlns:a16="http://schemas.microsoft.com/office/drawing/2014/main" id="{5922E625-E7C8-4107-B758-52987B5FCF11}"/>
              </a:ext>
            </a:extLst>
          </p:cNvPr>
          <p:cNvSpPr/>
          <p:nvPr/>
        </p:nvSpPr>
        <p:spPr>
          <a:xfrm>
            <a:off x="1340698" y="970318"/>
            <a:ext cx="10266282" cy="1188875"/>
          </a:xfrm>
          <a:custGeom>
            <a:avLst/>
            <a:gdLst>
              <a:gd name="connsiteX0" fmla="*/ 187775 w 9510601"/>
              <a:gd name="connsiteY0" fmla="*/ 0 h 989493"/>
              <a:gd name="connsiteX1" fmla="*/ 265965 w 9510601"/>
              <a:gd name="connsiteY1" fmla="*/ 0 h 989493"/>
              <a:gd name="connsiteX2" fmla="*/ 391438 w 9510601"/>
              <a:gd name="connsiteY2" fmla="*/ 0 h 989493"/>
              <a:gd name="connsiteX3" fmla="*/ 9322826 w 9510601"/>
              <a:gd name="connsiteY3" fmla="*/ 0 h 989493"/>
              <a:gd name="connsiteX4" fmla="*/ 9510601 w 9510601"/>
              <a:gd name="connsiteY4" fmla="*/ 187637 h 989493"/>
              <a:gd name="connsiteX5" fmla="*/ 9510601 w 9510601"/>
              <a:gd name="connsiteY5" fmla="*/ 801856 h 989493"/>
              <a:gd name="connsiteX6" fmla="*/ 9322826 w 9510601"/>
              <a:gd name="connsiteY6" fmla="*/ 989493 h 989493"/>
              <a:gd name="connsiteX7" fmla="*/ 2587386 w 9510601"/>
              <a:gd name="connsiteY7" fmla="*/ 989493 h 989493"/>
              <a:gd name="connsiteX8" fmla="*/ 2414022 w 9510601"/>
              <a:gd name="connsiteY8" fmla="*/ 873777 h 989493"/>
              <a:gd name="connsiteX9" fmla="*/ 2221007 w 9510601"/>
              <a:gd name="connsiteY9" fmla="*/ 406975 h 989493"/>
              <a:gd name="connsiteX10" fmla="*/ 2047643 w 9510601"/>
              <a:gd name="connsiteY10" fmla="*/ 291259 h 989493"/>
              <a:gd name="connsiteX11" fmla="*/ 78190 w 9510601"/>
              <a:gd name="connsiteY11" fmla="*/ 291259 h 989493"/>
              <a:gd name="connsiteX12" fmla="*/ 78190 w 9510601"/>
              <a:gd name="connsiteY12" fmla="*/ 291259 h 989493"/>
              <a:gd name="connsiteX13" fmla="*/ 0 w 9510601"/>
              <a:gd name="connsiteY13" fmla="*/ 291259 h 989493"/>
              <a:gd name="connsiteX14" fmla="*/ 0 w 9510601"/>
              <a:gd name="connsiteY14" fmla="*/ 187637 h 989493"/>
              <a:gd name="connsiteX15" fmla="*/ 187775 w 9510601"/>
              <a:gd name="connsiteY15" fmla="*/ 0 h 98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10601" h="989493">
                <a:moveTo>
                  <a:pt x="187775" y="0"/>
                </a:moveTo>
                <a:lnTo>
                  <a:pt x="265965" y="0"/>
                </a:lnTo>
                <a:lnTo>
                  <a:pt x="391438" y="0"/>
                </a:lnTo>
                <a:lnTo>
                  <a:pt x="9322826" y="0"/>
                </a:lnTo>
                <a:cubicBezTo>
                  <a:pt x="9426757" y="0"/>
                  <a:pt x="9510601" y="84061"/>
                  <a:pt x="9510601" y="187637"/>
                </a:cubicBezTo>
                <a:lnTo>
                  <a:pt x="9510601" y="801856"/>
                </a:lnTo>
                <a:cubicBezTo>
                  <a:pt x="9510601" y="905432"/>
                  <a:pt x="9426757" y="989493"/>
                  <a:pt x="9322826" y="989493"/>
                </a:cubicBezTo>
                <a:lnTo>
                  <a:pt x="2587386" y="989493"/>
                </a:lnTo>
                <a:cubicBezTo>
                  <a:pt x="2511403" y="989493"/>
                  <a:pt x="2442843" y="943775"/>
                  <a:pt x="2414022" y="873777"/>
                </a:cubicBezTo>
                <a:lnTo>
                  <a:pt x="2221007" y="406975"/>
                </a:lnTo>
                <a:cubicBezTo>
                  <a:pt x="2192186" y="336977"/>
                  <a:pt x="2123626" y="291259"/>
                  <a:pt x="2047643" y="291259"/>
                </a:cubicBezTo>
                <a:lnTo>
                  <a:pt x="78190" y="291259"/>
                </a:lnTo>
                <a:lnTo>
                  <a:pt x="78190" y="291259"/>
                </a:lnTo>
                <a:lnTo>
                  <a:pt x="0" y="291259"/>
                </a:lnTo>
                <a:lnTo>
                  <a:pt x="0" y="187637"/>
                </a:lnTo>
                <a:cubicBezTo>
                  <a:pt x="0" y="84061"/>
                  <a:pt x="83844" y="0"/>
                  <a:pt x="187775" y="0"/>
                </a:cubicBezTo>
                <a:close/>
              </a:path>
            </a:pathLst>
          </a:custGeom>
          <a:solidFill>
            <a:srgbClr val="FAD059"/>
          </a:solidFill>
          <a:ln w="12700">
            <a:miter lim="400000"/>
          </a:ln>
        </p:spPr>
        <p:txBody>
          <a:bodyPr wrap="square" lIns="2651760" tIns="38100" rIns="182880" bIns="38100" anchor="ctr">
            <a:noAutofit/>
          </a:bodyPr>
          <a:lstStyle/>
          <a:p>
            <a:pPr lvl="0">
              <a:defRPr sz="3000">
                <a:solidFill>
                  <a:srgbClr val="FFFFFF"/>
                </a:solidFill>
              </a:defRPr>
            </a:pPr>
            <a:r>
              <a:rPr lang="en-IN" sz="2000" b="1" dirty="0">
                <a:solidFill>
                  <a:schemeClr val="bg2">
                    <a:lumMod val="75000"/>
                  </a:schemeClr>
                </a:solidFill>
              </a:rPr>
              <a:t>20573 sub-centres , </a:t>
            </a:r>
            <a:r>
              <a:rPr lang="en-IN" sz="2000" b="1" dirty="0" smtClean="0">
                <a:solidFill>
                  <a:schemeClr val="bg2">
                    <a:lumMod val="75000"/>
                  </a:schemeClr>
                </a:solidFill>
              </a:rPr>
              <a:t>3319 PHCs (PHC-2727 </a:t>
            </a:r>
            <a:r>
              <a:rPr lang="en-IN" sz="2000" b="1" dirty="0">
                <a:solidFill>
                  <a:schemeClr val="bg2">
                    <a:lumMod val="75000"/>
                  </a:schemeClr>
                </a:solidFill>
              </a:rPr>
              <a:t>and </a:t>
            </a:r>
            <a:r>
              <a:rPr lang="en-IN" sz="2000" b="1" dirty="0" smtClean="0">
                <a:solidFill>
                  <a:schemeClr val="bg2">
                    <a:lumMod val="75000"/>
                  </a:schemeClr>
                </a:solidFill>
              </a:rPr>
              <a:t>UPHC-592) into </a:t>
            </a:r>
            <a:r>
              <a:rPr lang="en-IN" sz="2000" b="1" dirty="0">
                <a:solidFill>
                  <a:schemeClr val="bg2">
                    <a:lumMod val="75000"/>
                  </a:schemeClr>
                </a:solidFill>
              </a:rPr>
              <a:t>Health &amp; Wellness Centres by 2022</a:t>
            </a:r>
            <a:endParaRPr lang="en-US" sz="2000" b="1" dirty="0">
              <a:solidFill>
                <a:schemeClr val="bg2">
                  <a:lumMod val="75000"/>
                </a:schemeClr>
              </a:solidFill>
            </a:endParaRPr>
          </a:p>
        </p:txBody>
      </p:sp>
      <p:sp>
        <p:nvSpPr>
          <p:cNvPr id="4" name="Shape">
            <a:extLst>
              <a:ext uri="{FF2B5EF4-FFF2-40B4-BE49-F238E27FC236}">
                <a16:creationId xmlns:a16="http://schemas.microsoft.com/office/drawing/2014/main" id="{3C599375-18E3-4C06-A7E8-D14236A76DEB}"/>
              </a:ext>
            </a:extLst>
          </p:cNvPr>
          <p:cNvSpPr/>
          <p:nvPr/>
        </p:nvSpPr>
        <p:spPr>
          <a:xfrm>
            <a:off x="1340697" y="1259763"/>
            <a:ext cx="2473037" cy="838935"/>
          </a:xfrm>
          <a:custGeom>
            <a:avLst/>
            <a:gdLst/>
            <a:ahLst/>
            <a:cxnLst>
              <a:cxn ang="0">
                <a:pos x="wd2" y="hd2"/>
              </a:cxn>
              <a:cxn ang="5400000">
                <a:pos x="wd2" y="hd2"/>
              </a:cxn>
              <a:cxn ang="10800000">
                <a:pos x="wd2" y="hd2"/>
              </a:cxn>
              <a:cxn ang="16200000">
                <a:pos x="wd2" y="hd2"/>
              </a:cxn>
            </a:cxnLst>
            <a:rect l="0" t="0" r="r" b="b"/>
            <a:pathLst>
              <a:path w="21259" h="21600" extrusionOk="0">
                <a:moveTo>
                  <a:pt x="0" y="0"/>
                </a:moveTo>
                <a:lnTo>
                  <a:pt x="18277" y="0"/>
                </a:lnTo>
                <a:cubicBezTo>
                  <a:pt x="18981" y="0"/>
                  <a:pt x="19616" y="1415"/>
                  <a:pt x="19884" y="3580"/>
                </a:cubicBezTo>
                <a:lnTo>
                  <a:pt x="21125" y="13582"/>
                </a:lnTo>
                <a:cubicBezTo>
                  <a:pt x="21600" y="17403"/>
                  <a:pt x="20758" y="21600"/>
                  <a:pt x="19518" y="21600"/>
                </a:cubicBezTo>
                <a:lnTo>
                  <a:pt x="1741" y="21600"/>
                </a:lnTo>
                <a:cubicBezTo>
                  <a:pt x="780" y="21600"/>
                  <a:pt x="0" y="19000"/>
                  <a:pt x="0" y="15795"/>
                </a:cubicBezTo>
                <a:lnTo>
                  <a:pt x="0" y="0"/>
                </a:lnTo>
                <a:close/>
              </a:path>
            </a:pathLst>
          </a:custGeom>
          <a:solidFill>
            <a:schemeClr val="tx1">
              <a:lumMod val="65000"/>
              <a:lumOff val="35000"/>
            </a:schemeClr>
          </a:solidFill>
          <a:ln w="12700">
            <a:miter lim="400000"/>
          </a:ln>
        </p:spPr>
        <p:txBody>
          <a:bodyPr lIns="182880" tIns="38100" rIns="38100" bIns="38100" anchor="ctr"/>
          <a:lstStyle/>
          <a:p>
            <a:pPr>
              <a:defRPr sz="3000">
                <a:solidFill>
                  <a:srgbClr val="FFFFFF"/>
                </a:solidFill>
              </a:defRPr>
            </a:pPr>
            <a:r>
              <a:rPr lang="fr-CA" sz="4400" b="1" dirty="0">
                <a:solidFill>
                  <a:srgbClr val="F1EEEF"/>
                </a:solidFill>
              </a:rPr>
              <a:t>01</a:t>
            </a:r>
            <a:endParaRPr sz="4400" b="1" dirty="0">
              <a:solidFill>
                <a:srgbClr val="F1EEEF"/>
              </a:solidFill>
            </a:endParaRPr>
          </a:p>
        </p:txBody>
      </p:sp>
      <p:sp>
        <p:nvSpPr>
          <p:cNvPr id="6" name="Freeform: Shape 77">
            <a:extLst>
              <a:ext uri="{FF2B5EF4-FFF2-40B4-BE49-F238E27FC236}">
                <a16:creationId xmlns:a16="http://schemas.microsoft.com/office/drawing/2014/main" id="{D6798457-A2A5-4584-83F5-D5B055731D9C}"/>
              </a:ext>
            </a:extLst>
          </p:cNvPr>
          <p:cNvSpPr/>
          <p:nvPr/>
        </p:nvSpPr>
        <p:spPr>
          <a:xfrm>
            <a:off x="1340699" y="2239291"/>
            <a:ext cx="10266282" cy="1188875"/>
          </a:xfrm>
          <a:custGeom>
            <a:avLst/>
            <a:gdLst>
              <a:gd name="connsiteX0" fmla="*/ 187775 w 9510601"/>
              <a:gd name="connsiteY0" fmla="*/ 0 h 989493"/>
              <a:gd name="connsiteX1" fmla="*/ 265965 w 9510601"/>
              <a:gd name="connsiteY1" fmla="*/ 0 h 989493"/>
              <a:gd name="connsiteX2" fmla="*/ 391438 w 9510601"/>
              <a:gd name="connsiteY2" fmla="*/ 0 h 989493"/>
              <a:gd name="connsiteX3" fmla="*/ 9322826 w 9510601"/>
              <a:gd name="connsiteY3" fmla="*/ 0 h 989493"/>
              <a:gd name="connsiteX4" fmla="*/ 9510601 w 9510601"/>
              <a:gd name="connsiteY4" fmla="*/ 187637 h 989493"/>
              <a:gd name="connsiteX5" fmla="*/ 9510601 w 9510601"/>
              <a:gd name="connsiteY5" fmla="*/ 801856 h 989493"/>
              <a:gd name="connsiteX6" fmla="*/ 9322826 w 9510601"/>
              <a:gd name="connsiteY6" fmla="*/ 989493 h 989493"/>
              <a:gd name="connsiteX7" fmla="*/ 2587386 w 9510601"/>
              <a:gd name="connsiteY7" fmla="*/ 989493 h 989493"/>
              <a:gd name="connsiteX8" fmla="*/ 2414022 w 9510601"/>
              <a:gd name="connsiteY8" fmla="*/ 873777 h 989493"/>
              <a:gd name="connsiteX9" fmla="*/ 2221007 w 9510601"/>
              <a:gd name="connsiteY9" fmla="*/ 406975 h 989493"/>
              <a:gd name="connsiteX10" fmla="*/ 2047643 w 9510601"/>
              <a:gd name="connsiteY10" fmla="*/ 291259 h 989493"/>
              <a:gd name="connsiteX11" fmla="*/ 78190 w 9510601"/>
              <a:gd name="connsiteY11" fmla="*/ 291259 h 989493"/>
              <a:gd name="connsiteX12" fmla="*/ 78190 w 9510601"/>
              <a:gd name="connsiteY12" fmla="*/ 291259 h 989493"/>
              <a:gd name="connsiteX13" fmla="*/ 0 w 9510601"/>
              <a:gd name="connsiteY13" fmla="*/ 291259 h 989493"/>
              <a:gd name="connsiteX14" fmla="*/ 0 w 9510601"/>
              <a:gd name="connsiteY14" fmla="*/ 187637 h 989493"/>
              <a:gd name="connsiteX15" fmla="*/ 187775 w 9510601"/>
              <a:gd name="connsiteY15" fmla="*/ 0 h 98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10601" h="989493">
                <a:moveTo>
                  <a:pt x="187775" y="0"/>
                </a:moveTo>
                <a:lnTo>
                  <a:pt x="265965" y="0"/>
                </a:lnTo>
                <a:lnTo>
                  <a:pt x="391438" y="0"/>
                </a:lnTo>
                <a:lnTo>
                  <a:pt x="9322826" y="0"/>
                </a:lnTo>
                <a:cubicBezTo>
                  <a:pt x="9426757" y="0"/>
                  <a:pt x="9510601" y="84061"/>
                  <a:pt x="9510601" y="187637"/>
                </a:cubicBezTo>
                <a:lnTo>
                  <a:pt x="9510601" y="801856"/>
                </a:lnTo>
                <a:cubicBezTo>
                  <a:pt x="9510601" y="905432"/>
                  <a:pt x="9426757" y="989493"/>
                  <a:pt x="9322826" y="989493"/>
                </a:cubicBezTo>
                <a:lnTo>
                  <a:pt x="2587386" y="989493"/>
                </a:lnTo>
                <a:cubicBezTo>
                  <a:pt x="2511403" y="989493"/>
                  <a:pt x="2442843" y="943775"/>
                  <a:pt x="2414022" y="873777"/>
                </a:cubicBezTo>
                <a:lnTo>
                  <a:pt x="2221007" y="406975"/>
                </a:lnTo>
                <a:cubicBezTo>
                  <a:pt x="2192186" y="336977"/>
                  <a:pt x="2123626" y="291259"/>
                  <a:pt x="2047643" y="291259"/>
                </a:cubicBezTo>
                <a:lnTo>
                  <a:pt x="78190" y="291259"/>
                </a:lnTo>
                <a:lnTo>
                  <a:pt x="78190" y="291259"/>
                </a:lnTo>
                <a:lnTo>
                  <a:pt x="0" y="291259"/>
                </a:lnTo>
                <a:lnTo>
                  <a:pt x="0" y="187637"/>
                </a:lnTo>
                <a:cubicBezTo>
                  <a:pt x="0" y="84061"/>
                  <a:pt x="83844" y="0"/>
                  <a:pt x="187775" y="0"/>
                </a:cubicBezTo>
                <a:close/>
              </a:path>
            </a:pathLst>
          </a:custGeom>
          <a:solidFill>
            <a:schemeClr val="accent3"/>
          </a:solidFill>
          <a:ln w="12700">
            <a:solidFill>
              <a:srgbClr val="FFFFFF"/>
            </a:solidFill>
            <a:miter lim="400000"/>
          </a:ln>
        </p:spPr>
        <p:txBody>
          <a:bodyPr wrap="square" lIns="2651760" tIns="38100" rIns="182880" bIns="38100" anchor="ctr">
            <a:noAutofit/>
          </a:bodyPr>
          <a:lstStyle/>
          <a:p>
            <a:pPr>
              <a:spcAft>
                <a:spcPts val="1200"/>
              </a:spcAft>
              <a:defRPr sz="3000">
                <a:solidFill>
                  <a:srgbClr val="FFFFFF"/>
                </a:solidFill>
              </a:defRPr>
            </a:pPr>
            <a:r>
              <a:rPr lang="en-US" sz="2000" b="1" dirty="0">
                <a:solidFill>
                  <a:schemeClr val="bg1"/>
                </a:solidFill>
              </a:rPr>
              <a:t>Operationalization of HWC (SHCs) would requires incremental addition of human resource</a:t>
            </a:r>
          </a:p>
        </p:txBody>
      </p:sp>
      <p:sp>
        <p:nvSpPr>
          <p:cNvPr id="7" name="Shape">
            <a:extLst>
              <a:ext uri="{FF2B5EF4-FFF2-40B4-BE49-F238E27FC236}">
                <a16:creationId xmlns:a16="http://schemas.microsoft.com/office/drawing/2014/main" id="{67A47F55-C333-49E7-BB94-40224EE763C8}"/>
              </a:ext>
            </a:extLst>
          </p:cNvPr>
          <p:cNvSpPr/>
          <p:nvPr/>
        </p:nvSpPr>
        <p:spPr>
          <a:xfrm>
            <a:off x="1340698" y="2669330"/>
            <a:ext cx="2473037" cy="838935"/>
          </a:xfrm>
          <a:custGeom>
            <a:avLst/>
            <a:gdLst/>
            <a:ahLst/>
            <a:cxnLst>
              <a:cxn ang="0">
                <a:pos x="wd2" y="hd2"/>
              </a:cxn>
              <a:cxn ang="5400000">
                <a:pos x="wd2" y="hd2"/>
              </a:cxn>
              <a:cxn ang="10800000">
                <a:pos x="wd2" y="hd2"/>
              </a:cxn>
              <a:cxn ang="16200000">
                <a:pos x="wd2" y="hd2"/>
              </a:cxn>
            </a:cxnLst>
            <a:rect l="0" t="0" r="r" b="b"/>
            <a:pathLst>
              <a:path w="21259" h="21600" extrusionOk="0">
                <a:moveTo>
                  <a:pt x="0" y="0"/>
                </a:moveTo>
                <a:lnTo>
                  <a:pt x="18277" y="0"/>
                </a:lnTo>
                <a:cubicBezTo>
                  <a:pt x="18981" y="0"/>
                  <a:pt x="19616" y="1415"/>
                  <a:pt x="19884" y="3580"/>
                </a:cubicBezTo>
                <a:lnTo>
                  <a:pt x="21125" y="13582"/>
                </a:lnTo>
                <a:cubicBezTo>
                  <a:pt x="21600" y="17403"/>
                  <a:pt x="20758" y="21600"/>
                  <a:pt x="19518" y="21600"/>
                </a:cubicBezTo>
                <a:lnTo>
                  <a:pt x="1741" y="21600"/>
                </a:lnTo>
                <a:cubicBezTo>
                  <a:pt x="780" y="21600"/>
                  <a:pt x="0" y="19000"/>
                  <a:pt x="0" y="15795"/>
                </a:cubicBezTo>
                <a:lnTo>
                  <a:pt x="0" y="0"/>
                </a:lnTo>
                <a:close/>
              </a:path>
            </a:pathLst>
          </a:custGeom>
          <a:solidFill>
            <a:schemeClr val="tx1">
              <a:lumMod val="65000"/>
              <a:lumOff val="35000"/>
            </a:schemeClr>
          </a:solidFill>
          <a:ln w="12700">
            <a:miter lim="400000"/>
          </a:ln>
        </p:spPr>
        <p:txBody>
          <a:bodyPr lIns="182880" tIns="38100" rIns="38100" bIns="38100" anchor="ctr"/>
          <a:lstStyle/>
          <a:p>
            <a:pPr>
              <a:defRPr sz="3000">
                <a:solidFill>
                  <a:srgbClr val="FFFFFF"/>
                </a:solidFill>
              </a:defRPr>
            </a:pPr>
            <a:r>
              <a:rPr lang="fr-CA" sz="4400" b="1" dirty="0">
                <a:solidFill>
                  <a:srgbClr val="F1EEEF"/>
                </a:solidFill>
              </a:rPr>
              <a:t>02</a:t>
            </a:r>
            <a:endParaRPr sz="4400" b="1" dirty="0">
              <a:solidFill>
                <a:srgbClr val="F1EEEF"/>
              </a:solidFill>
            </a:endParaRPr>
          </a:p>
        </p:txBody>
      </p:sp>
      <p:sp>
        <p:nvSpPr>
          <p:cNvPr id="9" name="Freeform: Shape 78">
            <a:extLst>
              <a:ext uri="{FF2B5EF4-FFF2-40B4-BE49-F238E27FC236}">
                <a16:creationId xmlns:a16="http://schemas.microsoft.com/office/drawing/2014/main" id="{0EAB7B55-F3F3-4CBF-940E-5785A408EC95}"/>
              </a:ext>
            </a:extLst>
          </p:cNvPr>
          <p:cNvSpPr/>
          <p:nvPr/>
        </p:nvSpPr>
        <p:spPr>
          <a:xfrm>
            <a:off x="1340699" y="3489634"/>
            <a:ext cx="10266282" cy="1188875"/>
          </a:xfrm>
          <a:custGeom>
            <a:avLst/>
            <a:gdLst>
              <a:gd name="connsiteX0" fmla="*/ 187775 w 9510601"/>
              <a:gd name="connsiteY0" fmla="*/ 0 h 989493"/>
              <a:gd name="connsiteX1" fmla="*/ 265965 w 9510601"/>
              <a:gd name="connsiteY1" fmla="*/ 0 h 989493"/>
              <a:gd name="connsiteX2" fmla="*/ 391438 w 9510601"/>
              <a:gd name="connsiteY2" fmla="*/ 0 h 989493"/>
              <a:gd name="connsiteX3" fmla="*/ 9322826 w 9510601"/>
              <a:gd name="connsiteY3" fmla="*/ 0 h 989493"/>
              <a:gd name="connsiteX4" fmla="*/ 9510601 w 9510601"/>
              <a:gd name="connsiteY4" fmla="*/ 187637 h 989493"/>
              <a:gd name="connsiteX5" fmla="*/ 9510601 w 9510601"/>
              <a:gd name="connsiteY5" fmla="*/ 801856 h 989493"/>
              <a:gd name="connsiteX6" fmla="*/ 9322826 w 9510601"/>
              <a:gd name="connsiteY6" fmla="*/ 989493 h 989493"/>
              <a:gd name="connsiteX7" fmla="*/ 2587386 w 9510601"/>
              <a:gd name="connsiteY7" fmla="*/ 989493 h 989493"/>
              <a:gd name="connsiteX8" fmla="*/ 2414022 w 9510601"/>
              <a:gd name="connsiteY8" fmla="*/ 873777 h 989493"/>
              <a:gd name="connsiteX9" fmla="*/ 2221007 w 9510601"/>
              <a:gd name="connsiteY9" fmla="*/ 406975 h 989493"/>
              <a:gd name="connsiteX10" fmla="*/ 2047643 w 9510601"/>
              <a:gd name="connsiteY10" fmla="*/ 291259 h 989493"/>
              <a:gd name="connsiteX11" fmla="*/ 78190 w 9510601"/>
              <a:gd name="connsiteY11" fmla="*/ 291259 h 989493"/>
              <a:gd name="connsiteX12" fmla="*/ 78190 w 9510601"/>
              <a:gd name="connsiteY12" fmla="*/ 291259 h 989493"/>
              <a:gd name="connsiteX13" fmla="*/ 0 w 9510601"/>
              <a:gd name="connsiteY13" fmla="*/ 291259 h 989493"/>
              <a:gd name="connsiteX14" fmla="*/ 0 w 9510601"/>
              <a:gd name="connsiteY14" fmla="*/ 187637 h 989493"/>
              <a:gd name="connsiteX15" fmla="*/ 187775 w 9510601"/>
              <a:gd name="connsiteY15" fmla="*/ 0 h 98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10601" h="989493">
                <a:moveTo>
                  <a:pt x="187775" y="0"/>
                </a:moveTo>
                <a:lnTo>
                  <a:pt x="265965" y="0"/>
                </a:lnTo>
                <a:lnTo>
                  <a:pt x="391438" y="0"/>
                </a:lnTo>
                <a:lnTo>
                  <a:pt x="9322826" y="0"/>
                </a:lnTo>
                <a:cubicBezTo>
                  <a:pt x="9426757" y="0"/>
                  <a:pt x="9510601" y="84061"/>
                  <a:pt x="9510601" y="187637"/>
                </a:cubicBezTo>
                <a:lnTo>
                  <a:pt x="9510601" y="801856"/>
                </a:lnTo>
                <a:cubicBezTo>
                  <a:pt x="9510601" y="905432"/>
                  <a:pt x="9426757" y="989493"/>
                  <a:pt x="9322826" y="989493"/>
                </a:cubicBezTo>
                <a:lnTo>
                  <a:pt x="2587386" y="989493"/>
                </a:lnTo>
                <a:cubicBezTo>
                  <a:pt x="2511403" y="989493"/>
                  <a:pt x="2442843" y="943775"/>
                  <a:pt x="2414022" y="873777"/>
                </a:cubicBezTo>
                <a:lnTo>
                  <a:pt x="2221007" y="406975"/>
                </a:lnTo>
                <a:cubicBezTo>
                  <a:pt x="2192186" y="336977"/>
                  <a:pt x="2123626" y="291259"/>
                  <a:pt x="2047643" y="291259"/>
                </a:cubicBezTo>
                <a:lnTo>
                  <a:pt x="78190" y="291259"/>
                </a:lnTo>
                <a:lnTo>
                  <a:pt x="78190" y="291259"/>
                </a:lnTo>
                <a:lnTo>
                  <a:pt x="0" y="291259"/>
                </a:lnTo>
                <a:lnTo>
                  <a:pt x="0" y="187637"/>
                </a:lnTo>
                <a:cubicBezTo>
                  <a:pt x="0" y="84061"/>
                  <a:pt x="83844" y="0"/>
                  <a:pt x="187775" y="0"/>
                </a:cubicBezTo>
                <a:close/>
              </a:path>
            </a:pathLst>
          </a:custGeom>
          <a:solidFill>
            <a:schemeClr val="accent3">
              <a:lumMod val="60000"/>
              <a:lumOff val="40000"/>
            </a:schemeClr>
          </a:solidFill>
          <a:ln w="12700">
            <a:miter lim="400000"/>
          </a:ln>
        </p:spPr>
        <p:txBody>
          <a:bodyPr wrap="square" lIns="2651760" tIns="38100" rIns="182880" bIns="38100" anchor="ctr">
            <a:noAutofit/>
          </a:bodyPr>
          <a:lstStyle/>
          <a:p>
            <a:pPr>
              <a:lnSpc>
                <a:spcPct val="100000"/>
              </a:lnSpc>
              <a:spcAft>
                <a:spcPts val="1200"/>
              </a:spcAft>
              <a:defRPr sz="3000">
                <a:solidFill>
                  <a:srgbClr val="FFFFFF"/>
                </a:solidFill>
              </a:defRPr>
            </a:pPr>
            <a:r>
              <a:rPr lang="en-IN" sz="2000" b="1" dirty="0" smtClean="0">
                <a:solidFill>
                  <a:schemeClr val="tx1">
                    <a:lumMod val="95000"/>
                    <a:lumOff val="5000"/>
                  </a:schemeClr>
                </a:solidFill>
              </a:rPr>
              <a:t>56 </a:t>
            </a:r>
            <a:r>
              <a:rPr lang="en-IN" sz="2000" b="1" dirty="0">
                <a:solidFill>
                  <a:schemeClr val="tx1">
                    <a:lumMod val="95000"/>
                    <a:lumOff val="5000"/>
                  </a:schemeClr>
                </a:solidFill>
              </a:rPr>
              <a:t>Program study centres to be operationalized in a </a:t>
            </a:r>
            <a:r>
              <a:rPr lang="en-IN" sz="2000" b="1" dirty="0" smtClean="0">
                <a:solidFill>
                  <a:schemeClr val="tx1">
                    <a:lumMod val="95000"/>
                    <a:lumOff val="5000"/>
                  </a:schemeClr>
                </a:solidFill>
              </a:rPr>
              <a:t>phased  </a:t>
            </a:r>
            <a:r>
              <a:rPr lang="en-IN" sz="2000" b="1" dirty="0">
                <a:solidFill>
                  <a:schemeClr val="tx1">
                    <a:lumMod val="95000"/>
                    <a:lumOff val="5000"/>
                  </a:schemeClr>
                </a:solidFill>
              </a:rPr>
              <a:t>manner by 2019 to ensure adequate number of </a:t>
            </a:r>
            <a:r>
              <a:rPr lang="en-IN" sz="2000" b="1" dirty="0" smtClean="0">
                <a:solidFill>
                  <a:schemeClr val="tx1">
                    <a:lumMod val="95000"/>
                    <a:lumOff val="5000"/>
                  </a:schemeClr>
                </a:solidFill>
              </a:rPr>
              <a:t>CHOs</a:t>
            </a:r>
            <a:endParaRPr lang="en-IN" sz="2000" b="1" dirty="0">
              <a:solidFill>
                <a:schemeClr val="tx1">
                  <a:lumMod val="95000"/>
                  <a:lumOff val="5000"/>
                </a:schemeClr>
              </a:solidFill>
            </a:endParaRPr>
          </a:p>
        </p:txBody>
      </p:sp>
      <p:sp>
        <p:nvSpPr>
          <p:cNvPr id="10" name="Shape">
            <a:extLst>
              <a:ext uri="{FF2B5EF4-FFF2-40B4-BE49-F238E27FC236}">
                <a16:creationId xmlns:a16="http://schemas.microsoft.com/office/drawing/2014/main" id="{C153F44B-61F4-4785-B7DF-5748D444D708}"/>
              </a:ext>
            </a:extLst>
          </p:cNvPr>
          <p:cNvSpPr/>
          <p:nvPr/>
        </p:nvSpPr>
        <p:spPr>
          <a:xfrm>
            <a:off x="1340698" y="3919672"/>
            <a:ext cx="2473037" cy="838935"/>
          </a:xfrm>
          <a:custGeom>
            <a:avLst/>
            <a:gdLst/>
            <a:ahLst/>
            <a:cxnLst>
              <a:cxn ang="0">
                <a:pos x="wd2" y="hd2"/>
              </a:cxn>
              <a:cxn ang="5400000">
                <a:pos x="wd2" y="hd2"/>
              </a:cxn>
              <a:cxn ang="10800000">
                <a:pos x="wd2" y="hd2"/>
              </a:cxn>
              <a:cxn ang="16200000">
                <a:pos x="wd2" y="hd2"/>
              </a:cxn>
            </a:cxnLst>
            <a:rect l="0" t="0" r="r" b="b"/>
            <a:pathLst>
              <a:path w="21259" h="21600" extrusionOk="0">
                <a:moveTo>
                  <a:pt x="0" y="0"/>
                </a:moveTo>
                <a:lnTo>
                  <a:pt x="18277" y="0"/>
                </a:lnTo>
                <a:cubicBezTo>
                  <a:pt x="18981" y="0"/>
                  <a:pt x="19616" y="1415"/>
                  <a:pt x="19884" y="3580"/>
                </a:cubicBezTo>
                <a:lnTo>
                  <a:pt x="21125" y="13582"/>
                </a:lnTo>
                <a:cubicBezTo>
                  <a:pt x="21600" y="17403"/>
                  <a:pt x="20758" y="21600"/>
                  <a:pt x="19518" y="21600"/>
                </a:cubicBezTo>
                <a:lnTo>
                  <a:pt x="1741" y="21600"/>
                </a:lnTo>
                <a:cubicBezTo>
                  <a:pt x="780" y="21600"/>
                  <a:pt x="0" y="19000"/>
                  <a:pt x="0" y="15795"/>
                </a:cubicBezTo>
                <a:lnTo>
                  <a:pt x="0" y="0"/>
                </a:lnTo>
                <a:close/>
              </a:path>
            </a:pathLst>
          </a:custGeom>
          <a:solidFill>
            <a:schemeClr val="tx1">
              <a:lumMod val="65000"/>
              <a:lumOff val="35000"/>
            </a:schemeClr>
          </a:solidFill>
          <a:ln w="12700">
            <a:miter lim="400000"/>
          </a:ln>
        </p:spPr>
        <p:txBody>
          <a:bodyPr lIns="182880" tIns="38100" rIns="38100" bIns="38100" anchor="ctr"/>
          <a:lstStyle/>
          <a:p>
            <a:pPr>
              <a:defRPr sz="3000">
                <a:solidFill>
                  <a:srgbClr val="FFFFFF"/>
                </a:solidFill>
              </a:defRPr>
            </a:pPr>
            <a:r>
              <a:rPr lang="fr-CA" sz="4400" b="1" dirty="0">
                <a:solidFill>
                  <a:srgbClr val="F1EEEF"/>
                </a:solidFill>
              </a:rPr>
              <a:t>03</a:t>
            </a:r>
            <a:endParaRPr sz="4400" b="1" dirty="0">
              <a:solidFill>
                <a:srgbClr val="F1EEEF"/>
              </a:solidFill>
            </a:endParaRPr>
          </a:p>
        </p:txBody>
      </p:sp>
      <p:sp>
        <p:nvSpPr>
          <p:cNvPr id="12" name="Freeform: Shape 15">
            <a:extLst>
              <a:ext uri="{FF2B5EF4-FFF2-40B4-BE49-F238E27FC236}">
                <a16:creationId xmlns:a16="http://schemas.microsoft.com/office/drawing/2014/main" id="{38588868-7FAD-4AA3-863C-1DE601406E22}"/>
              </a:ext>
            </a:extLst>
          </p:cNvPr>
          <p:cNvSpPr/>
          <p:nvPr/>
        </p:nvSpPr>
        <p:spPr>
          <a:xfrm>
            <a:off x="1340699" y="4739977"/>
            <a:ext cx="10266282" cy="1188875"/>
          </a:xfrm>
          <a:custGeom>
            <a:avLst/>
            <a:gdLst>
              <a:gd name="connsiteX0" fmla="*/ 187775 w 9510601"/>
              <a:gd name="connsiteY0" fmla="*/ 0 h 989493"/>
              <a:gd name="connsiteX1" fmla="*/ 265965 w 9510601"/>
              <a:gd name="connsiteY1" fmla="*/ 0 h 989493"/>
              <a:gd name="connsiteX2" fmla="*/ 391438 w 9510601"/>
              <a:gd name="connsiteY2" fmla="*/ 0 h 989493"/>
              <a:gd name="connsiteX3" fmla="*/ 9322826 w 9510601"/>
              <a:gd name="connsiteY3" fmla="*/ 0 h 989493"/>
              <a:gd name="connsiteX4" fmla="*/ 9510601 w 9510601"/>
              <a:gd name="connsiteY4" fmla="*/ 187637 h 989493"/>
              <a:gd name="connsiteX5" fmla="*/ 9510601 w 9510601"/>
              <a:gd name="connsiteY5" fmla="*/ 801856 h 989493"/>
              <a:gd name="connsiteX6" fmla="*/ 9322826 w 9510601"/>
              <a:gd name="connsiteY6" fmla="*/ 989493 h 989493"/>
              <a:gd name="connsiteX7" fmla="*/ 2587386 w 9510601"/>
              <a:gd name="connsiteY7" fmla="*/ 989493 h 989493"/>
              <a:gd name="connsiteX8" fmla="*/ 2414022 w 9510601"/>
              <a:gd name="connsiteY8" fmla="*/ 873777 h 989493"/>
              <a:gd name="connsiteX9" fmla="*/ 2221007 w 9510601"/>
              <a:gd name="connsiteY9" fmla="*/ 406975 h 989493"/>
              <a:gd name="connsiteX10" fmla="*/ 2047643 w 9510601"/>
              <a:gd name="connsiteY10" fmla="*/ 291259 h 989493"/>
              <a:gd name="connsiteX11" fmla="*/ 78190 w 9510601"/>
              <a:gd name="connsiteY11" fmla="*/ 291259 h 989493"/>
              <a:gd name="connsiteX12" fmla="*/ 78190 w 9510601"/>
              <a:gd name="connsiteY12" fmla="*/ 291259 h 989493"/>
              <a:gd name="connsiteX13" fmla="*/ 0 w 9510601"/>
              <a:gd name="connsiteY13" fmla="*/ 291259 h 989493"/>
              <a:gd name="connsiteX14" fmla="*/ 0 w 9510601"/>
              <a:gd name="connsiteY14" fmla="*/ 187637 h 989493"/>
              <a:gd name="connsiteX15" fmla="*/ 187775 w 9510601"/>
              <a:gd name="connsiteY15" fmla="*/ 0 h 98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10601" h="989493">
                <a:moveTo>
                  <a:pt x="187775" y="0"/>
                </a:moveTo>
                <a:lnTo>
                  <a:pt x="265965" y="0"/>
                </a:lnTo>
                <a:lnTo>
                  <a:pt x="391438" y="0"/>
                </a:lnTo>
                <a:lnTo>
                  <a:pt x="9322826" y="0"/>
                </a:lnTo>
                <a:cubicBezTo>
                  <a:pt x="9426757" y="0"/>
                  <a:pt x="9510601" y="84061"/>
                  <a:pt x="9510601" y="187637"/>
                </a:cubicBezTo>
                <a:lnTo>
                  <a:pt x="9510601" y="801856"/>
                </a:lnTo>
                <a:cubicBezTo>
                  <a:pt x="9510601" y="905432"/>
                  <a:pt x="9426757" y="989493"/>
                  <a:pt x="9322826" y="989493"/>
                </a:cubicBezTo>
                <a:lnTo>
                  <a:pt x="2587386" y="989493"/>
                </a:lnTo>
                <a:cubicBezTo>
                  <a:pt x="2511403" y="989493"/>
                  <a:pt x="2442843" y="943775"/>
                  <a:pt x="2414022" y="873777"/>
                </a:cubicBezTo>
                <a:lnTo>
                  <a:pt x="2221007" y="406975"/>
                </a:lnTo>
                <a:cubicBezTo>
                  <a:pt x="2192186" y="336977"/>
                  <a:pt x="2123626" y="291259"/>
                  <a:pt x="2047643" y="291259"/>
                </a:cubicBezTo>
                <a:lnTo>
                  <a:pt x="78190" y="291259"/>
                </a:lnTo>
                <a:lnTo>
                  <a:pt x="78190" y="291259"/>
                </a:lnTo>
                <a:lnTo>
                  <a:pt x="0" y="291259"/>
                </a:lnTo>
                <a:lnTo>
                  <a:pt x="0" y="187637"/>
                </a:lnTo>
                <a:cubicBezTo>
                  <a:pt x="0" y="84061"/>
                  <a:pt x="83844" y="0"/>
                  <a:pt x="187775" y="0"/>
                </a:cubicBezTo>
                <a:close/>
              </a:path>
            </a:pathLst>
          </a:custGeom>
          <a:solidFill>
            <a:schemeClr val="accent2"/>
          </a:solidFill>
          <a:ln w="12700">
            <a:miter lim="400000"/>
          </a:ln>
        </p:spPr>
        <p:txBody>
          <a:bodyPr wrap="square" lIns="2651760" tIns="38100" rIns="182880" bIns="38100" anchor="ctr">
            <a:noAutofit/>
          </a:bodyPr>
          <a:lstStyle/>
          <a:p>
            <a:pPr>
              <a:lnSpc>
                <a:spcPct val="100000"/>
              </a:lnSpc>
              <a:spcAft>
                <a:spcPts val="1200"/>
              </a:spcAft>
              <a:defRPr sz="3000">
                <a:solidFill>
                  <a:srgbClr val="FFFFFF"/>
                </a:solidFill>
              </a:defRPr>
            </a:pPr>
            <a:r>
              <a:rPr lang="en-IN" sz="2000" b="1" dirty="0">
                <a:solidFill>
                  <a:srgbClr val="050709"/>
                </a:solidFill>
              </a:rPr>
              <a:t>Adopted six‐months Certificate Course in Community Health developed by IGNOU for developing the cadre of CHOs</a:t>
            </a:r>
          </a:p>
        </p:txBody>
      </p:sp>
      <p:sp>
        <p:nvSpPr>
          <p:cNvPr id="13" name="Shape">
            <a:extLst>
              <a:ext uri="{FF2B5EF4-FFF2-40B4-BE49-F238E27FC236}">
                <a16:creationId xmlns:a16="http://schemas.microsoft.com/office/drawing/2014/main" id="{838A0D2F-5FFC-4A08-A335-6D47B15F14AF}"/>
              </a:ext>
            </a:extLst>
          </p:cNvPr>
          <p:cNvSpPr/>
          <p:nvPr/>
        </p:nvSpPr>
        <p:spPr>
          <a:xfrm>
            <a:off x="1340698" y="5170015"/>
            <a:ext cx="2473037" cy="838935"/>
          </a:xfrm>
          <a:custGeom>
            <a:avLst/>
            <a:gdLst/>
            <a:ahLst/>
            <a:cxnLst>
              <a:cxn ang="0">
                <a:pos x="wd2" y="hd2"/>
              </a:cxn>
              <a:cxn ang="5400000">
                <a:pos x="wd2" y="hd2"/>
              </a:cxn>
              <a:cxn ang="10800000">
                <a:pos x="wd2" y="hd2"/>
              </a:cxn>
              <a:cxn ang="16200000">
                <a:pos x="wd2" y="hd2"/>
              </a:cxn>
            </a:cxnLst>
            <a:rect l="0" t="0" r="r" b="b"/>
            <a:pathLst>
              <a:path w="21259" h="21600" extrusionOk="0">
                <a:moveTo>
                  <a:pt x="0" y="0"/>
                </a:moveTo>
                <a:lnTo>
                  <a:pt x="18277" y="0"/>
                </a:lnTo>
                <a:cubicBezTo>
                  <a:pt x="18981" y="0"/>
                  <a:pt x="19616" y="1415"/>
                  <a:pt x="19884" y="3580"/>
                </a:cubicBezTo>
                <a:lnTo>
                  <a:pt x="21125" y="13582"/>
                </a:lnTo>
                <a:cubicBezTo>
                  <a:pt x="21600" y="17403"/>
                  <a:pt x="20758" y="21600"/>
                  <a:pt x="19518" y="21600"/>
                </a:cubicBezTo>
                <a:lnTo>
                  <a:pt x="1741" y="21600"/>
                </a:lnTo>
                <a:cubicBezTo>
                  <a:pt x="780" y="21600"/>
                  <a:pt x="0" y="19000"/>
                  <a:pt x="0" y="15795"/>
                </a:cubicBezTo>
                <a:lnTo>
                  <a:pt x="0" y="0"/>
                </a:lnTo>
                <a:close/>
              </a:path>
            </a:pathLst>
          </a:custGeom>
          <a:solidFill>
            <a:schemeClr val="tx1">
              <a:lumMod val="65000"/>
              <a:lumOff val="35000"/>
            </a:schemeClr>
          </a:solidFill>
          <a:ln w="12700">
            <a:miter lim="400000"/>
          </a:ln>
        </p:spPr>
        <p:txBody>
          <a:bodyPr lIns="182880" tIns="38100" rIns="38100" bIns="38100" anchor="ctr"/>
          <a:lstStyle/>
          <a:p>
            <a:pPr>
              <a:defRPr sz="3000">
                <a:solidFill>
                  <a:srgbClr val="FFFFFF"/>
                </a:solidFill>
              </a:defRPr>
            </a:pPr>
            <a:r>
              <a:rPr lang="fr-CA" sz="4400" b="1" dirty="0">
                <a:solidFill>
                  <a:srgbClr val="F1EEEF"/>
                </a:solidFill>
              </a:rPr>
              <a:t>04</a:t>
            </a:r>
            <a:endParaRPr sz="4400" b="1" dirty="0">
              <a:solidFill>
                <a:srgbClr val="F1EEEF"/>
              </a:solidFill>
            </a:endParaRPr>
          </a:p>
        </p:txBody>
      </p:sp>
      <p:sp>
        <p:nvSpPr>
          <p:cNvPr id="15" name="Title 1">
            <a:extLst>
              <a:ext uri="{FF2B5EF4-FFF2-40B4-BE49-F238E27FC236}">
                <a16:creationId xmlns:a16="http://schemas.microsoft.com/office/drawing/2014/main" id="{2C2BFAE1-45D3-4B3B-81D2-0BF25FA84FB8}"/>
              </a:ext>
            </a:extLst>
          </p:cNvPr>
          <p:cNvSpPr>
            <a:spLocks noGrp="1"/>
          </p:cNvSpPr>
          <p:nvPr>
            <p:ph type="title"/>
          </p:nvPr>
        </p:nvSpPr>
        <p:spPr>
          <a:xfrm>
            <a:off x="785737" y="99627"/>
            <a:ext cx="10928808" cy="552193"/>
          </a:xfrm>
        </p:spPr>
        <p:txBody>
          <a:bodyPr>
            <a:noAutofit/>
          </a:bodyPr>
          <a:lstStyle/>
          <a:p>
            <a:pPr algn="ctr"/>
            <a:r>
              <a:rPr lang="en-US" b="1" dirty="0">
                <a:solidFill>
                  <a:srgbClr val="002060"/>
                </a:solidFill>
                <a:cs typeface="Arial" pitchFamily="34" charset="0"/>
              </a:rPr>
              <a:t>The Task</a:t>
            </a:r>
          </a:p>
        </p:txBody>
      </p:sp>
    </p:spTree>
    <p:extLst>
      <p:ext uri="{BB962C8B-B14F-4D97-AF65-F5344CB8AC3E}">
        <p14:creationId xmlns:p14="http://schemas.microsoft.com/office/powerpoint/2010/main" val="29124925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64502"/>
            <a:ext cx="10515600" cy="556094"/>
          </a:xfrm>
        </p:spPr>
        <p:txBody>
          <a:bodyPr>
            <a:noAutofit/>
          </a:bodyPr>
          <a:lstStyle/>
          <a:p>
            <a:pPr algn="ctr"/>
            <a:r>
              <a:rPr lang="en-IN" altLang="en-US" b="1" dirty="0">
                <a:solidFill>
                  <a:srgbClr val="002060"/>
                </a:solidFill>
                <a:cs typeface="Arial" pitchFamily="34" charset="0"/>
              </a:rPr>
              <a:t>CCHN </a:t>
            </a:r>
            <a:r>
              <a:rPr lang="en-IN" altLang="en-US" b="1" dirty="0" smtClean="0">
                <a:solidFill>
                  <a:srgbClr val="002060"/>
                </a:solidFill>
                <a:cs typeface="Arial" pitchFamily="34" charset="0"/>
              </a:rPr>
              <a:t>Training’s/ CHOs</a:t>
            </a:r>
            <a:endParaRPr lang="en-IN" altLang="en-US" b="1" dirty="0">
              <a:solidFill>
                <a:srgbClr val="002060"/>
              </a:solidFill>
              <a:cs typeface="Arial" pitchFamily="34" charset="0"/>
            </a:endParaRPr>
          </a:p>
        </p:txBody>
      </p:sp>
      <p:cxnSp>
        <p:nvCxnSpPr>
          <p:cNvPr id="5" name="Straight Connector 4"/>
          <p:cNvCxnSpPr/>
          <p:nvPr/>
        </p:nvCxnSpPr>
        <p:spPr>
          <a:xfrm>
            <a:off x="7105650" y="620596"/>
            <a:ext cx="0" cy="5759683"/>
          </a:xfrm>
          <a:prstGeom prst="line">
            <a:avLst/>
          </a:prstGeom>
        </p:spPr>
        <p:style>
          <a:lnRef idx="2">
            <a:schemeClr val="accent3"/>
          </a:lnRef>
          <a:fillRef idx="0">
            <a:schemeClr val="accent3"/>
          </a:fillRef>
          <a:effectRef idx="1">
            <a:schemeClr val="accent3"/>
          </a:effectRef>
          <a:fontRef idx="minor">
            <a:schemeClr val="tx1"/>
          </a:fontRef>
        </p:style>
      </p:cxnSp>
      <p:cxnSp>
        <p:nvCxnSpPr>
          <p:cNvPr id="6" name="Straight Connector 5"/>
          <p:cNvCxnSpPr/>
          <p:nvPr/>
        </p:nvCxnSpPr>
        <p:spPr>
          <a:xfrm flipV="1">
            <a:off x="393688" y="2057794"/>
            <a:ext cx="6748462" cy="52388"/>
          </a:xfrm>
          <a:prstGeom prst="line">
            <a:avLst/>
          </a:prstGeom>
        </p:spPr>
        <p:style>
          <a:lnRef idx="2">
            <a:schemeClr val="accent3"/>
          </a:lnRef>
          <a:fillRef idx="0">
            <a:schemeClr val="accent3"/>
          </a:fillRef>
          <a:effectRef idx="1">
            <a:schemeClr val="accent3"/>
          </a:effectRef>
          <a:fontRef idx="minor">
            <a:schemeClr val="tx1"/>
          </a:fontRef>
        </p:style>
      </p:cxnSp>
      <p:sp>
        <p:nvSpPr>
          <p:cNvPr id="12" name="Rectangle 11"/>
          <p:cNvSpPr/>
          <p:nvPr/>
        </p:nvSpPr>
        <p:spPr>
          <a:xfrm>
            <a:off x="571500" y="468945"/>
            <a:ext cx="3720057" cy="489365"/>
          </a:xfrm>
          <a:prstGeom prst="rect">
            <a:avLst/>
          </a:prstGeom>
        </p:spPr>
        <p:txBody>
          <a:bodyPr wrap="none">
            <a:spAutoFit/>
          </a:bodyPr>
          <a:lstStyle/>
          <a:p>
            <a:pPr>
              <a:lnSpc>
                <a:spcPct val="114000"/>
              </a:lnSpc>
              <a:defRPr/>
            </a:pPr>
            <a:r>
              <a:rPr lang="en-IN" sz="2400" b="1" dirty="0"/>
              <a:t>Program Study Centre (PSC)</a:t>
            </a:r>
            <a:endParaRPr lang="en-US" sz="2400" b="1" dirty="0"/>
          </a:p>
        </p:txBody>
      </p:sp>
      <p:pic>
        <p:nvPicPr>
          <p:cNvPr id="14" name="Picture 3" descr="C:\Users\Jhpiego1\AppData\Local\Microsoft\Windows\Temporary Internet Files\Content.Outlook\WC2KU2D9\IMG-20180816-WA0054.jpg"/>
          <p:cNvPicPr>
            <a:picLocks noChangeAspect="1" noChangeArrowheads="1"/>
          </p:cNvPicPr>
          <p:nvPr/>
        </p:nvPicPr>
        <p:blipFill rotWithShape="1">
          <a:blip r:embed="rId3" cstate="email"/>
          <a:srcRect/>
          <a:stretch/>
        </p:blipFill>
        <p:spPr bwMode="auto">
          <a:xfrm>
            <a:off x="7239388" y="670024"/>
            <a:ext cx="4902925" cy="2968139"/>
          </a:xfrm>
          <a:prstGeom prst="rect">
            <a:avLst/>
          </a:prstGeom>
          <a:ln/>
          <a:extLst/>
        </p:spPr>
        <p:style>
          <a:lnRef idx="2">
            <a:schemeClr val="accent1"/>
          </a:lnRef>
          <a:fillRef idx="1">
            <a:schemeClr val="lt1"/>
          </a:fillRef>
          <a:effectRef idx="0">
            <a:schemeClr val="accent1"/>
          </a:effectRef>
          <a:fontRef idx="minor">
            <a:schemeClr val="dk1"/>
          </a:fontRef>
        </p:style>
      </p:pic>
      <p:pic>
        <p:nvPicPr>
          <p:cNvPr id="15" name="Picture 2" descr="C:\Users\Jhpiego1\AppData\Local\Microsoft\Windows\Temporary Internet Files\Content.Outlook\WC2KU2D9\IMG-20180810-WA0037.jpg"/>
          <p:cNvPicPr>
            <a:picLocks noChangeAspect="1" noChangeArrowheads="1"/>
          </p:cNvPicPr>
          <p:nvPr/>
        </p:nvPicPr>
        <p:blipFill rotWithShape="1">
          <a:blip r:embed="rId4" cstate="email"/>
          <a:srcRect/>
          <a:stretch/>
        </p:blipFill>
        <p:spPr bwMode="auto">
          <a:xfrm>
            <a:off x="7239389" y="3862851"/>
            <a:ext cx="4902925" cy="2743200"/>
          </a:xfrm>
          <a:prstGeom prst="rect">
            <a:avLst/>
          </a:prstGeom>
          <a:ln/>
          <a:extLst/>
        </p:spPr>
        <p:style>
          <a:lnRef idx="2">
            <a:schemeClr val="accent1"/>
          </a:lnRef>
          <a:fillRef idx="1">
            <a:schemeClr val="lt1"/>
          </a:fillRef>
          <a:effectRef idx="0">
            <a:schemeClr val="accent1"/>
          </a:effectRef>
          <a:fontRef idx="minor">
            <a:schemeClr val="dk1"/>
          </a:fontRef>
        </p:style>
      </p:pic>
      <p:sp>
        <p:nvSpPr>
          <p:cNvPr id="16" name="TextBox 15"/>
          <p:cNvSpPr txBox="1"/>
          <p:nvPr/>
        </p:nvSpPr>
        <p:spPr>
          <a:xfrm>
            <a:off x="571500" y="793893"/>
            <a:ext cx="6400412" cy="1355371"/>
          </a:xfrm>
          <a:prstGeom prst="rect">
            <a:avLst/>
          </a:prstGeom>
          <a:noFill/>
        </p:spPr>
        <p:txBody>
          <a:bodyPr wrap="square" rtlCol="0">
            <a:spAutoFit/>
          </a:bodyPr>
          <a:lstStyle/>
          <a:p>
            <a:pPr>
              <a:lnSpc>
                <a:spcPct val="114000"/>
              </a:lnSpc>
              <a:defRPr/>
            </a:pPr>
            <a:r>
              <a:rPr lang="en-US" sz="2400" dirty="0" smtClean="0"/>
              <a:t>Operational PSC– </a:t>
            </a:r>
            <a:r>
              <a:rPr lang="en-US" sz="2400" dirty="0"/>
              <a:t>33 </a:t>
            </a:r>
          </a:p>
          <a:p>
            <a:pPr>
              <a:lnSpc>
                <a:spcPct val="114000"/>
              </a:lnSpc>
              <a:defRPr/>
            </a:pPr>
            <a:r>
              <a:rPr lang="en-US" sz="2400" dirty="0"/>
              <a:t>New PSC identified/Assessed – </a:t>
            </a:r>
            <a:r>
              <a:rPr lang="en-US" sz="2400" dirty="0" smtClean="0"/>
              <a:t>23/23 , </a:t>
            </a:r>
          </a:p>
          <a:p>
            <a:pPr>
              <a:lnSpc>
                <a:spcPct val="114000"/>
              </a:lnSpc>
              <a:defRPr/>
            </a:pPr>
            <a:r>
              <a:rPr lang="en-US" sz="2400" dirty="0" smtClean="0"/>
              <a:t>Notified </a:t>
            </a:r>
            <a:r>
              <a:rPr lang="en-US" sz="2400" dirty="0"/>
              <a:t>– </a:t>
            </a:r>
            <a:r>
              <a:rPr lang="en-US" sz="2400" dirty="0" smtClean="0"/>
              <a:t>10</a:t>
            </a:r>
            <a:endParaRPr lang="en-US" sz="2400" dirty="0"/>
          </a:p>
        </p:txBody>
      </p:sp>
      <p:sp>
        <p:nvSpPr>
          <p:cNvPr id="17" name="Rectangle 16"/>
          <p:cNvSpPr/>
          <p:nvPr/>
        </p:nvSpPr>
        <p:spPr>
          <a:xfrm>
            <a:off x="571500" y="2065648"/>
            <a:ext cx="1960730" cy="489365"/>
          </a:xfrm>
          <a:prstGeom prst="rect">
            <a:avLst/>
          </a:prstGeom>
        </p:spPr>
        <p:txBody>
          <a:bodyPr wrap="none">
            <a:spAutoFit/>
          </a:bodyPr>
          <a:lstStyle/>
          <a:p>
            <a:pPr>
              <a:lnSpc>
                <a:spcPct val="114000"/>
              </a:lnSpc>
              <a:defRPr/>
            </a:pPr>
            <a:r>
              <a:rPr lang="en-IN" sz="2400" b="1" dirty="0"/>
              <a:t>CHO Trainings</a:t>
            </a:r>
            <a:endParaRPr lang="en-US" sz="2400" b="1" dirty="0"/>
          </a:p>
        </p:txBody>
      </p:sp>
      <p:sp>
        <p:nvSpPr>
          <p:cNvPr id="19" name="TextBox 18"/>
          <p:cNvSpPr txBox="1"/>
          <p:nvPr/>
        </p:nvSpPr>
        <p:spPr>
          <a:xfrm>
            <a:off x="518414" y="2464231"/>
            <a:ext cx="6654105" cy="2127249"/>
          </a:xfrm>
          <a:prstGeom prst="rect">
            <a:avLst/>
          </a:prstGeom>
          <a:noFill/>
        </p:spPr>
        <p:txBody>
          <a:bodyPr wrap="square" rtlCol="0">
            <a:spAutoFit/>
          </a:bodyPr>
          <a:lstStyle/>
          <a:p>
            <a:pPr>
              <a:lnSpc>
                <a:spcPct val="114000"/>
              </a:lnSpc>
              <a:defRPr/>
            </a:pPr>
            <a:r>
              <a:rPr lang="en-US" sz="2400" dirty="0" smtClean="0"/>
              <a:t> CHO </a:t>
            </a:r>
            <a:r>
              <a:rPr lang="en-US" sz="2400" dirty="0"/>
              <a:t>working/passed – 803/881</a:t>
            </a:r>
          </a:p>
          <a:p>
            <a:pPr>
              <a:lnSpc>
                <a:spcPct val="114000"/>
              </a:lnSpc>
              <a:defRPr/>
            </a:pPr>
            <a:r>
              <a:rPr lang="en-US" sz="2400" dirty="0" smtClean="0"/>
              <a:t>Result awaited – 1121 (</a:t>
            </a:r>
            <a:r>
              <a:rPr lang="en-US" sz="2400" dirty="0"/>
              <a:t>Provisional posting issued)</a:t>
            </a:r>
            <a:endParaRPr lang="en-US" sz="2400" dirty="0" smtClean="0"/>
          </a:p>
          <a:p>
            <a:pPr>
              <a:lnSpc>
                <a:spcPct val="114000"/>
              </a:lnSpc>
              <a:defRPr/>
            </a:pPr>
            <a:r>
              <a:rPr lang="en-US" sz="2400" dirty="0"/>
              <a:t>Written test conducted for 6000 </a:t>
            </a:r>
            <a:r>
              <a:rPr lang="en-US" sz="2400" dirty="0" smtClean="0"/>
              <a:t>CHOs (16.6.2019)</a:t>
            </a:r>
            <a:endParaRPr lang="en-US" sz="2400" dirty="0"/>
          </a:p>
          <a:p>
            <a:pPr marL="342900" indent="101600">
              <a:lnSpc>
                <a:spcPct val="114000"/>
              </a:lnSpc>
              <a:buFont typeface="Arial" panose="020B0604020202020204" pitchFamily="34" charset="0"/>
              <a:buChar char="•"/>
              <a:defRPr/>
            </a:pPr>
            <a:r>
              <a:rPr lang="en-US" sz="2400" dirty="0" smtClean="0"/>
              <a:t>  </a:t>
            </a:r>
            <a:r>
              <a:rPr lang="en-US" sz="2000" b="1" dirty="0" smtClean="0"/>
              <a:t>For July 2019     - 2805 candidates</a:t>
            </a:r>
          </a:p>
          <a:p>
            <a:pPr marL="342900" indent="101600">
              <a:lnSpc>
                <a:spcPct val="114000"/>
              </a:lnSpc>
              <a:buFont typeface="Arial" panose="020B0604020202020204" pitchFamily="34" charset="0"/>
              <a:buChar char="•"/>
              <a:defRPr/>
            </a:pPr>
            <a:r>
              <a:rPr lang="en-US" sz="2000" b="1" dirty="0" smtClean="0"/>
              <a:t>   For Jan 2020      - 3195  candidates</a:t>
            </a:r>
          </a:p>
        </p:txBody>
      </p:sp>
      <p:cxnSp>
        <p:nvCxnSpPr>
          <p:cNvPr id="21" name="Straight Connector 20"/>
          <p:cNvCxnSpPr/>
          <p:nvPr/>
        </p:nvCxnSpPr>
        <p:spPr>
          <a:xfrm>
            <a:off x="290319" y="4533982"/>
            <a:ext cx="6815331" cy="0"/>
          </a:xfrm>
          <a:prstGeom prst="line">
            <a:avLst/>
          </a:prstGeom>
        </p:spPr>
        <p:style>
          <a:lnRef idx="2">
            <a:schemeClr val="accent3"/>
          </a:lnRef>
          <a:fillRef idx="0">
            <a:schemeClr val="accent3"/>
          </a:fillRef>
          <a:effectRef idx="1">
            <a:schemeClr val="accent3"/>
          </a:effectRef>
          <a:fontRef idx="minor">
            <a:schemeClr val="tx1"/>
          </a:fontRef>
        </p:style>
      </p:cxnSp>
      <p:sp>
        <p:nvSpPr>
          <p:cNvPr id="23" name="Rectangle 22"/>
          <p:cNvSpPr/>
          <p:nvPr/>
        </p:nvSpPr>
        <p:spPr>
          <a:xfrm>
            <a:off x="571500" y="4517851"/>
            <a:ext cx="4641014" cy="513346"/>
          </a:xfrm>
          <a:prstGeom prst="rect">
            <a:avLst/>
          </a:prstGeom>
        </p:spPr>
        <p:txBody>
          <a:bodyPr wrap="none">
            <a:spAutoFit/>
          </a:bodyPr>
          <a:lstStyle/>
          <a:p>
            <a:pPr>
              <a:lnSpc>
                <a:spcPct val="114000"/>
              </a:lnSpc>
              <a:defRPr/>
            </a:pPr>
            <a:r>
              <a:rPr lang="en-IN" sz="2400" b="1" dirty="0"/>
              <a:t>Alternate </a:t>
            </a:r>
            <a:r>
              <a:rPr lang="en-IN" sz="2400" b="1" dirty="0" smtClean="0"/>
              <a:t>Strategy </a:t>
            </a:r>
            <a:r>
              <a:rPr lang="en-IN" sz="2400" b="1" dirty="0"/>
              <a:t>for CHO training</a:t>
            </a:r>
          </a:p>
        </p:txBody>
      </p:sp>
      <p:sp>
        <p:nvSpPr>
          <p:cNvPr id="24" name="Rectangle 23"/>
          <p:cNvSpPr/>
          <p:nvPr/>
        </p:nvSpPr>
        <p:spPr>
          <a:xfrm>
            <a:off x="571500" y="4932349"/>
            <a:ext cx="6057900" cy="1776384"/>
          </a:xfrm>
          <a:prstGeom prst="rect">
            <a:avLst/>
          </a:prstGeom>
        </p:spPr>
        <p:txBody>
          <a:bodyPr wrap="square">
            <a:spAutoFit/>
          </a:bodyPr>
          <a:lstStyle/>
          <a:p>
            <a:pPr marL="342900" indent="-342900">
              <a:lnSpc>
                <a:spcPct val="114000"/>
              </a:lnSpc>
              <a:buFont typeface="Wingdings" panose="05000000000000000000" pitchFamily="2" charset="2"/>
              <a:buChar char="§"/>
              <a:defRPr/>
            </a:pPr>
            <a:r>
              <a:rPr lang="en-US" sz="2400" dirty="0"/>
              <a:t>In collaboration with KGMU and SIHFW</a:t>
            </a:r>
          </a:p>
          <a:p>
            <a:pPr>
              <a:lnSpc>
                <a:spcPct val="114000"/>
              </a:lnSpc>
              <a:defRPr/>
            </a:pPr>
            <a:r>
              <a:rPr lang="en-US" sz="2400" dirty="0" smtClean="0"/>
              <a:t>    200 </a:t>
            </a:r>
            <a:r>
              <a:rPr lang="en-US" sz="2400" dirty="0"/>
              <a:t>CHO would be trained at 5 RHFWTCs </a:t>
            </a:r>
            <a:r>
              <a:rPr lang="en-US" sz="2400" dirty="0" smtClean="0"/>
              <a:t>    </a:t>
            </a:r>
          </a:p>
          <a:p>
            <a:pPr>
              <a:lnSpc>
                <a:spcPct val="114000"/>
              </a:lnSpc>
              <a:defRPr/>
            </a:pPr>
            <a:r>
              <a:rPr lang="en-US" sz="2400" dirty="0"/>
              <a:t> </a:t>
            </a:r>
            <a:r>
              <a:rPr lang="en-US" sz="2400" dirty="0" smtClean="0"/>
              <a:t>    using </a:t>
            </a:r>
            <a:r>
              <a:rPr lang="en-US" sz="2400" dirty="0"/>
              <a:t>virtual classroom </a:t>
            </a:r>
            <a:r>
              <a:rPr lang="en-US" sz="2400" dirty="0" smtClean="0"/>
              <a:t>technology.</a:t>
            </a:r>
          </a:p>
          <a:p>
            <a:pPr marL="342900" indent="-342900">
              <a:lnSpc>
                <a:spcPct val="114000"/>
              </a:lnSpc>
              <a:buFont typeface="Wingdings" panose="05000000000000000000" pitchFamily="2" charset="2"/>
              <a:buChar char="§"/>
              <a:defRPr/>
            </a:pPr>
            <a:r>
              <a:rPr lang="en-US" sz="2400" dirty="0" smtClean="0"/>
              <a:t>MoU singed between all stakeholders </a:t>
            </a:r>
            <a:endParaRPr lang="en-US" sz="2400" dirty="0"/>
          </a:p>
        </p:txBody>
      </p:sp>
    </p:spTree>
    <p:extLst>
      <p:ext uri="{BB962C8B-B14F-4D97-AF65-F5344CB8AC3E}">
        <p14:creationId xmlns:p14="http://schemas.microsoft.com/office/powerpoint/2010/main" val="37478324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41" name="Title 1"/>
          <p:cNvSpPr>
            <a:spLocks noGrp="1"/>
          </p:cNvSpPr>
          <p:nvPr>
            <p:ph type="title"/>
          </p:nvPr>
        </p:nvSpPr>
        <p:spPr>
          <a:xfrm>
            <a:off x="862440" y="83948"/>
            <a:ext cx="10371615" cy="421127"/>
          </a:xfrm>
          <a:noFill/>
        </p:spPr>
        <p:txBody>
          <a:bodyPr>
            <a:noAutofit/>
          </a:bodyPr>
          <a:lstStyle/>
          <a:p>
            <a:pPr algn="ctr" eaLnBrk="1" hangingPunct="1">
              <a:tabLst>
                <a:tab pos="5284788" algn="l"/>
              </a:tabLst>
            </a:pPr>
            <a:r>
              <a:rPr lang="en-US" altLang="en-US" sz="4000" b="1" dirty="0">
                <a:solidFill>
                  <a:srgbClr val="002060"/>
                </a:solidFill>
                <a:cs typeface="Arial" pitchFamily="34" charset="0"/>
              </a:rPr>
              <a:t>Geographical Spread and Achievements</a:t>
            </a:r>
          </a:p>
        </p:txBody>
      </p:sp>
      <p:pic>
        <p:nvPicPr>
          <p:cNvPr id="6" name="Picture 5"/>
          <p:cNvPicPr>
            <a:picLocks noChangeAspect="1"/>
          </p:cNvPicPr>
          <p:nvPr/>
        </p:nvPicPr>
        <p:blipFill>
          <a:blip r:embed="rId3"/>
          <a:stretch>
            <a:fillRect/>
          </a:stretch>
        </p:blipFill>
        <p:spPr>
          <a:xfrm>
            <a:off x="630196" y="824258"/>
            <a:ext cx="5560539" cy="5239265"/>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2317670547"/>
              </p:ext>
            </p:extLst>
          </p:nvPr>
        </p:nvGraphicFramePr>
        <p:xfrm>
          <a:off x="6512007" y="3713732"/>
          <a:ext cx="5338123" cy="1577050"/>
        </p:xfrm>
        <a:graphic>
          <a:graphicData uri="http://schemas.openxmlformats.org/drawingml/2006/table">
            <a:tbl>
              <a:tblPr firstRow="1" firstCol="1" bandRow="1">
                <a:tableStyleId>{8799B23B-EC83-4686-B30A-512413B5E67A}</a:tableStyleId>
              </a:tblPr>
              <a:tblGrid>
                <a:gridCol w="2636750">
                  <a:extLst>
                    <a:ext uri="{9D8B030D-6E8A-4147-A177-3AD203B41FA5}">
                      <a16:colId xmlns:a16="http://schemas.microsoft.com/office/drawing/2014/main" val="4142641145"/>
                    </a:ext>
                  </a:extLst>
                </a:gridCol>
                <a:gridCol w="1085719">
                  <a:extLst>
                    <a:ext uri="{9D8B030D-6E8A-4147-A177-3AD203B41FA5}">
                      <a16:colId xmlns:a16="http://schemas.microsoft.com/office/drawing/2014/main" val="1783528684"/>
                    </a:ext>
                  </a:extLst>
                </a:gridCol>
                <a:gridCol w="1615654">
                  <a:extLst>
                    <a:ext uri="{9D8B030D-6E8A-4147-A177-3AD203B41FA5}">
                      <a16:colId xmlns:a16="http://schemas.microsoft.com/office/drawing/2014/main" val="2779592406"/>
                    </a:ext>
                  </a:extLst>
                </a:gridCol>
              </a:tblGrid>
              <a:tr h="258881">
                <a:tc gridSpan="3">
                  <a:txBody>
                    <a:bodyPr/>
                    <a:lstStyle/>
                    <a:p>
                      <a:pPr algn="ctr">
                        <a:lnSpc>
                          <a:spcPct val="107000"/>
                        </a:lnSpc>
                        <a:spcAft>
                          <a:spcPts val="0"/>
                        </a:spcAft>
                      </a:pPr>
                      <a:r>
                        <a:rPr lang="en-IN" sz="1800" kern="1200" dirty="0">
                          <a:effectLst/>
                        </a:rPr>
                        <a:t>Proposed 23 New </a:t>
                      </a:r>
                      <a:r>
                        <a:rPr lang="en-IN" sz="1800" kern="1200" dirty="0" smtClean="0">
                          <a:effectLst/>
                        </a:rPr>
                        <a:t>PSCs FY 2019-20</a:t>
                      </a:r>
                      <a:endParaRPr lang="en-IN" sz="1800" b="1" kern="1200" dirty="0">
                        <a:solidFill>
                          <a:schemeClr val="tx1"/>
                        </a:solidFill>
                        <a:effectLst/>
                        <a:latin typeface="+mn-lt"/>
                        <a:ea typeface="+mn-ea"/>
                        <a:cs typeface="+mn-cs"/>
                      </a:endParaRPr>
                    </a:p>
                  </a:txBody>
                  <a:tcPr marL="68580" marR="68580" marT="0" marB="0"/>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208226674"/>
                  </a:ext>
                </a:extLst>
              </a:tr>
              <a:tr h="343010">
                <a:tc>
                  <a:txBody>
                    <a:bodyPr/>
                    <a:lstStyle/>
                    <a:p>
                      <a:pPr>
                        <a:lnSpc>
                          <a:spcPct val="107000"/>
                        </a:lnSpc>
                        <a:spcAft>
                          <a:spcPts val="0"/>
                        </a:spcAft>
                      </a:pPr>
                      <a:r>
                        <a:rPr lang="en-IN" sz="1600" dirty="0">
                          <a:effectLst/>
                        </a:rPr>
                        <a:t>DH,DWH &amp; DCH</a:t>
                      </a:r>
                      <a:endParaRPr lang="en-IN" sz="1600" dirty="0">
                        <a:solidFill>
                          <a:schemeClr val="tx1">
                            <a:lumMod val="95000"/>
                            <a:lumOff val="5000"/>
                          </a:schemeClr>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gn="ctr">
                        <a:lnSpc>
                          <a:spcPct val="107000"/>
                        </a:lnSpc>
                        <a:spcAft>
                          <a:spcPts val="0"/>
                        </a:spcAft>
                      </a:pPr>
                      <a:r>
                        <a:rPr lang="en-IN" sz="1600" b="1" dirty="0">
                          <a:effectLst/>
                        </a:rPr>
                        <a:t>12</a:t>
                      </a:r>
                      <a:endParaRPr lang="en-IN" sz="1600" b="1" dirty="0">
                        <a:solidFill>
                          <a:schemeClr val="tx1">
                            <a:lumMod val="95000"/>
                            <a:lumOff val="5000"/>
                          </a:schemeClr>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gn="ctr">
                        <a:lnSpc>
                          <a:spcPct val="107000"/>
                        </a:lnSpc>
                        <a:spcAft>
                          <a:spcPts val="0"/>
                        </a:spcAft>
                      </a:pPr>
                      <a:r>
                        <a:rPr lang="en-IN" sz="1600" b="1">
                          <a:effectLst/>
                        </a:rPr>
                        <a:t>8</a:t>
                      </a:r>
                      <a:endParaRPr lang="en-IN" sz="1600" b="1">
                        <a:solidFill>
                          <a:schemeClr val="tx1">
                            <a:lumMod val="95000"/>
                            <a:lumOff val="5000"/>
                          </a:schemeClr>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val="2188966257"/>
                  </a:ext>
                </a:extLst>
              </a:tr>
              <a:tr h="304509">
                <a:tc>
                  <a:txBody>
                    <a:bodyPr/>
                    <a:lstStyle/>
                    <a:p>
                      <a:pPr>
                        <a:lnSpc>
                          <a:spcPct val="107000"/>
                        </a:lnSpc>
                        <a:spcAft>
                          <a:spcPts val="0"/>
                        </a:spcAft>
                      </a:pPr>
                      <a:r>
                        <a:rPr lang="en-IN" sz="1600" dirty="0">
                          <a:effectLst/>
                        </a:rPr>
                        <a:t>Medical University/Institute</a:t>
                      </a:r>
                      <a:endParaRPr lang="en-IN" sz="1600" dirty="0">
                        <a:solidFill>
                          <a:schemeClr val="tx1">
                            <a:lumMod val="95000"/>
                            <a:lumOff val="5000"/>
                          </a:schemeClr>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gn="ctr">
                        <a:lnSpc>
                          <a:spcPct val="107000"/>
                        </a:lnSpc>
                        <a:spcAft>
                          <a:spcPts val="0"/>
                        </a:spcAft>
                      </a:pPr>
                      <a:r>
                        <a:rPr lang="en-IN" sz="1600" b="1" dirty="0">
                          <a:effectLst/>
                        </a:rPr>
                        <a:t>10</a:t>
                      </a:r>
                      <a:endParaRPr lang="en-IN" sz="1600" b="1" dirty="0">
                        <a:solidFill>
                          <a:schemeClr val="tx1">
                            <a:lumMod val="95000"/>
                            <a:lumOff val="5000"/>
                          </a:schemeClr>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gn="ctr">
                        <a:lnSpc>
                          <a:spcPct val="107000"/>
                        </a:lnSpc>
                        <a:spcAft>
                          <a:spcPts val="0"/>
                        </a:spcAft>
                      </a:pPr>
                      <a:r>
                        <a:rPr lang="en-IN" sz="1600" b="1" dirty="0">
                          <a:effectLst/>
                        </a:rPr>
                        <a:t>1</a:t>
                      </a:r>
                      <a:endParaRPr lang="en-IN" sz="1600" b="1" dirty="0">
                        <a:solidFill>
                          <a:schemeClr val="tx1">
                            <a:lumMod val="95000"/>
                            <a:lumOff val="5000"/>
                          </a:schemeClr>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val="2826977570"/>
                  </a:ext>
                </a:extLst>
              </a:tr>
              <a:tr h="375112">
                <a:tc>
                  <a:txBody>
                    <a:bodyPr/>
                    <a:lstStyle/>
                    <a:p>
                      <a:pPr>
                        <a:lnSpc>
                          <a:spcPct val="107000"/>
                        </a:lnSpc>
                        <a:spcAft>
                          <a:spcPts val="0"/>
                        </a:spcAft>
                      </a:pPr>
                      <a:r>
                        <a:rPr lang="en-IN" sz="1600" dirty="0">
                          <a:effectLst/>
                        </a:rPr>
                        <a:t>School of Nursing (GNMTC)</a:t>
                      </a:r>
                      <a:endParaRPr lang="en-IN" sz="1600" dirty="0">
                        <a:solidFill>
                          <a:schemeClr val="tx1">
                            <a:lumMod val="95000"/>
                            <a:lumOff val="5000"/>
                          </a:schemeClr>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gn="ctr">
                        <a:lnSpc>
                          <a:spcPct val="107000"/>
                        </a:lnSpc>
                        <a:spcAft>
                          <a:spcPts val="0"/>
                        </a:spcAft>
                      </a:pPr>
                      <a:r>
                        <a:rPr lang="en-IN" sz="1600" b="1" dirty="0">
                          <a:effectLst/>
                        </a:rPr>
                        <a:t>1</a:t>
                      </a:r>
                      <a:endParaRPr lang="en-IN" sz="1600" b="1" dirty="0">
                        <a:solidFill>
                          <a:schemeClr val="tx1">
                            <a:lumMod val="95000"/>
                            <a:lumOff val="5000"/>
                          </a:schemeClr>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gn="ctr">
                        <a:lnSpc>
                          <a:spcPct val="107000"/>
                        </a:lnSpc>
                        <a:spcAft>
                          <a:spcPts val="0"/>
                        </a:spcAft>
                      </a:pPr>
                      <a:r>
                        <a:rPr lang="en-IN" sz="1600" b="1" dirty="0">
                          <a:effectLst/>
                        </a:rPr>
                        <a:t>1</a:t>
                      </a:r>
                      <a:endParaRPr lang="en-IN" sz="1600" b="1" dirty="0">
                        <a:solidFill>
                          <a:schemeClr val="tx1">
                            <a:lumMod val="95000"/>
                            <a:lumOff val="5000"/>
                          </a:schemeClr>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val="716975279"/>
                  </a:ext>
                </a:extLst>
              </a:tr>
              <a:tr h="258881">
                <a:tc>
                  <a:txBody>
                    <a:bodyPr/>
                    <a:lstStyle/>
                    <a:p>
                      <a:pPr>
                        <a:lnSpc>
                          <a:spcPct val="107000"/>
                        </a:lnSpc>
                        <a:spcAft>
                          <a:spcPts val="0"/>
                        </a:spcAft>
                      </a:pPr>
                      <a:r>
                        <a:rPr lang="en-IN" sz="1600" dirty="0">
                          <a:effectLst/>
                        </a:rPr>
                        <a:t> </a:t>
                      </a:r>
                      <a:r>
                        <a:rPr lang="en-IN" sz="1600" dirty="0" smtClean="0">
                          <a:effectLst/>
                        </a:rPr>
                        <a:t>Total </a:t>
                      </a:r>
                      <a:endParaRPr lang="en-IN" sz="1600" dirty="0">
                        <a:solidFill>
                          <a:schemeClr val="tx1">
                            <a:lumMod val="95000"/>
                            <a:lumOff val="5000"/>
                          </a:schemeClr>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gn="ctr">
                        <a:lnSpc>
                          <a:spcPct val="107000"/>
                        </a:lnSpc>
                        <a:spcAft>
                          <a:spcPts val="0"/>
                        </a:spcAft>
                      </a:pPr>
                      <a:r>
                        <a:rPr lang="en-IN" sz="1600" b="1" dirty="0">
                          <a:effectLst/>
                        </a:rPr>
                        <a:t> </a:t>
                      </a:r>
                      <a:r>
                        <a:rPr lang="en-IN" sz="1600" b="1" dirty="0" smtClean="0">
                          <a:effectLst/>
                        </a:rPr>
                        <a:t>23</a:t>
                      </a:r>
                      <a:endParaRPr lang="en-IN" sz="1600" b="1" dirty="0">
                        <a:solidFill>
                          <a:schemeClr val="tx1">
                            <a:lumMod val="95000"/>
                            <a:lumOff val="5000"/>
                          </a:schemeClr>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tc>
                  <a:txBody>
                    <a:bodyPr/>
                    <a:lstStyle/>
                    <a:p>
                      <a:pPr algn="ctr">
                        <a:lnSpc>
                          <a:spcPct val="107000"/>
                        </a:lnSpc>
                        <a:spcAft>
                          <a:spcPts val="0"/>
                        </a:spcAft>
                      </a:pPr>
                      <a:r>
                        <a:rPr lang="en-IN" sz="1600" b="1" dirty="0">
                          <a:effectLst/>
                        </a:rPr>
                        <a:t> </a:t>
                      </a:r>
                      <a:r>
                        <a:rPr lang="en-IN" sz="1600" b="1" dirty="0" smtClean="0">
                          <a:effectLst/>
                        </a:rPr>
                        <a:t>10</a:t>
                      </a:r>
                      <a:endParaRPr lang="en-IN" sz="1600" b="1" dirty="0">
                        <a:solidFill>
                          <a:schemeClr val="tx1">
                            <a:lumMod val="95000"/>
                            <a:lumOff val="5000"/>
                          </a:schemeClr>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val="4139085540"/>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3441600671"/>
              </p:ext>
            </p:extLst>
          </p:nvPr>
        </p:nvGraphicFramePr>
        <p:xfrm>
          <a:off x="6512007" y="824258"/>
          <a:ext cx="5312723" cy="2302003"/>
        </p:xfrm>
        <a:graphic>
          <a:graphicData uri="http://schemas.openxmlformats.org/drawingml/2006/table">
            <a:tbl>
              <a:tblPr firstRow="1" firstCol="1" bandRow="1">
                <a:tableStyleId>{8799B23B-EC83-4686-B30A-512413B5E67A}</a:tableStyleId>
              </a:tblPr>
              <a:tblGrid>
                <a:gridCol w="2554097">
                  <a:extLst>
                    <a:ext uri="{9D8B030D-6E8A-4147-A177-3AD203B41FA5}">
                      <a16:colId xmlns:a16="http://schemas.microsoft.com/office/drawing/2014/main" val="27209183"/>
                    </a:ext>
                  </a:extLst>
                </a:gridCol>
                <a:gridCol w="1834008">
                  <a:extLst>
                    <a:ext uri="{9D8B030D-6E8A-4147-A177-3AD203B41FA5}">
                      <a16:colId xmlns:a16="http://schemas.microsoft.com/office/drawing/2014/main" val="2776362717"/>
                    </a:ext>
                  </a:extLst>
                </a:gridCol>
                <a:gridCol w="924618">
                  <a:extLst>
                    <a:ext uri="{9D8B030D-6E8A-4147-A177-3AD203B41FA5}">
                      <a16:colId xmlns:a16="http://schemas.microsoft.com/office/drawing/2014/main" val="910387838"/>
                    </a:ext>
                  </a:extLst>
                </a:gridCol>
              </a:tblGrid>
              <a:tr h="350778">
                <a:tc gridSpan="3">
                  <a:txBody>
                    <a:bodyPr/>
                    <a:lstStyle/>
                    <a:p>
                      <a:pPr algn="ctr">
                        <a:lnSpc>
                          <a:spcPct val="107000"/>
                        </a:lnSpc>
                        <a:spcAft>
                          <a:spcPts val="0"/>
                        </a:spcAft>
                      </a:pPr>
                      <a:r>
                        <a:rPr lang="en-IN" sz="1800" kern="1200" dirty="0">
                          <a:effectLst/>
                        </a:rPr>
                        <a:t>Number of PSCs upto March 2019</a:t>
                      </a:r>
                      <a:endParaRPr lang="en-IN" sz="1800" b="1" kern="1200" dirty="0">
                        <a:solidFill>
                          <a:schemeClr val="accent3">
                            <a:lumMod val="75000"/>
                          </a:schemeClr>
                        </a:solidFill>
                        <a:effectLst/>
                        <a:latin typeface="+mn-lt"/>
                        <a:ea typeface="+mn-ea"/>
                        <a:cs typeface="+mn-cs"/>
                      </a:endParaRPr>
                    </a:p>
                  </a:txBody>
                  <a:tcPr marL="68580" marR="68580" marT="0" marB="0"/>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406767403"/>
                  </a:ext>
                </a:extLst>
              </a:tr>
              <a:tr h="392000">
                <a:tc>
                  <a:txBody>
                    <a:bodyPr/>
                    <a:lstStyle/>
                    <a:p>
                      <a:pPr algn="ctr">
                        <a:lnSpc>
                          <a:spcPct val="107000"/>
                        </a:lnSpc>
                        <a:spcAft>
                          <a:spcPts val="0"/>
                        </a:spcAft>
                      </a:pPr>
                      <a:r>
                        <a:rPr lang="en-IN" sz="1600" kern="1200" dirty="0">
                          <a:effectLst/>
                        </a:rPr>
                        <a:t>Institutions </a:t>
                      </a:r>
                      <a:endParaRPr lang="en-IN" sz="1600" b="1" kern="1200" dirty="0">
                        <a:solidFill>
                          <a:schemeClr val="tx1">
                            <a:lumMod val="95000"/>
                            <a:lumOff val="5000"/>
                          </a:schemeClr>
                        </a:solidFill>
                        <a:effectLst/>
                        <a:latin typeface="+mn-lt"/>
                        <a:ea typeface="+mn-ea"/>
                        <a:cs typeface="+mn-cs"/>
                      </a:endParaRPr>
                    </a:p>
                  </a:txBody>
                  <a:tcPr marL="68580" marR="68580" marT="0" marB="0"/>
                </a:tc>
                <a:tc>
                  <a:txBody>
                    <a:bodyPr/>
                    <a:lstStyle/>
                    <a:p>
                      <a:pPr algn="ctr">
                        <a:lnSpc>
                          <a:spcPct val="107000"/>
                        </a:lnSpc>
                        <a:spcAft>
                          <a:spcPts val="0"/>
                        </a:spcAft>
                      </a:pPr>
                      <a:r>
                        <a:rPr lang="en-IN" sz="1600" b="1" kern="1200" dirty="0" smtClean="0">
                          <a:effectLst/>
                        </a:rPr>
                        <a:t>Targeted (Mar </a:t>
                      </a:r>
                      <a:r>
                        <a:rPr lang="en-IN" sz="1600" b="1" kern="1200" dirty="0">
                          <a:effectLst/>
                        </a:rPr>
                        <a:t>19)</a:t>
                      </a:r>
                      <a:endParaRPr lang="en-IN" sz="1600" b="1" kern="1200" dirty="0">
                        <a:solidFill>
                          <a:schemeClr val="tx1">
                            <a:lumMod val="95000"/>
                            <a:lumOff val="5000"/>
                          </a:schemeClr>
                        </a:solidFill>
                        <a:effectLst/>
                        <a:latin typeface="+mn-lt"/>
                        <a:ea typeface="+mn-ea"/>
                        <a:cs typeface="+mn-cs"/>
                      </a:endParaRPr>
                    </a:p>
                  </a:txBody>
                  <a:tcPr marL="68580" marR="68580" marT="0" marB="0"/>
                </a:tc>
                <a:tc>
                  <a:txBody>
                    <a:bodyPr/>
                    <a:lstStyle/>
                    <a:p>
                      <a:pPr algn="ctr">
                        <a:lnSpc>
                          <a:spcPct val="107000"/>
                        </a:lnSpc>
                        <a:spcAft>
                          <a:spcPts val="0"/>
                        </a:spcAft>
                      </a:pPr>
                      <a:r>
                        <a:rPr lang="en-IN" sz="1600" b="1" kern="1200" dirty="0">
                          <a:effectLst/>
                        </a:rPr>
                        <a:t>Notified</a:t>
                      </a:r>
                      <a:endParaRPr lang="en-IN" sz="1600" b="1" kern="1200" dirty="0">
                        <a:solidFill>
                          <a:schemeClr val="tx1">
                            <a:lumMod val="95000"/>
                            <a:lumOff val="5000"/>
                          </a:schemeClr>
                        </a:solidFill>
                        <a:effectLst/>
                        <a:latin typeface="+mn-lt"/>
                        <a:ea typeface="+mn-ea"/>
                        <a:cs typeface="+mn-cs"/>
                      </a:endParaRPr>
                    </a:p>
                  </a:txBody>
                  <a:tcPr marL="68580" marR="68580" marT="0" marB="0"/>
                </a:tc>
                <a:extLst>
                  <a:ext uri="{0D108BD9-81ED-4DB2-BD59-A6C34878D82A}">
                    <a16:rowId xmlns:a16="http://schemas.microsoft.com/office/drawing/2014/main" val="3898961009"/>
                  </a:ext>
                </a:extLst>
              </a:tr>
              <a:tr h="311845">
                <a:tc>
                  <a:txBody>
                    <a:bodyPr/>
                    <a:lstStyle/>
                    <a:p>
                      <a:pPr>
                        <a:lnSpc>
                          <a:spcPct val="107000"/>
                        </a:lnSpc>
                        <a:spcAft>
                          <a:spcPts val="0"/>
                        </a:spcAft>
                      </a:pPr>
                      <a:r>
                        <a:rPr lang="en-IN" sz="1600" kern="1200" dirty="0">
                          <a:effectLst/>
                        </a:rPr>
                        <a:t>DH,DWH &amp; DCH</a:t>
                      </a:r>
                      <a:endParaRPr lang="en-IN" sz="1600" b="1" kern="1200" dirty="0">
                        <a:solidFill>
                          <a:schemeClr val="tx1">
                            <a:lumMod val="95000"/>
                            <a:lumOff val="5000"/>
                          </a:schemeClr>
                        </a:solidFill>
                        <a:effectLst/>
                        <a:latin typeface="+mn-lt"/>
                        <a:ea typeface="+mn-ea"/>
                        <a:cs typeface="+mn-cs"/>
                      </a:endParaRPr>
                    </a:p>
                  </a:txBody>
                  <a:tcPr marL="68580" marR="68580" marT="0" marB="0"/>
                </a:tc>
                <a:tc>
                  <a:txBody>
                    <a:bodyPr/>
                    <a:lstStyle/>
                    <a:p>
                      <a:pPr algn="ctr">
                        <a:lnSpc>
                          <a:spcPct val="107000"/>
                        </a:lnSpc>
                        <a:spcAft>
                          <a:spcPts val="0"/>
                        </a:spcAft>
                      </a:pPr>
                      <a:r>
                        <a:rPr lang="en-IN" sz="1600" b="1" kern="1200" dirty="0">
                          <a:effectLst/>
                        </a:rPr>
                        <a:t>27</a:t>
                      </a:r>
                      <a:endParaRPr lang="en-IN" sz="1600" b="1" kern="1200" dirty="0">
                        <a:solidFill>
                          <a:schemeClr val="tx1">
                            <a:lumMod val="95000"/>
                            <a:lumOff val="5000"/>
                          </a:schemeClr>
                        </a:solidFill>
                        <a:effectLst/>
                        <a:latin typeface="+mn-lt"/>
                        <a:ea typeface="+mn-ea"/>
                        <a:cs typeface="+mn-cs"/>
                      </a:endParaRPr>
                    </a:p>
                  </a:txBody>
                  <a:tcPr marL="68580" marR="68580" marT="0" marB="0"/>
                </a:tc>
                <a:tc>
                  <a:txBody>
                    <a:bodyPr/>
                    <a:lstStyle/>
                    <a:p>
                      <a:pPr algn="ctr">
                        <a:lnSpc>
                          <a:spcPct val="107000"/>
                        </a:lnSpc>
                        <a:spcAft>
                          <a:spcPts val="0"/>
                        </a:spcAft>
                      </a:pPr>
                      <a:r>
                        <a:rPr lang="en-IN" sz="1600" b="1" kern="1200" dirty="0">
                          <a:effectLst/>
                        </a:rPr>
                        <a:t>27</a:t>
                      </a:r>
                      <a:endParaRPr lang="en-IN" sz="1600" b="1" kern="1200" dirty="0">
                        <a:solidFill>
                          <a:schemeClr val="tx1">
                            <a:lumMod val="95000"/>
                            <a:lumOff val="5000"/>
                          </a:schemeClr>
                        </a:solidFill>
                        <a:effectLst/>
                        <a:latin typeface="+mn-lt"/>
                        <a:ea typeface="+mn-ea"/>
                        <a:cs typeface="+mn-cs"/>
                      </a:endParaRPr>
                    </a:p>
                  </a:txBody>
                  <a:tcPr marL="68580" marR="68580" marT="0" marB="0"/>
                </a:tc>
                <a:extLst>
                  <a:ext uri="{0D108BD9-81ED-4DB2-BD59-A6C34878D82A}">
                    <a16:rowId xmlns:a16="http://schemas.microsoft.com/office/drawing/2014/main" val="3514755517"/>
                  </a:ext>
                </a:extLst>
              </a:tr>
              <a:tr h="311845">
                <a:tc>
                  <a:txBody>
                    <a:bodyPr/>
                    <a:lstStyle/>
                    <a:p>
                      <a:pPr>
                        <a:lnSpc>
                          <a:spcPct val="107000"/>
                        </a:lnSpc>
                        <a:spcAft>
                          <a:spcPts val="0"/>
                        </a:spcAft>
                      </a:pPr>
                      <a:r>
                        <a:rPr lang="en-IN" sz="1600" kern="1200" dirty="0" smtClean="0">
                          <a:effectLst/>
                        </a:rPr>
                        <a:t>Medical </a:t>
                      </a:r>
                      <a:r>
                        <a:rPr lang="en-IN" sz="1600" kern="1200" dirty="0">
                          <a:effectLst/>
                        </a:rPr>
                        <a:t>University/Institute</a:t>
                      </a:r>
                      <a:endParaRPr lang="en-IN" sz="1600" b="1" kern="1200" dirty="0">
                        <a:solidFill>
                          <a:schemeClr val="tx1">
                            <a:lumMod val="95000"/>
                            <a:lumOff val="5000"/>
                          </a:schemeClr>
                        </a:solidFill>
                        <a:effectLst/>
                        <a:latin typeface="+mn-lt"/>
                        <a:ea typeface="+mn-ea"/>
                        <a:cs typeface="+mn-cs"/>
                      </a:endParaRPr>
                    </a:p>
                  </a:txBody>
                  <a:tcPr marL="68580" marR="68580" marT="0" marB="0"/>
                </a:tc>
                <a:tc>
                  <a:txBody>
                    <a:bodyPr/>
                    <a:lstStyle/>
                    <a:p>
                      <a:pPr algn="ctr">
                        <a:lnSpc>
                          <a:spcPct val="107000"/>
                        </a:lnSpc>
                        <a:spcAft>
                          <a:spcPts val="0"/>
                        </a:spcAft>
                      </a:pPr>
                      <a:r>
                        <a:rPr lang="en-IN" sz="1600" b="1" kern="1200" dirty="0" smtClean="0">
                          <a:effectLst/>
                        </a:rPr>
                        <a:t>2</a:t>
                      </a:r>
                      <a:endParaRPr lang="en-IN" sz="1600" b="1" kern="1200" dirty="0">
                        <a:solidFill>
                          <a:schemeClr val="tx1">
                            <a:lumMod val="95000"/>
                            <a:lumOff val="5000"/>
                          </a:schemeClr>
                        </a:solidFill>
                        <a:effectLst/>
                        <a:latin typeface="+mn-lt"/>
                        <a:ea typeface="+mn-ea"/>
                        <a:cs typeface="+mn-cs"/>
                      </a:endParaRPr>
                    </a:p>
                  </a:txBody>
                  <a:tcPr marL="68580" marR="68580" marT="0" marB="0"/>
                </a:tc>
                <a:tc>
                  <a:txBody>
                    <a:bodyPr/>
                    <a:lstStyle/>
                    <a:p>
                      <a:pPr algn="ctr">
                        <a:lnSpc>
                          <a:spcPct val="107000"/>
                        </a:lnSpc>
                        <a:spcAft>
                          <a:spcPts val="0"/>
                        </a:spcAft>
                      </a:pPr>
                      <a:r>
                        <a:rPr lang="en-IN" sz="1600" b="1" kern="1200" dirty="0" smtClean="0">
                          <a:effectLst/>
                        </a:rPr>
                        <a:t>2</a:t>
                      </a:r>
                      <a:endParaRPr lang="en-IN" sz="1600" b="1" kern="1200" dirty="0">
                        <a:solidFill>
                          <a:schemeClr val="tx1">
                            <a:lumMod val="95000"/>
                            <a:lumOff val="5000"/>
                          </a:schemeClr>
                        </a:solidFill>
                        <a:effectLst/>
                        <a:latin typeface="+mn-lt"/>
                        <a:ea typeface="+mn-ea"/>
                        <a:cs typeface="+mn-cs"/>
                      </a:endParaRPr>
                    </a:p>
                  </a:txBody>
                  <a:tcPr marL="68580" marR="68580" marT="0" marB="0"/>
                </a:tc>
                <a:extLst>
                  <a:ext uri="{0D108BD9-81ED-4DB2-BD59-A6C34878D82A}">
                    <a16:rowId xmlns:a16="http://schemas.microsoft.com/office/drawing/2014/main" val="3772735045"/>
                  </a:ext>
                </a:extLst>
              </a:tr>
              <a:tr h="311845">
                <a:tc>
                  <a:txBody>
                    <a:bodyPr/>
                    <a:lstStyle/>
                    <a:p>
                      <a:pPr>
                        <a:lnSpc>
                          <a:spcPct val="107000"/>
                        </a:lnSpc>
                        <a:spcAft>
                          <a:spcPts val="0"/>
                        </a:spcAft>
                      </a:pPr>
                      <a:r>
                        <a:rPr lang="en-IN" sz="1600" kern="1200" dirty="0" smtClean="0">
                          <a:effectLst/>
                        </a:rPr>
                        <a:t>College</a:t>
                      </a:r>
                      <a:r>
                        <a:rPr lang="en-IN" sz="1600" kern="1200" baseline="0" dirty="0" smtClean="0">
                          <a:effectLst/>
                        </a:rPr>
                        <a:t> of </a:t>
                      </a:r>
                      <a:r>
                        <a:rPr lang="en-IN" sz="1600" kern="1200" dirty="0" smtClean="0">
                          <a:effectLst/>
                        </a:rPr>
                        <a:t>Nursing </a:t>
                      </a:r>
                      <a:endParaRPr lang="en-IN" sz="1600" b="1" kern="1200" dirty="0">
                        <a:solidFill>
                          <a:schemeClr val="tx1">
                            <a:lumMod val="95000"/>
                            <a:lumOff val="5000"/>
                          </a:schemeClr>
                        </a:solidFill>
                        <a:effectLst/>
                        <a:latin typeface="+mn-lt"/>
                        <a:ea typeface="+mn-ea"/>
                        <a:cs typeface="+mn-cs"/>
                      </a:endParaRPr>
                    </a:p>
                  </a:txBody>
                  <a:tcPr marL="68580" marR="68580" marT="0" marB="0"/>
                </a:tc>
                <a:tc>
                  <a:txBody>
                    <a:bodyPr/>
                    <a:lstStyle/>
                    <a:p>
                      <a:pPr algn="ctr">
                        <a:lnSpc>
                          <a:spcPct val="107000"/>
                        </a:lnSpc>
                        <a:spcAft>
                          <a:spcPts val="0"/>
                        </a:spcAft>
                      </a:pPr>
                      <a:r>
                        <a:rPr lang="en-IN" sz="1600" b="1" kern="1200" dirty="0" smtClean="0">
                          <a:effectLst/>
                        </a:rPr>
                        <a:t>3</a:t>
                      </a:r>
                      <a:endParaRPr lang="en-IN" sz="1600" b="1" kern="1200" dirty="0">
                        <a:solidFill>
                          <a:schemeClr val="tx1">
                            <a:lumMod val="95000"/>
                            <a:lumOff val="5000"/>
                          </a:schemeClr>
                        </a:solidFill>
                        <a:effectLst/>
                        <a:latin typeface="+mn-lt"/>
                        <a:ea typeface="+mn-ea"/>
                        <a:cs typeface="+mn-cs"/>
                      </a:endParaRPr>
                    </a:p>
                  </a:txBody>
                  <a:tcPr marL="68580" marR="68580" marT="0" marB="0"/>
                </a:tc>
                <a:tc>
                  <a:txBody>
                    <a:bodyPr/>
                    <a:lstStyle/>
                    <a:p>
                      <a:pPr algn="ctr">
                        <a:lnSpc>
                          <a:spcPct val="107000"/>
                        </a:lnSpc>
                        <a:spcAft>
                          <a:spcPts val="0"/>
                        </a:spcAft>
                      </a:pPr>
                      <a:r>
                        <a:rPr lang="en-IN" sz="1600" b="1" kern="1200" dirty="0" smtClean="0">
                          <a:effectLst/>
                        </a:rPr>
                        <a:t>3</a:t>
                      </a:r>
                      <a:endParaRPr lang="en-IN" sz="1600" b="1" kern="1200" dirty="0">
                        <a:solidFill>
                          <a:schemeClr val="tx1">
                            <a:lumMod val="95000"/>
                            <a:lumOff val="5000"/>
                          </a:schemeClr>
                        </a:solidFill>
                        <a:effectLst/>
                        <a:latin typeface="+mn-lt"/>
                        <a:ea typeface="+mn-ea"/>
                        <a:cs typeface="+mn-cs"/>
                      </a:endParaRPr>
                    </a:p>
                  </a:txBody>
                  <a:tcPr marL="68580" marR="68580" marT="0" marB="0"/>
                </a:tc>
                <a:extLst>
                  <a:ext uri="{0D108BD9-81ED-4DB2-BD59-A6C34878D82A}">
                    <a16:rowId xmlns:a16="http://schemas.microsoft.com/office/drawing/2014/main" val="445053372"/>
                  </a:ext>
                </a:extLst>
              </a:tr>
              <a:tr h="311845">
                <a:tc>
                  <a:txBody>
                    <a:bodyPr/>
                    <a:lstStyle/>
                    <a:p>
                      <a:pPr>
                        <a:lnSpc>
                          <a:spcPct val="107000"/>
                        </a:lnSpc>
                        <a:spcAft>
                          <a:spcPts val="0"/>
                        </a:spcAft>
                      </a:pPr>
                      <a:r>
                        <a:rPr lang="en-IN" sz="1600" kern="1200" dirty="0">
                          <a:effectLst/>
                        </a:rPr>
                        <a:t>School of Nursing (GNMTC)</a:t>
                      </a:r>
                      <a:endParaRPr lang="en-IN" sz="1600" b="1" kern="1200" dirty="0">
                        <a:solidFill>
                          <a:schemeClr val="tx1">
                            <a:lumMod val="95000"/>
                            <a:lumOff val="5000"/>
                          </a:schemeClr>
                        </a:solidFill>
                        <a:effectLst/>
                        <a:latin typeface="+mn-lt"/>
                        <a:ea typeface="+mn-ea"/>
                        <a:cs typeface="+mn-cs"/>
                      </a:endParaRPr>
                    </a:p>
                  </a:txBody>
                  <a:tcPr marL="68580" marR="68580" marT="0" marB="0"/>
                </a:tc>
                <a:tc>
                  <a:txBody>
                    <a:bodyPr/>
                    <a:lstStyle/>
                    <a:p>
                      <a:pPr algn="ctr">
                        <a:lnSpc>
                          <a:spcPct val="107000"/>
                        </a:lnSpc>
                        <a:spcAft>
                          <a:spcPts val="0"/>
                        </a:spcAft>
                      </a:pPr>
                      <a:r>
                        <a:rPr lang="en-IN" sz="1600" b="1" kern="1200" dirty="0">
                          <a:effectLst/>
                        </a:rPr>
                        <a:t>1</a:t>
                      </a:r>
                      <a:endParaRPr lang="en-IN" sz="1600" b="1" kern="1200" dirty="0">
                        <a:solidFill>
                          <a:schemeClr val="tx1">
                            <a:lumMod val="95000"/>
                            <a:lumOff val="5000"/>
                          </a:schemeClr>
                        </a:solidFill>
                        <a:effectLst/>
                        <a:latin typeface="+mn-lt"/>
                        <a:ea typeface="+mn-ea"/>
                        <a:cs typeface="+mn-cs"/>
                      </a:endParaRPr>
                    </a:p>
                  </a:txBody>
                  <a:tcPr marL="68580" marR="68580" marT="0" marB="0"/>
                </a:tc>
                <a:tc>
                  <a:txBody>
                    <a:bodyPr/>
                    <a:lstStyle/>
                    <a:p>
                      <a:pPr algn="ctr">
                        <a:lnSpc>
                          <a:spcPct val="107000"/>
                        </a:lnSpc>
                        <a:spcAft>
                          <a:spcPts val="0"/>
                        </a:spcAft>
                      </a:pPr>
                      <a:r>
                        <a:rPr lang="en-IN" sz="1600" b="1" kern="1200" dirty="0">
                          <a:effectLst/>
                        </a:rPr>
                        <a:t>1</a:t>
                      </a:r>
                      <a:endParaRPr lang="en-IN" sz="1600" b="1" kern="1200" dirty="0">
                        <a:solidFill>
                          <a:schemeClr val="tx1">
                            <a:lumMod val="95000"/>
                            <a:lumOff val="5000"/>
                          </a:schemeClr>
                        </a:solidFill>
                        <a:effectLst/>
                        <a:latin typeface="+mn-lt"/>
                        <a:ea typeface="+mn-ea"/>
                        <a:cs typeface="+mn-cs"/>
                      </a:endParaRPr>
                    </a:p>
                  </a:txBody>
                  <a:tcPr marL="68580" marR="68580" marT="0" marB="0"/>
                </a:tc>
                <a:extLst>
                  <a:ext uri="{0D108BD9-81ED-4DB2-BD59-A6C34878D82A}">
                    <a16:rowId xmlns:a16="http://schemas.microsoft.com/office/drawing/2014/main" val="3164662820"/>
                  </a:ext>
                </a:extLst>
              </a:tr>
              <a:tr h="311845">
                <a:tc>
                  <a:txBody>
                    <a:bodyPr/>
                    <a:lstStyle/>
                    <a:p>
                      <a:pPr>
                        <a:lnSpc>
                          <a:spcPct val="107000"/>
                        </a:lnSpc>
                        <a:spcAft>
                          <a:spcPts val="0"/>
                        </a:spcAft>
                      </a:pPr>
                      <a:r>
                        <a:rPr lang="en-IN" sz="1600" kern="1200" dirty="0">
                          <a:effectLst/>
                        </a:rPr>
                        <a:t>Total</a:t>
                      </a:r>
                      <a:endParaRPr lang="en-IN" sz="1600" b="1" kern="1200" dirty="0">
                        <a:solidFill>
                          <a:schemeClr val="tx1">
                            <a:lumMod val="95000"/>
                            <a:lumOff val="5000"/>
                          </a:schemeClr>
                        </a:solidFill>
                        <a:effectLst/>
                        <a:latin typeface="+mn-lt"/>
                        <a:ea typeface="+mn-ea"/>
                        <a:cs typeface="+mn-cs"/>
                      </a:endParaRPr>
                    </a:p>
                  </a:txBody>
                  <a:tcPr marL="68580" marR="68580" marT="0" marB="0"/>
                </a:tc>
                <a:tc>
                  <a:txBody>
                    <a:bodyPr/>
                    <a:lstStyle/>
                    <a:p>
                      <a:pPr algn="ctr">
                        <a:lnSpc>
                          <a:spcPct val="107000"/>
                        </a:lnSpc>
                        <a:spcAft>
                          <a:spcPts val="0"/>
                        </a:spcAft>
                      </a:pPr>
                      <a:r>
                        <a:rPr lang="en-IN" sz="1600" b="1" kern="1200" dirty="0">
                          <a:effectLst/>
                        </a:rPr>
                        <a:t>33</a:t>
                      </a:r>
                      <a:endParaRPr lang="en-IN" sz="1600" b="1" kern="1200" dirty="0">
                        <a:solidFill>
                          <a:schemeClr val="tx1">
                            <a:lumMod val="95000"/>
                            <a:lumOff val="5000"/>
                          </a:schemeClr>
                        </a:solidFill>
                        <a:effectLst/>
                        <a:latin typeface="+mn-lt"/>
                        <a:ea typeface="+mn-ea"/>
                        <a:cs typeface="+mn-cs"/>
                      </a:endParaRPr>
                    </a:p>
                  </a:txBody>
                  <a:tcPr marL="68580" marR="68580" marT="0" marB="0"/>
                </a:tc>
                <a:tc>
                  <a:txBody>
                    <a:bodyPr/>
                    <a:lstStyle/>
                    <a:p>
                      <a:pPr algn="ctr">
                        <a:lnSpc>
                          <a:spcPct val="107000"/>
                        </a:lnSpc>
                        <a:spcAft>
                          <a:spcPts val="0"/>
                        </a:spcAft>
                      </a:pPr>
                      <a:r>
                        <a:rPr lang="en-IN" sz="1600" b="1" kern="1200" dirty="0">
                          <a:effectLst/>
                        </a:rPr>
                        <a:t>33</a:t>
                      </a:r>
                      <a:endParaRPr lang="en-IN" sz="1600" b="1" kern="1200" dirty="0">
                        <a:solidFill>
                          <a:schemeClr val="tx1">
                            <a:lumMod val="95000"/>
                            <a:lumOff val="5000"/>
                          </a:schemeClr>
                        </a:solidFill>
                        <a:effectLst/>
                        <a:latin typeface="+mn-lt"/>
                        <a:ea typeface="+mn-ea"/>
                        <a:cs typeface="+mn-cs"/>
                      </a:endParaRPr>
                    </a:p>
                  </a:txBody>
                  <a:tcPr marL="68580" marR="68580" marT="0" marB="0"/>
                </a:tc>
                <a:extLst>
                  <a:ext uri="{0D108BD9-81ED-4DB2-BD59-A6C34878D82A}">
                    <a16:rowId xmlns:a16="http://schemas.microsoft.com/office/drawing/2014/main" val="1950208654"/>
                  </a:ext>
                </a:extLst>
              </a:tr>
            </a:tbl>
          </a:graphicData>
        </a:graphic>
      </p:graphicFrame>
    </p:spTree>
    <p:extLst>
      <p:ext uri="{BB962C8B-B14F-4D97-AF65-F5344CB8AC3E}">
        <p14:creationId xmlns:p14="http://schemas.microsoft.com/office/powerpoint/2010/main" val="27960666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858730" y="147484"/>
            <a:ext cx="10667862" cy="1224116"/>
          </a:xfrm>
        </p:spPr>
        <p:txBody>
          <a:bodyPr>
            <a:normAutofit fontScale="90000"/>
          </a:bodyPr>
          <a:lstStyle/>
          <a:p>
            <a:pPr algn="ctr"/>
            <a:r>
              <a:rPr lang="en-US" sz="4900" b="1" dirty="0" smtClean="0">
                <a:solidFill>
                  <a:srgbClr val="002060"/>
                </a:solidFill>
                <a:cs typeface="Arial" pitchFamily="34" charset="0"/>
              </a:rPr>
              <a:t>CHO Training </a:t>
            </a:r>
            <a:r>
              <a:rPr lang="en-US" sz="4900" b="1" dirty="0">
                <a:solidFill>
                  <a:srgbClr val="002060"/>
                </a:solidFill>
                <a:cs typeface="Arial" pitchFamily="34" charset="0"/>
              </a:rPr>
              <a:t>- Conceptual Framework and Operational Strategy</a:t>
            </a:r>
          </a:p>
        </p:txBody>
      </p:sp>
      <p:pic>
        <p:nvPicPr>
          <p:cNvPr id="4" name="Picture 3"/>
          <p:cNvPicPr>
            <a:picLocks noChangeAspect="1"/>
          </p:cNvPicPr>
          <p:nvPr/>
        </p:nvPicPr>
        <p:blipFill>
          <a:blip r:embed="rId3"/>
          <a:stretch>
            <a:fillRect/>
          </a:stretch>
        </p:blipFill>
        <p:spPr>
          <a:xfrm>
            <a:off x="5144867" y="2782616"/>
            <a:ext cx="7079087" cy="3371901"/>
          </a:xfrm>
          <a:prstGeom prst="rect">
            <a:avLst/>
          </a:prstGeom>
        </p:spPr>
      </p:pic>
      <p:sp>
        <p:nvSpPr>
          <p:cNvPr id="18" name="Content Placeholder 3"/>
          <p:cNvSpPr txBox="1">
            <a:spLocks/>
          </p:cNvSpPr>
          <p:nvPr/>
        </p:nvSpPr>
        <p:spPr>
          <a:xfrm>
            <a:off x="309093" y="6334882"/>
            <a:ext cx="11333408" cy="349253"/>
          </a:xfrm>
          <a:prstGeom prst="rect">
            <a:avLst/>
          </a:prstGeom>
          <a:solidFill>
            <a:schemeClr val="accent6">
              <a:lumMod val="20000"/>
              <a:lumOff val="80000"/>
            </a:schemeClr>
          </a:solidFill>
        </p:spPr>
        <p:txBody>
          <a:bodyPr/>
          <a:lstStyle>
            <a:lvl1pPr marL="236538" indent="-236538" algn="l" defTabSz="685800" rtl="0" eaLnBrk="1" latinLnBrk="0" hangingPunct="1">
              <a:lnSpc>
                <a:spcPct val="90000"/>
              </a:lnSpc>
              <a:spcBef>
                <a:spcPts val="1200"/>
              </a:spcBef>
              <a:buClr>
                <a:schemeClr val="accent2"/>
              </a:buClr>
              <a:buFont typeface="Arial" panose="020B0604020202020204" pitchFamily="34" charset="0"/>
              <a:buChar char="•"/>
              <a:defRPr sz="1800" kern="1200">
                <a:solidFill>
                  <a:schemeClr val="tx2"/>
                </a:solidFill>
                <a:latin typeface="+mn-lt"/>
                <a:ea typeface="+mn-ea"/>
                <a:cs typeface="+mn-cs"/>
              </a:defRPr>
            </a:lvl1pPr>
            <a:lvl2pPr marL="433388" indent="-204788" algn="l" defTabSz="685800" rtl="0" eaLnBrk="1" latinLnBrk="0" hangingPunct="1">
              <a:lnSpc>
                <a:spcPct val="90000"/>
              </a:lnSpc>
              <a:spcBef>
                <a:spcPts val="1200"/>
              </a:spcBef>
              <a:buClr>
                <a:schemeClr val="accent2"/>
              </a:buClr>
              <a:buFont typeface="Calibri" panose="020F0502020204030204" pitchFamily="34" charset="0"/>
              <a:buChar char="›"/>
              <a:defRPr sz="1800" kern="1200">
                <a:solidFill>
                  <a:schemeClr val="tx2"/>
                </a:solidFill>
                <a:latin typeface="+mn-lt"/>
                <a:ea typeface="+mn-ea"/>
                <a:cs typeface="+mn-cs"/>
              </a:defRPr>
            </a:lvl2pPr>
            <a:lvl3pPr marL="595313" indent="-171450" algn="l" defTabSz="685800" rtl="0" eaLnBrk="1" latinLnBrk="0" hangingPunct="1">
              <a:lnSpc>
                <a:spcPct val="90000"/>
              </a:lnSpc>
              <a:spcBef>
                <a:spcPts val="1200"/>
              </a:spcBef>
              <a:buClr>
                <a:schemeClr val="accent2"/>
              </a:buClr>
              <a:buFont typeface="Calibri" panose="020F0502020204030204" pitchFamily="34" charset="0"/>
              <a:buChar char="‒"/>
              <a:defRPr sz="1800" kern="1200">
                <a:solidFill>
                  <a:schemeClr val="tx2"/>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kern="1200">
                <a:solidFill>
                  <a:schemeClr val="tx2"/>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IN" sz="2000" dirty="0" smtClean="0">
                <a:solidFill>
                  <a:schemeClr val="tx1"/>
                </a:solidFill>
              </a:rPr>
              <a:t>Comprehensive roll out strategy developed with technical support of Jhpiego</a:t>
            </a:r>
            <a:endParaRPr lang="en-IN" sz="700" dirty="0">
              <a:solidFill>
                <a:schemeClr val="tx1"/>
              </a:solidFill>
            </a:endParaRPr>
          </a:p>
        </p:txBody>
      </p:sp>
      <p:pic>
        <p:nvPicPr>
          <p:cNvPr id="3" name="Picture 2"/>
          <p:cNvPicPr>
            <a:picLocks noChangeAspect="1"/>
          </p:cNvPicPr>
          <p:nvPr/>
        </p:nvPicPr>
        <p:blipFill>
          <a:blip r:embed="rId4"/>
          <a:stretch>
            <a:fillRect/>
          </a:stretch>
        </p:blipFill>
        <p:spPr>
          <a:xfrm>
            <a:off x="0" y="1371600"/>
            <a:ext cx="5921829" cy="2706258"/>
          </a:xfrm>
          <a:prstGeom prst="rect">
            <a:avLst/>
          </a:prstGeom>
        </p:spPr>
      </p:pic>
    </p:spTree>
    <p:extLst>
      <p:ext uri="{BB962C8B-B14F-4D97-AF65-F5344CB8AC3E}">
        <p14:creationId xmlns:p14="http://schemas.microsoft.com/office/powerpoint/2010/main" val="40305538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882" y="80835"/>
            <a:ext cx="10473509" cy="681062"/>
          </a:xfrm>
        </p:spPr>
        <p:txBody>
          <a:bodyPr>
            <a:noAutofit/>
          </a:bodyPr>
          <a:lstStyle/>
          <a:p>
            <a:pPr algn="ctr"/>
            <a:r>
              <a:rPr lang="en-IN" b="1" dirty="0">
                <a:solidFill>
                  <a:srgbClr val="002060"/>
                </a:solidFill>
                <a:cs typeface="Arial" pitchFamily="34" charset="0"/>
              </a:rPr>
              <a:t>Strategies That Worked For Us..</a:t>
            </a:r>
          </a:p>
        </p:txBody>
      </p:sp>
      <p:sp>
        <p:nvSpPr>
          <p:cNvPr id="6" name="Freeform 738">
            <a:extLst>
              <a:ext uri="{FF2B5EF4-FFF2-40B4-BE49-F238E27FC236}">
                <a16:creationId xmlns:a16="http://schemas.microsoft.com/office/drawing/2014/main" id="{9804E69F-3BFF-41C0-A31F-AD4785C3E850}"/>
              </a:ext>
            </a:extLst>
          </p:cNvPr>
          <p:cNvSpPr>
            <a:spLocks noEditPoints="1"/>
          </p:cNvSpPr>
          <p:nvPr/>
        </p:nvSpPr>
        <p:spPr bwMode="auto">
          <a:xfrm>
            <a:off x="4042198" y="1417692"/>
            <a:ext cx="4773474" cy="5098938"/>
          </a:xfrm>
          <a:custGeom>
            <a:avLst/>
            <a:gdLst>
              <a:gd name="T0" fmla="*/ 1618 w 2045"/>
              <a:gd name="T1" fmla="*/ 1307 h 2183"/>
              <a:gd name="T2" fmla="*/ 1492 w 2045"/>
              <a:gd name="T3" fmla="*/ 1160 h 2183"/>
              <a:gd name="T4" fmla="*/ 1639 w 2045"/>
              <a:gd name="T5" fmla="*/ 1034 h 2183"/>
              <a:gd name="T6" fmla="*/ 1765 w 2045"/>
              <a:gd name="T7" fmla="*/ 1181 h 2183"/>
              <a:gd name="T8" fmla="*/ 1618 w 2045"/>
              <a:gd name="T9" fmla="*/ 1307 h 2183"/>
              <a:gd name="T10" fmla="*/ 435 w 2045"/>
              <a:gd name="T11" fmla="*/ 1858 h 2183"/>
              <a:gd name="T12" fmla="*/ 309 w 2045"/>
              <a:gd name="T13" fmla="*/ 1711 h 2183"/>
              <a:gd name="T14" fmla="*/ 457 w 2045"/>
              <a:gd name="T15" fmla="*/ 1585 h 2183"/>
              <a:gd name="T16" fmla="*/ 582 w 2045"/>
              <a:gd name="T17" fmla="*/ 1733 h 2183"/>
              <a:gd name="T18" fmla="*/ 435 w 2045"/>
              <a:gd name="T19" fmla="*/ 1858 h 2183"/>
              <a:gd name="T20" fmla="*/ 357 w 2045"/>
              <a:gd name="T21" fmla="*/ 432 h 2183"/>
              <a:gd name="T22" fmla="*/ 504 w 2045"/>
              <a:gd name="T23" fmla="*/ 306 h 2183"/>
              <a:gd name="T24" fmla="*/ 630 w 2045"/>
              <a:gd name="T25" fmla="*/ 454 h 2183"/>
              <a:gd name="T26" fmla="*/ 483 w 2045"/>
              <a:gd name="T27" fmla="*/ 579 h 2183"/>
              <a:gd name="T28" fmla="*/ 357 w 2045"/>
              <a:gd name="T29" fmla="*/ 432 h 2183"/>
              <a:gd name="T30" fmla="*/ 1634 w 2045"/>
              <a:gd name="T31" fmla="*/ 732 h 2183"/>
              <a:gd name="T32" fmla="*/ 1437 w 2045"/>
              <a:gd name="T33" fmla="*/ 772 h 2183"/>
              <a:gd name="T34" fmla="*/ 1102 w 2045"/>
              <a:gd name="T35" fmla="*/ 766 h 2183"/>
              <a:gd name="T36" fmla="*/ 930 w 2045"/>
              <a:gd name="T37" fmla="*/ 418 h 2183"/>
              <a:gd name="T38" fmla="*/ 929 w 2045"/>
              <a:gd name="T39" fmla="*/ 419 h 2183"/>
              <a:gd name="T40" fmla="*/ 537 w 2045"/>
              <a:gd name="T41" fmla="*/ 19 h 2183"/>
              <a:gd name="T42" fmla="*/ 76 w 2045"/>
              <a:gd name="T43" fmla="*/ 412 h 2183"/>
              <a:gd name="T44" fmla="*/ 416 w 2045"/>
              <a:gd name="T45" fmla="*/ 1110 h 2183"/>
              <a:gd name="T46" fmla="*/ 278 w 2045"/>
              <a:gd name="T47" fmla="*/ 1343 h 2183"/>
              <a:gd name="T48" fmla="*/ 279 w 2045"/>
              <a:gd name="T49" fmla="*/ 1344 h 2183"/>
              <a:gd name="T50" fmla="*/ 18 w 2045"/>
              <a:gd name="T51" fmla="*/ 1704 h 2183"/>
              <a:gd name="T52" fmla="*/ 411 w 2045"/>
              <a:gd name="T53" fmla="*/ 2165 h 2183"/>
              <a:gd name="T54" fmla="*/ 872 w 2045"/>
              <a:gd name="T55" fmla="*/ 1772 h 2183"/>
              <a:gd name="T56" fmla="*/ 1038 w 2045"/>
              <a:gd name="T57" fmla="*/ 1508 h 2183"/>
              <a:gd name="T58" fmla="*/ 1566 w 2045"/>
              <a:gd name="T59" fmla="*/ 1586 h 2183"/>
              <a:gd name="T60" fmla="*/ 2027 w 2045"/>
              <a:gd name="T61" fmla="*/ 1193 h 2183"/>
              <a:gd name="T62" fmla="*/ 1634 w 2045"/>
              <a:gd name="T63" fmla="*/ 732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45" h="2183">
                <a:moveTo>
                  <a:pt x="1618" y="1307"/>
                </a:moveTo>
                <a:cubicBezTo>
                  <a:pt x="1542" y="1301"/>
                  <a:pt x="1486" y="1235"/>
                  <a:pt x="1492" y="1160"/>
                </a:cubicBezTo>
                <a:cubicBezTo>
                  <a:pt x="1498" y="1084"/>
                  <a:pt x="1564" y="1028"/>
                  <a:pt x="1639" y="1034"/>
                </a:cubicBezTo>
                <a:cubicBezTo>
                  <a:pt x="1715" y="1040"/>
                  <a:pt x="1771" y="1106"/>
                  <a:pt x="1765" y="1181"/>
                </a:cubicBezTo>
                <a:cubicBezTo>
                  <a:pt x="1759" y="1257"/>
                  <a:pt x="1693" y="1313"/>
                  <a:pt x="1618" y="1307"/>
                </a:cubicBezTo>
                <a:moveTo>
                  <a:pt x="435" y="1858"/>
                </a:moveTo>
                <a:cubicBezTo>
                  <a:pt x="359" y="1852"/>
                  <a:pt x="303" y="1786"/>
                  <a:pt x="309" y="1711"/>
                </a:cubicBezTo>
                <a:cubicBezTo>
                  <a:pt x="315" y="1636"/>
                  <a:pt x="381" y="1579"/>
                  <a:pt x="457" y="1585"/>
                </a:cubicBezTo>
                <a:cubicBezTo>
                  <a:pt x="532" y="1591"/>
                  <a:pt x="588" y="1657"/>
                  <a:pt x="582" y="1733"/>
                </a:cubicBezTo>
                <a:cubicBezTo>
                  <a:pt x="576" y="1808"/>
                  <a:pt x="510" y="1864"/>
                  <a:pt x="435" y="1858"/>
                </a:cubicBezTo>
                <a:moveTo>
                  <a:pt x="357" y="432"/>
                </a:moveTo>
                <a:cubicBezTo>
                  <a:pt x="363" y="356"/>
                  <a:pt x="429" y="300"/>
                  <a:pt x="504" y="306"/>
                </a:cubicBezTo>
                <a:cubicBezTo>
                  <a:pt x="580" y="312"/>
                  <a:pt x="636" y="378"/>
                  <a:pt x="630" y="454"/>
                </a:cubicBezTo>
                <a:cubicBezTo>
                  <a:pt x="624" y="529"/>
                  <a:pt x="558" y="585"/>
                  <a:pt x="483" y="579"/>
                </a:cubicBezTo>
                <a:cubicBezTo>
                  <a:pt x="407" y="573"/>
                  <a:pt x="351" y="507"/>
                  <a:pt x="357" y="432"/>
                </a:cubicBezTo>
                <a:moveTo>
                  <a:pt x="1634" y="732"/>
                </a:moveTo>
                <a:cubicBezTo>
                  <a:pt x="1568" y="727"/>
                  <a:pt x="1502" y="750"/>
                  <a:pt x="1437" y="772"/>
                </a:cubicBezTo>
                <a:cubicBezTo>
                  <a:pt x="1330" y="809"/>
                  <a:pt x="1222" y="846"/>
                  <a:pt x="1102" y="766"/>
                </a:cubicBezTo>
                <a:cubicBezTo>
                  <a:pt x="954" y="667"/>
                  <a:pt x="930" y="418"/>
                  <a:pt x="930" y="418"/>
                </a:cubicBezTo>
                <a:lnTo>
                  <a:pt x="929" y="419"/>
                </a:lnTo>
                <a:cubicBezTo>
                  <a:pt x="916" y="210"/>
                  <a:pt x="752" y="36"/>
                  <a:pt x="537" y="19"/>
                </a:cubicBezTo>
                <a:cubicBezTo>
                  <a:pt x="301" y="0"/>
                  <a:pt x="94" y="176"/>
                  <a:pt x="76" y="412"/>
                </a:cubicBezTo>
                <a:cubicBezTo>
                  <a:pt x="44" y="815"/>
                  <a:pt x="472" y="789"/>
                  <a:pt x="416" y="1110"/>
                </a:cubicBezTo>
                <a:cubicBezTo>
                  <a:pt x="388" y="1276"/>
                  <a:pt x="278" y="1343"/>
                  <a:pt x="278" y="1343"/>
                </a:cubicBezTo>
                <a:lnTo>
                  <a:pt x="279" y="1344"/>
                </a:lnTo>
                <a:cubicBezTo>
                  <a:pt x="136" y="1404"/>
                  <a:pt x="31" y="1539"/>
                  <a:pt x="18" y="1704"/>
                </a:cubicBezTo>
                <a:cubicBezTo>
                  <a:pt x="0" y="1940"/>
                  <a:pt x="175" y="2146"/>
                  <a:pt x="411" y="2165"/>
                </a:cubicBezTo>
                <a:cubicBezTo>
                  <a:pt x="647" y="2183"/>
                  <a:pt x="853" y="2008"/>
                  <a:pt x="872" y="1772"/>
                </a:cubicBezTo>
                <a:cubicBezTo>
                  <a:pt x="881" y="1664"/>
                  <a:pt x="944" y="1556"/>
                  <a:pt x="1038" y="1508"/>
                </a:cubicBezTo>
                <a:cubicBezTo>
                  <a:pt x="1265" y="1392"/>
                  <a:pt x="1379" y="1571"/>
                  <a:pt x="1566" y="1586"/>
                </a:cubicBezTo>
                <a:cubicBezTo>
                  <a:pt x="1801" y="1604"/>
                  <a:pt x="2008" y="1429"/>
                  <a:pt x="2027" y="1193"/>
                </a:cubicBezTo>
                <a:cubicBezTo>
                  <a:pt x="2045" y="957"/>
                  <a:pt x="1869" y="751"/>
                  <a:pt x="1634" y="732"/>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739">
            <a:extLst>
              <a:ext uri="{FF2B5EF4-FFF2-40B4-BE49-F238E27FC236}">
                <a16:creationId xmlns:a16="http://schemas.microsoft.com/office/drawing/2014/main" id="{A73B4782-3F9B-4088-9CC1-01F5506E15F4}"/>
              </a:ext>
            </a:extLst>
          </p:cNvPr>
          <p:cNvSpPr>
            <a:spLocks noEditPoints="1"/>
          </p:cNvSpPr>
          <p:nvPr/>
        </p:nvSpPr>
        <p:spPr bwMode="auto">
          <a:xfrm>
            <a:off x="7143148" y="3447321"/>
            <a:ext cx="1401304" cy="1405826"/>
          </a:xfrm>
          <a:custGeom>
            <a:avLst/>
            <a:gdLst>
              <a:gd name="T0" fmla="*/ 311 w 601"/>
              <a:gd name="T1" fmla="*/ 164 h 601"/>
              <a:gd name="T2" fmla="*/ 437 w 601"/>
              <a:gd name="T3" fmla="*/ 311 h 601"/>
              <a:gd name="T4" fmla="*/ 290 w 601"/>
              <a:gd name="T5" fmla="*/ 437 h 601"/>
              <a:gd name="T6" fmla="*/ 164 w 601"/>
              <a:gd name="T7" fmla="*/ 290 h 601"/>
              <a:gd name="T8" fmla="*/ 311 w 601"/>
              <a:gd name="T9" fmla="*/ 164 h 601"/>
              <a:gd name="T10" fmla="*/ 277 w 601"/>
              <a:gd name="T11" fmla="*/ 588 h 601"/>
              <a:gd name="T12" fmla="*/ 588 w 601"/>
              <a:gd name="T13" fmla="*/ 323 h 601"/>
              <a:gd name="T14" fmla="*/ 323 w 601"/>
              <a:gd name="T15" fmla="*/ 13 h 601"/>
              <a:gd name="T16" fmla="*/ 12 w 601"/>
              <a:gd name="T17" fmla="*/ 277 h 601"/>
              <a:gd name="T18" fmla="*/ 277 w 601"/>
              <a:gd name="T19" fmla="*/ 588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1" y="164"/>
                </a:moveTo>
                <a:cubicBezTo>
                  <a:pt x="387" y="170"/>
                  <a:pt x="443" y="236"/>
                  <a:pt x="437" y="311"/>
                </a:cubicBezTo>
                <a:cubicBezTo>
                  <a:pt x="431" y="387"/>
                  <a:pt x="365" y="443"/>
                  <a:pt x="290" y="437"/>
                </a:cubicBezTo>
                <a:cubicBezTo>
                  <a:pt x="214" y="431"/>
                  <a:pt x="158" y="365"/>
                  <a:pt x="164" y="290"/>
                </a:cubicBezTo>
                <a:cubicBezTo>
                  <a:pt x="170" y="214"/>
                  <a:pt x="236" y="158"/>
                  <a:pt x="311" y="164"/>
                </a:cubicBezTo>
                <a:close/>
                <a:moveTo>
                  <a:pt x="277" y="588"/>
                </a:moveTo>
                <a:cubicBezTo>
                  <a:pt x="436" y="601"/>
                  <a:pt x="576" y="482"/>
                  <a:pt x="588" y="323"/>
                </a:cubicBezTo>
                <a:cubicBezTo>
                  <a:pt x="601" y="164"/>
                  <a:pt x="482" y="25"/>
                  <a:pt x="323" y="13"/>
                </a:cubicBezTo>
                <a:cubicBezTo>
                  <a:pt x="164" y="0"/>
                  <a:pt x="25" y="118"/>
                  <a:pt x="12" y="277"/>
                </a:cubicBezTo>
                <a:cubicBezTo>
                  <a:pt x="0" y="437"/>
                  <a:pt x="118" y="576"/>
                  <a:pt x="277" y="588"/>
                </a:cubicBezTo>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740">
            <a:extLst>
              <a:ext uri="{FF2B5EF4-FFF2-40B4-BE49-F238E27FC236}">
                <a16:creationId xmlns:a16="http://schemas.microsoft.com/office/drawing/2014/main" id="{FD867D6A-03DF-464E-8275-1F5993075E52}"/>
              </a:ext>
            </a:extLst>
          </p:cNvPr>
          <p:cNvSpPr>
            <a:spLocks noEditPoints="1"/>
          </p:cNvSpPr>
          <p:nvPr/>
        </p:nvSpPr>
        <p:spPr bwMode="auto">
          <a:xfrm>
            <a:off x="4489710" y="1747675"/>
            <a:ext cx="1405826" cy="1405826"/>
          </a:xfrm>
          <a:custGeom>
            <a:avLst/>
            <a:gdLst>
              <a:gd name="T0" fmla="*/ 311 w 601"/>
              <a:gd name="T1" fmla="*/ 164 h 601"/>
              <a:gd name="T2" fmla="*/ 437 w 601"/>
              <a:gd name="T3" fmla="*/ 312 h 601"/>
              <a:gd name="T4" fmla="*/ 290 w 601"/>
              <a:gd name="T5" fmla="*/ 437 h 601"/>
              <a:gd name="T6" fmla="*/ 164 w 601"/>
              <a:gd name="T7" fmla="*/ 290 h 601"/>
              <a:gd name="T8" fmla="*/ 311 w 601"/>
              <a:gd name="T9" fmla="*/ 164 h 601"/>
              <a:gd name="T10" fmla="*/ 277 w 601"/>
              <a:gd name="T11" fmla="*/ 589 h 601"/>
              <a:gd name="T12" fmla="*/ 588 w 601"/>
              <a:gd name="T13" fmla="*/ 324 h 601"/>
              <a:gd name="T14" fmla="*/ 323 w 601"/>
              <a:gd name="T15" fmla="*/ 13 h 601"/>
              <a:gd name="T16" fmla="*/ 13 w 601"/>
              <a:gd name="T17" fmla="*/ 278 h 601"/>
              <a:gd name="T18" fmla="*/ 277 w 601"/>
              <a:gd name="T19" fmla="*/ 5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1" y="164"/>
                </a:moveTo>
                <a:cubicBezTo>
                  <a:pt x="387" y="170"/>
                  <a:pt x="443" y="236"/>
                  <a:pt x="437" y="312"/>
                </a:cubicBezTo>
                <a:cubicBezTo>
                  <a:pt x="431" y="387"/>
                  <a:pt x="365" y="443"/>
                  <a:pt x="290" y="437"/>
                </a:cubicBezTo>
                <a:cubicBezTo>
                  <a:pt x="214" y="431"/>
                  <a:pt x="158" y="365"/>
                  <a:pt x="164" y="290"/>
                </a:cubicBezTo>
                <a:cubicBezTo>
                  <a:pt x="170" y="214"/>
                  <a:pt x="236" y="158"/>
                  <a:pt x="311" y="164"/>
                </a:cubicBezTo>
                <a:close/>
                <a:moveTo>
                  <a:pt x="277" y="589"/>
                </a:moveTo>
                <a:cubicBezTo>
                  <a:pt x="437" y="601"/>
                  <a:pt x="576" y="483"/>
                  <a:pt x="588" y="324"/>
                </a:cubicBezTo>
                <a:cubicBezTo>
                  <a:pt x="601" y="165"/>
                  <a:pt x="482" y="25"/>
                  <a:pt x="323" y="13"/>
                </a:cubicBezTo>
                <a:cubicBezTo>
                  <a:pt x="164" y="0"/>
                  <a:pt x="25" y="119"/>
                  <a:pt x="13" y="278"/>
                </a:cubicBezTo>
                <a:cubicBezTo>
                  <a:pt x="0" y="437"/>
                  <a:pt x="118" y="576"/>
                  <a:pt x="277" y="589"/>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41">
            <a:extLst>
              <a:ext uri="{FF2B5EF4-FFF2-40B4-BE49-F238E27FC236}">
                <a16:creationId xmlns:a16="http://schemas.microsoft.com/office/drawing/2014/main" id="{44BC4166-CFFB-4BD8-B7D9-289FDFD548E9}"/>
              </a:ext>
            </a:extLst>
          </p:cNvPr>
          <p:cNvSpPr>
            <a:spLocks noEditPoints="1"/>
          </p:cNvSpPr>
          <p:nvPr/>
        </p:nvSpPr>
        <p:spPr bwMode="auto">
          <a:xfrm>
            <a:off x="4376703" y="4734810"/>
            <a:ext cx="1405826" cy="1401304"/>
          </a:xfrm>
          <a:custGeom>
            <a:avLst/>
            <a:gdLst>
              <a:gd name="T0" fmla="*/ 312 w 601"/>
              <a:gd name="T1" fmla="*/ 164 h 601"/>
              <a:gd name="T2" fmla="*/ 437 w 601"/>
              <a:gd name="T3" fmla="*/ 312 h 601"/>
              <a:gd name="T4" fmla="*/ 290 w 601"/>
              <a:gd name="T5" fmla="*/ 437 h 601"/>
              <a:gd name="T6" fmla="*/ 164 w 601"/>
              <a:gd name="T7" fmla="*/ 290 h 601"/>
              <a:gd name="T8" fmla="*/ 312 w 601"/>
              <a:gd name="T9" fmla="*/ 164 h 601"/>
              <a:gd name="T10" fmla="*/ 278 w 601"/>
              <a:gd name="T11" fmla="*/ 589 h 601"/>
              <a:gd name="T12" fmla="*/ 589 w 601"/>
              <a:gd name="T13" fmla="*/ 324 h 601"/>
              <a:gd name="T14" fmla="*/ 324 w 601"/>
              <a:gd name="T15" fmla="*/ 13 h 601"/>
              <a:gd name="T16" fmla="*/ 13 w 601"/>
              <a:gd name="T17" fmla="*/ 278 h 601"/>
              <a:gd name="T18" fmla="*/ 278 w 601"/>
              <a:gd name="T19" fmla="*/ 5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1" h="601">
                <a:moveTo>
                  <a:pt x="312" y="164"/>
                </a:moveTo>
                <a:cubicBezTo>
                  <a:pt x="387" y="170"/>
                  <a:pt x="443" y="236"/>
                  <a:pt x="437" y="312"/>
                </a:cubicBezTo>
                <a:cubicBezTo>
                  <a:pt x="431" y="387"/>
                  <a:pt x="365" y="443"/>
                  <a:pt x="290" y="437"/>
                </a:cubicBezTo>
                <a:cubicBezTo>
                  <a:pt x="214" y="431"/>
                  <a:pt x="158" y="365"/>
                  <a:pt x="164" y="290"/>
                </a:cubicBezTo>
                <a:cubicBezTo>
                  <a:pt x="170" y="215"/>
                  <a:pt x="236" y="158"/>
                  <a:pt x="312" y="164"/>
                </a:cubicBezTo>
                <a:close/>
                <a:moveTo>
                  <a:pt x="278" y="589"/>
                </a:moveTo>
                <a:cubicBezTo>
                  <a:pt x="437" y="601"/>
                  <a:pt x="576" y="483"/>
                  <a:pt x="589" y="324"/>
                </a:cubicBezTo>
                <a:cubicBezTo>
                  <a:pt x="601" y="165"/>
                  <a:pt x="483" y="25"/>
                  <a:pt x="324" y="13"/>
                </a:cubicBezTo>
                <a:cubicBezTo>
                  <a:pt x="165" y="0"/>
                  <a:pt x="25" y="119"/>
                  <a:pt x="13" y="278"/>
                </a:cubicBezTo>
                <a:cubicBezTo>
                  <a:pt x="0" y="437"/>
                  <a:pt x="119" y="576"/>
                  <a:pt x="278" y="589"/>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0" name="Group 9">
            <a:extLst>
              <a:ext uri="{FF2B5EF4-FFF2-40B4-BE49-F238E27FC236}">
                <a16:creationId xmlns:a16="http://schemas.microsoft.com/office/drawing/2014/main" id="{47054AB5-DEE4-4577-B260-06FE919C1CD2}"/>
              </a:ext>
            </a:extLst>
          </p:cNvPr>
          <p:cNvGrpSpPr/>
          <p:nvPr/>
        </p:nvGrpSpPr>
        <p:grpSpPr>
          <a:xfrm>
            <a:off x="9081915" y="2267872"/>
            <a:ext cx="2937088" cy="4583362"/>
            <a:chOff x="8921977" y="1097393"/>
            <a:chExt cx="2937088" cy="4583362"/>
          </a:xfrm>
        </p:grpSpPr>
        <p:sp>
          <p:nvSpPr>
            <p:cNvPr id="11" name="TextBox 10">
              <a:extLst>
                <a:ext uri="{FF2B5EF4-FFF2-40B4-BE49-F238E27FC236}">
                  <a16:creationId xmlns:a16="http://schemas.microsoft.com/office/drawing/2014/main" id="{DEF9662E-2B5A-402C-8A2A-BC2595D807CD}"/>
                </a:ext>
              </a:extLst>
            </p:cNvPr>
            <p:cNvSpPr txBox="1"/>
            <p:nvPr/>
          </p:nvSpPr>
          <p:spPr>
            <a:xfrm>
              <a:off x="8921977" y="1097393"/>
              <a:ext cx="2937088" cy="830997"/>
            </a:xfrm>
            <a:prstGeom prst="rect">
              <a:avLst/>
            </a:prstGeom>
            <a:noFill/>
          </p:spPr>
          <p:txBody>
            <a:bodyPr wrap="square" lIns="0" rIns="0" rtlCol="0" anchor="b">
              <a:spAutoFit/>
            </a:bodyPr>
            <a:lstStyle/>
            <a:p>
              <a:r>
                <a:rPr lang="en-IN" sz="2400" b="1" dirty="0" smtClean="0"/>
                <a:t>Training Approach &amp; Quality Assurance</a:t>
              </a:r>
              <a:endParaRPr lang="en-IN" sz="2400" b="1" dirty="0"/>
            </a:p>
          </p:txBody>
        </p:sp>
        <p:sp>
          <p:nvSpPr>
            <p:cNvPr id="12" name="TextBox 11">
              <a:extLst>
                <a:ext uri="{FF2B5EF4-FFF2-40B4-BE49-F238E27FC236}">
                  <a16:creationId xmlns:a16="http://schemas.microsoft.com/office/drawing/2014/main" id="{C2D9615B-106B-415C-9578-5322ACA9DAC0}"/>
                </a:ext>
              </a:extLst>
            </p:cNvPr>
            <p:cNvSpPr txBox="1"/>
            <p:nvPr/>
          </p:nvSpPr>
          <p:spPr>
            <a:xfrm>
              <a:off x="8929772" y="1925881"/>
              <a:ext cx="2929293" cy="3754874"/>
            </a:xfrm>
            <a:prstGeom prst="rect">
              <a:avLst/>
            </a:prstGeom>
            <a:noFill/>
          </p:spPr>
          <p:txBody>
            <a:bodyPr wrap="square" lIns="0" rIns="0" rtlCol="0" anchor="t">
              <a:spAutoFit/>
            </a:bodyPr>
            <a:lstStyle/>
            <a:p>
              <a:pPr marL="285750" lvl="1" indent="-285750">
                <a:spcAft>
                  <a:spcPts val="1200"/>
                </a:spcAft>
                <a:buFont typeface="Arial" panose="020B0604020202020204" pitchFamily="34" charset="0"/>
                <a:buChar char="•"/>
              </a:pPr>
              <a:r>
                <a:rPr lang="en-IN" dirty="0" smtClean="0"/>
                <a:t>Use of Learning </a:t>
              </a:r>
              <a:r>
                <a:rPr lang="en-IN" dirty="0"/>
                <a:t>Resource Package and facilitators guide developed </a:t>
              </a:r>
              <a:r>
                <a:rPr lang="en-IN" dirty="0" smtClean="0"/>
                <a:t>with support of Jhpiego</a:t>
              </a:r>
              <a:endParaRPr lang="en-IN" dirty="0"/>
            </a:p>
            <a:p>
              <a:pPr marL="285750" lvl="1" indent="-285750">
                <a:spcAft>
                  <a:spcPts val="1200"/>
                </a:spcAft>
                <a:buFont typeface="Arial" panose="020B0604020202020204" pitchFamily="34" charset="0"/>
                <a:buChar char="•"/>
              </a:pPr>
              <a:r>
                <a:rPr lang="en-IN" dirty="0" smtClean="0"/>
                <a:t>Creating pool of trainers through PSC level </a:t>
              </a:r>
              <a:r>
                <a:rPr lang="en-IN" dirty="0" err="1" smtClean="0"/>
                <a:t>ToTs</a:t>
              </a:r>
              <a:endParaRPr lang="en-IN" dirty="0" smtClean="0"/>
            </a:p>
            <a:p>
              <a:pPr marL="285750" lvl="1" indent="-285750">
                <a:spcAft>
                  <a:spcPts val="1200"/>
                </a:spcAft>
                <a:buFont typeface="Arial" panose="020B0604020202020204" pitchFamily="34" charset="0"/>
                <a:buChar char="•"/>
              </a:pPr>
              <a:r>
                <a:rPr lang="en-IN" dirty="0" smtClean="0"/>
                <a:t>Mid-term </a:t>
              </a:r>
              <a:r>
                <a:rPr lang="en-IN" dirty="0"/>
                <a:t>examination (Mock Test)</a:t>
              </a:r>
            </a:p>
            <a:p>
              <a:pPr marL="285750" lvl="1" indent="-285750">
                <a:spcAft>
                  <a:spcPts val="1200"/>
                </a:spcAft>
                <a:buFont typeface="Arial" panose="020B0604020202020204" pitchFamily="34" charset="0"/>
                <a:buChar char="•"/>
              </a:pPr>
              <a:r>
                <a:rPr lang="en-IN" dirty="0" smtClean="0"/>
                <a:t> Mentoring &amp; quality    assurance visits</a:t>
              </a:r>
            </a:p>
            <a:p>
              <a:pPr marL="285750" lvl="1" indent="-285750">
                <a:spcAft>
                  <a:spcPts val="1200"/>
                </a:spcAft>
                <a:buFont typeface="Arial" panose="020B0604020202020204" pitchFamily="34" charset="0"/>
                <a:buChar char="•"/>
              </a:pPr>
              <a:endParaRPr lang="en-IN" dirty="0"/>
            </a:p>
          </p:txBody>
        </p:sp>
      </p:grpSp>
      <p:grpSp>
        <p:nvGrpSpPr>
          <p:cNvPr id="13" name="Group 12">
            <a:extLst>
              <a:ext uri="{FF2B5EF4-FFF2-40B4-BE49-F238E27FC236}">
                <a16:creationId xmlns:a16="http://schemas.microsoft.com/office/drawing/2014/main" id="{C3372CF1-0B42-4F15-8FF1-86F42EFB18ED}"/>
              </a:ext>
            </a:extLst>
          </p:cNvPr>
          <p:cNvGrpSpPr/>
          <p:nvPr/>
        </p:nvGrpSpPr>
        <p:grpSpPr>
          <a:xfrm>
            <a:off x="218941" y="4301308"/>
            <a:ext cx="3399608" cy="2105761"/>
            <a:chOff x="332936" y="4283006"/>
            <a:chExt cx="2937088" cy="2105761"/>
          </a:xfrm>
        </p:grpSpPr>
        <p:sp>
          <p:nvSpPr>
            <p:cNvPr id="14" name="TextBox 13">
              <a:extLst>
                <a:ext uri="{FF2B5EF4-FFF2-40B4-BE49-F238E27FC236}">
                  <a16:creationId xmlns:a16="http://schemas.microsoft.com/office/drawing/2014/main" id="{60075E0D-5D40-4FF8-B658-56502378E2C7}"/>
                </a:ext>
              </a:extLst>
            </p:cNvPr>
            <p:cNvSpPr txBox="1"/>
            <p:nvPr/>
          </p:nvSpPr>
          <p:spPr>
            <a:xfrm>
              <a:off x="332936" y="4283006"/>
              <a:ext cx="2937088" cy="830997"/>
            </a:xfrm>
            <a:prstGeom prst="rect">
              <a:avLst/>
            </a:prstGeom>
            <a:noFill/>
          </p:spPr>
          <p:txBody>
            <a:bodyPr wrap="square" lIns="0" rIns="0" rtlCol="0" anchor="b">
              <a:spAutoFit/>
            </a:bodyPr>
            <a:lstStyle/>
            <a:p>
              <a:pPr algn="r"/>
              <a:r>
                <a:rPr lang="en-IN" sz="2400" b="1" dirty="0"/>
                <a:t>Counselling and retention</a:t>
              </a:r>
            </a:p>
          </p:txBody>
        </p:sp>
        <p:sp>
          <p:nvSpPr>
            <p:cNvPr id="15" name="TextBox 14">
              <a:extLst>
                <a:ext uri="{FF2B5EF4-FFF2-40B4-BE49-F238E27FC236}">
                  <a16:creationId xmlns:a16="http://schemas.microsoft.com/office/drawing/2014/main" id="{2262028B-5918-4C34-B1B6-60BD47D52F25}"/>
                </a:ext>
              </a:extLst>
            </p:cNvPr>
            <p:cNvSpPr txBox="1"/>
            <p:nvPr/>
          </p:nvSpPr>
          <p:spPr>
            <a:xfrm>
              <a:off x="340731" y="5111494"/>
              <a:ext cx="2929293" cy="1277273"/>
            </a:xfrm>
            <a:prstGeom prst="rect">
              <a:avLst/>
            </a:prstGeom>
            <a:noFill/>
          </p:spPr>
          <p:txBody>
            <a:bodyPr wrap="square" lIns="0" rIns="0" rtlCol="0" anchor="t">
              <a:spAutoFit/>
            </a:bodyPr>
            <a:lstStyle/>
            <a:p>
              <a:pPr marL="285750" lvl="1" indent="-285750">
                <a:spcAft>
                  <a:spcPts val="600"/>
                </a:spcAft>
                <a:buFont typeface="Arial" panose="020B0604020202020204" pitchFamily="34" charset="0"/>
                <a:buChar char="•"/>
              </a:pPr>
              <a:r>
                <a:rPr lang="en-IN" dirty="0"/>
                <a:t>Allocation of final posting prior to joining course</a:t>
              </a:r>
            </a:p>
            <a:p>
              <a:pPr marL="285750" lvl="1" indent="-285750">
                <a:spcAft>
                  <a:spcPts val="600"/>
                </a:spcAft>
                <a:buFont typeface="Arial" panose="020B0604020202020204" pitchFamily="34" charset="0"/>
                <a:buChar char="•"/>
              </a:pPr>
              <a:r>
                <a:rPr lang="en-IN" dirty="0"/>
                <a:t>Bond signing prior to joining the </a:t>
              </a:r>
              <a:r>
                <a:rPr lang="en-IN" dirty="0" smtClean="0"/>
                <a:t>course</a:t>
              </a:r>
              <a:endParaRPr lang="en-IN" dirty="0"/>
            </a:p>
          </p:txBody>
        </p:sp>
      </p:grpSp>
      <p:grpSp>
        <p:nvGrpSpPr>
          <p:cNvPr id="16" name="Group 15">
            <a:extLst>
              <a:ext uri="{FF2B5EF4-FFF2-40B4-BE49-F238E27FC236}">
                <a16:creationId xmlns:a16="http://schemas.microsoft.com/office/drawing/2014/main" id="{06F8DA7A-654B-439D-8787-EA81D352A634}"/>
              </a:ext>
            </a:extLst>
          </p:cNvPr>
          <p:cNvGrpSpPr/>
          <p:nvPr/>
        </p:nvGrpSpPr>
        <p:grpSpPr>
          <a:xfrm>
            <a:off x="636595" y="1436180"/>
            <a:ext cx="3031720" cy="2059594"/>
            <a:chOff x="295865" y="2258434"/>
            <a:chExt cx="3031720" cy="2059594"/>
          </a:xfrm>
        </p:grpSpPr>
        <p:sp>
          <p:nvSpPr>
            <p:cNvPr id="17" name="TextBox 16">
              <a:extLst>
                <a:ext uri="{FF2B5EF4-FFF2-40B4-BE49-F238E27FC236}">
                  <a16:creationId xmlns:a16="http://schemas.microsoft.com/office/drawing/2014/main" id="{F75A6111-AC0E-40E7-AD11-179BAC92A25B}"/>
                </a:ext>
              </a:extLst>
            </p:cNvPr>
            <p:cNvSpPr txBox="1"/>
            <p:nvPr/>
          </p:nvSpPr>
          <p:spPr>
            <a:xfrm>
              <a:off x="295865" y="2258434"/>
              <a:ext cx="3031720" cy="830997"/>
            </a:xfrm>
            <a:prstGeom prst="rect">
              <a:avLst/>
            </a:prstGeom>
            <a:noFill/>
          </p:spPr>
          <p:txBody>
            <a:bodyPr wrap="square" lIns="0" rIns="0" rtlCol="0" anchor="b">
              <a:spAutoFit/>
            </a:bodyPr>
            <a:lstStyle/>
            <a:p>
              <a:pPr algn="r"/>
              <a:r>
                <a:rPr lang="en-IN" sz="2400" b="1" dirty="0" smtClean="0"/>
                <a:t>CHO Selection and Training</a:t>
              </a:r>
              <a:endParaRPr lang="en-IN" sz="2400" b="1" dirty="0"/>
            </a:p>
          </p:txBody>
        </p:sp>
        <p:sp>
          <p:nvSpPr>
            <p:cNvPr id="18" name="TextBox 17">
              <a:extLst>
                <a:ext uri="{FF2B5EF4-FFF2-40B4-BE49-F238E27FC236}">
                  <a16:creationId xmlns:a16="http://schemas.microsoft.com/office/drawing/2014/main" id="{6C19955E-C497-4110-AB6B-448B928855A8}"/>
                </a:ext>
              </a:extLst>
            </p:cNvPr>
            <p:cNvSpPr txBox="1"/>
            <p:nvPr/>
          </p:nvSpPr>
          <p:spPr>
            <a:xfrm>
              <a:off x="340731" y="3086922"/>
              <a:ext cx="2929293" cy="1231106"/>
            </a:xfrm>
            <a:prstGeom prst="rect">
              <a:avLst/>
            </a:prstGeom>
            <a:noFill/>
          </p:spPr>
          <p:txBody>
            <a:bodyPr wrap="square" lIns="0" rIns="0" rtlCol="0" anchor="t">
              <a:spAutoFit/>
            </a:bodyPr>
            <a:lstStyle/>
            <a:p>
              <a:pPr marL="285750" indent="-285750">
                <a:spcAft>
                  <a:spcPts val="1200"/>
                </a:spcAft>
                <a:buFont typeface="Arial" panose="020B0604020202020204" pitchFamily="34" charset="0"/>
                <a:buChar char="•"/>
              </a:pPr>
              <a:r>
                <a:rPr lang="en-IN" dirty="0"/>
                <a:t>Open Market </a:t>
              </a:r>
              <a:r>
                <a:rPr lang="en-IN" dirty="0" smtClean="0"/>
                <a:t>candidates</a:t>
              </a:r>
            </a:p>
            <a:p>
              <a:pPr marL="285750" indent="-285750">
                <a:spcAft>
                  <a:spcPts val="1200"/>
                </a:spcAft>
                <a:buFont typeface="Arial" panose="020B0604020202020204" pitchFamily="34" charset="0"/>
                <a:buChar char="•"/>
              </a:pPr>
              <a:r>
                <a:rPr lang="en-IN" dirty="0" smtClean="0"/>
                <a:t>No domicile restrictions</a:t>
              </a:r>
              <a:endParaRPr lang="en-IN" dirty="0"/>
            </a:p>
            <a:p>
              <a:pPr marL="285750" indent="-285750">
                <a:spcAft>
                  <a:spcPts val="1200"/>
                </a:spcAft>
                <a:buFont typeface="Arial" panose="020B0604020202020204" pitchFamily="34" charset="0"/>
                <a:buChar char="•"/>
              </a:pPr>
              <a:r>
                <a:rPr lang="en-IN" dirty="0" smtClean="0"/>
                <a:t>Non-residential </a:t>
              </a:r>
              <a:r>
                <a:rPr lang="en-IN" dirty="0"/>
                <a:t>training</a:t>
              </a:r>
            </a:p>
          </p:txBody>
        </p:sp>
      </p:grpSp>
      <p:grpSp>
        <p:nvGrpSpPr>
          <p:cNvPr id="22" name="Group 21">
            <a:extLst>
              <a:ext uri="{FF2B5EF4-FFF2-40B4-BE49-F238E27FC236}">
                <a16:creationId xmlns:a16="http://schemas.microsoft.com/office/drawing/2014/main" id="{F43679D2-9E76-473A-A330-20CAD187CBE0}"/>
              </a:ext>
            </a:extLst>
          </p:cNvPr>
          <p:cNvGrpSpPr/>
          <p:nvPr/>
        </p:nvGrpSpPr>
        <p:grpSpPr>
          <a:xfrm rot="7739657">
            <a:off x="7049411" y="1553352"/>
            <a:ext cx="414625" cy="1794472"/>
            <a:chOff x="3565858" y="2825086"/>
            <a:chExt cx="414625" cy="1207828"/>
          </a:xfrm>
          <a:solidFill>
            <a:schemeClr val="bg1">
              <a:lumMod val="65000"/>
            </a:schemeClr>
          </a:solidFill>
        </p:grpSpPr>
        <p:sp>
          <p:nvSpPr>
            <p:cNvPr id="23" name="Freeform: Shape 63">
              <a:extLst>
                <a:ext uri="{FF2B5EF4-FFF2-40B4-BE49-F238E27FC236}">
                  <a16:creationId xmlns:a16="http://schemas.microsoft.com/office/drawing/2014/main" id="{4E2CF52D-7704-4077-83C5-F36042E032F7}"/>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64">
              <a:extLst>
                <a:ext uri="{FF2B5EF4-FFF2-40B4-BE49-F238E27FC236}">
                  <a16:creationId xmlns:a16="http://schemas.microsoft.com/office/drawing/2014/main" id="{E0C7B6B3-484F-45D7-B36F-2E7C7AB5446F}"/>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6370D005-25B2-44BF-90FF-4E7EC1161BE1}"/>
              </a:ext>
            </a:extLst>
          </p:cNvPr>
          <p:cNvGrpSpPr/>
          <p:nvPr/>
        </p:nvGrpSpPr>
        <p:grpSpPr>
          <a:xfrm rot="14773178">
            <a:off x="6667154" y="4812649"/>
            <a:ext cx="414625" cy="1794472"/>
            <a:chOff x="3565858" y="2825086"/>
            <a:chExt cx="414625" cy="1207828"/>
          </a:xfrm>
          <a:solidFill>
            <a:schemeClr val="bg1">
              <a:lumMod val="65000"/>
            </a:schemeClr>
          </a:solidFill>
        </p:grpSpPr>
        <p:sp>
          <p:nvSpPr>
            <p:cNvPr id="26" name="Freeform: Shape 67">
              <a:extLst>
                <a:ext uri="{FF2B5EF4-FFF2-40B4-BE49-F238E27FC236}">
                  <a16:creationId xmlns:a16="http://schemas.microsoft.com/office/drawing/2014/main" id="{AF4939FA-4664-44A5-B92E-1648291B2C50}"/>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68">
              <a:extLst>
                <a:ext uri="{FF2B5EF4-FFF2-40B4-BE49-F238E27FC236}">
                  <a16:creationId xmlns:a16="http://schemas.microsoft.com/office/drawing/2014/main" id="{2FBDCFC4-B5B1-4EFF-B57E-3FD92376C5AD}"/>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7598244C-8DCD-42B9-988F-3091098DC830}"/>
              </a:ext>
            </a:extLst>
          </p:cNvPr>
          <p:cNvGrpSpPr/>
          <p:nvPr/>
        </p:nvGrpSpPr>
        <p:grpSpPr>
          <a:xfrm rot="183920">
            <a:off x="3988253" y="3022364"/>
            <a:ext cx="414625" cy="1794472"/>
            <a:chOff x="3565858" y="2825086"/>
            <a:chExt cx="414625" cy="1207828"/>
          </a:xfrm>
          <a:solidFill>
            <a:schemeClr val="bg1">
              <a:lumMod val="65000"/>
            </a:schemeClr>
          </a:solidFill>
        </p:grpSpPr>
        <p:sp>
          <p:nvSpPr>
            <p:cNvPr id="29" name="Freeform: Shape 70">
              <a:extLst>
                <a:ext uri="{FF2B5EF4-FFF2-40B4-BE49-F238E27FC236}">
                  <a16:creationId xmlns:a16="http://schemas.microsoft.com/office/drawing/2014/main" id="{1DBE66FF-9AB3-4E1B-A5E6-E9620DA0C37B}"/>
                </a:ext>
              </a:extLst>
            </p:cNvPr>
            <p:cNvSpPr/>
            <p:nvPr/>
          </p:nvSpPr>
          <p:spPr>
            <a:xfrm>
              <a:off x="3565858"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71">
              <a:extLst>
                <a:ext uri="{FF2B5EF4-FFF2-40B4-BE49-F238E27FC236}">
                  <a16:creationId xmlns:a16="http://schemas.microsoft.com/office/drawing/2014/main" id="{5D4E14ED-67CE-4E7F-8FE8-D25EF5D6F724}"/>
                </a:ext>
              </a:extLst>
            </p:cNvPr>
            <p:cNvSpPr/>
            <p:nvPr/>
          </p:nvSpPr>
          <p:spPr>
            <a:xfrm>
              <a:off x="3709263" y="2825086"/>
              <a:ext cx="271220" cy="1207828"/>
            </a:xfrm>
            <a:custGeom>
              <a:avLst/>
              <a:gdLst>
                <a:gd name="connsiteX0" fmla="*/ 435069 w 561520"/>
                <a:gd name="connsiteY0" fmla="*/ 0 h 2500623"/>
                <a:gd name="connsiteX1" fmla="*/ 336421 w 561520"/>
                <a:gd name="connsiteY1" fmla="*/ 162379 h 2500623"/>
                <a:gd name="connsiteX2" fmla="*/ 82617 w 561520"/>
                <a:gd name="connsiteY2" fmla="*/ 1164729 h 2500623"/>
                <a:gd name="connsiteX3" fmla="*/ 441753 w 561520"/>
                <a:gd name="connsiteY3" fmla="*/ 2340461 h 2500623"/>
                <a:gd name="connsiteX4" fmla="*/ 561520 w 561520"/>
                <a:gd name="connsiteY4" fmla="*/ 2500623 h 2500623"/>
                <a:gd name="connsiteX5" fmla="*/ 536158 w 561520"/>
                <a:gd name="connsiteY5" fmla="*/ 2477572 h 2500623"/>
                <a:gd name="connsiteX6" fmla="*/ 0 w 561520"/>
                <a:gd name="connsiteY6" fmla="*/ 1183173 h 2500623"/>
                <a:gd name="connsiteX7" fmla="*/ 418010 w 561520"/>
                <a:gd name="connsiteY7" fmla="*/ 18770 h 250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520" h="2500623">
                  <a:moveTo>
                    <a:pt x="435069" y="0"/>
                  </a:moveTo>
                  <a:lnTo>
                    <a:pt x="336421" y="162379"/>
                  </a:lnTo>
                  <a:cubicBezTo>
                    <a:pt x="174559" y="460341"/>
                    <a:pt x="82617" y="801798"/>
                    <a:pt x="82617" y="1164729"/>
                  </a:cubicBezTo>
                  <a:cubicBezTo>
                    <a:pt x="82617" y="1600247"/>
                    <a:pt x="215013" y="2004841"/>
                    <a:pt x="441753" y="2340461"/>
                  </a:cubicBezTo>
                  <a:lnTo>
                    <a:pt x="561520" y="2500623"/>
                  </a:lnTo>
                  <a:lnTo>
                    <a:pt x="536158" y="2477572"/>
                  </a:lnTo>
                  <a:cubicBezTo>
                    <a:pt x="204892" y="2146306"/>
                    <a:pt x="0" y="1688667"/>
                    <a:pt x="0" y="1183173"/>
                  </a:cubicBezTo>
                  <a:cubicBezTo>
                    <a:pt x="0" y="740866"/>
                    <a:pt x="156871" y="335198"/>
                    <a:pt x="418010" y="187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475882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509451" y="208370"/>
            <a:ext cx="11231893" cy="1325563"/>
          </a:xfrm>
        </p:spPr>
        <p:txBody>
          <a:bodyPr>
            <a:normAutofit/>
          </a:bodyPr>
          <a:lstStyle/>
          <a:p>
            <a:pPr algn="ctr"/>
            <a:r>
              <a:rPr lang="en-IN" sz="4000" b="1" dirty="0">
                <a:solidFill>
                  <a:srgbClr val="002060"/>
                </a:solidFill>
                <a:cs typeface="Arial" pitchFamily="34" charset="0"/>
              </a:rPr>
              <a:t>Measuring Success: </a:t>
            </a:r>
            <a:r>
              <a:rPr lang="en-IN" sz="4000" b="1" dirty="0" smtClean="0">
                <a:solidFill>
                  <a:srgbClr val="002060"/>
                </a:solidFill>
                <a:cs typeface="Arial" pitchFamily="34" charset="0"/>
              </a:rPr>
              <a:t>Increased applicants and Term </a:t>
            </a:r>
            <a:r>
              <a:rPr lang="en-IN" sz="4000" b="1" dirty="0">
                <a:solidFill>
                  <a:srgbClr val="002060"/>
                </a:solidFill>
                <a:cs typeface="Arial" pitchFamily="34" charset="0"/>
              </a:rPr>
              <a:t>End Examination Results</a:t>
            </a:r>
          </a:p>
        </p:txBody>
      </p:sp>
      <p:sp>
        <p:nvSpPr>
          <p:cNvPr id="9" name="TextBox 1"/>
          <p:cNvSpPr txBox="1"/>
          <p:nvPr/>
        </p:nvSpPr>
        <p:spPr>
          <a:xfrm>
            <a:off x="5475585" y="3801956"/>
            <a:ext cx="979571" cy="42164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600" b="1" dirty="0">
                <a:solidFill>
                  <a:schemeClr val="bg1"/>
                </a:solidFill>
              </a:rPr>
              <a:t>191/217</a:t>
            </a:r>
          </a:p>
        </p:txBody>
      </p:sp>
      <p:sp>
        <p:nvSpPr>
          <p:cNvPr id="12" name="TextBox 1"/>
          <p:cNvSpPr txBox="1"/>
          <p:nvPr/>
        </p:nvSpPr>
        <p:spPr>
          <a:xfrm>
            <a:off x="8432487" y="4030497"/>
            <a:ext cx="979571" cy="42164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600" b="1" dirty="0">
                <a:solidFill>
                  <a:schemeClr val="bg1"/>
                </a:solidFill>
              </a:rPr>
              <a:t>643/798</a:t>
            </a:r>
          </a:p>
        </p:txBody>
      </p:sp>
      <p:graphicFrame>
        <p:nvGraphicFramePr>
          <p:cNvPr id="7" name="Chart 6"/>
          <p:cNvGraphicFramePr/>
          <p:nvPr>
            <p:extLst>
              <p:ext uri="{D42A27DB-BD31-4B8C-83A1-F6EECF244321}">
                <p14:modId xmlns:p14="http://schemas.microsoft.com/office/powerpoint/2010/main" val="157941698"/>
              </p:ext>
            </p:extLst>
          </p:nvPr>
        </p:nvGraphicFramePr>
        <p:xfrm>
          <a:off x="509451" y="1533933"/>
          <a:ext cx="7616910" cy="480787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p:nvPr>
            <p:extLst>
              <p:ext uri="{D42A27DB-BD31-4B8C-83A1-F6EECF244321}">
                <p14:modId xmlns:p14="http://schemas.microsoft.com/office/powerpoint/2010/main" val="3368872876"/>
              </p:ext>
            </p:extLst>
          </p:nvPr>
        </p:nvGraphicFramePr>
        <p:xfrm>
          <a:off x="8343899" y="1533934"/>
          <a:ext cx="3397445" cy="48078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986633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17838" y="1312863"/>
            <a:ext cx="6067167" cy="2387600"/>
          </a:xfrm>
        </p:spPr>
        <p:txBody>
          <a:bodyPr>
            <a:noAutofit/>
          </a:bodyPr>
          <a:lstStyle/>
          <a:p>
            <a:r>
              <a:rPr lang="en-IN" altLang="en-US" sz="3600" dirty="0">
                <a:solidFill>
                  <a:schemeClr val="accent2">
                    <a:lumMod val="75000"/>
                  </a:schemeClr>
                </a:solidFill>
              </a:rPr>
              <a:t>Alternate strategy to increase availability of </a:t>
            </a:r>
            <a:r>
              <a:rPr lang="en-IN" altLang="en-US" sz="3600" dirty="0" smtClean="0">
                <a:solidFill>
                  <a:schemeClr val="accent2">
                    <a:lumMod val="75000"/>
                  </a:schemeClr>
                </a:solidFill>
              </a:rPr>
              <a:t>CHOs </a:t>
            </a:r>
            <a:r>
              <a:rPr lang="en-IN" altLang="en-US" sz="3600" dirty="0">
                <a:solidFill>
                  <a:schemeClr val="accent2">
                    <a:lumMod val="75000"/>
                  </a:schemeClr>
                </a:solidFill>
              </a:rPr>
              <a:t>for operationalization of Health &amp; Wellness Centres</a:t>
            </a:r>
            <a:endParaRPr lang="en-US" sz="3600" dirty="0">
              <a:solidFill>
                <a:schemeClr val="accent2">
                  <a:lumMod val="75000"/>
                </a:schemeClr>
              </a:solidFill>
            </a:endParaRPr>
          </a:p>
        </p:txBody>
      </p:sp>
      <p:sp>
        <p:nvSpPr>
          <p:cNvPr id="2" name="Subtitle 1"/>
          <p:cNvSpPr>
            <a:spLocks noGrp="1"/>
          </p:cNvSpPr>
          <p:nvPr>
            <p:ph type="subTitle" idx="1"/>
          </p:nvPr>
        </p:nvSpPr>
        <p:spPr>
          <a:xfrm>
            <a:off x="838200" y="4033838"/>
            <a:ext cx="6543739" cy="1946832"/>
          </a:xfrm>
        </p:spPr>
        <p:txBody>
          <a:bodyPr>
            <a:normAutofit fontScale="85000" lnSpcReduction="10000"/>
          </a:bodyPr>
          <a:lstStyle/>
          <a:p>
            <a:r>
              <a:rPr lang="en-IN" b="1" i="1" dirty="0">
                <a:solidFill>
                  <a:schemeClr val="accent5">
                    <a:lumMod val="50000"/>
                  </a:schemeClr>
                </a:solidFill>
              </a:rPr>
              <a:t>A collaborative innovation of King George's Medical University (KGMU), Lucknow, State Institute for Health and Family Welfare (SIHFW) and National Health  Mission to roll out the certificate course in community health for nurses by using Virtual </a:t>
            </a:r>
            <a:r>
              <a:rPr lang="en-US" b="1" i="1" dirty="0">
                <a:solidFill>
                  <a:schemeClr val="accent5">
                    <a:lumMod val="50000"/>
                  </a:schemeClr>
                </a:solidFill>
              </a:rPr>
              <a:t>classroom technology</a:t>
            </a:r>
            <a:r>
              <a:rPr lang="en-IN" b="1" i="1" dirty="0">
                <a:solidFill>
                  <a:schemeClr val="accent5">
                    <a:lumMod val="50000"/>
                  </a:schemeClr>
                </a:solidFill>
              </a:rPr>
              <a:t> .</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white">
                    <a:lumMod val="65000"/>
                  </a:prstClr>
                </a:solidFill>
                <a:effectLst/>
                <a:uLnTx/>
                <a:uFillTx/>
                <a:latin typeface="Calibri" panose="020F0502020204030204"/>
                <a:ea typeface="+mn-ea"/>
                <a:cs typeface="+mn-cs"/>
              </a:rPr>
              <a:t>Date</a:t>
            </a:r>
            <a:endParaRPr kumimoji="0" lang="en-US" sz="1200"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white">
                    <a:lumMod val="65000"/>
                  </a:prstClr>
                </a:solidFill>
                <a:effectLst/>
                <a:uLnTx/>
                <a:uFillTx/>
                <a:latin typeface="Calibri" panose="020F0502020204030204"/>
                <a:ea typeface="+mn-ea"/>
                <a:cs typeface="+mn-cs"/>
              </a:rPr>
              <a:t>Your Footer Here</a:t>
            </a:r>
            <a:endParaRPr kumimoji="0" lang="en-US" sz="1200"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sp>
        <p:nvSpPr>
          <p:cNvPr id="6" name="Title 3"/>
          <p:cNvSpPr txBox="1">
            <a:spLocks/>
          </p:cNvSpPr>
          <p:nvPr/>
        </p:nvSpPr>
        <p:spPr>
          <a:xfrm>
            <a:off x="308918" y="119064"/>
            <a:ext cx="4114801" cy="81812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tx1"/>
                </a:solidFill>
                <a:latin typeface="+mn-lt"/>
                <a:ea typeface="+mj-ea"/>
                <a:cs typeface="+mj-cs"/>
              </a:defRPr>
            </a:lvl1pPr>
          </a:lstStyle>
          <a:p>
            <a:r>
              <a:rPr lang="en-IN" altLang="en-US" sz="4000" dirty="0">
                <a:solidFill>
                  <a:srgbClr val="002060"/>
                </a:solidFill>
              </a:rPr>
              <a:t>UP</a:t>
            </a:r>
            <a:r>
              <a:rPr lang="en-IN" altLang="en-US" sz="4000" dirty="0" smtClean="0">
                <a:solidFill>
                  <a:srgbClr val="002060"/>
                </a:solidFill>
              </a:rPr>
              <a:t> Initiative……… </a:t>
            </a:r>
            <a:endParaRPr lang="en-US" sz="4000" dirty="0">
              <a:solidFill>
                <a:srgbClr val="002060"/>
              </a:solidFill>
            </a:endParaRPr>
          </a:p>
        </p:txBody>
      </p:sp>
    </p:spTree>
    <p:extLst>
      <p:ext uri="{BB962C8B-B14F-4D97-AF65-F5344CB8AC3E}">
        <p14:creationId xmlns:p14="http://schemas.microsoft.com/office/powerpoint/2010/main" val="35583751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067" y="-1"/>
            <a:ext cx="11737868" cy="1146337"/>
          </a:xfrm>
        </p:spPr>
        <p:txBody>
          <a:bodyPr>
            <a:noAutofit/>
          </a:bodyPr>
          <a:lstStyle/>
          <a:p>
            <a:pPr algn="ctr"/>
            <a:r>
              <a:rPr lang="en-IN" sz="3800" b="1" dirty="0" smtClean="0">
                <a:solidFill>
                  <a:srgbClr val="002060"/>
                </a:solidFill>
                <a:cs typeface="Arial" pitchFamily="34" charset="0"/>
              </a:rPr>
              <a:t>Piloting State Led Alternate Strategy </a:t>
            </a:r>
            <a:br>
              <a:rPr lang="en-IN" sz="3800" b="1" dirty="0" smtClean="0">
                <a:solidFill>
                  <a:srgbClr val="002060"/>
                </a:solidFill>
                <a:cs typeface="Arial" pitchFamily="34" charset="0"/>
              </a:rPr>
            </a:br>
            <a:r>
              <a:rPr lang="en-IN" sz="3400" b="1" dirty="0" smtClean="0">
                <a:solidFill>
                  <a:srgbClr val="002060"/>
                </a:solidFill>
                <a:cs typeface="Arial" pitchFamily="34" charset="0"/>
              </a:rPr>
              <a:t>To </a:t>
            </a:r>
            <a:r>
              <a:rPr lang="en-IN" sz="3400" b="1" dirty="0">
                <a:solidFill>
                  <a:srgbClr val="002060"/>
                </a:solidFill>
                <a:cs typeface="Arial" pitchFamily="34" charset="0"/>
              </a:rPr>
              <a:t>Boost </a:t>
            </a:r>
            <a:r>
              <a:rPr lang="en-IN" sz="3400" b="1" dirty="0" smtClean="0">
                <a:solidFill>
                  <a:srgbClr val="002060"/>
                </a:solidFill>
                <a:cs typeface="Arial" pitchFamily="34" charset="0"/>
              </a:rPr>
              <a:t>CHO Output- virtual </a:t>
            </a:r>
            <a:r>
              <a:rPr lang="en-US" sz="3400" b="1" dirty="0" smtClean="0">
                <a:solidFill>
                  <a:srgbClr val="002060"/>
                </a:solidFill>
                <a:cs typeface="Arial" pitchFamily="34" charset="0"/>
              </a:rPr>
              <a:t>classroom </a:t>
            </a:r>
            <a:r>
              <a:rPr lang="en-US" sz="3400" b="1" dirty="0">
                <a:solidFill>
                  <a:srgbClr val="002060"/>
                </a:solidFill>
                <a:cs typeface="Arial" pitchFamily="34" charset="0"/>
              </a:rPr>
              <a:t>technology</a:t>
            </a:r>
            <a:r>
              <a:rPr lang="en-IN" sz="3400" b="1" dirty="0">
                <a:solidFill>
                  <a:srgbClr val="002060"/>
                </a:solidFill>
                <a:cs typeface="Arial" pitchFamily="34" charset="0"/>
              </a:rPr>
              <a:t> </a:t>
            </a:r>
          </a:p>
        </p:txBody>
      </p:sp>
      <p:pic>
        <p:nvPicPr>
          <p:cNvPr id="33" name="Picture 32"/>
          <p:cNvPicPr>
            <a:picLocks noChangeAspect="1"/>
          </p:cNvPicPr>
          <p:nvPr/>
        </p:nvPicPr>
        <p:blipFill>
          <a:blip r:embed="rId2"/>
          <a:stretch>
            <a:fillRect/>
          </a:stretch>
        </p:blipFill>
        <p:spPr>
          <a:xfrm>
            <a:off x="282067" y="1146337"/>
            <a:ext cx="9271778" cy="5553861"/>
          </a:xfrm>
          <a:prstGeom prst="rect">
            <a:avLst/>
          </a:prstGeom>
        </p:spPr>
      </p:pic>
      <p:sp>
        <p:nvSpPr>
          <p:cNvPr id="34" name="Content Placeholder 4"/>
          <p:cNvSpPr>
            <a:spLocks noGrp="1"/>
          </p:cNvSpPr>
          <p:nvPr>
            <p:ph idx="1"/>
          </p:nvPr>
        </p:nvSpPr>
        <p:spPr>
          <a:xfrm>
            <a:off x="9651816" y="2370999"/>
            <a:ext cx="2368120" cy="2509919"/>
          </a:xfrm>
        </p:spPr>
        <p:txBody>
          <a:bodyPr>
            <a:normAutofit fontScale="77500" lnSpcReduction="20000"/>
          </a:bodyPr>
          <a:lstStyle/>
          <a:p>
            <a:r>
              <a:rPr lang="en-IN" dirty="0" smtClean="0">
                <a:solidFill>
                  <a:schemeClr val="accent4">
                    <a:lumMod val="75000"/>
                  </a:schemeClr>
                </a:solidFill>
              </a:rPr>
              <a:t>Pilot to start with July-Dec 2019 batch</a:t>
            </a:r>
          </a:p>
          <a:p>
            <a:r>
              <a:rPr lang="en-IN" dirty="0" smtClean="0">
                <a:solidFill>
                  <a:schemeClr val="accent4">
                    <a:lumMod val="75000"/>
                  </a:schemeClr>
                </a:solidFill>
              </a:rPr>
              <a:t>Will initially add approx. 400 CHO annually</a:t>
            </a:r>
          </a:p>
          <a:p>
            <a:r>
              <a:rPr lang="en-IN" dirty="0" smtClean="0">
                <a:solidFill>
                  <a:schemeClr val="accent4">
                    <a:lumMod val="75000"/>
                  </a:schemeClr>
                </a:solidFill>
              </a:rPr>
              <a:t>Once successful, to be scaled up to 10 RHFWTCs.</a:t>
            </a:r>
            <a:endParaRPr lang="en-IN" dirty="0">
              <a:solidFill>
                <a:schemeClr val="accent4">
                  <a:lumMod val="75000"/>
                </a:schemeClr>
              </a:solidFill>
            </a:endParaRPr>
          </a:p>
        </p:txBody>
      </p:sp>
    </p:spTree>
    <p:extLst>
      <p:ext uri="{BB962C8B-B14F-4D97-AF65-F5344CB8AC3E}">
        <p14:creationId xmlns:p14="http://schemas.microsoft.com/office/powerpoint/2010/main" val="15410103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8206" y="160450"/>
            <a:ext cx="10978793" cy="606466"/>
          </a:xfrm>
        </p:spPr>
        <p:txBody>
          <a:bodyPr>
            <a:noAutofit/>
          </a:bodyPr>
          <a:lstStyle/>
          <a:p>
            <a:pPr algn="ctr"/>
            <a:r>
              <a:rPr lang="en-IN" b="1" dirty="0">
                <a:solidFill>
                  <a:srgbClr val="002060"/>
                </a:solidFill>
                <a:cs typeface="Arial" pitchFamily="34" charset="0"/>
              </a:rPr>
              <a:t>Branding of Program Study Centre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766" y="1133475"/>
            <a:ext cx="2686586" cy="562793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5459" y="1133475"/>
            <a:ext cx="2966427" cy="84987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4406" y="1983346"/>
            <a:ext cx="2966427" cy="4758811"/>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1886" y="1133475"/>
            <a:ext cx="3305577" cy="5618307"/>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5044" y="1123681"/>
            <a:ext cx="3256956" cy="5628101"/>
          </a:xfrm>
          <a:prstGeom prst="rect">
            <a:avLst/>
          </a:prstGeom>
        </p:spPr>
      </p:pic>
    </p:spTree>
    <p:extLst>
      <p:ext uri="{BB962C8B-B14F-4D97-AF65-F5344CB8AC3E}">
        <p14:creationId xmlns:p14="http://schemas.microsoft.com/office/powerpoint/2010/main" val="20180494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413" y="36287"/>
            <a:ext cx="11046542" cy="595093"/>
          </a:xfrm>
        </p:spPr>
        <p:txBody>
          <a:bodyPr>
            <a:noAutofit/>
          </a:bodyPr>
          <a:lstStyle/>
          <a:p>
            <a:pPr algn="ctr"/>
            <a:r>
              <a:rPr lang="en-IN" sz="4000" b="1" dirty="0">
                <a:solidFill>
                  <a:srgbClr val="002060"/>
                </a:solidFill>
                <a:cs typeface="Arial" pitchFamily="34" charset="0"/>
              </a:rPr>
              <a:t>Theory Sessions using LRPs and Skills demonstration</a:t>
            </a:r>
          </a:p>
        </p:txBody>
      </p:sp>
      <p:sp>
        <p:nvSpPr>
          <p:cNvPr id="5" name="Slide Number Placeholder 4"/>
          <p:cNvSpPr>
            <a:spLocks noGrp="1"/>
          </p:cNvSpPr>
          <p:nvPr>
            <p:ph type="sldNum" sz="quarter" idx="12"/>
          </p:nvPr>
        </p:nvSpPr>
        <p:spPr/>
        <p:txBody>
          <a:bodyPr/>
          <a:lstStyle/>
          <a:p>
            <a:pPr fontAlgn="base">
              <a:spcBef>
                <a:spcPct val="0"/>
              </a:spcBef>
              <a:spcAft>
                <a:spcPct val="0"/>
              </a:spcAft>
            </a:pPr>
            <a:fld id="{3176592A-DAA4-48C6-8DC1-34BEDBEAB492}" type="slidenum">
              <a:rPr lang="en-US" altLang="en-US" smtClean="0">
                <a:solidFill>
                  <a:srgbClr val="002A6C"/>
                </a:solidFill>
                <a:cs typeface="Arial" panose="020B0604020202020204" pitchFamily="34" charset="0"/>
              </a:rPr>
              <a:pPr fontAlgn="base">
                <a:spcBef>
                  <a:spcPct val="0"/>
                </a:spcBef>
                <a:spcAft>
                  <a:spcPct val="0"/>
                </a:spcAft>
              </a:pPr>
              <a:t>24</a:t>
            </a:fld>
            <a:endParaRPr lang="en-US" altLang="en-US">
              <a:solidFill>
                <a:srgbClr val="002A6C"/>
              </a:solidFill>
              <a:cs typeface="Arial" panose="020B0604020202020204" pitchFamily="34" charset="0"/>
            </a:endParaRPr>
          </a:p>
        </p:txBody>
      </p:sp>
      <p:grpSp>
        <p:nvGrpSpPr>
          <p:cNvPr id="3" name="Group 2"/>
          <p:cNvGrpSpPr/>
          <p:nvPr/>
        </p:nvGrpSpPr>
        <p:grpSpPr>
          <a:xfrm>
            <a:off x="1255211" y="649508"/>
            <a:ext cx="9911757" cy="6121993"/>
            <a:chOff x="1071086" y="661738"/>
            <a:chExt cx="9548804" cy="6121993"/>
          </a:xfrm>
        </p:grpSpPr>
        <p:pic>
          <p:nvPicPr>
            <p:cNvPr id="1026" name="Picture 2" descr="C:\Users\Jhpiego1\AppData\Local\Microsoft\Windows\Temporary Internet Files\Content.Outlook\WC2KU2D9\IMG-20180810-WA0037.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20520"/>
            <a:stretch/>
          </p:blipFill>
          <p:spPr bwMode="auto">
            <a:xfrm>
              <a:off x="5852870" y="3817433"/>
              <a:ext cx="4767020" cy="2667059"/>
            </a:xfrm>
            <a:prstGeom prst="rect">
              <a:avLst/>
            </a:prstGeom>
            <a:ln/>
            <a:extLst/>
          </p:spPr>
          <p:style>
            <a:lnRef idx="2">
              <a:schemeClr val="accent1"/>
            </a:lnRef>
            <a:fillRef idx="1">
              <a:schemeClr val="lt1"/>
            </a:fillRef>
            <a:effectRef idx="0">
              <a:schemeClr val="accent1"/>
            </a:effectRef>
            <a:fontRef idx="minor">
              <a:schemeClr val="dk1"/>
            </a:fontRef>
          </p:style>
        </p:pic>
        <p:pic>
          <p:nvPicPr>
            <p:cNvPr id="1027" name="Picture 3" descr="C:\Users\Jhpiego1\AppData\Local\Microsoft\Windows\Temporary Internet Files\Content.Outlook\WC2KU2D9\IMG-20180816-WA005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627" r="12397"/>
            <a:stretch/>
          </p:blipFill>
          <p:spPr bwMode="auto">
            <a:xfrm>
              <a:off x="1090137" y="661738"/>
              <a:ext cx="4721656" cy="2856420"/>
            </a:xfrm>
            <a:prstGeom prst="rect">
              <a:avLst/>
            </a:prstGeom>
            <a:ln/>
            <a:extLst/>
          </p:spPr>
          <p:style>
            <a:lnRef idx="2">
              <a:schemeClr val="accent1"/>
            </a:lnRef>
            <a:fillRef idx="1">
              <a:schemeClr val="lt1"/>
            </a:fillRef>
            <a:effectRef idx="0">
              <a:schemeClr val="accent1"/>
            </a:effectRef>
            <a:fontRef idx="minor">
              <a:schemeClr val="dk1"/>
            </a:fontRef>
          </p:style>
        </p:pic>
        <p:pic>
          <p:nvPicPr>
            <p:cNvPr id="1028" name="Picture 4" descr="C:\Users\Jhpiego1\AppData\Local\Microsoft\Windows\Temporary Internet Files\Content.Outlook\WC2KU2D9\IMG-20180818-WA004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11793" y="661738"/>
              <a:ext cx="4808097" cy="2856420"/>
            </a:xfrm>
            <a:prstGeom prst="rect">
              <a:avLst/>
            </a:prstGeom>
            <a:ln/>
            <a:extLst/>
          </p:spPr>
          <p:style>
            <a:lnRef idx="2">
              <a:schemeClr val="accent1"/>
            </a:lnRef>
            <a:fillRef idx="1">
              <a:schemeClr val="lt1"/>
            </a:fillRef>
            <a:effectRef idx="0">
              <a:schemeClr val="accent1"/>
            </a:effectRef>
            <a:fontRef idx="minor">
              <a:schemeClr val="dk1"/>
            </a:fontRef>
          </p:style>
        </p:pic>
        <p:pic>
          <p:nvPicPr>
            <p:cNvPr id="1029" name="Picture 5" descr="C:\Users\Jhpiego1\AppData\Local\Microsoft\Windows\Temporary Internet Files\Content.Outlook\WC2KU2D9\IMG-20180810-WA0036.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1769"/>
            <a:stretch/>
          </p:blipFill>
          <p:spPr bwMode="auto">
            <a:xfrm>
              <a:off x="1085849" y="3894884"/>
              <a:ext cx="4725943" cy="2577110"/>
            </a:xfrm>
            <a:prstGeom prst="rect">
              <a:avLst/>
            </a:prstGeom>
            <a:ln/>
            <a:extLst/>
          </p:spPr>
          <p:style>
            <a:lnRef idx="2">
              <a:schemeClr val="accent1"/>
            </a:lnRef>
            <a:fillRef idx="1">
              <a:schemeClr val="lt1"/>
            </a:fillRef>
            <a:effectRef idx="0">
              <a:schemeClr val="accent1"/>
            </a:effectRef>
            <a:fontRef idx="minor">
              <a:schemeClr val="dk1"/>
            </a:fontRef>
          </p:style>
        </p:pic>
        <p:sp>
          <p:nvSpPr>
            <p:cNvPr id="8" name="TextBox 7"/>
            <p:cNvSpPr txBox="1"/>
            <p:nvPr/>
          </p:nvSpPr>
          <p:spPr>
            <a:xfrm>
              <a:off x="1071086" y="3537244"/>
              <a:ext cx="4740707" cy="338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1600" b="1" dirty="0">
                  <a:solidFill>
                    <a:schemeClr val="tx1"/>
                  </a:solidFill>
                </a:rPr>
                <a:t>Theory session using Standard LRPs </a:t>
              </a:r>
            </a:p>
          </p:txBody>
        </p:sp>
        <p:sp>
          <p:nvSpPr>
            <p:cNvPr id="9" name="TextBox 8"/>
            <p:cNvSpPr txBox="1"/>
            <p:nvPr/>
          </p:nvSpPr>
          <p:spPr>
            <a:xfrm>
              <a:off x="5811794" y="3558751"/>
              <a:ext cx="4808096" cy="3231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1500" b="1" dirty="0">
                  <a:solidFill>
                    <a:schemeClr val="tx1"/>
                  </a:solidFill>
                </a:rPr>
                <a:t>Classroom teaching using AV aid at DWH Basti</a:t>
              </a:r>
            </a:p>
          </p:txBody>
        </p:sp>
        <p:sp>
          <p:nvSpPr>
            <p:cNvPr id="10" name="TextBox 9"/>
            <p:cNvSpPr txBox="1"/>
            <p:nvPr/>
          </p:nvSpPr>
          <p:spPr>
            <a:xfrm>
              <a:off x="1081331" y="6445177"/>
              <a:ext cx="9529519" cy="338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1600" b="1" dirty="0">
                  <a:solidFill>
                    <a:schemeClr val="tx1"/>
                  </a:solidFill>
                </a:rPr>
                <a:t>Skills demonstration at PSC Varanasi</a:t>
              </a:r>
            </a:p>
          </p:txBody>
        </p:sp>
      </p:grpSp>
    </p:spTree>
    <p:extLst>
      <p:ext uri="{BB962C8B-B14F-4D97-AF65-F5344CB8AC3E}">
        <p14:creationId xmlns:p14="http://schemas.microsoft.com/office/powerpoint/2010/main" val="31457101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Title 1"/>
          <p:cNvSpPr>
            <a:spLocks noGrp="1"/>
          </p:cNvSpPr>
          <p:nvPr>
            <p:ph type="title"/>
          </p:nvPr>
        </p:nvSpPr>
        <p:spPr>
          <a:xfrm>
            <a:off x="2927612" y="124814"/>
            <a:ext cx="6222474" cy="502275"/>
          </a:xfrm>
          <a:noFill/>
        </p:spPr>
        <p:txBody>
          <a:bodyPr>
            <a:noAutofit/>
          </a:bodyPr>
          <a:lstStyle/>
          <a:p>
            <a:pPr algn="ctr" eaLnBrk="1" hangingPunct="1"/>
            <a:r>
              <a:rPr lang="en-US" altLang="en-US" b="1" dirty="0">
                <a:solidFill>
                  <a:srgbClr val="002060"/>
                </a:solidFill>
                <a:cs typeface="Arial" pitchFamily="34" charset="0"/>
              </a:rPr>
              <a:t>Glimpses of PSC level ToTs</a:t>
            </a:r>
          </a:p>
        </p:txBody>
      </p:sp>
      <p:sp>
        <p:nvSpPr>
          <p:cNvPr id="2" name="Slide Number Placeholder 1"/>
          <p:cNvSpPr>
            <a:spLocks noGrp="1"/>
          </p:cNvSpPr>
          <p:nvPr>
            <p:ph type="sldNum" sz="quarter" idx="4294967295"/>
          </p:nvPr>
        </p:nvSpPr>
        <p:spPr>
          <a:xfrm>
            <a:off x="8534400" y="6356352"/>
            <a:ext cx="2133600" cy="365125"/>
          </a:xfrm>
        </p:spPr>
        <p:txBody>
          <a:bodyPr/>
          <a:lstStyle/>
          <a:p>
            <a:pPr fontAlgn="base">
              <a:spcBef>
                <a:spcPct val="0"/>
              </a:spcBef>
              <a:spcAft>
                <a:spcPct val="0"/>
              </a:spcAft>
            </a:pPr>
            <a:fld id="{3176592A-DAA4-48C6-8DC1-34BEDBEAB492}" type="slidenum">
              <a:rPr lang="en-US" altLang="en-US" smtClean="0">
                <a:solidFill>
                  <a:srgbClr val="002A6C"/>
                </a:solidFill>
                <a:cs typeface="Arial" panose="020B0604020202020204" pitchFamily="34" charset="0"/>
              </a:rPr>
              <a:pPr fontAlgn="base">
                <a:spcBef>
                  <a:spcPct val="0"/>
                </a:spcBef>
                <a:spcAft>
                  <a:spcPct val="0"/>
                </a:spcAft>
              </a:pPr>
              <a:t>25</a:t>
            </a:fld>
            <a:endParaRPr lang="en-US" altLang="en-US">
              <a:solidFill>
                <a:srgbClr val="002A6C"/>
              </a:solidFill>
              <a:cs typeface="Arial" panose="020B0604020202020204" pitchFamily="34" charset="0"/>
            </a:endParaRPr>
          </a:p>
        </p:txBody>
      </p:sp>
      <p:pic>
        <p:nvPicPr>
          <p:cNvPr id="1027" name="Picture 3" descr="C:\Users\Jhpiego1\AppData\Local\Microsoft\Windows\Temporary Internet Files\Content.Outlook\WC2KU2D9\IMG-20180716-WA0052.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816428" y="4097191"/>
            <a:ext cx="3318039" cy="2550229"/>
          </a:xfrm>
          <a:prstGeom prst="rect">
            <a:avLst/>
          </a:prstGeom>
          <a:ln/>
          <a:extLst/>
        </p:spPr>
        <p:style>
          <a:lnRef idx="2">
            <a:schemeClr val="accent1"/>
          </a:lnRef>
          <a:fillRef idx="1">
            <a:schemeClr val="lt1"/>
          </a:fillRef>
          <a:effectRef idx="0">
            <a:schemeClr val="accent1"/>
          </a:effectRef>
          <a:fontRef idx="minor">
            <a:schemeClr val="dk1"/>
          </a:fontRef>
        </p:style>
      </p:pic>
      <p:pic>
        <p:nvPicPr>
          <p:cNvPr id="1028" name="Picture 4" descr="C:\Users\Jhpiego1\AppData\Local\Microsoft\Windows\Temporary Internet Files\Content.Outlook\WC2KU2D9\IMG-20180825-WA0023.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5118" r="16399" b="11239"/>
          <a:stretch/>
        </p:blipFill>
        <p:spPr bwMode="auto">
          <a:xfrm>
            <a:off x="4245539" y="833108"/>
            <a:ext cx="3457542" cy="2881311"/>
          </a:xfrm>
          <a:prstGeom prst="rect">
            <a:avLst/>
          </a:prstGeom>
          <a:ln/>
          <a:extLst/>
        </p:spPr>
        <p:style>
          <a:lnRef idx="2">
            <a:schemeClr val="accent1"/>
          </a:lnRef>
          <a:fillRef idx="1">
            <a:schemeClr val="lt1"/>
          </a:fillRef>
          <a:effectRef idx="0">
            <a:schemeClr val="accent1"/>
          </a:effectRef>
          <a:fontRef idx="minor">
            <a:schemeClr val="dk1"/>
          </a:fontRef>
        </p:style>
      </p:pic>
      <p:pic>
        <p:nvPicPr>
          <p:cNvPr id="1029" name="Picture 5" descr="C:\Users\Jhpiego1\AppData\Local\Microsoft\Windows\Temporary Internet Files\Content.Outlook\WC2KU2D9\IMG-20180706-WA0022.jpg"/>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7681818" y="833108"/>
            <a:ext cx="3709321" cy="2881026"/>
          </a:xfrm>
          <a:prstGeom prst="rect">
            <a:avLst/>
          </a:prstGeom>
          <a:ln/>
          <a:extLst/>
        </p:spPr>
        <p:style>
          <a:lnRef idx="2">
            <a:schemeClr val="accent1"/>
          </a:lnRef>
          <a:fillRef idx="1">
            <a:schemeClr val="lt1"/>
          </a:fillRef>
          <a:effectRef idx="0">
            <a:schemeClr val="accent1"/>
          </a:effectRef>
          <a:fontRef idx="minor">
            <a:schemeClr val="dk1"/>
          </a:fontRef>
        </p:style>
      </p:pic>
      <p:sp>
        <p:nvSpPr>
          <p:cNvPr id="10" name="TextBox 9"/>
          <p:cNvSpPr txBox="1"/>
          <p:nvPr/>
        </p:nvSpPr>
        <p:spPr>
          <a:xfrm>
            <a:off x="4245539" y="3680202"/>
            <a:ext cx="3457543" cy="3077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1400" b="1" dirty="0">
                <a:solidFill>
                  <a:schemeClr val="tx1"/>
                </a:solidFill>
              </a:rPr>
              <a:t>DM Aligarh visited During ToT </a:t>
            </a:r>
          </a:p>
        </p:txBody>
      </p:sp>
      <p:sp>
        <p:nvSpPr>
          <p:cNvPr id="11" name="TextBox 10"/>
          <p:cNvSpPr txBox="1"/>
          <p:nvPr/>
        </p:nvSpPr>
        <p:spPr>
          <a:xfrm>
            <a:off x="7703081" y="3665942"/>
            <a:ext cx="3709321" cy="3077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1400" b="1" dirty="0">
                <a:solidFill>
                  <a:schemeClr val="tx1"/>
                </a:solidFill>
              </a:rPr>
              <a:t>Dr </a:t>
            </a:r>
            <a:r>
              <a:rPr lang="en-US" sz="1400" b="1" dirty="0" err="1">
                <a:solidFill>
                  <a:schemeClr val="tx1"/>
                </a:solidFill>
              </a:rPr>
              <a:t>Madhu</a:t>
            </a:r>
            <a:r>
              <a:rPr lang="en-US" sz="1400" b="1" dirty="0">
                <a:solidFill>
                  <a:schemeClr val="tx1"/>
                </a:solidFill>
              </a:rPr>
              <a:t> </a:t>
            </a:r>
            <a:r>
              <a:rPr lang="en-US" sz="1400" b="1" dirty="0" err="1">
                <a:solidFill>
                  <a:schemeClr val="tx1"/>
                </a:solidFill>
              </a:rPr>
              <a:t>sharma</a:t>
            </a:r>
            <a:r>
              <a:rPr lang="en-US" sz="1400" b="1" dirty="0">
                <a:solidFill>
                  <a:schemeClr val="tx1"/>
                </a:solidFill>
              </a:rPr>
              <a:t> GM Planning during </a:t>
            </a:r>
            <a:r>
              <a:rPr lang="en-US" sz="1400" b="1" dirty="0" err="1">
                <a:solidFill>
                  <a:schemeClr val="tx1"/>
                </a:solidFill>
              </a:rPr>
              <a:t>ToT</a:t>
            </a:r>
            <a:r>
              <a:rPr lang="en-US" sz="1400" b="1" dirty="0">
                <a:solidFill>
                  <a:schemeClr val="tx1"/>
                </a:solidFill>
              </a:rPr>
              <a:t> </a:t>
            </a:r>
          </a:p>
        </p:txBody>
      </p:sp>
      <p:pic>
        <p:nvPicPr>
          <p:cNvPr id="1030" name="Picture 6" descr="C:\Users\Jhpiego1\AppData\Local\Microsoft\Windows\Temporary Internet Files\Content.Outlook\WC2KU2D9\IMG-20180706-WA0020 (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6629" y="4097191"/>
            <a:ext cx="3449141" cy="2550229"/>
          </a:xfrm>
          <a:prstGeom prst="rect">
            <a:avLst/>
          </a:prstGeom>
          <a:ln/>
          <a:extLst/>
        </p:spPr>
        <p:style>
          <a:lnRef idx="2">
            <a:schemeClr val="accent1"/>
          </a:lnRef>
          <a:fillRef idx="1">
            <a:schemeClr val="lt1"/>
          </a:fillRef>
          <a:effectRef idx="0">
            <a:schemeClr val="accent1"/>
          </a:effectRef>
          <a:fontRef idx="minor">
            <a:schemeClr val="dk1"/>
          </a:fontRef>
        </p:style>
      </p:pic>
      <p:sp>
        <p:nvSpPr>
          <p:cNvPr id="4" name="Right Arrow 3"/>
          <p:cNvSpPr/>
          <p:nvPr/>
        </p:nvSpPr>
        <p:spPr>
          <a:xfrm flipH="1">
            <a:off x="9863550" y="4741352"/>
            <a:ext cx="1978950" cy="13447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Mr. Devesh Tripathi </a:t>
            </a:r>
            <a:r>
              <a:rPr lang="en-US" sz="1100" b="1" dirty="0" smtClean="0">
                <a:solidFill>
                  <a:schemeClr val="tx1"/>
                </a:solidFill>
              </a:rPr>
              <a:t> (SNO-N) briefing </a:t>
            </a:r>
            <a:r>
              <a:rPr lang="en-US" sz="1100" b="1" dirty="0">
                <a:solidFill>
                  <a:schemeClr val="tx1"/>
                </a:solidFill>
              </a:rPr>
              <a:t>guideline during ToT Varanasi</a:t>
            </a:r>
          </a:p>
        </p:txBody>
      </p:sp>
      <p:sp>
        <p:nvSpPr>
          <p:cNvPr id="14" name="Right Arrow 13"/>
          <p:cNvSpPr/>
          <p:nvPr/>
        </p:nvSpPr>
        <p:spPr>
          <a:xfrm flipH="1">
            <a:off x="4322248" y="4675031"/>
            <a:ext cx="1716601" cy="12363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MD </a:t>
            </a:r>
            <a:r>
              <a:rPr lang="en-US" sz="1100" b="1" dirty="0">
                <a:solidFill>
                  <a:schemeClr val="tx1"/>
                </a:solidFill>
              </a:rPr>
              <a:t>NHM at </a:t>
            </a:r>
            <a:r>
              <a:rPr lang="en-US" sz="1100" b="1" dirty="0" err="1">
                <a:solidFill>
                  <a:schemeClr val="tx1"/>
                </a:solidFill>
              </a:rPr>
              <a:t>ToT</a:t>
            </a:r>
            <a:r>
              <a:rPr lang="en-US" sz="1100" b="1" dirty="0">
                <a:solidFill>
                  <a:schemeClr val="tx1"/>
                </a:solidFill>
              </a:rPr>
              <a:t> KGMC</a:t>
            </a:r>
          </a:p>
        </p:txBody>
      </p:sp>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8028" y="833108"/>
            <a:ext cx="3931215" cy="2847094"/>
          </a:xfrm>
          <a:prstGeom prst="rect">
            <a:avLst/>
          </a:prstGeom>
        </p:spPr>
      </p:pic>
      <p:sp>
        <p:nvSpPr>
          <p:cNvPr id="15" name="TextBox 14"/>
          <p:cNvSpPr txBox="1"/>
          <p:nvPr/>
        </p:nvSpPr>
        <p:spPr>
          <a:xfrm>
            <a:off x="314325" y="3665146"/>
            <a:ext cx="3924917" cy="3077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1400" b="1" dirty="0" smtClean="0">
                <a:solidFill>
                  <a:schemeClr val="tx1"/>
                </a:solidFill>
              </a:rPr>
              <a:t>Discussion on Alternate Strategy with VC-KGMU</a:t>
            </a:r>
            <a:endParaRPr lang="en-US" sz="1400" b="1" dirty="0">
              <a:solidFill>
                <a:schemeClr val="tx1"/>
              </a:solidFill>
            </a:endParaRPr>
          </a:p>
        </p:txBody>
      </p:sp>
    </p:spTree>
    <p:extLst>
      <p:ext uri="{BB962C8B-B14F-4D97-AF65-F5344CB8AC3E}">
        <p14:creationId xmlns:p14="http://schemas.microsoft.com/office/powerpoint/2010/main" val="17378114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7750" y="95904"/>
            <a:ext cx="9959630" cy="515155"/>
          </a:xfrm>
        </p:spPr>
        <p:txBody>
          <a:bodyPr>
            <a:noAutofit/>
          </a:bodyPr>
          <a:lstStyle/>
          <a:p>
            <a:pPr algn="ctr"/>
            <a:r>
              <a:rPr lang="en-IN" b="1" dirty="0">
                <a:solidFill>
                  <a:srgbClr val="002060"/>
                </a:solidFill>
                <a:cs typeface="Arial" pitchFamily="34" charset="0"/>
              </a:rPr>
              <a:t>Theory and Practical Sessions at PSCs</a:t>
            </a:r>
          </a:p>
        </p:txBody>
      </p:sp>
      <p:sp>
        <p:nvSpPr>
          <p:cNvPr id="5" name="Slide Number Placeholder 4"/>
          <p:cNvSpPr>
            <a:spLocks noGrp="1"/>
          </p:cNvSpPr>
          <p:nvPr>
            <p:ph type="sldNum" sz="quarter" idx="12"/>
          </p:nvPr>
        </p:nvSpPr>
        <p:spPr/>
        <p:txBody>
          <a:bodyPr/>
          <a:lstStyle/>
          <a:p>
            <a:pPr fontAlgn="base">
              <a:spcBef>
                <a:spcPct val="0"/>
              </a:spcBef>
              <a:spcAft>
                <a:spcPct val="0"/>
              </a:spcAft>
            </a:pPr>
            <a:fld id="{3176592A-DAA4-48C6-8DC1-34BEDBEAB492}" type="slidenum">
              <a:rPr lang="en-US" altLang="en-US" smtClean="0">
                <a:solidFill>
                  <a:srgbClr val="002A6C"/>
                </a:solidFill>
                <a:cs typeface="Arial" panose="020B0604020202020204" pitchFamily="34" charset="0"/>
              </a:rPr>
              <a:pPr fontAlgn="base">
                <a:spcBef>
                  <a:spcPct val="0"/>
                </a:spcBef>
                <a:spcAft>
                  <a:spcPct val="0"/>
                </a:spcAft>
              </a:pPr>
              <a:t>26</a:t>
            </a:fld>
            <a:endParaRPr lang="en-US" altLang="en-US">
              <a:solidFill>
                <a:srgbClr val="002A6C"/>
              </a:solidFill>
              <a:cs typeface="Arial" panose="020B0604020202020204" pitchFamily="34" charset="0"/>
            </a:endParaRPr>
          </a:p>
        </p:txBody>
      </p:sp>
      <p:sp>
        <p:nvSpPr>
          <p:cNvPr id="7" name="TextBox 6"/>
          <p:cNvSpPr txBox="1"/>
          <p:nvPr/>
        </p:nvSpPr>
        <p:spPr>
          <a:xfrm>
            <a:off x="1047750" y="6375990"/>
            <a:ext cx="5124450" cy="338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1600" b="1" dirty="0">
                <a:solidFill>
                  <a:schemeClr val="tx1"/>
                </a:solidFill>
              </a:rPr>
              <a:t>Sexual Health Education Counseling class at </a:t>
            </a:r>
            <a:r>
              <a:rPr lang="en-US" sz="1600" b="1" dirty="0" smtClean="0">
                <a:solidFill>
                  <a:schemeClr val="tx1"/>
                </a:solidFill>
              </a:rPr>
              <a:t>DWH </a:t>
            </a:r>
            <a:r>
              <a:rPr lang="en-US" sz="1600" b="1" dirty="0" err="1">
                <a:solidFill>
                  <a:schemeClr val="tx1"/>
                </a:solidFill>
              </a:rPr>
              <a:t>Kheri</a:t>
            </a:r>
            <a:endParaRPr lang="en-US" sz="1600" b="1" dirty="0">
              <a:solidFill>
                <a:schemeClr val="tx1"/>
              </a:solidFill>
            </a:endParaRPr>
          </a:p>
        </p:txBody>
      </p:sp>
      <p:grpSp>
        <p:nvGrpSpPr>
          <p:cNvPr id="4" name="Group 3"/>
          <p:cNvGrpSpPr/>
          <p:nvPr/>
        </p:nvGrpSpPr>
        <p:grpSpPr>
          <a:xfrm>
            <a:off x="1028700" y="704849"/>
            <a:ext cx="10077450" cy="5671141"/>
            <a:chOff x="1028700" y="599245"/>
            <a:chExt cx="10077450" cy="5776746"/>
          </a:xfrm>
        </p:grpSpPr>
        <p:pic>
          <p:nvPicPr>
            <p:cNvPr id="2050" name="Picture 2" descr="C:\Users\Jhpiego1\AppData\Local\Microsoft\Windows\Temporary Internet Files\Content.Outlook\WC2KU2D9\IMG-20180824-WA0012.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047750" y="609600"/>
              <a:ext cx="5162550" cy="2427738"/>
            </a:xfrm>
            <a:prstGeom prst="rect">
              <a:avLst/>
            </a:prstGeom>
            <a:ln/>
            <a:extLst/>
          </p:spPr>
          <p:style>
            <a:lnRef idx="2">
              <a:schemeClr val="accent1"/>
            </a:lnRef>
            <a:fillRef idx="1">
              <a:schemeClr val="lt1"/>
            </a:fillRef>
            <a:effectRef idx="0">
              <a:schemeClr val="accent1"/>
            </a:effectRef>
            <a:fontRef idx="minor">
              <a:schemeClr val="dk1"/>
            </a:fontRef>
          </p:style>
        </p:pic>
        <p:pic>
          <p:nvPicPr>
            <p:cNvPr id="2051" name="Picture 3" descr="C:\Users\Jhpiego1\AppData\Local\Microsoft\Windows\Temporary Internet Files\Content.Outlook\WC2KU2D9\IMG-20180820-WA0064.jp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047750" y="3395248"/>
              <a:ext cx="5124450" cy="2980743"/>
            </a:xfrm>
            <a:prstGeom prst="rect">
              <a:avLst/>
            </a:prstGeom>
            <a:ln/>
            <a:extLst/>
          </p:spPr>
          <p:style>
            <a:lnRef idx="2">
              <a:schemeClr val="accent1"/>
            </a:lnRef>
            <a:fillRef idx="1">
              <a:schemeClr val="lt1"/>
            </a:fillRef>
            <a:effectRef idx="0">
              <a:schemeClr val="accent1"/>
            </a:effectRef>
            <a:fontRef idx="minor">
              <a:schemeClr val="dk1"/>
            </a:fontRef>
          </p:style>
        </p:pic>
        <p:sp>
          <p:nvSpPr>
            <p:cNvPr id="3" name="TextBox 2"/>
            <p:cNvSpPr txBox="1"/>
            <p:nvPr/>
          </p:nvSpPr>
          <p:spPr>
            <a:xfrm>
              <a:off x="1028700" y="3048000"/>
              <a:ext cx="5143500" cy="344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1600" b="1" dirty="0">
                  <a:solidFill>
                    <a:schemeClr val="tx1"/>
                  </a:solidFill>
                </a:rPr>
                <a:t>Classroom teaching at DWH Aligarh</a:t>
              </a:r>
            </a:p>
          </p:txBody>
        </p:sp>
        <p:pic>
          <p:nvPicPr>
            <p:cNvPr id="2052" name="Picture 4"/>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6210300" y="599245"/>
              <a:ext cx="4895849" cy="2440617"/>
            </a:xfrm>
            <a:prstGeom prst="rect">
              <a:avLst/>
            </a:prstGeom>
            <a:ln/>
            <a:extLst/>
          </p:spPr>
          <p:style>
            <a:lnRef idx="2">
              <a:schemeClr val="accent1"/>
            </a:lnRef>
            <a:fillRef idx="1">
              <a:schemeClr val="lt1"/>
            </a:fillRef>
            <a:effectRef idx="0">
              <a:schemeClr val="accent1"/>
            </a:effectRef>
            <a:fontRef idx="minor">
              <a:schemeClr val="dk1"/>
            </a:fontRef>
          </p:style>
        </p:pic>
        <p:sp>
          <p:nvSpPr>
            <p:cNvPr id="11" name="TextBox 10"/>
            <p:cNvSpPr txBox="1"/>
            <p:nvPr/>
          </p:nvSpPr>
          <p:spPr>
            <a:xfrm>
              <a:off x="6191250" y="3048000"/>
              <a:ext cx="4914900" cy="344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1600" b="1" dirty="0">
                  <a:solidFill>
                    <a:schemeClr val="tx1"/>
                  </a:solidFill>
                </a:rPr>
                <a:t>Clinical postings at DH Baharaich</a:t>
              </a:r>
            </a:p>
          </p:txBody>
        </p:sp>
        <p:pic>
          <p:nvPicPr>
            <p:cNvPr id="2053" name="Picture 5" descr="C:\Users\Jhpiego1\AppData\Local\Microsoft\Windows\Temporary Internet Files\Content.Outlook\WC2KU2D9\IMG-20180811-WA0077.jpg"/>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210300" y="3394692"/>
              <a:ext cx="4895850" cy="2978775"/>
            </a:xfrm>
            <a:prstGeom prst="rect">
              <a:avLst/>
            </a:prstGeom>
            <a:ln/>
            <a:extLst/>
          </p:spPr>
          <p:style>
            <a:lnRef idx="2">
              <a:schemeClr val="accent1"/>
            </a:lnRef>
            <a:fillRef idx="1">
              <a:schemeClr val="lt1"/>
            </a:fillRef>
            <a:effectRef idx="0">
              <a:schemeClr val="accent1"/>
            </a:effectRef>
            <a:fontRef idx="minor">
              <a:schemeClr val="dk1"/>
            </a:fontRef>
          </p:style>
        </p:pic>
      </p:grpSp>
      <p:sp>
        <p:nvSpPr>
          <p:cNvPr id="15" name="TextBox 14"/>
          <p:cNvSpPr txBox="1"/>
          <p:nvPr/>
        </p:nvSpPr>
        <p:spPr>
          <a:xfrm>
            <a:off x="6191249" y="6375991"/>
            <a:ext cx="4933949" cy="338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1600" b="1" dirty="0">
                <a:solidFill>
                  <a:schemeClr val="tx1"/>
                </a:solidFill>
              </a:rPr>
              <a:t>Basic Life Support class at RMLIMS Lucknow</a:t>
            </a:r>
          </a:p>
        </p:txBody>
      </p:sp>
    </p:spTree>
    <p:extLst>
      <p:ext uri="{BB962C8B-B14F-4D97-AF65-F5344CB8AC3E}">
        <p14:creationId xmlns:p14="http://schemas.microsoft.com/office/powerpoint/2010/main" val="28456954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0" y="4368800"/>
            <a:ext cx="4252414" cy="2489199"/>
          </a:xfrm>
        </p:spPr>
      </p:pic>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8259042" y="3886200"/>
            <a:ext cx="3901231" cy="2925923"/>
          </a:xfr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9031"/>
            <a:ext cx="4252414" cy="3189311"/>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59042" y="0"/>
            <a:ext cx="3901232" cy="2751365"/>
          </a:xfrm>
          <a:prstGeom prst="rect">
            <a:avLst/>
          </a:prstGeom>
        </p:spPr>
      </p:pic>
      <p:pic>
        <p:nvPicPr>
          <p:cNvPr id="12" name="Picture 11"/>
          <p:cNvPicPr>
            <a:picLocks noChangeAspect="1"/>
          </p:cNvPicPr>
          <p:nvPr/>
        </p:nvPicPr>
        <p:blipFill>
          <a:blip r:embed="rId6"/>
          <a:stretch>
            <a:fillRect/>
          </a:stretch>
        </p:blipFill>
        <p:spPr>
          <a:xfrm>
            <a:off x="4265187" y="941182"/>
            <a:ext cx="3981082" cy="5313806"/>
          </a:xfrm>
          <a:prstGeom prst="rect">
            <a:avLst/>
          </a:prstGeom>
        </p:spPr>
      </p:pic>
    </p:spTree>
    <p:extLst>
      <p:ext uri="{BB962C8B-B14F-4D97-AF65-F5344CB8AC3E}">
        <p14:creationId xmlns:p14="http://schemas.microsoft.com/office/powerpoint/2010/main" val="29091088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Challenges &amp; Way Ahead :</a:t>
            </a:r>
            <a:endParaRPr lang="en-IN" b="1" dirty="0"/>
          </a:p>
        </p:txBody>
      </p:sp>
      <p:sp>
        <p:nvSpPr>
          <p:cNvPr id="5" name="Content Placeholder 4"/>
          <p:cNvSpPr>
            <a:spLocks noGrp="1"/>
          </p:cNvSpPr>
          <p:nvPr>
            <p:ph idx="1"/>
          </p:nvPr>
        </p:nvSpPr>
        <p:spPr/>
        <p:txBody>
          <a:bodyPr/>
          <a:lstStyle/>
          <a:p>
            <a:r>
              <a:rPr lang="en-IN" dirty="0" smtClean="0"/>
              <a:t>Urban PHC HWC : Training and Implementation </a:t>
            </a:r>
          </a:p>
          <a:p>
            <a:r>
              <a:rPr lang="en-IN" dirty="0" smtClean="0"/>
              <a:t>PHC HWC : LT, Staff Nurse &amp; ANM </a:t>
            </a:r>
          </a:p>
          <a:p>
            <a:r>
              <a:rPr lang="en-IN" dirty="0" smtClean="0"/>
              <a:t>Cadre Management : Integration into the health system </a:t>
            </a:r>
          </a:p>
          <a:p>
            <a:r>
              <a:rPr lang="en-IN" dirty="0" smtClean="0"/>
              <a:t>MPW Male : Recruitment and expansion of the existing cadre </a:t>
            </a:r>
          </a:p>
          <a:p>
            <a:r>
              <a:rPr lang="en-IN" dirty="0" smtClean="0"/>
              <a:t>Diagnostics : Hub and Spoke model </a:t>
            </a:r>
          </a:p>
          <a:p>
            <a:r>
              <a:rPr lang="en-IN" dirty="0" smtClean="0"/>
              <a:t>Drugs : EDL revision and DVDMS portal usage </a:t>
            </a:r>
          </a:p>
          <a:p>
            <a:r>
              <a:rPr lang="en-IN" dirty="0" smtClean="0"/>
              <a:t>Training Capacity : New PSC and alternative measures </a:t>
            </a:r>
          </a:p>
          <a:p>
            <a:r>
              <a:rPr lang="en-IN" dirty="0" smtClean="0"/>
              <a:t>CHO : July Batch – HC Stay and its impact on </a:t>
            </a:r>
            <a:r>
              <a:rPr lang="en-IN" smtClean="0"/>
              <a:t>the planned HR</a:t>
            </a:r>
            <a:endParaRPr lang="en-IN" dirty="0"/>
          </a:p>
        </p:txBody>
      </p:sp>
    </p:spTree>
    <p:extLst>
      <p:ext uri="{BB962C8B-B14F-4D97-AF65-F5344CB8AC3E}">
        <p14:creationId xmlns:p14="http://schemas.microsoft.com/office/powerpoint/2010/main" val="23152593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2540378" y="5271241"/>
            <a:ext cx="7072497" cy="1586759"/>
          </a:xfrm>
        </p:spPr>
        <p:txBody>
          <a:bodyPr>
            <a:noAutofit/>
          </a:bodyPr>
          <a:lstStyle/>
          <a:p>
            <a:pPr algn="ctr">
              <a:defRPr/>
            </a:pPr>
            <a:r>
              <a:rPr lang="en-US" altLang="en-US" sz="8800" b="1" dirty="0" smtClean="0">
                <a:solidFill>
                  <a:srgbClr val="00B0F0"/>
                </a:solidFill>
              </a:rPr>
              <a:t>THANK  YOU….</a:t>
            </a:r>
            <a:endParaRPr lang="en-US" altLang="en-US" sz="8800" b="1" dirty="0">
              <a:solidFill>
                <a:srgbClr val="00B0F0"/>
              </a:solidFill>
            </a:endParaRPr>
          </a:p>
        </p:txBody>
      </p:sp>
    </p:spTree>
    <p:extLst>
      <p:ext uri="{BB962C8B-B14F-4D97-AF65-F5344CB8AC3E}">
        <p14:creationId xmlns:p14="http://schemas.microsoft.com/office/powerpoint/2010/main" val="20672365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SURGO">
      <a:dk1>
        <a:sysClr val="windowText" lastClr="000000"/>
      </a:dk1>
      <a:lt1>
        <a:sysClr val="window" lastClr="FFFFFF"/>
      </a:lt1>
      <a:dk2>
        <a:srgbClr val="3A3F4B"/>
      </a:dk2>
      <a:lt2>
        <a:srgbClr val="FF5252"/>
      </a:lt2>
      <a:accent1>
        <a:srgbClr val="FFCA28"/>
      </a:accent1>
      <a:accent2>
        <a:srgbClr val="31DABD"/>
      </a:accent2>
      <a:accent3>
        <a:srgbClr val="AA3A3B"/>
      </a:accent3>
      <a:accent4>
        <a:srgbClr val="007681"/>
      </a:accent4>
      <a:accent5>
        <a:srgbClr val="EBEBE6"/>
      </a:accent5>
      <a:accent6>
        <a:srgbClr val="83909D"/>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Jhpiego Theme">
  <a:themeElements>
    <a:clrScheme name="Jhpiego">
      <a:dk1>
        <a:sysClr val="windowText" lastClr="000000"/>
      </a:dk1>
      <a:lt1>
        <a:sysClr val="window" lastClr="FFFFFF"/>
      </a:lt1>
      <a:dk2>
        <a:srgbClr val="55565A"/>
      </a:dk2>
      <a:lt2>
        <a:srgbClr val="CBD5D4"/>
      </a:lt2>
      <a:accent1>
        <a:srgbClr val="00667D"/>
      </a:accent1>
      <a:accent2>
        <a:srgbClr val="26CAD3"/>
      </a:accent2>
      <a:accent3>
        <a:srgbClr val="6F9395"/>
      </a:accent3>
      <a:accent4>
        <a:srgbClr val="BE0065"/>
      </a:accent4>
      <a:accent5>
        <a:srgbClr val="0087CD"/>
      </a:accent5>
      <a:accent6>
        <a:srgbClr val="00AA88"/>
      </a:accent6>
      <a:hlink>
        <a:srgbClr val="00667D"/>
      </a:hlink>
      <a:folHlink>
        <a:srgbClr val="26CAD3"/>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hpiego Template-regular [Read-Only]" id="{ABB62AB3-CF28-4BEA-97BB-9C1ADE14E44B}" vid="{21E75196-A46F-42DE-9BD6-47EC8DA0DC11}"/>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arget-Template-PGo-16_9" id="{53D685A8-8FE5-4CBC-9B51-8FD830D403D9}" vid="{E6B1FC33-D634-48D9-99F7-C3C105BF920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25948</TotalTime>
  <Words>1308</Words>
  <Application>Microsoft Office PowerPoint</Application>
  <PresentationFormat>Widescreen</PresentationFormat>
  <Paragraphs>244</Paragraphs>
  <Slides>29</Slides>
  <Notes>9</Notes>
  <HiddenSlides>1</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29</vt:i4>
      </vt:variant>
    </vt:vector>
  </HeadingPairs>
  <TitlesOfParts>
    <vt:vector size="38" baseType="lpstr">
      <vt:lpstr>Arial</vt:lpstr>
      <vt:lpstr>Calibri</vt:lpstr>
      <vt:lpstr>Calibri Light</vt:lpstr>
      <vt:lpstr>Mangal</vt:lpstr>
      <vt:lpstr>Open Sans</vt:lpstr>
      <vt:lpstr>Wingdings</vt:lpstr>
      <vt:lpstr>Office Theme</vt:lpstr>
      <vt:lpstr>1_Jhpiego Theme</vt:lpstr>
      <vt:lpstr>1_Custom Design</vt:lpstr>
      <vt:lpstr>PowerPoint Presentation</vt:lpstr>
      <vt:lpstr>Uttar Pradesh at a Glance </vt:lpstr>
      <vt:lpstr>Current Status</vt:lpstr>
      <vt:lpstr>HWC Operationalization Plan</vt:lpstr>
      <vt:lpstr>Key Service’s Delivered by HWC (April to July 2019)</vt:lpstr>
      <vt:lpstr>Drugs &amp; Diagnostics </vt:lpstr>
      <vt:lpstr>Capacity Building of FLW’s and CHO </vt:lpstr>
      <vt:lpstr>Tele Medicine</vt:lpstr>
      <vt:lpstr>Tele Consultation</vt:lpstr>
      <vt:lpstr>PowerPoint Presentation</vt:lpstr>
      <vt:lpstr>Yoga at HWC</vt:lpstr>
      <vt:lpstr>PowerPoint Presentation</vt:lpstr>
      <vt:lpstr>PowerPoint Presentation</vt:lpstr>
      <vt:lpstr>Scale-up of CHO Training: Experiences of Uttar Pradesh </vt:lpstr>
      <vt:lpstr>The Task</vt:lpstr>
      <vt:lpstr>CCHN Training’s/ CHOs</vt:lpstr>
      <vt:lpstr>Geographical Spread and Achievements</vt:lpstr>
      <vt:lpstr>CHO Training - Conceptual Framework and Operational Strategy</vt:lpstr>
      <vt:lpstr>Strategies That Worked For Us..</vt:lpstr>
      <vt:lpstr>Measuring Success: Increased applicants and Term End Examination Results</vt:lpstr>
      <vt:lpstr>Alternate strategy to increase availability of CHOs for operationalization of Health &amp; Wellness Centres</vt:lpstr>
      <vt:lpstr>Piloting State Led Alternate Strategy  To Boost CHO Output- virtual classroom technology </vt:lpstr>
      <vt:lpstr>Branding of Program Study Centre</vt:lpstr>
      <vt:lpstr>Theory Sessions using LRPs and Skills demonstration</vt:lpstr>
      <vt:lpstr>Glimpses of PSC level ToTs</vt:lpstr>
      <vt:lpstr>Theory and Practical Sessions at PSCs</vt:lpstr>
      <vt:lpstr>PowerPoint Presentation</vt:lpstr>
      <vt:lpstr>Challenges &amp; Way Ahead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 mulhausen</dc:creator>
  <cp:lastModifiedBy>Ravikumar AV</cp:lastModifiedBy>
  <cp:revision>774</cp:revision>
  <cp:lastPrinted>2019-08-17T06:30:08Z</cp:lastPrinted>
  <dcterms:created xsi:type="dcterms:W3CDTF">2016-05-23T02:25:09Z</dcterms:created>
  <dcterms:modified xsi:type="dcterms:W3CDTF">2019-08-19T09:09:49Z</dcterms:modified>
</cp:coreProperties>
</file>