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6077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850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09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467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88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9514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7430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323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375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460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246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E5EDE-EE8B-4FF5-9E52-0199B295A542}" type="datetimeFigureOut">
              <a:rPr lang="en-IN" smtClean="0"/>
              <a:t>19-08-2019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517AF-2679-4A6F-BA7E-D35DA13BC1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691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Group 1- Sub Health Centre- HWC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36386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Human Resources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06936"/>
          </a:xfrm>
        </p:spPr>
        <p:txBody>
          <a:bodyPr>
            <a:normAutofit/>
          </a:bodyPr>
          <a:lstStyle/>
          <a:p>
            <a:r>
              <a:rPr lang="en-IN" dirty="0" smtClean="0"/>
              <a:t>Adequate HR- 1 MPW-F, 1 MPW-M and 1 CHO </a:t>
            </a:r>
          </a:p>
          <a:p>
            <a:r>
              <a:rPr lang="en-IN" dirty="0" smtClean="0"/>
              <a:t>Training- </a:t>
            </a:r>
          </a:p>
          <a:p>
            <a:pPr lvl="1"/>
            <a:r>
              <a:rPr lang="en-IN" dirty="0" smtClean="0"/>
              <a:t>All CHOs have attended six months Certificate Program in Community Health </a:t>
            </a:r>
          </a:p>
          <a:p>
            <a:pPr lvl="1"/>
            <a:r>
              <a:rPr lang="en-IN" dirty="0" smtClean="0"/>
              <a:t>NCD training of CHOs in UP, JH, GJ (few centres)</a:t>
            </a:r>
          </a:p>
          <a:p>
            <a:r>
              <a:rPr lang="en-IN" dirty="0" smtClean="0"/>
              <a:t>Multiskilling-</a:t>
            </a:r>
          </a:p>
          <a:p>
            <a:pPr lvl="1"/>
            <a:r>
              <a:rPr lang="en-IN" dirty="0" smtClean="0"/>
              <a:t>ASHAs, MPW-F trained in universal screening for NCDs</a:t>
            </a:r>
          </a:p>
          <a:p>
            <a:pPr lvl="1"/>
            <a:r>
              <a:rPr lang="en-IN" dirty="0" smtClean="0"/>
              <a:t>Not all CHOs trained in universal screening for NCDs at visited HWCs</a:t>
            </a:r>
          </a:p>
          <a:p>
            <a:r>
              <a:rPr lang="en-IN" dirty="0" smtClean="0"/>
              <a:t>ANM-CHO coordination: Mixed findings-</a:t>
            </a:r>
            <a:r>
              <a:rPr lang="en-IN" dirty="0"/>
              <a:t> </a:t>
            </a:r>
            <a:r>
              <a:rPr lang="en-IN" dirty="0" smtClean="0"/>
              <a:t>issue observed in few places</a:t>
            </a:r>
          </a:p>
          <a:p>
            <a:r>
              <a:rPr lang="en-IN" dirty="0" smtClean="0"/>
              <a:t>MPW-M- not involved in expanded service delivery 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1286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Medicines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EML displayed at SHCs in Gujarat, UP</a:t>
            </a:r>
          </a:p>
          <a:p>
            <a:r>
              <a:rPr lang="en-IN" dirty="0" smtClean="0"/>
              <a:t>EML for SHC available with PHC pharmacists, but not with CHOs at MH</a:t>
            </a:r>
          </a:p>
          <a:p>
            <a:r>
              <a:rPr lang="en-IN" dirty="0" smtClean="0"/>
              <a:t>Different dosages of medicines not available </a:t>
            </a:r>
          </a:p>
          <a:p>
            <a:r>
              <a:rPr lang="en-IN" dirty="0" smtClean="0"/>
              <a:t>DVDMS up to PHC at MH and up to CHC in UP, Bihar, Jharkhand </a:t>
            </a:r>
          </a:p>
          <a:p>
            <a:r>
              <a:rPr lang="en-IN" dirty="0" smtClean="0"/>
              <a:t>State specific E- </a:t>
            </a:r>
            <a:r>
              <a:rPr lang="en-IN" dirty="0" err="1" smtClean="0"/>
              <a:t>Arogya</a:t>
            </a:r>
            <a:r>
              <a:rPr lang="en-IN" dirty="0" smtClean="0"/>
              <a:t> application at UTs- indenting of medicines at SHC-HWC, (NCD and RCH data, HR recruitment)</a:t>
            </a:r>
          </a:p>
          <a:p>
            <a:r>
              <a:rPr lang="en-IN" dirty="0" smtClean="0"/>
              <a:t>Standard treatment protocols- </a:t>
            </a:r>
          </a:p>
          <a:p>
            <a:pPr lvl="1"/>
            <a:r>
              <a:rPr lang="en-IN" dirty="0" smtClean="0"/>
              <a:t>Clarity about protocols for initiation and continuation of treatment for Hypertension and Diabetes by CHOs observed </a:t>
            </a:r>
          </a:p>
          <a:p>
            <a:pPr lvl="1"/>
            <a:r>
              <a:rPr lang="en-IN" dirty="0" smtClean="0"/>
              <a:t>Standard protocols for antibiotics prescription not used at SHC-HWC- metronidazole being prescribed as first line treatment for diarrhoea by CHO at MH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201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Diagnostics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MH,UP- 5, JH, DNH, GJ- 7, Bihar- 1 (</a:t>
            </a:r>
            <a:r>
              <a:rPr lang="en-IN" dirty="0" err="1" smtClean="0"/>
              <a:t>Hb</a:t>
            </a:r>
            <a:r>
              <a:rPr lang="en-IN" dirty="0" smtClean="0"/>
              <a:t>) </a:t>
            </a:r>
          </a:p>
          <a:p>
            <a:r>
              <a:rPr lang="en-IN" dirty="0" smtClean="0"/>
              <a:t>Hub and spoke- at MH, planned to be expanded </a:t>
            </a:r>
            <a:r>
              <a:rPr lang="en-IN" dirty="0" err="1" smtClean="0"/>
              <a:t>upto</a:t>
            </a:r>
            <a:r>
              <a:rPr lang="en-IN" dirty="0" smtClean="0"/>
              <a:t> SHC</a:t>
            </a:r>
          </a:p>
          <a:p>
            <a:r>
              <a:rPr lang="en-IN" dirty="0" smtClean="0"/>
              <a:t>Consumable shortage- at SHCs in Maharashtra</a:t>
            </a:r>
          </a:p>
          <a:p>
            <a:r>
              <a:rPr lang="en-IN" dirty="0" smtClean="0"/>
              <a:t>Diagnostic list displayed at SHCs in GJ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5883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Universal Screening for NCDs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Population enumeration- Family folders being filled at Bihar, UP, MH</a:t>
            </a:r>
          </a:p>
          <a:p>
            <a:pPr lvl="1"/>
            <a:r>
              <a:rPr lang="en-IN" dirty="0" smtClean="0"/>
              <a:t>GJ- Family Health Survey (</a:t>
            </a:r>
            <a:r>
              <a:rPr lang="en-IN" dirty="0" err="1" smtClean="0"/>
              <a:t>ImTecho</a:t>
            </a:r>
            <a:r>
              <a:rPr lang="en-IN" dirty="0" smtClean="0"/>
              <a:t>) information being used </a:t>
            </a:r>
          </a:p>
          <a:p>
            <a:r>
              <a:rPr lang="en-IN" dirty="0" smtClean="0"/>
              <a:t>CBAC forms- being filed at all visited SHC-HWCs</a:t>
            </a:r>
          </a:p>
          <a:p>
            <a:r>
              <a:rPr lang="en-IN" dirty="0" smtClean="0"/>
              <a:t>Few ASHAs having smartphones at GJ </a:t>
            </a:r>
          </a:p>
          <a:p>
            <a:r>
              <a:rPr lang="en-IN" dirty="0" smtClean="0"/>
              <a:t>Use of CBAC forms- variation observed- prioritization for screening taking place at UP, GJ, MH</a:t>
            </a:r>
          </a:p>
          <a:p>
            <a:r>
              <a:rPr lang="en-IN" dirty="0" smtClean="0"/>
              <a:t>Fixed day NCD services- at GJ, MH</a:t>
            </a:r>
          </a:p>
          <a:p>
            <a:r>
              <a:rPr lang="en-IN" dirty="0" smtClean="0"/>
              <a:t> Cancer screening-</a:t>
            </a:r>
          </a:p>
          <a:p>
            <a:pPr lvl="1"/>
            <a:r>
              <a:rPr lang="en-IN" dirty="0" smtClean="0"/>
              <a:t>Symptom based examination for oral cancer, breast cancer at most places</a:t>
            </a:r>
          </a:p>
          <a:p>
            <a:pPr lvl="1"/>
            <a:r>
              <a:rPr lang="en-IN" dirty="0" smtClean="0"/>
              <a:t>Isolated SHCs- universal screening for oral and breast cancer</a:t>
            </a:r>
          </a:p>
        </p:txBody>
      </p:sp>
    </p:spTree>
    <p:extLst>
      <p:ext uri="{BB962C8B-B14F-4D97-AF65-F5344CB8AC3E}">
        <p14:creationId xmlns:p14="http://schemas.microsoft.com/office/powerpoint/2010/main" val="56732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HWC portal</a:t>
            </a:r>
          </a:p>
          <a:p>
            <a:r>
              <a:rPr lang="en-IN" dirty="0" smtClean="0"/>
              <a:t>Facility based ID- not available at MH</a:t>
            </a:r>
          </a:p>
          <a:p>
            <a:r>
              <a:rPr lang="en-IN" dirty="0" smtClean="0"/>
              <a:t>GJ- daily reporting using smartphones </a:t>
            </a:r>
          </a:p>
          <a:p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CPHC-IT application</a:t>
            </a:r>
          </a:p>
          <a:p>
            <a:r>
              <a:rPr lang="en-IN" dirty="0" smtClean="0"/>
              <a:t>UP- issues with application- slow uploading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9169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Infrastructure and Branding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IN" dirty="0"/>
          </a:p>
          <a:p>
            <a:r>
              <a:rPr lang="en-IN" dirty="0" smtClean="0"/>
              <a:t>Storage for medicine- issues with unavailability of space and good storage practices</a:t>
            </a:r>
          </a:p>
          <a:p>
            <a:r>
              <a:rPr lang="en-IN" dirty="0" smtClean="0"/>
              <a:t>UTs- 7 rooms at SHC-HWC</a:t>
            </a:r>
          </a:p>
          <a:p>
            <a:r>
              <a:rPr lang="en-IN" dirty="0" smtClean="0"/>
              <a:t>Deficiency of space for wellness- UP, MH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 smtClean="0"/>
              <a:t>Branding</a:t>
            </a:r>
          </a:p>
          <a:p>
            <a:r>
              <a:rPr lang="en-IN" dirty="0" smtClean="0"/>
              <a:t>MH, UP- underway</a:t>
            </a:r>
          </a:p>
          <a:p>
            <a:r>
              <a:rPr lang="en-IN" dirty="0" smtClean="0"/>
              <a:t>UTs, GJ- present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489527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Wellness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Bihar- </a:t>
            </a:r>
            <a:r>
              <a:rPr lang="en-IN" dirty="0" err="1" smtClean="0"/>
              <a:t>Sarva</a:t>
            </a:r>
            <a:r>
              <a:rPr lang="en-IN" dirty="0" smtClean="0"/>
              <a:t> </a:t>
            </a:r>
            <a:r>
              <a:rPr lang="en-IN" dirty="0" err="1" smtClean="0"/>
              <a:t>Shiksha</a:t>
            </a:r>
            <a:r>
              <a:rPr lang="en-IN" dirty="0" smtClean="0"/>
              <a:t> </a:t>
            </a:r>
            <a:r>
              <a:rPr lang="en-IN" dirty="0" err="1" smtClean="0"/>
              <a:t>Abhiyan</a:t>
            </a:r>
            <a:r>
              <a:rPr lang="en-IN" dirty="0" smtClean="0"/>
              <a:t>- Instructors planned to be used for Yoga</a:t>
            </a:r>
          </a:p>
          <a:p>
            <a:r>
              <a:rPr lang="en-IN" dirty="0" smtClean="0"/>
              <a:t>UP- Yoga instructor not available</a:t>
            </a:r>
          </a:p>
          <a:p>
            <a:r>
              <a:rPr lang="en-IN" dirty="0" smtClean="0"/>
              <a:t>GJ- CHOs and SHC-HR trained and conducting daily Yoga sessions</a:t>
            </a:r>
          </a:p>
          <a:p>
            <a:r>
              <a:rPr lang="en-IN" dirty="0" smtClean="0"/>
              <a:t>MH- Yoga sessions weekly by CHOs</a:t>
            </a:r>
          </a:p>
          <a:p>
            <a:r>
              <a:rPr lang="en-IN" dirty="0" smtClean="0"/>
              <a:t>GJ- Kitchen gardens, medicinal plants</a:t>
            </a:r>
          </a:p>
        </p:txBody>
      </p:sp>
    </p:spTree>
    <p:extLst>
      <p:ext uri="{BB962C8B-B14F-4D97-AF65-F5344CB8AC3E}">
        <p14:creationId xmlns:p14="http://schemas.microsoft.com/office/powerpoint/2010/main" val="974121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RCH activities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UP- labour room at SHC- a good practice </a:t>
            </a:r>
          </a:p>
          <a:p>
            <a:r>
              <a:rPr lang="en-IN" dirty="0" smtClean="0"/>
              <a:t>ANC, RI- regular at all visited SHCs</a:t>
            </a:r>
          </a:p>
          <a:p>
            <a:r>
              <a:rPr lang="en-IN" dirty="0" smtClean="0"/>
              <a:t>Adolescent health- to be strengthened </a:t>
            </a:r>
          </a:p>
          <a:p>
            <a:r>
              <a:rPr lang="en-IN" dirty="0" smtClean="0"/>
              <a:t>PMSMA- observed at all </a:t>
            </a:r>
          </a:p>
          <a:p>
            <a:pPr lvl="1"/>
            <a:r>
              <a:rPr lang="en-IN" dirty="0" smtClean="0"/>
              <a:t>MH- Twice in a month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4942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Best Practices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IN" dirty="0" smtClean="0"/>
              <a:t>ECHO at Maharashtra and Gujarat for CHOs</a:t>
            </a:r>
          </a:p>
          <a:p>
            <a:r>
              <a:rPr lang="en-IN" dirty="0" err="1" smtClean="0"/>
              <a:t>Arogya</a:t>
            </a:r>
            <a:r>
              <a:rPr lang="en-IN" dirty="0" smtClean="0"/>
              <a:t> </a:t>
            </a:r>
            <a:r>
              <a:rPr lang="en-IN" dirty="0" err="1" smtClean="0"/>
              <a:t>Samanvay</a:t>
            </a:r>
            <a:r>
              <a:rPr lang="en-IN" dirty="0" smtClean="0"/>
              <a:t> training for CHOs- Yoga and </a:t>
            </a:r>
            <a:r>
              <a:rPr lang="en-IN" dirty="0" err="1" smtClean="0"/>
              <a:t>Ayurvedic</a:t>
            </a:r>
            <a:r>
              <a:rPr lang="en-IN" dirty="0" smtClean="0"/>
              <a:t>, Naturopathy practices (21 days) at 9 Ayurveda Colleges </a:t>
            </a:r>
          </a:p>
          <a:p>
            <a:r>
              <a:rPr lang="en-IN" dirty="0" smtClean="0"/>
              <a:t> Jharkhand- NCD kit for fixed day outreach visits </a:t>
            </a:r>
          </a:p>
          <a:p>
            <a:r>
              <a:rPr lang="en-IN" dirty="0" smtClean="0"/>
              <a:t>Gujarat- follow up and referral registers for NCD being maintained </a:t>
            </a:r>
          </a:p>
          <a:p>
            <a:r>
              <a:rPr lang="en-IN" dirty="0" smtClean="0"/>
              <a:t>PSC at UP-</a:t>
            </a:r>
          </a:p>
          <a:p>
            <a:r>
              <a:rPr lang="en-IN" dirty="0" smtClean="0"/>
              <a:t>CHO dashboard in GJ-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2249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506</Words>
  <Application>Microsoft Office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Group 1- Sub Health Centre- HWC</vt:lpstr>
      <vt:lpstr>Human Resources</vt:lpstr>
      <vt:lpstr>Medicines</vt:lpstr>
      <vt:lpstr>Diagnostics </vt:lpstr>
      <vt:lpstr>Universal Screening for NCDs</vt:lpstr>
      <vt:lpstr>IT</vt:lpstr>
      <vt:lpstr>Infrastructure and Branding </vt:lpstr>
      <vt:lpstr>Wellness</vt:lpstr>
      <vt:lpstr>RCH activities </vt:lpstr>
      <vt:lpstr>Best Practices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harsha25.hsj@gmail.com</dc:creator>
  <cp:lastModifiedBy>Admin1</cp:lastModifiedBy>
  <cp:revision>71</cp:revision>
  <dcterms:created xsi:type="dcterms:W3CDTF">2019-08-19T04:59:33Z</dcterms:created>
  <dcterms:modified xsi:type="dcterms:W3CDTF">2019-08-19T06:30:32Z</dcterms:modified>
</cp:coreProperties>
</file>