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0" r:id="rId12"/>
    <p:sldId id="266" r:id="rId13"/>
    <p:sldId id="272" r:id="rId14"/>
    <p:sldId id="285" r:id="rId15"/>
    <p:sldId id="284" r:id="rId16"/>
    <p:sldId id="273" r:id="rId17"/>
    <p:sldId id="274" r:id="rId18"/>
    <p:sldId id="275" r:id="rId19"/>
    <p:sldId id="276" r:id="rId20"/>
    <p:sldId id="281" r:id="rId21"/>
    <p:sldId id="287" r:id="rId22"/>
    <p:sldId id="283" r:id="rId23"/>
    <p:sldId id="277" r:id="rId24"/>
    <p:sldId id="286" r:id="rId25"/>
    <p:sldId id="280" r:id="rId26"/>
    <p:sldId id="27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24" autoAdjust="0"/>
  </p:normalViewPr>
  <p:slideViewPr>
    <p:cSldViewPr snapToGrid="0">
      <p:cViewPr varScale="1">
        <p:scale>
          <a:sx n="66" d="100"/>
          <a:sy n="66" d="100"/>
        </p:scale>
        <p:origin x="804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824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lang="en-US"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DISTRICT WISE </a:t>
            </a:r>
            <a:r>
              <a:rPr lang="en-US" dirty="0">
                <a:latin typeface="Calibri" pitchFamily="34" charset="0"/>
                <a:cs typeface="Calibri" pitchFamily="34" charset="0"/>
              </a:rPr>
              <a:t>HWC PLANING : BIHAR</a:t>
            </a:r>
          </a:p>
        </c:rich>
      </c:tx>
      <c:layout>
        <c:manualLayout>
          <c:xMode val="edge"/>
          <c:yMode val="edge"/>
          <c:x val="0.2824527524814005"/>
          <c:y val="7.092198581560287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8449255756726593E-2"/>
          <c:y val="0.10668695183544213"/>
          <c:w val="0.94332506748101164"/>
          <c:h val="0.48870653433614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Target 2019-20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solidFill>
                <a:srgbClr val="FFFF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Sheet1!$A$2:$A$40</c:f>
              <c:strCache>
                <c:ptCount val="38"/>
                <c:pt idx="0">
                  <c:v>Araria</c:v>
                </c:pt>
                <c:pt idx="1">
                  <c:v>Arwal</c:v>
                </c:pt>
                <c:pt idx="2">
                  <c:v>Aurangabad</c:v>
                </c:pt>
                <c:pt idx="3">
                  <c:v>Banka </c:v>
                </c:pt>
                <c:pt idx="4">
                  <c:v>Begusarai</c:v>
                </c:pt>
                <c:pt idx="5">
                  <c:v>Bhagalpur</c:v>
                </c:pt>
                <c:pt idx="6">
                  <c:v>Bhojpur</c:v>
                </c:pt>
                <c:pt idx="7">
                  <c:v>Buxar</c:v>
                </c:pt>
                <c:pt idx="8">
                  <c:v>Darbhanga</c:v>
                </c:pt>
                <c:pt idx="9">
                  <c:v>Gaya</c:v>
                </c:pt>
                <c:pt idx="10">
                  <c:v>Gopalganj</c:v>
                </c:pt>
                <c:pt idx="11">
                  <c:v>Jamui</c:v>
                </c:pt>
                <c:pt idx="12">
                  <c:v>Jehanabad</c:v>
                </c:pt>
                <c:pt idx="13">
                  <c:v>Kaimur</c:v>
                </c:pt>
                <c:pt idx="14">
                  <c:v>Katihar</c:v>
                </c:pt>
                <c:pt idx="15">
                  <c:v>Khagaria</c:v>
                </c:pt>
                <c:pt idx="16">
                  <c:v>Kishanganj</c:v>
                </c:pt>
                <c:pt idx="17">
                  <c:v>Lakhisarai</c:v>
                </c:pt>
                <c:pt idx="18">
                  <c:v>Madhepura</c:v>
                </c:pt>
                <c:pt idx="19">
                  <c:v>Madhubani</c:v>
                </c:pt>
                <c:pt idx="20">
                  <c:v>Munger</c:v>
                </c:pt>
                <c:pt idx="21">
                  <c:v>Muzaffarpur</c:v>
                </c:pt>
                <c:pt idx="22">
                  <c:v>Nalanda</c:v>
                </c:pt>
                <c:pt idx="23">
                  <c:v>Nawada</c:v>
                </c:pt>
                <c:pt idx="24">
                  <c:v>Paschim Champaran</c:v>
                </c:pt>
                <c:pt idx="25">
                  <c:v>Patna</c:v>
                </c:pt>
                <c:pt idx="26">
                  <c:v>Purba Champaran</c:v>
                </c:pt>
                <c:pt idx="27">
                  <c:v>Purnia</c:v>
                </c:pt>
                <c:pt idx="28">
                  <c:v>Rohtas</c:v>
                </c:pt>
                <c:pt idx="29">
                  <c:v>Saharsa</c:v>
                </c:pt>
                <c:pt idx="30">
                  <c:v>Samastipur</c:v>
                </c:pt>
                <c:pt idx="31">
                  <c:v>Saran</c:v>
                </c:pt>
                <c:pt idx="32">
                  <c:v>Sheikhpura</c:v>
                </c:pt>
                <c:pt idx="33">
                  <c:v>Sheohar</c:v>
                </c:pt>
                <c:pt idx="34">
                  <c:v>Sitamarhi</c:v>
                </c:pt>
                <c:pt idx="35">
                  <c:v>Siwan</c:v>
                </c:pt>
                <c:pt idx="36">
                  <c:v>Supaul</c:v>
                </c:pt>
                <c:pt idx="37">
                  <c:v>Vaishali</c:v>
                </c:pt>
              </c:strCache>
            </c:strRef>
          </c:cat>
          <c:val>
            <c:numRef>
              <c:f>Sheet1!$B$2:$B$40</c:f>
              <c:numCache>
                <c:formatCode>0</c:formatCode>
                <c:ptCount val="39"/>
                <c:pt idx="0">
                  <c:v>47.972000000000001</c:v>
                </c:pt>
                <c:pt idx="1">
                  <c:v>31.29</c:v>
                </c:pt>
                <c:pt idx="2">
                  <c:v>74.763999999999996</c:v>
                </c:pt>
                <c:pt idx="3">
                  <c:v>50.642000000000003</c:v>
                </c:pt>
                <c:pt idx="4">
                  <c:v>47.008000000000003</c:v>
                </c:pt>
                <c:pt idx="5">
                  <c:v>78.364000000000004</c:v>
                </c:pt>
                <c:pt idx="6">
                  <c:v>56.668000000000013</c:v>
                </c:pt>
                <c:pt idx="7">
                  <c:v>37.56</c:v>
                </c:pt>
                <c:pt idx="8">
                  <c:v>60.226000000000013</c:v>
                </c:pt>
                <c:pt idx="9">
                  <c:v>88.887999999999991</c:v>
                </c:pt>
                <c:pt idx="10">
                  <c:v>38.616</c:v>
                </c:pt>
                <c:pt idx="11">
                  <c:v>41.018000000000001</c:v>
                </c:pt>
                <c:pt idx="12">
                  <c:v>42.732000000000014</c:v>
                </c:pt>
                <c:pt idx="13">
                  <c:v>38.352000000000004</c:v>
                </c:pt>
                <c:pt idx="14">
                  <c:v>74</c:v>
                </c:pt>
                <c:pt idx="15">
                  <c:v>39.012</c:v>
                </c:pt>
                <c:pt idx="16">
                  <c:v>21.295999999999992</c:v>
                </c:pt>
                <c:pt idx="17">
                  <c:v>18.731999999999999</c:v>
                </c:pt>
                <c:pt idx="18">
                  <c:v>52.688000000000002</c:v>
                </c:pt>
                <c:pt idx="19">
                  <c:v>87.816000000000003</c:v>
                </c:pt>
                <c:pt idx="20">
                  <c:v>35.164000000000001</c:v>
                </c:pt>
                <c:pt idx="21">
                  <c:v>131.80200000000005</c:v>
                </c:pt>
                <c:pt idx="22">
                  <c:v>72.958000000000013</c:v>
                </c:pt>
                <c:pt idx="23">
                  <c:v>52</c:v>
                </c:pt>
                <c:pt idx="24">
                  <c:v>86.111999999999995</c:v>
                </c:pt>
                <c:pt idx="25">
                  <c:v>110.24600000000002</c:v>
                </c:pt>
                <c:pt idx="26">
                  <c:v>117.07</c:v>
                </c:pt>
                <c:pt idx="27">
                  <c:v>60.592000000000013</c:v>
                </c:pt>
                <c:pt idx="28">
                  <c:v>60.17</c:v>
                </c:pt>
                <c:pt idx="29">
                  <c:v>38.286000000000001</c:v>
                </c:pt>
                <c:pt idx="30">
                  <c:v>93.496000000000024</c:v>
                </c:pt>
                <c:pt idx="31">
                  <c:v>84.125999999999976</c:v>
                </c:pt>
                <c:pt idx="32">
                  <c:v>25.478000000000002</c:v>
                </c:pt>
                <c:pt idx="33">
                  <c:v>18.006</c:v>
                </c:pt>
                <c:pt idx="34">
                  <c:v>53.728000000000016</c:v>
                </c:pt>
                <c:pt idx="35">
                  <c:v>90.683999999999983</c:v>
                </c:pt>
                <c:pt idx="36">
                  <c:v>32.748000000000012</c:v>
                </c:pt>
                <c:pt idx="37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32-4386-BBAA-C82E921B58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Sheet1!$A$2:$A$40</c:f>
              <c:strCache>
                <c:ptCount val="38"/>
                <c:pt idx="0">
                  <c:v>Araria</c:v>
                </c:pt>
                <c:pt idx="1">
                  <c:v>Arwal</c:v>
                </c:pt>
                <c:pt idx="2">
                  <c:v>Aurangabad</c:v>
                </c:pt>
                <c:pt idx="3">
                  <c:v>Banka </c:v>
                </c:pt>
                <c:pt idx="4">
                  <c:v>Begusarai</c:v>
                </c:pt>
                <c:pt idx="5">
                  <c:v>Bhagalpur</c:v>
                </c:pt>
                <c:pt idx="6">
                  <c:v>Bhojpur</c:v>
                </c:pt>
                <c:pt idx="7">
                  <c:v>Buxar</c:v>
                </c:pt>
                <c:pt idx="8">
                  <c:v>Darbhanga</c:v>
                </c:pt>
                <c:pt idx="9">
                  <c:v>Gaya</c:v>
                </c:pt>
                <c:pt idx="10">
                  <c:v>Gopalganj</c:v>
                </c:pt>
                <c:pt idx="11">
                  <c:v>Jamui</c:v>
                </c:pt>
                <c:pt idx="12">
                  <c:v>Jehanabad</c:v>
                </c:pt>
                <c:pt idx="13">
                  <c:v>Kaimur</c:v>
                </c:pt>
                <c:pt idx="14">
                  <c:v>Katihar</c:v>
                </c:pt>
                <c:pt idx="15">
                  <c:v>Khagaria</c:v>
                </c:pt>
                <c:pt idx="16">
                  <c:v>Kishanganj</c:v>
                </c:pt>
                <c:pt idx="17">
                  <c:v>Lakhisarai</c:v>
                </c:pt>
                <c:pt idx="18">
                  <c:v>Madhepura</c:v>
                </c:pt>
                <c:pt idx="19">
                  <c:v>Madhubani</c:v>
                </c:pt>
                <c:pt idx="20">
                  <c:v>Munger</c:v>
                </c:pt>
                <c:pt idx="21">
                  <c:v>Muzaffarpur</c:v>
                </c:pt>
                <c:pt idx="22">
                  <c:v>Nalanda</c:v>
                </c:pt>
                <c:pt idx="23">
                  <c:v>Nawada</c:v>
                </c:pt>
                <c:pt idx="24">
                  <c:v>Paschim Champaran</c:v>
                </c:pt>
                <c:pt idx="25">
                  <c:v>Patna</c:v>
                </c:pt>
                <c:pt idx="26">
                  <c:v>Purba Champaran</c:v>
                </c:pt>
                <c:pt idx="27">
                  <c:v>Purnia</c:v>
                </c:pt>
                <c:pt idx="28">
                  <c:v>Rohtas</c:v>
                </c:pt>
                <c:pt idx="29">
                  <c:v>Saharsa</c:v>
                </c:pt>
                <c:pt idx="30">
                  <c:v>Samastipur</c:v>
                </c:pt>
                <c:pt idx="31">
                  <c:v>Saran</c:v>
                </c:pt>
                <c:pt idx="32">
                  <c:v>Sheikhpura</c:v>
                </c:pt>
                <c:pt idx="33">
                  <c:v>Sheohar</c:v>
                </c:pt>
                <c:pt idx="34">
                  <c:v>Sitamarhi</c:v>
                </c:pt>
                <c:pt idx="35">
                  <c:v>Siwan</c:v>
                </c:pt>
                <c:pt idx="36">
                  <c:v>Supaul</c:v>
                </c:pt>
                <c:pt idx="37">
                  <c:v>Vaishali</c:v>
                </c:pt>
              </c:strCache>
            </c:strRef>
          </c:cat>
          <c:val>
            <c:numRef>
              <c:f>Sheet1!$C$2:$C$40</c:f>
              <c:numCache>
                <c:formatCode>General</c:formatCode>
                <c:ptCount val="39"/>
              </c:numCache>
            </c:numRef>
          </c:val>
          <c:extLst>
            <c:ext xmlns:c16="http://schemas.microsoft.com/office/drawing/2014/chart" uri="{C3380CC4-5D6E-409C-BE32-E72D297353CC}">
              <c16:uniqueId val="{00000001-1E32-4386-BBAA-C82E921B58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Sheet1!$A$2:$A$40</c:f>
              <c:strCache>
                <c:ptCount val="38"/>
                <c:pt idx="0">
                  <c:v>Araria</c:v>
                </c:pt>
                <c:pt idx="1">
                  <c:v>Arwal</c:v>
                </c:pt>
                <c:pt idx="2">
                  <c:v>Aurangabad</c:v>
                </c:pt>
                <c:pt idx="3">
                  <c:v>Banka </c:v>
                </c:pt>
                <c:pt idx="4">
                  <c:v>Begusarai</c:v>
                </c:pt>
                <c:pt idx="5">
                  <c:v>Bhagalpur</c:v>
                </c:pt>
                <c:pt idx="6">
                  <c:v>Bhojpur</c:v>
                </c:pt>
                <c:pt idx="7">
                  <c:v>Buxar</c:v>
                </c:pt>
                <c:pt idx="8">
                  <c:v>Darbhanga</c:v>
                </c:pt>
                <c:pt idx="9">
                  <c:v>Gaya</c:v>
                </c:pt>
                <c:pt idx="10">
                  <c:v>Gopalganj</c:v>
                </c:pt>
                <c:pt idx="11">
                  <c:v>Jamui</c:v>
                </c:pt>
                <c:pt idx="12">
                  <c:v>Jehanabad</c:v>
                </c:pt>
                <c:pt idx="13">
                  <c:v>Kaimur</c:v>
                </c:pt>
                <c:pt idx="14">
                  <c:v>Katihar</c:v>
                </c:pt>
                <c:pt idx="15">
                  <c:v>Khagaria</c:v>
                </c:pt>
                <c:pt idx="16">
                  <c:v>Kishanganj</c:v>
                </c:pt>
                <c:pt idx="17">
                  <c:v>Lakhisarai</c:v>
                </c:pt>
                <c:pt idx="18">
                  <c:v>Madhepura</c:v>
                </c:pt>
                <c:pt idx="19">
                  <c:v>Madhubani</c:v>
                </c:pt>
                <c:pt idx="20">
                  <c:v>Munger</c:v>
                </c:pt>
                <c:pt idx="21">
                  <c:v>Muzaffarpur</c:v>
                </c:pt>
                <c:pt idx="22">
                  <c:v>Nalanda</c:v>
                </c:pt>
                <c:pt idx="23">
                  <c:v>Nawada</c:v>
                </c:pt>
                <c:pt idx="24">
                  <c:v>Paschim Champaran</c:v>
                </c:pt>
                <c:pt idx="25">
                  <c:v>Patna</c:v>
                </c:pt>
                <c:pt idx="26">
                  <c:v>Purba Champaran</c:v>
                </c:pt>
                <c:pt idx="27">
                  <c:v>Purnia</c:v>
                </c:pt>
                <c:pt idx="28">
                  <c:v>Rohtas</c:v>
                </c:pt>
                <c:pt idx="29">
                  <c:v>Saharsa</c:v>
                </c:pt>
                <c:pt idx="30">
                  <c:v>Samastipur</c:v>
                </c:pt>
                <c:pt idx="31">
                  <c:v>Saran</c:v>
                </c:pt>
                <c:pt idx="32">
                  <c:v>Sheikhpura</c:v>
                </c:pt>
                <c:pt idx="33">
                  <c:v>Sheohar</c:v>
                </c:pt>
                <c:pt idx="34">
                  <c:v>Sitamarhi</c:v>
                </c:pt>
                <c:pt idx="35">
                  <c:v>Siwan</c:v>
                </c:pt>
                <c:pt idx="36">
                  <c:v>Supaul</c:v>
                </c:pt>
                <c:pt idx="37">
                  <c:v>Vaishali</c:v>
                </c:pt>
              </c:strCache>
            </c:strRef>
          </c:cat>
          <c:val>
            <c:numRef>
              <c:f>Sheet1!$D$2:$D$40</c:f>
              <c:numCache>
                <c:formatCode>General</c:formatCode>
                <c:ptCount val="39"/>
              </c:numCache>
            </c:numRef>
          </c:val>
          <c:extLst>
            <c:ext xmlns:c16="http://schemas.microsoft.com/office/drawing/2014/chart" uri="{C3380CC4-5D6E-409C-BE32-E72D297353CC}">
              <c16:uniqueId val="{00000002-1E32-4386-BBAA-C82E921B58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43888384"/>
        <c:axId val="143889920"/>
      </c:barChart>
      <c:catAx>
        <c:axId val="14388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pPr>
            <a:endParaRPr lang="en-US"/>
          </a:p>
        </c:txPr>
        <c:crossAx val="143889920"/>
        <c:crosses val="autoZero"/>
        <c:auto val="1"/>
        <c:lblAlgn val="ctr"/>
        <c:lblOffset val="100"/>
        <c:noMultiLvlLbl val="0"/>
      </c:catAx>
      <c:valAx>
        <c:axId val="143889920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pPr>
            <a:endParaRPr lang="en-US"/>
          </a:p>
        </c:txPr>
        <c:crossAx val="143888384"/>
        <c:crosses val="autoZero"/>
        <c:crossBetween val="between"/>
        <c:majorUnit val="10"/>
        <c:minorUnit val="10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39316499133668353"/>
          <c:y val="0.87663781389028528"/>
          <c:w val="0.21367001732663338"/>
          <c:h val="5.35537313155004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ea typeface="+mn-ea"/>
              <a:cs typeface="Calibri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295453-B75B-4DC6-9BA4-F0ECA2C5555B}" type="doc">
      <dgm:prSet loTypeId="urn:microsoft.com/office/officeart/2009/3/layout/SubStepProcess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D8C73D-F1AF-479B-946A-FAF8A9C4A737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US" sz="3600" b="1" dirty="0"/>
            <a:t>AIIMS</a:t>
          </a:r>
          <a:r>
            <a:rPr lang="en-US" sz="3600" b="1" dirty="0" smtClean="0"/>
            <a:t>,</a:t>
          </a:r>
        </a:p>
        <a:p>
          <a:r>
            <a:rPr lang="en-US" sz="3600" b="1" dirty="0" smtClean="0"/>
            <a:t>PATNA</a:t>
          </a:r>
          <a:endParaRPr lang="en-US" sz="3600" b="1" dirty="0"/>
        </a:p>
      </dgm:t>
    </dgm:pt>
    <dgm:pt modelId="{6FFF71CA-712A-4ECE-B868-CB3F3235229C}" type="parTrans" cxnId="{3107DE51-595F-4BFC-90FB-4849BCE8C21F}">
      <dgm:prSet/>
      <dgm:spPr/>
      <dgm:t>
        <a:bodyPr/>
        <a:lstStyle/>
        <a:p>
          <a:endParaRPr lang="en-US"/>
        </a:p>
      </dgm:t>
    </dgm:pt>
    <dgm:pt modelId="{E9F056E9-7A9D-4203-B3B4-D586E48AE200}" type="sibTrans" cxnId="{3107DE51-595F-4BFC-90FB-4849BCE8C21F}">
      <dgm:prSet/>
      <dgm:spPr/>
      <dgm:t>
        <a:bodyPr/>
        <a:lstStyle/>
        <a:p>
          <a:endParaRPr lang="en-US"/>
        </a:p>
      </dgm:t>
    </dgm:pt>
    <dgm:pt modelId="{F090DF54-11A7-447C-9049-769306C853B7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3600" b="1" kern="1200" dirty="0" smtClean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IGIMS,</a:t>
          </a:r>
          <a:endParaRPr lang="en-US" sz="3600" b="1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  <a:p>
          <a:r>
            <a:rPr lang="en-US" sz="3600" b="1" kern="1200" dirty="0" smtClean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PATNA</a:t>
          </a:r>
          <a:endParaRPr lang="en-US" sz="3600" b="1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F64854E1-DCCF-4132-91E9-05F45645253A}" type="parTrans" cxnId="{4287F0B3-89B6-4DAE-96AB-03BEEE86FB68}">
      <dgm:prSet/>
      <dgm:spPr/>
      <dgm:t>
        <a:bodyPr/>
        <a:lstStyle/>
        <a:p>
          <a:endParaRPr lang="en-US"/>
        </a:p>
      </dgm:t>
    </dgm:pt>
    <dgm:pt modelId="{AD8503B3-8D08-4688-9669-8A409A7AAA2E}" type="sibTrans" cxnId="{4287F0B3-89B6-4DAE-96AB-03BEEE86FB68}">
      <dgm:prSet/>
      <dgm:spPr/>
      <dgm:t>
        <a:bodyPr/>
        <a:lstStyle/>
        <a:p>
          <a:endParaRPr lang="en-US"/>
        </a:p>
      </dgm:t>
    </dgm:pt>
    <dgm:pt modelId="{7E8E421D-2864-4BAA-B92B-34F5EED18598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3600" b="1" dirty="0" smtClean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DMCH,</a:t>
          </a:r>
        </a:p>
        <a:p>
          <a:r>
            <a:rPr lang="en-US" sz="3600" b="1" dirty="0" smtClean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DARBHANGA</a:t>
          </a:r>
          <a:endParaRPr lang="en-US" sz="3600" b="1" dirty="0"/>
        </a:p>
      </dgm:t>
    </dgm:pt>
    <dgm:pt modelId="{541E77F4-435D-4B1C-95C4-1A18FB4155F0}" type="parTrans" cxnId="{34324F65-9E22-4810-A37C-C9B26924E288}">
      <dgm:prSet/>
      <dgm:spPr/>
      <dgm:t>
        <a:bodyPr/>
        <a:lstStyle/>
        <a:p>
          <a:endParaRPr lang="en-US"/>
        </a:p>
      </dgm:t>
    </dgm:pt>
    <dgm:pt modelId="{B73BB304-F753-4FBA-9E96-BEBF699CD0A0}" type="sibTrans" cxnId="{34324F65-9E22-4810-A37C-C9B26924E288}">
      <dgm:prSet/>
      <dgm:spPr/>
      <dgm:t>
        <a:bodyPr/>
        <a:lstStyle/>
        <a:p>
          <a:endParaRPr lang="en-US"/>
        </a:p>
      </dgm:t>
    </dgm:pt>
    <dgm:pt modelId="{FD78CFF6-1EBE-4A36-83A6-0CB810A9956F}" type="pres">
      <dgm:prSet presAssocID="{CF295453-B75B-4DC6-9BA4-F0ECA2C5555B}" presName="Name0" presStyleCnt="0">
        <dgm:presLayoutVars>
          <dgm:chMax val="7"/>
          <dgm:dir/>
          <dgm:animOne val="branch"/>
        </dgm:presLayoutVars>
      </dgm:prSet>
      <dgm:spPr/>
      <dgm:t>
        <a:bodyPr/>
        <a:lstStyle/>
        <a:p>
          <a:endParaRPr lang="en-IN"/>
        </a:p>
      </dgm:t>
    </dgm:pt>
    <dgm:pt modelId="{20DE0F63-DDA5-4684-A015-99C03784E556}" type="pres">
      <dgm:prSet presAssocID="{F0D8C73D-F1AF-479B-946A-FAF8A9C4A737}" presName="parTx1" presStyleLbl="node1" presStyleIdx="0" presStyleCnt="3" custScaleX="55004" custScaleY="48414" custLinFactNeighborX="-721"/>
      <dgm:spPr/>
      <dgm:t>
        <a:bodyPr/>
        <a:lstStyle/>
        <a:p>
          <a:endParaRPr lang="en-IN"/>
        </a:p>
      </dgm:t>
    </dgm:pt>
    <dgm:pt modelId="{D2FBD58B-3AFC-4FC5-9EE0-A9C8DF24B2A6}" type="pres">
      <dgm:prSet presAssocID="{F090DF54-11A7-447C-9049-769306C853B7}" presName="parTx2" presStyleLbl="node1" presStyleIdx="1" presStyleCnt="3" custScaleX="52467" custScaleY="51393"/>
      <dgm:spPr/>
      <dgm:t>
        <a:bodyPr/>
        <a:lstStyle/>
        <a:p>
          <a:endParaRPr lang="en-IN"/>
        </a:p>
      </dgm:t>
    </dgm:pt>
    <dgm:pt modelId="{1650E718-2F38-4029-B91F-F81451F20FC6}" type="pres">
      <dgm:prSet presAssocID="{7E8E421D-2864-4BAA-B92B-34F5EED18598}" presName="parTx3" presStyleLbl="node1" presStyleIdx="2" presStyleCnt="3" custScaleX="54986" custScaleY="49569" custLinFactNeighborX="386" custLinFactNeighborY="-386"/>
      <dgm:spPr/>
      <dgm:t>
        <a:bodyPr/>
        <a:lstStyle/>
        <a:p>
          <a:endParaRPr lang="en-IN"/>
        </a:p>
      </dgm:t>
    </dgm:pt>
  </dgm:ptLst>
  <dgm:cxnLst>
    <dgm:cxn modelId="{B66D4FAD-7746-40FF-B2DF-CA3A8F98FAF8}" type="presOf" srcId="{CF295453-B75B-4DC6-9BA4-F0ECA2C5555B}" destId="{FD78CFF6-1EBE-4A36-83A6-0CB810A9956F}" srcOrd="0" destOrd="0" presId="urn:microsoft.com/office/officeart/2009/3/layout/SubStepProcess"/>
    <dgm:cxn modelId="{82E667D1-79DC-452C-9041-201BC010A1E9}" type="presOf" srcId="{F0D8C73D-F1AF-479B-946A-FAF8A9C4A737}" destId="{20DE0F63-DDA5-4684-A015-99C03784E556}" srcOrd="0" destOrd="0" presId="urn:microsoft.com/office/officeart/2009/3/layout/SubStepProcess"/>
    <dgm:cxn modelId="{34324F65-9E22-4810-A37C-C9B26924E288}" srcId="{CF295453-B75B-4DC6-9BA4-F0ECA2C5555B}" destId="{7E8E421D-2864-4BAA-B92B-34F5EED18598}" srcOrd="2" destOrd="0" parTransId="{541E77F4-435D-4B1C-95C4-1A18FB4155F0}" sibTransId="{B73BB304-F753-4FBA-9E96-BEBF699CD0A0}"/>
    <dgm:cxn modelId="{C8C96FB5-886B-4F30-9F68-C34086B27425}" type="presOf" srcId="{F090DF54-11A7-447C-9049-769306C853B7}" destId="{D2FBD58B-3AFC-4FC5-9EE0-A9C8DF24B2A6}" srcOrd="0" destOrd="0" presId="urn:microsoft.com/office/officeart/2009/3/layout/SubStepProcess"/>
    <dgm:cxn modelId="{3107DE51-595F-4BFC-90FB-4849BCE8C21F}" srcId="{CF295453-B75B-4DC6-9BA4-F0ECA2C5555B}" destId="{F0D8C73D-F1AF-479B-946A-FAF8A9C4A737}" srcOrd="0" destOrd="0" parTransId="{6FFF71CA-712A-4ECE-B868-CB3F3235229C}" sibTransId="{E9F056E9-7A9D-4203-B3B4-D586E48AE200}"/>
    <dgm:cxn modelId="{4287F0B3-89B6-4DAE-96AB-03BEEE86FB68}" srcId="{CF295453-B75B-4DC6-9BA4-F0ECA2C5555B}" destId="{F090DF54-11A7-447C-9049-769306C853B7}" srcOrd="1" destOrd="0" parTransId="{F64854E1-DCCF-4132-91E9-05F45645253A}" sibTransId="{AD8503B3-8D08-4688-9669-8A409A7AAA2E}"/>
    <dgm:cxn modelId="{8AD9868F-FA0C-4DE5-A21D-356F6C52B6A5}" type="presOf" srcId="{7E8E421D-2864-4BAA-B92B-34F5EED18598}" destId="{1650E718-2F38-4029-B91F-F81451F20FC6}" srcOrd="0" destOrd="0" presId="urn:microsoft.com/office/officeart/2009/3/layout/SubStepProcess"/>
    <dgm:cxn modelId="{83E51728-9BEE-4863-8676-8766256A0577}" type="presParOf" srcId="{FD78CFF6-1EBE-4A36-83A6-0CB810A9956F}" destId="{20DE0F63-DDA5-4684-A015-99C03784E556}" srcOrd="0" destOrd="0" presId="urn:microsoft.com/office/officeart/2009/3/layout/SubStepProcess"/>
    <dgm:cxn modelId="{414B6CDA-6A89-4B82-A076-BB9E80F72A63}" type="presParOf" srcId="{FD78CFF6-1EBE-4A36-83A6-0CB810A9956F}" destId="{D2FBD58B-3AFC-4FC5-9EE0-A9C8DF24B2A6}" srcOrd="1" destOrd="0" presId="urn:microsoft.com/office/officeart/2009/3/layout/SubStepProcess"/>
    <dgm:cxn modelId="{9495AC4F-937B-40AA-891D-22EF6823C3E6}" type="presParOf" srcId="{FD78CFF6-1EBE-4A36-83A6-0CB810A9956F}" destId="{1650E718-2F38-4029-B91F-F81451F20FC6}" srcOrd="2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E07C1C-A495-45A4-B22A-89F67ECD983D}" type="doc">
      <dgm:prSet loTypeId="urn:microsoft.com/office/officeart/2005/8/layout/gear1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FF33FB2C-3D47-4040-A6EC-5C228E07C5D8}">
      <dgm:prSet phldrT="[Text]" custT="1"/>
      <dgm:spPr/>
      <dgm:t>
        <a:bodyPr/>
        <a:lstStyle/>
        <a:p>
          <a:r>
            <a:rPr lang="en-US" sz="5400" b="1" dirty="0"/>
            <a:t>AIIMS (15)</a:t>
          </a:r>
        </a:p>
      </dgm:t>
    </dgm:pt>
    <dgm:pt modelId="{F3AC5EAB-EB44-4C2F-9B2D-AC9DECE39F37}" type="parTrans" cxnId="{66E3D91F-9286-4005-9616-76FC063780A6}">
      <dgm:prSet/>
      <dgm:spPr/>
      <dgm:t>
        <a:bodyPr/>
        <a:lstStyle/>
        <a:p>
          <a:endParaRPr lang="en-US"/>
        </a:p>
      </dgm:t>
    </dgm:pt>
    <dgm:pt modelId="{BFDAFA99-0BBB-489F-A9B2-CEE8C24242C9}" type="sibTrans" cxnId="{66E3D91F-9286-4005-9616-76FC063780A6}">
      <dgm:prSet/>
      <dgm:spPr/>
      <dgm:t>
        <a:bodyPr/>
        <a:lstStyle/>
        <a:p>
          <a:endParaRPr lang="en-US"/>
        </a:p>
      </dgm:t>
    </dgm:pt>
    <dgm:pt modelId="{B942FA4C-126A-495E-B77D-9201DCA4EDF5}">
      <dgm:prSet phldrT="[Text]" custT="1"/>
      <dgm:spPr/>
      <dgm:t>
        <a:bodyPr/>
        <a:lstStyle/>
        <a:p>
          <a:r>
            <a:rPr lang="en-US" sz="2000" b="1" i="0" u="none" smtClean="0">
              <a:latin typeface="Calibri" pitchFamily="34" charset="0"/>
              <a:cs typeface="Calibri" pitchFamily="34" charset="0"/>
            </a:rPr>
            <a:t>Arwal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C240131C-961A-4457-A12B-37765EA75867}" type="parTrans" cxnId="{A72C12A6-A485-4F65-9746-D88640EEF62A}">
      <dgm:prSet/>
      <dgm:spPr/>
      <dgm:t>
        <a:bodyPr/>
        <a:lstStyle/>
        <a:p>
          <a:endParaRPr lang="en-US"/>
        </a:p>
      </dgm:t>
    </dgm:pt>
    <dgm:pt modelId="{CA7EAA49-D9F0-4C78-8021-CC7CE2F08C77}" type="sibTrans" cxnId="{A72C12A6-A485-4F65-9746-D88640EEF62A}">
      <dgm:prSet/>
      <dgm:spPr/>
      <dgm:t>
        <a:bodyPr/>
        <a:lstStyle/>
        <a:p>
          <a:endParaRPr lang="en-US"/>
        </a:p>
      </dgm:t>
    </dgm:pt>
    <dgm:pt modelId="{B846379F-6E8A-4DA7-B786-8B927C53C916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Bhojpur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F6A41482-9223-4FDA-88B1-06EFD7841D82}" type="parTrans" cxnId="{BDE84D80-0EE9-441A-8EFA-445C88D8BA5C}">
      <dgm:prSet/>
      <dgm:spPr/>
      <dgm:t>
        <a:bodyPr/>
        <a:lstStyle/>
        <a:p>
          <a:endParaRPr lang="en-US"/>
        </a:p>
      </dgm:t>
    </dgm:pt>
    <dgm:pt modelId="{C74BC5F1-2664-4EF0-8B0E-7E543F97DDF4}" type="sibTrans" cxnId="{BDE84D80-0EE9-441A-8EFA-445C88D8BA5C}">
      <dgm:prSet/>
      <dgm:spPr/>
      <dgm:t>
        <a:bodyPr/>
        <a:lstStyle/>
        <a:p>
          <a:endParaRPr lang="en-US"/>
        </a:p>
      </dgm:t>
    </dgm:pt>
    <dgm:pt modelId="{9B452FEA-75F4-4EF7-BE71-0178BD8610F1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Buxar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36B75E8D-D5E0-4DC0-80B8-40A1D801FDF0}" type="parTrans" cxnId="{14503263-A203-4A55-AE92-1511EAAFFBF6}">
      <dgm:prSet/>
      <dgm:spPr/>
      <dgm:t>
        <a:bodyPr/>
        <a:lstStyle/>
        <a:p>
          <a:endParaRPr lang="en-US"/>
        </a:p>
      </dgm:t>
    </dgm:pt>
    <dgm:pt modelId="{CD518511-D72E-4982-B3BE-4315FA815920}" type="sibTrans" cxnId="{14503263-A203-4A55-AE92-1511EAAFFBF6}">
      <dgm:prSet/>
      <dgm:spPr/>
      <dgm:t>
        <a:bodyPr/>
        <a:lstStyle/>
        <a:p>
          <a:endParaRPr lang="en-US"/>
        </a:p>
      </dgm:t>
    </dgm:pt>
    <dgm:pt modelId="{E693D51F-06C3-4DFE-8300-F4192F06F6CD}">
      <dgm:prSet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Aurangabad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F59633BC-B974-4A0B-8556-02013EC98A15}" type="parTrans" cxnId="{B9F8C37D-1704-4349-A44B-D0AED586499F}">
      <dgm:prSet/>
      <dgm:spPr/>
      <dgm:t>
        <a:bodyPr/>
        <a:lstStyle/>
        <a:p>
          <a:endParaRPr lang="en-US"/>
        </a:p>
      </dgm:t>
    </dgm:pt>
    <dgm:pt modelId="{2D3ABD98-68B8-49DE-AE18-3EF7FFAB9665}" type="sibTrans" cxnId="{B9F8C37D-1704-4349-A44B-D0AED586499F}">
      <dgm:prSet/>
      <dgm:spPr/>
      <dgm:t>
        <a:bodyPr/>
        <a:lstStyle/>
        <a:p>
          <a:endParaRPr lang="en-US"/>
        </a:p>
      </dgm:t>
    </dgm:pt>
    <dgm:pt modelId="{F98CBD3D-E9F6-474C-802F-9B4DF9116DFC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Gaya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F514CA40-3FED-4FDA-BE6F-B4E8DA3C14B7}" type="parTrans" cxnId="{A50E3540-6EBA-49D8-9067-FFA39DC7CD1F}">
      <dgm:prSet/>
      <dgm:spPr/>
      <dgm:t>
        <a:bodyPr/>
        <a:lstStyle/>
        <a:p>
          <a:endParaRPr lang="en-US"/>
        </a:p>
      </dgm:t>
    </dgm:pt>
    <dgm:pt modelId="{60EF14E9-928E-44AE-890A-DBF0C07ECD12}" type="sibTrans" cxnId="{A50E3540-6EBA-49D8-9067-FFA39DC7CD1F}">
      <dgm:prSet/>
      <dgm:spPr/>
      <dgm:t>
        <a:bodyPr/>
        <a:lstStyle/>
        <a:p>
          <a:endParaRPr lang="en-US"/>
        </a:p>
      </dgm:t>
    </dgm:pt>
    <dgm:pt modelId="{EC71216B-E007-4E86-88C7-B9883C63394D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Jehanabad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5F1D7835-2C02-413C-A4BF-2A0C6447A9A2}" type="parTrans" cxnId="{6B6445C0-117B-45CA-8444-9078F5121831}">
      <dgm:prSet/>
      <dgm:spPr/>
      <dgm:t>
        <a:bodyPr/>
        <a:lstStyle/>
        <a:p>
          <a:endParaRPr lang="en-US"/>
        </a:p>
      </dgm:t>
    </dgm:pt>
    <dgm:pt modelId="{05ADEF0D-2791-4235-B0C3-97C4B3288200}" type="sibTrans" cxnId="{6B6445C0-117B-45CA-8444-9078F5121831}">
      <dgm:prSet/>
      <dgm:spPr/>
      <dgm:t>
        <a:bodyPr/>
        <a:lstStyle/>
        <a:p>
          <a:endParaRPr lang="en-US"/>
        </a:p>
      </dgm:t>
    </dgm:pt>
    <dgm:pt modelId="{36336697-EEA4-4A33-A977-746472B9CA55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Kaimur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F3959C30-7A30-41E5-96B2-81799FD84770}" type="parTrans" cxnId="{916EDD98-9DAE-4AC5-92F9-CD46CF8A355C}">
      <dgm:prSet/>
      <dgm:spPr/>
      <dgm:t>
        <a:bodyPr/>
        <a:lstStyle/>
        <a:p>
          <a:endParaRPr lang="en-US"/>
        </a:p>
      </dgm:t>
    </dgm:pt>
    <dgm:pt modelId="{EEA7FF79-31A5-496B-A032-8B58CC168B40}" type="sibTrans" cxnId="{916EDD98-9DAE-4AC5-92F9-CD46CF8A355C}">
      <dgm:prSet/>
      <dgm:spPr/>
      <dgm:t>
        <a:bodyPr/>
        <a:lstStyle/>
        <a:p>
          <a:endParaRPr lang="en-US"/>
        </a:p>
      </dgm:t>
    </dgm:pt>
    <dgm:pt modelId="{227CD74D-BF77-474C-B4A9-AF5D45BA255D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Nalanda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E6ED2383-2973-4074-A40F-877CA411EA78}" type="parTrans" cxnId="{FF1E515D-3F8D-4C48-8978-C283F8E6BB0F}">
      <dgm:prSet/>
      <dgm:spPr/>
      <dgm:t>
        <a:bodyPr/>
        <a:lstStyle/>
        <a:p>
          <a:endParaRPr lang="en-US"/>
        </a:p>
      </dgm:t>
    </dgm:pt>
    <dgm:pt modelId="{FF8131B3-6FC0-4841-BE59-2CBE1AAD8FBA}" type="sibTrans" cxnId="{FF1E515D-3F8D-4C48-8978-C283F8E6BB0F}">
      <dgm:prSet/>
      <dgm:spPr/>
      <dgm:t>
        <a:bodyPr/>
        <a:lstStyle/>
        <a:p>
          <a:endParaRPr lang="en-US"/>
        </a:p>
      </dgm:t>
    </dgm:pt>
    <dgm:pt modelId="{1FDF67DE-BB42-48E3-B60A-13FB65DC4AD7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Nawada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21F9828F-E52B-4779-BA42-F5F4AFB6A95C}" type="parTrans" cxnId="{35F7ADCE-19BE-4D7D-80FA-4360C1709C89}">
      <dgm:prSet/>
      <dgm:spPr/>
      <dgm:t>
        <a:bodyPr/>
        <a:lstStyle/>
        <a:p>
          <a:endParaRPr lang="en-US"/>
        </a:p>
      </dgm:t>
    </dgm:pt>
    <dgm:pt modelId="{06301511-6F9C-48C5-AB11-9901C4347C3D}" type="sibTrans" cxnId="{35F7ADCE-19BE-4D7D-80FA-4360C1709C89}">
      <dgm:prSet/>
      <dgm:spPr/>
      <dgm:t>
        <a:bodyPr/>
        <a:lstStyle/>
        <a:p>
          <a:endParaRPr lang="en-US"/>
        </a:p>
      </dgm:t>
    </dgm:pt>
    <dgm:pt modelId="{49CCA676-03C8-48C3-B90A-09AA4AB132F5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Patna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6812BAF0-7453-4837-8109-1BA09A1D6D6A}" type="parTrans" cxnId="{D66C62F6-3E2E-495C-874A-DC0B59CA5F95}">
      <dgm:prSet/>
      <dgm:spPr/>
      <dgm:t>
        <a:bodyPr/>
        <a:lstStyle/>
        <a:p>
          <a:endParaRPr lang="en-US"/>
        </a:p>
      </dgm:t>
    </dgm:pt>
    <dgm:pt modelId="{0E3AEE2D-D290-426D-B960-48AA70A33B81}" type="sibTrans" cxnId="{D66C62F6-3E2E-495C-874A-DC0B59CA5F95}">
      <dgm:prSet/>
      <dgm:spPr/>
      <dgm:t>
        <a:bodyPr/>
        <a:lstStyle/>
        <a:p>
          <a:endParaRPr lang="en-US"/>
        </a:p>
      </dgm:t>
    </dgm:pt>
    <dgm:pt modelId="{B16E53AA-FD30-4E08-A3C9-4957CD48BE7D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Rohtas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875D42E5-2CD4-4670-96C2-0F54970E90AA}" type="parTrans" cxnId="{313CE7B2-7836-479D-92DF-4C43B473DA56}">
      <dgm:prSet/>
      <dgm:spPr/>
      <dgm:t>
        <a:bodyPr/>
        <a:lstStyle/>
        <a:p>
          <a:endParaRPr lang="en-US"/>
        </a:p>
      </dgm:t>
    </dgm:pt>
    <dgm:pt modelId="{2A8D75BF-0A77-4734-A62C-A79C60DA3CA5}" type="sibTrans" cxnId="{313CE7B2-7836-479D-92DF-4C43B473DA56}">
      <dgm:prSet/>
      <dgm:spPr/>
      <dgm:t>
        <a:bodyPr/>
        <a:lstStyle/>
        <a:p>
          <a:endParaRPr lang="en-US"/>
        </a:p>
      </dgm:t>
    </dgm:pt>
    <dgm:pt modelId="{81B601B6-C40E-4F81-ABCC-5A0CE747C672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Saran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6B93D1F9-76B9-46C4-A32E-700770477A02}" type="parTrans" cxnId="{D7204942-8873-496A-B4D0-B7CFCEA70933}">
      <dgm:prSet/>
      <dgm:spPr/>
      <dgm:t>
        <a:bodyPr/>
        <a:lstStyle/>
        <a:p>
          <a:endParaRPr lang="en-US"/>
        </a:p>
      </dgm:t>
    </dgm:pt>
    <dgm:pt modelId="{8A08C81B-3192-4C33-9A9F-38C7F2002D83}" type="sibTrans" cxnId="{D7204942-8873-496A-B4D0-B7CFCEA70933}">
      <dgm:prSet/>
      <dgm:spPr/>
      <dgm:t>
        <a:bodyPr/>
        <a:lstStyle/>
        <a:p>
          <a:endParaRPr lang="en-US"/>
        </a:p>
      </dgm:t>
    </dgm:pt>
    <dgm:pt modelId="{78538BA6-93CA-47FA-9FDA-3F3FECA4E5EA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Sheikhpura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BBB5F9CF-1721-4497-B747-77EF105D9E45}" type="parTrans" cxnId="{EF4CBB88-B5FE-4834-A02A-5FBABAD8C6B0}">
      <dgm:prSet/>
      <dgm:spPr/>
      <dgm:t>
        <a:bodyPr/>
        <a:lstStyle/>
        <a:p>
          <a:endParaRPr lang="en-US"/>
        </a:p>
      </dgm:t>
    </dgm:pt>
    <dgm:pt modelId="{2D19E432-26CB-4D26-A7C2-E21E398AEBA7}" type="sibTrans" cxnId="{EF4CBB88-B5FE-4834-A02A-5FBABAD8C6B0}">
      <dgm:prSet/>
      <dgm:spPr/>
      <dgm:t>
        <a:bodyPr/>
        <a:lstStyle/>
        <a:p>
          <a:endParaRPr lang="en-US"/>
        </a:p>
      </dgm:t>
    </dgm:pt>
    <dgm:pt modelId="{D1E4482C-5FEF-4A95-9A49-1E480D01CB81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Siwan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332758D9-4C28-4C80-B4D8-D8B81EEED222}" type="parTrans" cxnId="{0C47B675-69D2-4B42-9B4E-61269509D7B7}">
      <dgm:prSet/>
      <dgm:spPr/>
      <dgm:t>
        <a:bodyPr/>
        <a:lstStyle/>
        <a:p>
          <a:endParaRPr lang="en-US"/>
        </a:p>
      </dgm:t>
    </dgm:pt>
    <dgm:pt modelId="{02AA62BD-2A0B-4AA2-8C53-D31FCBDD5ED4}" type="sibTrans" cxnId="{0C47B675-69D2-4B42-9B4E-61269509D7B7}">
      <dgm:prSet/>
      <dgm:spPr/>
      <dgm:t>
        <a:bodyPr/>
        <a:lstStyle/>
        <a:p>
          <a:endParaRPr lang="en-US"/>
        </a:p>
      </dgm:t>
    </dgm:pt>
    <dgm:pt modelId="{430BD534-C783-45E5-A643-5E4114C7F813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Vaishali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F00B84B8-82FC-4DD1-BC50-C5A550535AE1}" type="parTrans" cxnId="{DED8729F-806B-49B7-A6CF-35C93A21D0CB}">
      <dgm:prSet/>
      <dgm:spPr/>
      <dgm:t>
        <a:bodyPr/>
        <a:lstStyle/>
        <a:p>
          <a:endParaRPr lang="en-US"/>
        </a:p>
      </dgm:t>
    </dgm:pt>
    <dgm:pt modelId="{8F44004E-1D0F-4062-B5B7-70EB5EF992B4}" type="sibTrans" cxnId="{DED8729F-806B-49B7-A6CF-35C93A21D0CB}">
      <dgm:prSet/>
      <dgm:spPr/>
      <dgm:t>
        <a:bodyPr/>
        <a:lstStyle/>
        <a:p>
          <a:endParaRPr lang="en-US"/>
        </a:p>
      </dgm:t>
    </dgm:pt>
    <dgm:pt modelId="{63F08C7D-C898-4D4E-99EA-2325AF75707B}" type="pres">
      <dgm:prSet presAssocID="{FDE07C1C-A495-45A4-B22A-89F67ECD983D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3B167622-978C-4CF9-9B2C-195FB073A5C0}" type="pres">
      <dgm:prSet presAssocID="{FF33FB2C-3D47-4040-A6EC-5C228E07C5D8}" presName="gear1" presStyleLbl="node1" presStyleIdx="0" presStyleCnt="1" custScaleX="112566" custScaleY="104131" custLinFactNeighborX="49537" custLinFactNeighborY="25490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2C62B66-1810-47A5-A924-04436026E4C3}" type="pres">
      <dgm:prSet presAssocID="{FF33FB2C-3D47-4040-A6EC-5C228E07C5D8}" presName="gear1srcNode" presStyleLbl="node1" presStyleIdx="0" presStyleCnt="1"/>
      <dgm:spPr/>
      <dgm:t>
        <a:bodyPr/>
        <a:lstStyle/>
        <a:p>
          <a:endParaRPr lang="en-IN"/>
        </a:p>
      </dgm:t>
    </dgm:pt>
    <dgm:pt modelId="{82E602E5-6EB6-4F6E-8754-4CE2CCA8FC80}" type="pres">
      <dgm:prSet presAssocID="{FF33FB2C-3D47-4040-A6EC-5C228E07C5D8}" presName="gear1dstNode" presStyleLbl="node1" presStyleIdx="0" presStyleCnt="1"/>
      <dgm:spPr/>
      <dgm:t>
        <a:bodyPr/>
        <a:lstStyle/>
        <a:p>
          <a:endParaRPr lang="en-IN"/>
        </a:p>
      </dgm:t>
    </dgm:pt>
    <dgm:pt modelId="{B05F9571-D87B-490C-9BE8-399E6785BCAF}" type="pres">
      <dgm:prSet presAssocID="{FF33FB2C-3D47-4040-A6EC-5C228E07C5D8}" presName="gear1ch" presStyleLbl="fgAcc1" presStyleIdx="0" presStyleCnt="1" custScaleX="117890" custScaleY="436321" custLinFactNeighborX="-37316" custLinFactNeighborY="-31412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449F7EA-29AF-48CE-AC9C-826E68301F1B}" type="pres">
      <dgm:prSet presAssocID="{BFDAFA99-0BBB-489F-A9B2-CEE8C24242C9}" presName="connector1" presStyleLbl="sibTrans2D1" presStyleIdx="0" presStyleCnt="1" custLinFactNeighborX="42620" custLinFactNeighborY="21506"/>
      <dgm:spPr/>
      <dgm:t>
        <a:bodyPr/>
        <a:lstStyle/>
        <a:p>
          <a:endParaRPr lang="en-IN"/>
        </a:p>
      </dgm:t>
    </dgm:pt>
  </dgm:ptLst>
  <dgm:cxnLst>
    <dgm:cxn modelId="{F386B5E4-7D2A-414E-A225-3AFCC68E90BC}" type="presOf" srcId="{FF33FB2C-3D47-4040-A6EC-5C228E07C5D8}" destId="{82E602E5-6EB6-4F6E-8754-4CE2CCA8FC80}" srcOrd="2" destOrd="0" presId="urn:microsoft.com/office/officeart/2005/8/layout/gear1"/>
    <dgm:cxn modelId="{A08FE646-EB57-463F-812D-BEFB34A0C10F}" type="presOf" srcId="{FF33FB2C-3D47-4040-A6EC-5C228E07C5D8}" destId="{A2C62B66-1810-47A5-A924-04436026E4C3}" srcOrd="1" destOrd="0" presId="urn:microsoft.com/office/officeart/2005/8/layout/gear1"/>
    <dgm:cxn modelId="{211FD19B-8F23-4189-BB8B-EE9880C5387A}" type="presOf" srcId="{49CCA676-03C8-48C3-B90A-09AA4AB132F5}" destId="{B05F9571-D87B-490C-9BE8-399E6785BCAF}" srcOrd="0" destOrd="9" presId="urn:microsoft.com/office/officeart/2005/8/layout/gear1"/>
    <dgm:cxn modelId="{916EDD98-9DAE-4AC5-92F9-CD46CF8A355C}" srcId="{FF33FB2C-3D47-4040-A6EC-5C228E07C5D8}" destId="{36336697-EEA4-4A33-A977-746472B9CA55}" srcOrd="6" destOrd="0" parTransId="{F3959C30-7A30-41E5-96B2-81799FD84770}" sibTransId="{EEA7FF79-31A5-496B-A032-8B58CC168B40}"/>
    <dgm:cxn modelId="{D7204942-8873-496A-B4D0-B7CFCEA70933}" srcId="{FF33FB2C-3D47-4040-A6EC-5C228E07C5D8}" destId="{81B601B6-C40E-4F81-ABCC-5A0CE747C672}" srcOrd="11" destOrd="0" parTransId="{6B93D1F9-76B9-46C4-A32E-700770477A02}" sibTransId="{8A08C81B-3192-4C33-9A9F-38C7F2002D83}"/>
    <dgm:cxn modelId="{6B6445C0-117B-45CA-8444-9078F5121831}" srcId="{FF33FB2C-3D47-4040-A6EC-5C228E07C5D8}" destId="{EC71216B-E007-4E86-88C7-B9883C63394D}" srcOrd="5" destOrd="0" parTransId="{5F1D7835-2C02-413C-A4BF-2A0C6447A9A2}" sibTransId="{05ADEF0D-2791-4235-B0C3-97C4B3288200}"/>
    <dgm:cxn modelId="{8876E86D-4A6C-421D-8D30-45611ED70BD0}" type="presOf" srcId="{78538BA6-93CA-47FA-9FDA-3F3FECA4E5EA}" destId="{B05F9571-D87B-490C-9BE8-399E6785BCAF}" srcOrd="0" destOrd="12" presId="urn:microsoft.com/office/officeart/2005/8/layout/gear1"/>
    <dgm:cxn modelId="{EFA0C2BE-47AB-4966-A842-45EDD86B8D1D}" type="presOf" srcId="{EC71216B-E007-4E86-88C7-B9883C63394D}" destId="{B05F9571-D87B-490C-9BE8-399E6785BCAF}" srcOrd="0" destOrd="5" presId="urn:microsoft.com/office/officeart/2005/8/layout/gear1"/>
    <dgm:cxn modelId="{D66C62F6-3E2E-495C-874A-DC0B59CA5F95}" srcId="{FF33FB2C-3D47-4040-A6EC-5C228E07C5D8}" destId="{49CCA676-03C8-48C3-B90A-09AA4AB132F5}" srcOrd="9" destOrd="0" parTransId="{6812BAF0-7453-4837-8109-1BA09A1D6D6A}" sibTransId="{0E3AEE2D-D290-426D-B960-48AA70A33B81}"/>
    <dgm:cxn modelId="{32E5196E-BAEE-4B53-A2B4-869295F952AA}" type="presOf" srcId="{227CD74D-BF77-474C-B4A9-AF5D45BA255D}" destId="{B05F9571-D87B-490C-9BE8-399E6785BCAF}" srcOrd="0" destOrd="7" presId="urn:microsoft.com/office/officeart/2005/8/layout/gear1"/>
    <dgm:cxn modelId="{2886E31D-79A0-46B1-8645-C7F317682285}" type="presOf" srcId="{FDE07C1C-A495-45A4-B22A-89F67ECD983D}" destId="{63F08C7D-C898-4D4E-99EA-2325AF75707B}" srcOrd="0" destOrd="0" presId="urn:microsoft.com/office/officeart/2005/8/layout/gear1"/>
    <dgm:cxn modelId="{1CD4DF62-F8D1-48BD-B738-ACA3B31BAC83}" type="presOf" srcId="{B16E53AA-FD30-4E08-A3C9-4957CD48BE7D}" destId="{B05F9571-D87B-490C-9BE8-399E6785BCAF}" srcOrd="0" destOrd="10" presId="urn:microsoft.com/office/officeart/2005/8/layout/gear1"/>
    <dgm:cxn modelId="{A50E3540-6EBA-49D8-9067-FFA39DC7CD1F}" srcId="{FF33FB2C-3D47-4040-A6EC-5C228E07C5D8}" destId="{F98CBD3D-E9F6-474C-802F-9B4DF9116DFC}" srcOrd="4" destOrd="0" parTransId="{F514CA40-3FED-4FDA-BE6F-B4E8DA3C14B7}" sibTransId="{60EF14E9-928E-44AE-890A-DBF0C07ECD12}"/>
    <dgm:cxn modelId="{14503263-A203-4A55-AE92-1511EAAFFBF6}" srcId="{FF33FB2C-3D47-4040-A6EC-5C228E07C5D8}" destId="{9B452FEA-75F4-4EF7-BE71-0178BD8610F1}" srcOrd="3" destOrd="0" parTransId="{36B75E8D-D5E0-4DC0-80B8-40A1D801FDF0}" sibTransId="{CD518511-D72E-4982-B3BE-4315FA815920}"/>
    <dgm:cxn modelId="{35F7ADCE-19BE-4D7D-80FA-4360C1709C89}" srcId="{FF33FB2C-3D47-4040-A6EC-5C228E07C5D8}" destId="{1FDF67DE-BB42-48E3-B60A-13FB65DC4AD7}" srcOrd="8" destOrd="0" parTransId="{21F9828F-E52B-4779-BA42-F5F4AFB6A95C}" sibTransId="{06301511-6F9C-48C5-AB11-9901C4347C3D}"/>
    <dgm:cxn modelId="{B4C54DAF-25B7-4BBA-9C32-0E1E4605DEE5}" type="presOf" srcId="{81B601B6-C40E-4F81-ABCC-5A0CE747C672}" destId="{B05F9571-D87B-490C-9BE8-399E6785BCAF}" srcOrd="0" destOrd="11" presId="urn:microsoft.com/office/officeart/2005/8/layout/gear1"/>
    <dgm:cxn modelId="{B9F8C37D-1704-4349-A44B-D0AED586499F}" srcId="{FF33FB2C-3D47-4040-A6EC-5C228E07C5D8}" destId="{E693D51F-06C3-4DFE-8300-F4192F06F6CD}" srcOrd="1" destOrd="0" parTransId="{F59633BC-B974-4A0B-8556-02013EC98A15}" sibTransId="{2D3ABD98-68B8-49DE-AE18-3EF7FFAB9665}"/>
    <dgm:cxn modelId="{A72C12A6-A485-4F65-9746-D88640EEF62A}" srcId="{FF33FB2C-3D47-4040-A6EC-5C228E07C5D8}" destId="{B942FA4C-126A-495E-B77D-9201DCA4EDF5}" srcOrd="0" destOrd="0" parTransId="{C240131C-961A-4457-A12B-37765EA75867}" sibTransId="{CA7EAA49-D9F0-4C78-8021-CC7CE2F08C77}"/>
    <dgm:cxn modelId="{E2C884B6-399F-4E68-8B44-059DCA0845AA}" type="presOf" srcId="{BFDAFA99-0BBB-489F-A9B2-CEE8C24242C9}" destId="{2449F7EA-29AF-48CE-AC9C-826E68301F1B}" srcOrd="0" destOrd="0" presId="urn:microsoft.com/office/officeart/2005/8/layout/gear1"/>
    <dgm:cxn modelId="{EF4CBB88-B5FE-4834-A02A-5FBABAD8C6B0}" srcId="{FF33FB2C-3D47-4040-A6EC-5C228E07C5D8}" destId="{78538BA6-93CA-47FA-9FDA-3F3FECA4E5EA}" srcOrd="12" destOrd="0" parTransId="{BBB5F9CF-1721-4497-B747-77EF105D9E45}" sibTransId="{2D19E432-26CB-4D26-A7C2-E21E398AEBA7}"/>
    <dgm:cxn modelId="{BDE84D80-0EE9-441A-8EFA-445C88D8BA5C}" srcId="{FF33FB2C-3D47-4040-A6EC-5C228E07C5D8}" destId="{B846379F-6E8A-4DA7-B786-8B927C53C916}" srcOrd="2" destOrd="0" parTransId="{F6A41482-9223-4FDA-88B1-06EFD7841D82}" sibTransId="{C74BC5F1-2664-4EF0-8B0E-7E543F97DDF4}"/>
    <dgm:cxn modelId="{91F83DC6-A173-400D-A80C-CADE82261C5A}" type="presOf" srcId="{1FDF67DE-BB42-48E3-B60A-13FB65DC4AD7}" destId="{B05F9571-D87B-490C-9BE8-399E6785BCAF}" srcOrd="0" destOrd="8" presId="urn:microsoft.com/office/officeart/2005/8/layout/gear1"/>
    <dgm:cxn modelId="{0C47B675-69D2-4B42-9B4E-61269509D7B7}" srcId="{FF33FB2C-3D47-4040-A6EC-5C228E07C5D8}" destId="{D1E4482C-5FEF-4A95-9A49-1E480D01CB81}" srcOrd="13" destOrd="0" parTransId="{332758D9-4C28-4C80-B4D8-D8B81EEED222}" sibTransId="{02AA62BD-2A0B-4AA2-8C53-D31FCBDD5ED4}"/>
    <dgm:cxn modelId="{703E974F-FDAC-4B6D-94BF-33298CC24FF2}" type="presOf" srcId="{D1E4482C-5FEF-4A95-9A49-1E480D01CB81}" destId="{B05F9571-D87B-490C-9BE8-399E6785BCAF}" srcOrd="0" destOrd="13" presId="urn:microsoft.com/office/officeart/2005/8/layout/gear1"/>
    <dgm:cxn modelId="{A3A0C7E6-3C7E-4960-8B32-7F55F6D4BB82}" type="presOf" srcId="{36336697-EEA4-4A33-A977-746472B9CA55}" destId="{B05F9571-D87B-490C-9BE8-399E6785BCAF}" srcOrd="0" destOrd="6" presId="urn:microsoft.com/office/officeart/2005/8/layout/gear1"/>
    <dgm:cxn modelId="{E191EE74-4831-49D0-8487-4024BD770EB3}" type="presOf" srcId="{FF33FB2C-3D47-4040-A6EC-5C228E07C5D8}" destId="{3B167622-978C-4CF9-9B2C-195FB073A5C0}" srcOrd="0" destOrd="0" presId="urn:microsoft.com/office/officeart/2005/8/layout/gear1"/>
    <dgm:cxn modelId="{DED8729F-806B-49B7-A6CF-35C93A21D0CB}" srcId="{FF33FB2C-3D47-4040-A6EC-5C228E07C5D8}" destId="{430BD534-C783-45E5-A643-5E4114C7F813}" srcOrd="14" destOrd="0" parTransId="{F00B84B8-82FC-4DD1-BC50-C5A550535AE1}" sibTransId="{8F44004E-1D0F-4062-B5B7-70EB5EF992B4}"/>
    <dgm:cxn modelId="{66E3D91F-9286-4005-9616-76FC063780A6}" srcId="{FDE07C1C-A495-45A4-B22A-89F67ECD983D}" destId="{FF33FB2C-3D47-4040-A6EC-5C228E07C5D8}" srcOrd="0" destOrd="0" parTransId="{F3AC5EAB-EB44-4C2F-9B2D-AC9DECE39F37}" sibTransId="{BFDAFA99-0BBB-489F-A9B2-CEE8C24242C9}"/>
    <dgm:cxn modelId="{27C8827D-A3A4-421A-8DC6-242F6E44BFE5}" type="presOf" srcId="{430BD534-C783-45E5-A643-5E4114C7F813}" destId="{B05F9571-D87B-490C-9BE8-399E6785BCAF}" srcOrd="0" destOrd="14" presId="urn:microsoft.com/office/officeart/2005/8/layout/gear1"/>
    <dgm:cxn modelId="{10DCD2A2-5A55-4CF3-AD1C-8CDE9FB8A712}" type="presOf" srcId="{B942FA4C-126A-495E-B77D-9201DCA4EDF5}" destId="{B05F9571-D87B-490C-9BE8-399E6785BCAF}" srcOrd="0" destOrd="0" presId="urn:microsoft.com/office/officeart/2005/8/layout/gear1"/>
    <dgm:cxn modelId="{33EFD784-B60C-4C08-9172-CC687B2301A7}" type="presOf" srcId="{E693D51F-06C3-4DFE-8300-F4192F06F6CD}" destId="{B05F9571-D87B-490C-9BE8-399E6785BCAF}" srcOrd="0" destOrd="1" presId="urn:microsoft.com/office/officeart/2005/8/layout/gear1"/>
    <dgm:cxn modelId="{968AD521-C531-4B96-9E7C-4616EEBF0483}" type="presOf" srcId="{9B452FEA-75F4-4EF7-BE71-0178BD8610F1}" destId="{B05F9571-D87B-490C-9BE8-399E6785BCAF}" srcOrd="0" destOrd="3" presId="urn:microsoft.com/office/officeart/2005/8/layout/gear1"/>
    <dgm:cxn modelId="{9289893E-2FDE-4C49-9F8B-1EDCE0F35775}" type="presOf" srcId="{F98CBD3D-E9F6-474C-802F-9B4DF9116DFC}" destId="{B05F9571-D87B-490C-9BE8-399E6785BCAF}" srcOrd="0" destOrd="4" presId="urn:microsoft.com/office/officeart/2005/8/layout/gear1"/>
    <dgm:cxn modelId="{FF1E515D-3F8D-4C48-8978-C283F8E6BB0F}" srcId="{FF33FB2C-3D47-4040-A6EC-5C228E07C5D8}" destId="{227CD74D-BF77-474C-B4A9-AF5D45BA255D}" srcOrd="7" destOrd="0" parTransId="{E6ED2383-2973-4074-A40F-877CA411EA78}" sibTransId="{FF8131B3-6FC0-4841-BE59-2CBE1AAD8FBA}"/>
    <dgm:cxn modelId="{313CE7B2-7836-479D-92DF-4C43B473DA56}" srcId="{FF33FB2C-3D47-4040-A6EC-5C228E07C5D8}" destId="{B16E53AA-FD30-4E08-A3C9-4957CD48BE7D}" srcOrd="10" destOrd="0" parTransId="{875D42E5-2CD4-4670-96C2-0F54970E90AA}" sibTransId="{2A8D75BF-0A77-4734-A62C-A79C60DA3CA5}"/>
    <dgm:cxn modelId="{BB55E045-A7C6-4140-87FF-A24B886CCFCD}" type="presOf" srcId="{B846379F-6E8A-4DA7-B786-8B927C53C916}" destId="{B05F9571-D87B-490C-9BE8-399E6785BCAF}" srcOrd="0" destOrd="2" presId="urn:microsoft.com/office/officeart/2005/8/layout/gear1"/>
    <dgm:cxn modelId="{1D69B34A-C6C7-4E97-99EB-8D0F350A9422}" type="presParOf" srcId="{63F08C7D-C898-4D4E-99EA-2325AF75707B}" destId="{3B167622-978C-4CF9-9B2C-195FB073A5C0}" srcOrd="0" destOrd="0" presId="urn:microsoft.com/office/officeart/2005/8/layout/gear1"/>
    <dgm:cxn modelId="{81A9EFA9-86F2-4C9C-A9A8-C8EB9D4B76E4}" type="presParOf" srcId="{63F08C7D-C898-4D4E-99EA-2325AF75707B}" destId="{A2C62B66-1810-47A5-A924-04436026E4C3}" srcOrd="1" destOrd="0" presId="urn:microsoft.com/office/officeart/2005/8/layout/gear1"/>
    <dgm:cxn modelId="{532CE322-A6CB-40B2-8274-B066788A65F3}" type="presParOf" srcId="{63F08C7D-C898-4D4E-99EA-2325AF75707B}" destId="{82E602E5-6EB6-4F6E-8754-4CE2CCA8FC80}" srcOrd="2" destOrd="0" presId="urn:microsoft.com/office/officeart/2005/8/layout/gear1"/>
    <dgm:cxn modelId="{6445D322-B8C4-4B6A-8F2C-597B23F333DD}" type="presParOf" srcId="{63F08C7D-C898-4D4E-99EA-2325AF75707B}" destId="{B05F9571-D87B-490C-9BE8-399E6785BCAF}" srcOrd="3" destOrd="0" presId="urn:microsoft.com/office/officeart/2005/8/layout/gear1"/>
    <dgm:cxn modelId="{EC390500-8BDF-42CB-8BFB-CB577C764576}" type="presParOf" srcId="{63F08C7D-C898-4D4E-99EA-2325AF75707B}" destId="{2449F7EA-29AF-48CE-AC9C-826E68301F1B}" srcOrd="4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27A7D4-FB89-453C-8788-6A89AA800C75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5A8F4E-FC2A-4D5A-B016-D1DAFF1EE70D}">
      <dgm:prSet phldrT="[Text]" custT="1"/>
      <dgm:spPr/>
      <dgm:t>
        <a:bodyPr lIns="91440"/>
        <a:lstStyle/>
        <a:p>
          <a:pPr algn="ctr"/>
          <a:r>
            <a:rPr lang="en-US" sz="4400" b="1" dirty="0"/>
            <a:t>DMCH (12)</a:t>
          </a:r>
        </a:p>
      </dgm:t>
    </dgm:pt>
    <dgm:pt modelId="{72245576-73F3-4634-BA4A-4A14DDAFEC2C}" type="parTrans" cxnId="{51E9AC95-D956-4ACF-9C60-0EEA6F924C07}">
      <dgm:prSet/>
      <dgm:spPr/>
      <dgm:t>
        <a:bodyPr/>
        <a:lstStyle/>
        <a:p>
          <a:endParaRPr lang="en-US"/>
        </a:p>
      </dgm:t>
    </dgm:pt>
    <dgm:pt modelId="{B1452C8D-9228-496E-B03C-E9B3630928F9}" type="sibTrans" cxnId="{51E9AC95-D956-4ACF-9C60-0EEA6F924C07}">
      <dgm:prSet/>
      <dgm:spPr/>
      <dgm:t>
        <a:bodyPr/>
        <a:lstStyle/>
        <a:p>
          <a:endParaRPr lang="en-US"/>
        </a:p>
      </dgm:t>
    </dgm:pt>
    <dgm:pt modelId="{DEAB0855-82D5-4B7F-98CC-868821E87B75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Darbhanga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30694B18-6382-4A8C-803C-1444DC5EBDE4}" type="parTrans" cxnId="{819292B4-8E73-4EEA-A784-ED80417DA491}">
      <dgm:prSet/>
      <dgm:spPr/>
      <dgm:t>
        <a:bodyPr/>
        <a:lstStyle/>
        <a:p>
          <a:endParaRPr lang="en-US"/>
        </a:p>
      </dgm:t>
    </dgm:pt>
    <dgm:pt modelId="{3F0BCA9C-D8F6-4B5E-9EE6-FB64595812DA}" type="sibTrans" cxnId="{819292B4-8E73-4EEA-A784-ED80417DA491}">
      <dgm:prSet/>
      <dgm:spPr/>
      <dgm:t>
        <a:bodyPr/>
        <a:lstStyle/>
        <a:p>
          <a:endParaRPr lang="en-US"/>
        </a:p>
      </dgm:t>
    </dgm:pt>
    <dgm:pt modelId="{16A1C949-AB35-4F10-AC2C-91507570C918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Gopalganj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87D916DE-BA62-4447-A7A8-90510BD8C32E}" type="parTrans" cxnId="{DC230DD9-7CDB-4C03-AAD1-3943BD7C5D7B}">
      <dgm:prSet/>
      <dgm:spPr/>
      <dgm:t>
        <a:bodyPr/>
        <a:lstStyle/>
        <a:p>
          <a:endParaRPr lang="en-US"/>
        </a:p>
      </dgm:t>
    </dgm:pt>
    <dgm:pt modelId="{B4113688-132D-4314-8380-4CF5A1DBE0B6}" type="sibTrans" cxnId="{DC230DD9-7CDB-4C03-AAD1-3943BD7C5D7B}">
      <dgm:prSet/>
      <dgm:spPr/>
      <dgm:t>
        <a:bodyPr/>
        <a:lstStyle/>
        <a:p>
          <a:endParaRPr lang="en-US"/>
        </a:p>
      </dgm:t>
    </dgm:pt>
    <dgm:pt modelId="{83EDC257-A134-4806-B22E-8F2B684B61CB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Madhepura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F91FD53B-7440-4365-B305-90991FDBA66A}" type="parTrans" cxnId="{7B388E59-8EEA-4E72-8FFB-9BEE1267ADE7}">
      <dgm:prSet/>
      <dgm:spPr/>
      <dgm:t>
        <a:bodyPr/>
        <a:lstStyle/>
        <a:p>
          <a:endParaRPr lang="en-US"/>
        </a:p>
      </dgm:t>
    </dgm:pt>
    <dgm:pt modelId="{33CBF793-F63C-4FAF-A683-FC83415A363D}" type="sibTrans" cxnId="{7B388E59-8EEA-4E72-8FFB-9BEE1267ADE7}">
      <dgm:prSet/>
      <dgm:spPr/>
      <dgm:t>
        <a:bodyPr/>
        <a:lstStyle/>
        <a:p>
          <a:endParaRPr lang="en-US"/>
        </a:p>
      </dgm:t>
    </dgm:pt>
    <dgm:pt modelId="{C47315FA-C8CD-4997-A61B-49AF9B167DF7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Madhubani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BB02BF03-5C90-4E2C-9C99-76231825D64D}" type="parTrans" cxnId="{378CAA26-63ED-4D13-B912-CE6D991758D1}">
      <dgm:prSet/>
      <dgm:spPr/>
      <dgm:t>
        <a:bodyPr/>
        <a:lstStyle/>
        <a:p>
          <a:endParaRPr lang="en-US"/>
        </a:p>
      </dgm:t>
    </dgm:pt>
    <dgm:pt modelId="{ECD20620-F924-4CD6-B00E-AD8B5B033501}" type="sibTrans" cxnId="{378CAA26-63ED-4D13-B912-CE6D991758D1}">
      <dgm:prSet/>
      <dgm:spPr/>
      <dgm:t>
        <a:bodyPr/>
        <a:lstStyle/>
        <a:p>
          <a:endParaRPr lang="en-US"/>
        </a:p>
      </dgm:t>
    </dgm:pt>
    <dgm:pt modelId="{807B3F4B-74AB-43C3-93F1-7C2582E172A6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Muzaffarpur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04EE8A2A-381E-4E53-8975-7580A197D36D}" type="parTrans" cxnId="{CAC828C1-CB46-4B77-98DF-9473483196D1}">
      <dgm:prSet/>
      <dgm:spPr/>
      <dgm:t>
        <a:bodyPr/>
        <a:lstStyle/>
        <a:p>
          <a:endParaRPr lang="en-US"/>
        </a:p>
      </dgm:t>
    </dgm:pt>
    <dgm:pt modelId="{102B5098-39AA-474F-8654-E862F1373469}" type="sibTrans" cxnId="{CAC828C1-CB46-4B77-98DF-9473483196D1}">
      <dgm:prSet/>
      <dgm:spPr/>
      <dgm:t>
        <a:bodyPr/>
        <a:lstStyle/>
        <a:p>
          <a:endParaRPr lang="en-US"/>
        </a:p>
      </dgm:t>
    </dgm:pt>
    <dgm:pt modelId="{7BC54371-2D60-4DF6-9E49-BAB254822523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Paschim Champaran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C3C22320-EE2C-420B-A7F5-ACE513102144}" type="parTrans" cxnId="{B5CD7658-AB67-4570-A7AA-9F35D5AB41A1}">
      <dgm:prSet/>
      <dgm:spPr/>
      <dgm:t>
        <a:bodyPr/>
        <a:lstStyle/>
        <a:p>
          <a:endParaRPr lang="en-US"/>
        </a:p>
      </dgm:t>
    </dgm:pt>
    <dgm:pt modelId="{EFDA1093-4EF2-400E-899B-A1881691CB29}" type="sibTrans" cxnId="{B5CD7658-AB67-4570-A7AA-9F35D5AB41A1}">
      <dgm:prSet/>
      <dgm:spPr/>
      <dgm:t>
        <a:bodyPr/>
        <a:lstStyle/>
        <a:p>
          <a:endParaRPr lang="en-US"/>
        </a:p>
      </dgm:t>
    </dgm:pt>
    <dgm:pt modelId="{62DA94C8-EA82-4A73-A6D3-154F88E9A95C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Purba Champaram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E98801DD-520E-493D-B01B-09A13067E832}" type="parTrans" cxnId="{34FD7BFA-143D-46D0-8424-47E70A030722}">
      <dgm:prSet/>
      <dgm:spPr/>
      <dgm:t>
        <a:bodyPr/>
        <a:lstStyle/>
        <a:p>
          <a:endParaRPr lang="en-US"/>
        </a:p>
      </dgm:t>
    </dgm:pt>
    <dgm:pt modelId="{C8277F17-83A5-4285-9EBB-3F8924BDFB9E}" type="sibTrans" cxnId="{34FD7BFA-143D-46D0-8424-47E70A030722}">
      <dgm:prSet/>
      <dgm:spPr/>
      <dgm:t>
        <a:bodyPr/>
        <a:lstStyle/>
        <a:p>
          <a:endParaRPr lang="en-US"/>
        </a:p>
      </dgm:t>
    </dgm:pt>
    <dgm:pt modelId="{AB1123A2-560E-4994-A33A-7CD2EF80E0D5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Saharsa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19CB3004-63BB-443B-B933-4A099C9A7801}" type="parTrans" cxnId="{DA91F5F3-BFA9-4B68-A0FA-21F2E8089630}">
      <dgm:prSet/>
      <dgm:spPr/>
      <dgm:t>
        <a:bodyPr/>
        <a:lstStyle/>
        <a:p>
          <a:endParaRPr lang="en-US"/>
        </a:p>
      </dgm:t>
    </dgm:pt>
    <dgm:pt modelId="{37C090B6-F836-4C58-A0CA-0EE8EB72A314}" type="sibTrans" cxnId="{DA91F5F3-BFA9-4B68-A0FA-21F2E8089630}">
      <dgm:prSet/>
      <dgm:spPr/>
      <dgm:t>
        <a:bodyPr/>
        <a:lstStyle/>
        <a:p>
          <a:endParaRPr lang="en-US"/>
        </a:p>
      </dgm:t>
    </dgm:pt>
    <dgm:pt modelId="{53AC3D0D-ABCA-49C7-AFBE-AC33AD547666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Samastipur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76CE0AD2-D5CD-4A64-AA1A-65F9D5B07C9C}" type="parTrans" cxnId="{481F991B-5871-4383-9F89-3C9E0C84D03D}">
      <dgm:prSet/>
      <dgm:spPr/>
      <dgm:t>
        <a:bodyPr/>
        <a:lstStyle/>
        <a:p>
          <a:endParaRPr lang="en-US"/>
        </a:p>
      </dgm:t>
    </dgm:pt>
    <dgm:pt modelId="{F1654FA4-8426-4C27-AB28-5396196617DB}" type="sibTrans" cxnId="{481F991B-5871-4383-9F89-3C9E0C84D03D}">
      <dgm:prSet/>
      <dgm:spPr/>
      <dgm:t>
        <a:bodyPr/>
        <a:lstStyle/>
        <a:p>
          <a:endParaRPr lang="en-US"/>
        </a:p>
      </dgm:t>
    </dgm:pt>
    <dgm:pt modelId="{1B582899-82CD-4F95-ADB8-7F637DE6A453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Sheohar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7B7FCB6C-82C6-477F-8D58-1A98FCA384E3}" type="parTrans" cxnId="{0A8EFC2C-42BA-4C51-B2BE-F232A8B51E60}">
      <dgm:prSet/>
      <dgm:spPr/>
      <dgm:t>
        <a:bodyPr/>
        <a:lstStyle/>
        <a:p>
          <a:endParaRPr lang="en-US"/>
        </a:p>
      </dgm:t>
    </dgm:pt>
    <dgm:pt modelId="{657313A1-D1DE-4FFC-84DA-B2D8D0BFDBD5}" type="sibTrans" cxnId="{0A8EFC2C-42BA-4C51-B2BE-F232A8B51E60}">
      <dgm:prSet/>
      <dgm:spPr/>
      <dgm:t>
        <a:bodyPr/>
        <a:lstStyle/>
        <a:p>
          <a:endParaRPr lang="en-US"/>
        </a:p>
      </dgm:t>
    </dgm:pt>
    <dgm:pt modelId="{03E9C403-C19C-48F7-8C90-FB1A3E5BCF8B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Sitamarhi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0A1C0603-EB9B-4932-9F83-EBDFAF7FC1A7}" type="parTrans" cxnId="{D2B8B0FF-5283-429F-A13C-0A0140CC2750}">
      <dgm:prSet/>
      <dgm:spPr/>
      <dgm:t>
        <a:bodyPr/>
        <a:lstStyle/>
        <a:p>
          <a:endParaRPr lang="en-US"/>
        </a:p>
      </dgm:t>
    </dgm:pt>
    <dgm:pt modelId="{FFC8E625-8485-42DB-8379-1484AE5C4147}" type="sibTrans" cxnId="{D2B8B0FF-5283-429F-A13C-0A0140CC2750}">
      <dgm:prSet/>
      <dgm:spPr/>
      <dgm:t>
        <a:bodyPr/>
        <a:lstStyle/>
        <a:p>
          <a:endParaRPr lang="en-US"/>
        </a:p>
      </dgm:t>
    </dgm:pt>
    <dgm:pt modelId="{D31A5C4A-CEC2-4A24-B5F4-AA24A9245438}">
      <dgm:prSet phldrT="[Text]" custT="1"/>
      <dgm:spPr/>
      <dgm:t>
        <a:bodyPr/>
        <a:lstStyle/>
        <a:p>
          <a:r>
            <a:rPr lang="en-US" sz="2000" b="1" i="0" u="none" dirty="0">
              <a:latin typeface="Calibri" pitchFamily="34" charset="0"/>
              <a:cs typeface="Calibri" pitchFamily="34" charset="0"/>
            </a:rPr>
            <a:t>Supaul</a:t>
          </a:r>
          <a:endParaRPr lang="en-US" sz="2000" b="1" dirty="0">
            <a:latin typeface="Calibri" pitchFamily="34" charset="0"/>
            <a:cs typeface="Calibri" pitchFamily="34" charset="0"/>
          </a:endParaRPr>
        </a:p>
      </dgm:t>
    </dgm:pt>
    <dgm:pt modelId="{7F51E409-4B4A-4518-89E1-AD35C4BF0DCF}" type="parTrans" cxnId="{7677806F-2C70-4CF9-B351-388950E8809D}">
      <dgm:prSet/>
      <dgm:spPr/>
      <dgm:t>
        <a:bodyPr/>
        <a:lstStyle/>
        <a:p>
          <a:endParaRPr lang="en-US"/>
        </a:p>
      </dgm:t>
    </dgm:pt>
    <dgm:pt modelId="{C52EB1E6-9009-4130-B1B0-1BFDB849555D}" type="sibTrans" cxnId="{7677806F-2C70-4CF9-B351-388950E8809D}">
      <dgm:prSet/>
      <dgm:spPr/>
      <dgm:t>
        <a:bodyPr/>
        <a:lstStyle/>
        <a:p>
          <a:endParaRPr lang="en-US"/>
        </a:p>
      </dgm:t>
    </dgm:pt>
    <dgm:pt modelId="{10609A22-DDB9-454A-B8CA-55277817892B}" type="pres">
      <dgm:prSet presAssocID="{FA27A7D4-FB89-453C-8788-6A89AA800C75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D038C356-3FA8-4853-9764-41E3B1117862}" type="pres">
      <dgm:prSet presAssocID="{855A8F4E-FC2A-4D5A-B016-D1DAFF1EE70D}" presName="gear1" presStyleLbl="node1" presStyleIdx="0" presStyleCnt="1" custAng="0" custScaleX="112025" custScaleY="112748" custLinFactNeighborX="72812" custLinFactNeighborY="3267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FC8DA5B-4030-4758-AFFE-4B9165EDB82C}" type="pres">
      <dgm:prSet presAssocID="{855A8F4E-FC2A-4D5A-B016-D1DAFF1EE70D}" presName="gear1srcNode" presStyleLbl="node1" presStyleIdx="0" presStyleCnt="1"/>
      <dgm:spPr/>
      <dgm:t>
        <a:bodyPr/>
        <a:lstStyle/>
        <a:p>
          <a:endParaRPr lang="en-IN"/>
        </a:p>
      </dgm:t>
    </dgm:pt>
    <dgm:pt modelId="{A8B78372-EBD0-4627-91A8-703C706FC92A}" type="pres">
      <dgm:prSet presAssocID="{855A8F4E-FC2A-4D5A-B016-D1DAFF1EE70D}" presName="gear1dstNode" presStyleLbl="node1" presStyleIdx="0" presStyleCnt="1"/>
      <dgm:spPr/>
      <dgm:t>
        <a:bodyPr/>
        <a:lstStyle/>
        <a:p>
          <a:endParaRPr lang="en-IN"/>
        </a:p>
      </dgm:t>
    </dgm:pt>
    <dgm:pt modelId="{884A7158-26F2-4D2E-958A-BA4EAB94F96A}" type="pres">
      <dgm:prSet presAssocID="{855A8F4E-FC2A-4D5A-B016-D1DAFF1EE70D}" presName="gear1ch" presStyleLbl="fgAcc1" presStyleIdx="0" presStyleCnt="1" custScaleX="128852" custScaleY="408057" custLinFactNeighborX="-27137" custLinFactNeighborY="-56050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DC5F580-B53F-447F-AFDC-921226632961}" type="pres">
      <dgm:prSet presAssocID="{B1452C8D-9228-496E-B03C-E9B3630928F9}" presName="connector1" presStyleLbl="sibTrans2D1" presStyleIdx="0" presStyleCnt="1" custLinFactNeighborX="52745" custLinFactNeighborY="27321"/>
      <dgm:spPr/>
      <dgm:t>
        <a:bodyPr/>
        <a:lstStyle/>
        <a:p>
          <a:endParaRPr lang="en-IN"/>
        </a:p>
      </dgm:t>
    </dgm:pt>
  </dgm:ptLst>
  <dgm:cxnLst>
    <dgm:cxn modelId="{8B9B5E9F-414C-4175-B261-BA065A1A8B83}" type="presOf" srcId="{1B582899-82CD-4F95-ADB8-7F637DE6A453}" destId="{884A7158-26F2-4D2E-958A-BA4EAB94F96A}" srcOrd="0" destOrd="9" presId="urn:microsoft.com/office/officeart/2005/8/layout/gear1"/>
    <dgm:cxn modelId="{CCF33C2A-573D-4EB8-ACB5-F8B187FBF455}" type="presOf" srcId="{83EDC257-A134-4806-B22E-8F2B684B61CB}" destId="{884A7158-26F2-4D2E-958A-BA4EAB94F96A}" srcOrd="0" destOrd="2" presId="urn:microsoft.com/office/officeart/2005/8/layout/gear1"/>
    <dgm:cxn modelId="{E59416B4-0371-4EF9-A112-5B80CCCC8F7D}" type="presOf" srcId="{DEAB0855-82D5-4B7F-98CC-868821E87B75}" destId="{884A7158-26F2-4D2E-958A-BA4EAB94F96A}" srcOrd="0" destOrd="0" presId="urn:microsoft.com/office/officeart/2005/8/layout/gear1"/>
    <dgm:cxn modelId="{CAC828C1-CB46-4B77-98DF-9473483196D1}" srcId="{855A8F4E-FC2A-4D5A-B016-D1DAFF1EE70D}" destId="{807B3F4B-74AB-43C3-93F1-7C2582E172A6}" srcOrd="4" destOrd="0" parTransId="{04EE8A2A-381E-4E53-8975-7580A197D36D}" sibTransId="{102B5098-39AA-474F-8654-E862F1373469}"/>
    <dgm:cxn modelId="{DA91F5F3-BFA9-4B68-A0FA-21F2E8089630}" srcId="{855A8F4E-FC2A-4D5A-B016-D1DAFF1EE70D}" destId="{AB1123A2-560E-4994-A33A-7CD2EF80E0D5}" srcOrd="7" destOrd="0" parTransId="{19CB3004-63BB-443B-B933-4A099C9A7801}" sibTransId="{37C090B6-F836-4C58-A0CA-0EE8EB72A314}"/>
    <dgm:cxn modelId="{DE1A6781-F6DD-41ED-9277-92358721779A}" type="presOf" srcId="{D31A5C4A-CEC2-4A24-B5F4-AA24A9245438}" destId="{884A7158-26F2-4D2E-958A-BA4EAB94F96A}" srcOrd="0" destOrd="11" presId="urn:microsoft.com/office/officeart/2005/8/layout/gear1"/>
    <dgm:cxn modelId="{B029396A-3D51-46F1-968F-0ECE2BE98679}" type="presOf" srcId="{53AC3D0D-ABCA-49C7-AFBE-AC33AD547666}" destId="{884A7158-26F2-4D2E-958A-BA4EAB94F96A}" srcOrd="0" destOrd="8" presId="urn:microsoft.com/office/officeart/2005/8/layout/gear1"/>
    <dgm:cxn modelId="{7677806F-2C70-4CF9-B351-388950E8809D}" srcId="{855A8F4E-FC2A-4D5A-B016-D1DAFF1EE70D}" destId="{D31A5C4A-CEC2-4A24-B5F4-AA24A9245438}" srcOrd="11" destOrd="0" parTransId="{7F51E409-4B4A-4518-89E1-AD35C4BF0DCF}" sibTransId="{C52EB1E6-9009-4130-B1B0-1BFDB849555D}"/>
    <dgm:cxn modelId="{1A63C24D-A76F-4931-BA46-05E98485FA69}" type="presOf" srcId="{7BC54371-2D60-4DF6-9E49-BAB254822523}" destId="{884A7158-26F2-4D2E-958A-BA4EAB94F96A}" srcOrd="0" destOrd="5" presId="urn:microsoft.com/office/officeart/2005/8/layout/gear1"/>
    <dgm:cxn modelId="{B30463D5-46A2-486E-9109-F803AD421DEC}" type="presOf" srcId="{855A8F4E-FC2A-4D5A-B016-D1DAFF1EE70D}" destId="{1FC8DA5B-4030-4758-AFFE-4B9165EDB82C}" srcOrd="1" destOrd="0" presId="urn:microsoft.com/office/officeart/2005/8/layout/gear1"/>
    <dgm:cxn modelId="{34FD7BFA-143D-46D0-8424-47E70A030722}" srcId="{855A8F4E-FC2A-4D5A-B016-D1DAFF1EE70D}" destId="{62DA94C8-EA82-4A73-A6D3-154F88E9A95C}" srcOrd="6" destOrd="0" parTransId="{E98801DD-520E-493D-B01B-09A13067E832}" sibTransId="{C8277F17-83A5-4285-9EBB-3F8924BDFB9E}"/>
    <dgm:cxn modelId="{92B3CE62-0B23-4889-A912-EBAE34632186}" type="presOf" srcId="{FA27A7D4-FB89-453C-8788-6A89AA800C75}" destId="{10609A22-DDB9-454A-B8CA-55277817892B}" srcOrd="0" destOrd="0" presId="urn:microsoft.com/office/officeart/2005/8/layout/gear1"/>
    <dgm:cxn modelId="{378CAA26-63ED-4D13-B912-CE6D991758D1}" srcId="{855A8F4E-FC2A-4D5A-B016-D1DAFF1EE70D}" destId="{C47315FA-C8CD-4997-A61B-49AF9B167DF7}" srcOrd="3" destOrd="0" parTransId="{BB02BF03-5C90-4E2C-9C99-76231825D64D}" sibTransId="{ECD20620-F924-4CD6-B00E-AD8B5B033501}"/>
    <dgm:cxn modelId="{B1EC3151-F6E1-49B7-9419-DC36007BF820}" type="presOf" srcId="{16A1C949-AB35-4F10-AC2C-91507570C918}" destId="{884A7158-26F2-4D2E-958A-BA4EAB94F96A}" srcOrd="0" destOrd="1" presId="urn:microsoft.com/office/officeart/2005/8/layout/gear1"/>
    <dgm:cxn modelId="{7B388E59-8EEA-4E72-8FFB-9BEE1267ADE7}" srcId="{855A8F4E-FC2A-4D5A-B016-D1DAFF1EE70D}" destId="{83EDC257-A134-4806-B22E-8F2B684B61CB}" srcOrd="2" destOrd="0" parTransId="{F91FD53B-7440-4365-B305-90991FDBA66A}" sibTransId="{33CBF793-F63C-4FAF-A683-FC83415A363D}"/>
    <dgm:cxn modelId="{B5CD7658-AB67-4570-A7AA-9F35D5AB41A1}" srcId="{855A8F4E-FC2A-4D5A-B016-D1DAFF1EE70D}" destId="{7BC54371-2D60-4DF6-9E49-BAB254822523}" srcOrd="5" destOrd="0" parTransId="{C3C22320-EE2C-420B-A7F5-ACE513102144}" sibTransId="{EFDA1093-4EF2-400E-899B-A1881691CB29}"/>
    <dgm:cxn modelId="{DC230DD9-7CDB-4C03-AAD1-3943BD7C5D7B}" srcId="{855A8F4E-FC2A-4D5A-B016-D1DAFF1EE70D}" destId="{16A1C949-AB35-4F10-AC2C-91507570C918}" srcOrd="1" destOrd="0" parTransId="{87D916DE-BA62-4447-A7A8-90510BD8C32E}" sibTransId="{B4113688-132D-4314-8380-4CF5A1DBE0B6}"/>
    <dgm:cxn modelId="{819292B4-8E73-4EEA-A784-ED80417DA491}" srcId="{855A8F4E-FC2A-4D5A-B016-D1DAFF1EE70D}" destId="{DEAB0855-82D5-4B7F-98CC-868821E87B75}" srcOrd="0" destOrd="0" parTransId="{30694B18-6382-4A8C-803C-1444DC5EBDE4}" sibTransId="{3F0BCA9C-D8F6-4B5E-9EE6-FB64595812DA}"/>
    <dgm:cxn modelId="{A5345F89-8428-4E17-84B1-3CD2A4A9230F}" type="presOf" srcId="{807B3F4B-74AB-43C3-93F1-7C2582E172A6}" destId="{884A7158-26F2-4D2E-958A-BA4EAB94F96A}" srcOrd="0" destOrd="4" presId="urn:microsoft.com/office/officeart/2005/8/layout/gear1"/>
    <dgm:cxn modelId="{03E18899-C89B-47E6-A435-ACA7505D405E}" type="presOf" srcId="{AB1123A2-560E-4994-A33A-7CD2EF80E0D5}" destId="{884A7158-26F2-4D2E-958A-BA4EAB94F96A}" srcOrd="0" destOrd="7" presId="urn:microsoft.com/office/officeart/2005/8/layout/gear1"/>
    <dgm:cxn modelId="{5573037D-6E60-493E-9C38-4F1F1949E5A6}" type="presOf" srcId="{62DA94C8-EA82-4A73-A6D3-154F88E9A95C}" destId="{884A7158-26F2-4D2E-958A-BA4EAB94F96A}" srcOrd="0" destOrd="6" presId="urn:microsoft.com/office/officeart/2005/8/layout/gear1"/>
    <dgm:cxn modelId="{EC815D42-9F9C-48D0-AE95-DCD599DB36C4}" type="presOf" srcId="{B1452C8D-9228-496E-B03C-E9B3630928F9}" destId="{7DC5F580-B53F-447F-AFDC-921226632961}" srcOrd="0" destOrd="0" presId="urn:microsoft.com/office/officeart/2005/8/layout/gear1"/>
    <dgm:cxn modelId="{0A8EFC2C-42BA-4C51-B2BE-F232A8B51E60}" srcId="{855A8F4E-FC2A-4D5A-B016-D1DAFF1EE70D}" destId="{1B582899-82CD-4F95-ADB8-7F637DE6A453}" srcOrd="9" destOrd="0" parTransId="{7B7FCB6C-82C6-477F-8D58-1A98FCA384E3}" sibTransId="{657313A1-D1DE-4FFC-84DA-B2D8D0BFDBD5}"/>
    <dgm:cxn modelId="{51E9AC95-D956-4ACF-9C60-0EEA6F924C07}" srcId="{FA27A7D4-FB89-453C-8788-6A89AA800C75}" destId="{855A8F4E-FC2A-4D5A-B016-D1DAFF1EE70D}" srcOrd="0" destOrd="0" parTransId="{72245576-73F3-4634-BA4A-4A14DDAFEC2C}" sibTransId="{B1452C8D-9228-496E-B03C-E9B3630928F9}"/>
    <dgm:cxn modelId="{481F991B-5871-4383-9F89-3C9E0C84D03D}" srcId="{855A8F4E-FC2A-4D5A-B016-D1DAFF1EE70D}" destId="{53AC3D0D-ABCA-49C7-AFBE-AC33AD547666}" srcOrd="8" destOrd="0" parTransId="{76CE0AD2-D5CD-4A64-AA1A-65F9D5B07C9C}" sibTransId="{F1654FA4-8426-4C27-AB28-5396196617DB}"/>
    <dgm:cxn modelId="{D2B8B0FF-5283-429F-A13C-0A0140CC2750}" srcId="{855A8F4E-FC2A-4D5A-B016-D1DAFF1EE70D}" destId="{03E9C403-C19C-48F7-8C90-FB1A3E5BCF8B}" srcOrd="10" destOrd="0" parTransId="{0A1C0603-EB9B-4932-9F83-EBDFAF7FC1A7}" sibTransId="{FFC8E625-8485-42DB-8379-1484AE5C4147}"/>
    <dgm:cxn modelId="{D678D110-1BE1-4A46-87D4-C861059E693F}" type="presOf" srcId="{C47315FA-C8CD-4997-A61B-49AF9B167DF7}" destId="{884A7158-26F2-4D2E-958A-BA4EAB94F96A}" srcOrd="0" destOrd="3" presId="urn:microsoft.com/office/officeart/2005/8/layout/gear1"/>
    <dgm:cxn modelId="{A3D7F7A7-4AF2-460A-B383-6AB7A560C11E}" type="presOf" srcId="{855A8F4E-FC2A-4D5A-B016-D1DAFF1EE70D}" destId="{D038C356-3FA8-4853-9764-41E3B1117862}" srcOrd="0" destOrd="0" presId="urn:microsoft.com/office/officeart/2005/8/layout/gear1"/>
    <dgm:cxn modelId="{1309EE94-BEEB-455C-BB94-990A822CF0EB}" type="presOf" srcId="{855A8F4E-FC2A-4D5A-B016-D1DAFF1EE70D}" destId="{A8B78372-EBD0-4627-91A8-703C706FC92A}" srcOrd="2" destOrd="0" presId="urn:microsoft.com/office/officeart/2005/8/layout/gear1"/>
    <dgm:cxn modelId="{5AE3430C-8FD4-4488-82FF-C374EB4A7BEE}" type="presOf" srcId="{03E9C403-C19C-48F7-8C90-FB1A3E5BCF8B}" destId="{884A7158-26F2-4D2E-958A-BA4EAB94F96A}" srcOrd="0" destOrd="10" presId="urn:microsoft.com/office/officeart/2005/8/layout/gear1"/>
    <dgm:cxn modelId="{7811A587-A510-42BB-B1DE-199C10D1EB02}" type="presParOf" srcId="{10609A22-DDB9-454A-B8CA-55277817892B}" destId="{D038C356-3FA8-4853-9764-41E3B1117862}" srcOrd="0" destOrd="0" presId="urn:microsoft.com/office/officeart/2005/8/layout/gear1"/>
    <dgm:cxn modelId="{D0827896-78D7-42DA-B6FD-094004665B51}" type="presParOf" srcId="{10609A22-DDB9-454A-B8CA-55277817892B}" destId="{1FC8DA5B-4030-4758-AFFE-4B9165EDB82C}" srcOrd="1" destOrd="0" presId="urn:microsoft.com/office/officeart/2005/8/layout/gear1"/>
    <dgm:cxn modelId="{BE1FB8A0-0DFF-4F5C-A259-279447BC4E1A}" type="presParOf" srcId="{10609A22-DDB9-454A-B8CA-55277817892B}" destId="{A8B78372-EBD0-4627-91A8-703C706FC92A}" srcOrd="2" destOrd="0" presId="urn:microsoft.com/office/officeart/2005/8/layout/gear1"/>
    <dgm:cxn modelId="{BF932890-DC01-4116-A0E2-7AF015DDBA38}" type="presParOf" srcId="{10609A22-DDB9-454A-B8CA-55277817892B}" destId="{884A7158-26F2-4D2E-958A-BA4EAB94F96A}" srcOrd="3" destOrd="0" presId="urn:microsoft.com/office/officeart/2005/8/layout/gear1"/>
    <dgm:cxn modelId="{87703BDE-6824-4F9B-8A2D-B56FAE4F259F}" type="presParOf" srcId="{10609A22-DDB9-454A-B8CA-55277817892B}" destId="{7DC5F580-B53F-447F-AFDC-921226632961}" srcOrd="4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C453FC-DA3F-4C22-BB24-BAAE57107E76}" type="doc">
      <dgm:prSet loTypeId="urn:microsoft.com/office/officeart/2005/8/layout/gear1" loCatId="cycle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D1163A2-CBD1-4279-823A-617FE632EF34}">
      <dgm:prSet phldrT="[Text]" custT="1"/>
      <dgm:spPr/>
      <dgm:t>
        <a:bodyPr/>
        <a:lstStyle/>
        <a:p>
          <a:r>
            <a:rPr lang="en-US" sz="3200" b="1" dirty="0" smtClean="0"/>
            <a:t>IGIMS,</a:t>
          </a:r>
        </a:p>
        <a:p>
          <a:r>
            <a:rPr lang="en-US" sz="3200" b="1" dirty="0" smtClean="0"/>
            <a:t>PATNA</a:t>
          </a:r>
        </a:p>
        <a:p>
          <a:r>
            <a:rPr lang="en-US" sz="3200" b="1" dirty="0" smtClean="0"/>
            <a:t>(</a:t>
          </a:r>
          <a:r>
            <a:rPr lang="en-US" sz="3200" b="1" dirty="0"/>
            <a:t>11)</a:t>
          </a:r>
          <a:endParaRPr lang="en-US" sz="3200" dirty="0"/>
        </a:p>
      </dgm:t>
    </dgm:pt>
    <dgm:pt modelId="{03E6608F-235D-4984-9E16-6173E393E2CD}" type="parTrans" cxnId="{AEFFABF6-71C9-4487-8166-B0047010DF72}">
      <dgm:prSet/>
      <dgm:spPr/>
      <dgm:t>
        <a:bodyPr/>
        <a:lstStyle/>
        <a:p>
          <a:endParaRPr lang="en-US"/>
        </a:p>
      </dgm:t>
    </dgm:pt>
    <dgm:pt modelId="{EEECA034-A830-4D1E-9021-9E9289DB873A}" type="sibTrans" cxnId="{AEFFABF6-71C9-4487-8166-B0047010DF72}">
      <dgm:prSet/>
      <dgm:spPr/>
      <dgm:t>
        <a:bodyPr/>
        <a:lstStyle/>
        <a:p>
          <a:endParaRPr lang="en-US"/>
        </a:p>
      </dgm:t>
    </dgm:pt>
    <dgm:pt modelId="{9AE7AB04-1117-4907-8E8A-22A7235E1271}">
      <dgm:prSet phldrT="[Text]" custT="1"/>
      <dgm:spPr/>
      <dgm:t>
        <a:bodyPr/>
        <a:lstStyle/>
        <a:p>
          <a:pPr algn="l"/>
          <a:r>
            <a:rPr lang="en-US" sz="2400" b="1" i="0" u="none" dirty="0">
              <a:latin typeface="Calibri" pitchFamily="34" charset="0"/>
              <a:cs typeface="Calibri" pitchFamily="34" charset="0"/>
            </a:rPr>
            <a:t>Araria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5336746A-9DA2-4424-AF9C-8676B824F4BA}" type="parTrans" cxnId="{AE1B3932-0BBA-461E-9029-A2B2180D5E78}">
      <dgm:prSet/>
      <dgm:spPr/>
      <dgm:t>
        <a:bodyPr/>
        <a:lstStyle/>
        <a:p>
          <a:endParaRPr lang="en-US"/>
        </a:p>
      </dgm:t>
    </dgm:pt>
    <dgm:pt modelId="{F954F850-AE4A-4174-993B-D8761183BD75}" type="sibTrans" cxnId="{AE1B3932-0BBA-461E-9029-A2B2180D5E78}">
      <dgm:prSet/>
      <dgm:spPr/>
      <dgm:t>
        <a:bodyPr/>
        <a:lstStyle/>
        <a:p>
          <a:endParaRPr lang="en-US"/>
        </a:p>
      </dgm:t>
    </dgm:pt>
    <dgm:pt modelId="{E7490F7B-EB6E-4CA9-9DC2-7F9875A83A57}">
      <dgm:prSet phldrT="[Text]" custT="1"/>
      <dgm:spPr/>
      <dgm:t>
        <a:bodyPr/>
        <a:lstStyle/>
        <a:p>
          <a:pPr algn="l"/>
          <a:r>
            <a:rPr lang="en-US" sz="2400" b="1" i="0" u="none" dirty="0">
              <a:latin typeface="Calibri" pitchFamily="34" charset="0"/>
              <a:cs typeface="Calibri" pitchFamily="34" charset="0"/>
            </a:rPr>
            <a:t>Banka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ACCC802C-6476-4B81-AE72-DF8111E6B244}" type="parTrans" cxnId="{229ADDDB-E80C-4E5E-9858-639B573327A7}">
      <dgm:prSet/>
      <dgm:spPr/>
      <dgm:t>
        <a:bodyPr/>
        <a:lstStyle/>
        <a:p>
          <a:endParaRPr lang="en-US"/>
        </a:p>
      </dgm:t>
    </dgm:pt>
    <dgm:pt modelId="{3523C08E-0028-42E6-A430-95C0FC59E7C3}" type="sibTrans" cxnId="{229ADDDB-E80C-4E5E-9858-639B573327A7}">
      <dgm:prSet/>
      <dgm:spPr/>
      <dgm:t>
        <a:bodyPr/>
        <a:lstStyle/>
        <a:p>
          <a:endParaRPr lang="en-US"/>
        </a:p>
      </dgm:t>
    </dgm:pt>
    <dgm:pt modelId="{82D88EBA-D5CC-4D54-9116-CC1EDDEE08AF}">
      <dgm:prSet phldrT="[Text]" custT="1"/>
      <dgm:spPr/>
      <dgm:t>
        <a:bodyPr/>
        <a:lstStyle/>
        <a:p>
          <a:pPr algn="l"/>
          <a:r>
            <a:rPr lang="en-US" sz="2400" b="1" i="0" u="none" dirty="0">
              <a:latin typeface="Calibri" pitchFamily="34" charset="0"/>
              <a:cs typeface="Calibri" pitchFamily="34" charset="0"/>
            </a:rPr>
            <a:t>Begusarai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8B410A47-B1F4-4CA6-B559-4100C6D4CE32}" type="parTrans" cxnId="{55042E12-DD8C-4434-A3BB-C959069B6711}">
      <dgm:prSet/>
      <dgm:spPr/>
      <dgm:t>
        <a:bodyPr/>
        <a:lstStyle/>
        <a:p>
          <a:endParaRPr lang="en-US"/>
        </a:p>
      </dgm:t>
    </dgm:pt>
    <dgm:pt modelId="{91CF302B-D16B-4AD9-8F77-44AEAB14B802}" type="sibTrans" cxnId="{55042E12-DD8C-4434-A3BB-C959069B6711}">
      <dgm:prSet/>
      <dgm:spPr/>
      <dgm:t>
        <a:bodyPr/>
        <a:lstStyle/>
        <a:p>
          <a:endParaRPr lang="en-US"/>
        </a:p>
      </dgm:t>
    </dgm:pt>
    <dgm:pt modelId="{DD97257F-B954-490A-A2EC-0948A6945C76}">
      <dgm:prSet phldrT="[Text]" custT="1"/>
      <dgm:spPr/>
      <dgm:t>
        <a:bodyPr/>
        <a:lstStyle/>
        <a:p>
          <a:pPr algn="l"/>
          <a:r>
            <a:rPr lang="en-US" sz="2400" b="1" i="0" u="none" dirty="0">
              <a:latin typeface="Calibri" pitchFamily="34" charset="0"/>
              <a:cs typeface="Calibri" pitchFamily="34" charset="0"/>
            </a:rPr>
            <a:t>Bhagalpur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E9BC1105-3B95-42FF-A423-35FFA087D52C}" type="parTrans" cxnId="{72871E0F-E6AF-4B43-B72F-4152132F31D1}">
      <dgm:prSet/>
      <dgm:spPr/>
      <dgm:t>
        <a:bodyPr/>
        <a:lstStyle/>
        <a:p>
          <a:endParaRPr lang="en-US"/>
        </a:p>
      </dgm:t>
    </dgm:pt>
    <dgm:pt modelId="{D1915A54-6C29-4459-94D8-AE1AF2CD1FB1}" type="sibTrans" cxnId="{72871E0F-E6AF-4B43-B72F-4152132F31D1}">
      <dgm:prSet/>
      <dgm:spPr/>
      <dgm:t>
        <a:bodyPr/>
        <a:lstStyle/>
        <a:p>
          <a:endParaRPr lang="en-US"/>
        </a:p>
      </dgm:t>
    </dgm:pt>
    <dgm:pt modelId="{9294BB8C-402E-44EF-9623-39367361F9F6}">
      <dgm:prSet phldrT="[Text]" custT="1"/>
      <dgm:spPr/>
      <dgm:t>
        <a:bodyPr/>
        <a:lstStyle/>
        <a:p>
          <a:pPr algn="l"/>
          <a:r>
            <a:rPr lang="en-US" sz="2400" b="1" i="0" u="none" dirty="0">
              <a:latin typeface="Calibri" pitchFamily="34" charset="0"/>
              <a:cs typeface="Calibri" pitchFamily="34" charset="0"/>
            </a:rPr>
            <a:t>Jamui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16D5C8EB-5E7A-4923-9218-5FD96CC8EC96}" type="parTrans" cxnId="{C0397885-0CE6-4462-8574-85CC9D59AAD7}">
      <dgm:prSet/>
      <dgm:spPr/>
      <dgm:t>
        <a:bodyPr/>
        <a:lstStyle/>
        <a:p>
          <a:endParaRPr lang="en-US"/>
        </a:p>
      </dgm:t>
    </dgm:pt>
    <dgm:pt modelId="{E03411E5-64CC-421C-A5DD-7E60CBB29690}" type="sibTrans" cxnId="{C0397885-0CE6-4462-8574-85CC9D59AAD7}">
      <dgm:prSet/>
      <dgm:spPr/>
      <dgm:t>
        <a:bodyPr/>
        <a:lstStyle/>
        <a:p>
          <a:endParaRPr lang="en-US"/>
        </a:p>
      </dgm:t>
    </dgm:pt>
    <dgm:pt modelId="{3FC7621E-54EC-4B38-A87D-6D4336AD4796}">
      <dgm:prSet phldrT="[Text]" custT="1"/>
      <dgm:spPr/>
      <dgm:t>
        <a:bodyPr/>
        <a:lstStyle/>
        <a:p>
          <a:pPr algn="l"/>
          <a:r>
            <a:rPr lang="en-US" sz="2400" b="1" i="0" u="none" dirty="0">
              <a:latin typeface="Calibri" pitchFamily="34" charset="0"/>
              <a:cs typeface="Calibri" pitchFamily="34" charset="0"/>
            </a:rPr>
            <a:t>Katihar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3D302BB9-95D9-4790-88E3-62FE6C29280A}" type="parTrans" cxnId="{2AC32FE3-ABBD-4CD6-AD21-9ED035D583A6}">
      <dgm:prSet/>
      <dgm:spPr/>
      <dgm:t>
        <a:bodyPr/>
        <a:lstStyle/>
        <a:p>
          <a:endParaRPr lang="en-US"/>
        </a:p>
      </dgm:t>
    </dgm:pt>
    <dgm:pt modelId="{197CE113-37BA-4613-99BD-496EEBB2469B}" type="sibTrans" cxnId="{2AC32FE3-ABBD-4CD6-AD21-9ED035D583A6}">
      <dgm:prSet/>
      <dgm:spPr/>
      <dgm:t>
        <a:bodyPr/>
        <a:lstStyle/>
        <a:p>
          <a:endParaRPr lang="en-US"/>
        </a:p>
      </dgm:t>
    </dgm:pt>
    <dgm:pt modelId="{28674BC2-BE15-48DF-AE51-1F8D2C4B39AF}">
      <dgm:prSet phldrT="[Text]" custT="1"/>
      <dgm:spPr/>
      <dgm:t>
        <a:bodyPr/>
        <a:lstStyle/>
        <a:p>
          <a:pPr algn="l"/>
          <a:r>
            <a:rPr lang="en-US" sz="2400" b="1" i="0" u="none" dirty="0">
              <a:latin typeface="Calibri" pitchFamily="34" charset="0"/>
              <a:cs typeface="Calibri" pitchFamily="34" charset="0"/>
            </a:rPr>
            <a:t>Khagaria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5295F106-D892-4639-BE78-F6B371FE4E78}" type="parTrans" cxnId="{1F59F1EB-D986-4CCF-9CCA-976AB44EBC7F}">
      <dgm:prSet/>
      <dgm:spPr/>
      <dgm:t>
        <a:bodyPr/>
        <a:lstStyle/>
        <a:p>
          <a:endParaRPr lang="en-US"/>
        </a:p>
      </dgm:t>
    </dgm:pt>
    <dgm:pt modelId="{040F42BF-5188-462B-9885-3BB240B51604}" type="sibTrans" cxnId="{1F59F1EB-D986-4CCF-9CCA-976AB44EBC7F}">
      <dgm:prSet/>
      <dgm:spPr/>
      <dgm:t>
        <a:bodyPr/>
        <a:lstStyle/>
        <a:p>
          <a:endParaRPr lang="en-US"/>
        </a:p>
      </dgm:t>
    </dgm:pt>
    <dgm:pt modelId="{685E1BA7-5951-4887-9794-9F8F9CD4356B}">
      <dgm:prSet phldrT="[Text]" custT="1"/>
      <dgm:spPr/>
      <dgm:t>
        <a:bodyPr/>
        <a:lstStyle/>
        <a:p>
          <a:pPr algn="l"/>
          <a:r>
            <a:rPr lang="en-US" sz="2400" b="1" i="0" u="none" dirty="0">
              <a:latin typeface="Calibri" pitchFamily="34" charset="0"/>
              <a:cs typeface="Calibri" pitchFamily="34" charset="0"/>
            </a:rPr>
            <a:t>Kishanganj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8A9E4BD1-D78D-4214-8009-AA9C4260C261}" type="parTrans" cxnId="{F1994BD6-D6AB-4E6A-91D9-C71625D32C6A}">
      <dgm:prSet/>
      <dgm:spPr/>
      <dgm:t>
        <a:bodyPr/>
        <a:lstStyle/>
        <a:p>
          <a:endParaRPr lang="en-US"/>
        </a:p>
      </dgm:t>
    </dgm:pt>
    <dgm:pt modelId="{034128B8-9895-42C8-8577-FFFA3CE03E81}" type="sibTrans" cxnId="{F1994BD6-D6AB-4E6A-91D9-C71625D32C6A}">
      <dgm:prSet/>
      <dgm:spPr/>
      <dgm:t>
        <a:bodyPr/>
        <a:lstStyle/>
        <a:p>
          <a:endParaRPr lang="en-US"/>
        </a:p>
      </dgm:t>
    </dgm:pt>
    <dgm:pt modelId="{16B555F4-043A-40E7-91C9-EB96458EAB9D}">
      <dgm:prSet phldrT="[Text]" custT="1"/>
      <dgm:spPr/>
      <dgm:t>
        <a:bodyPr/>
        <a:lstStyle/>
        <a:p>
          <a:pPr algn="l"/>
          <a:r>
            <a:rPr lang="en-US" sz="2400" b="1" i="0" u="none" dirty="0">
              <a:latin typeface="Calibri" pitchFamily="34" charset="0"/>
              <a:cs typeface="Calibri" pitchFamily="34" charset="0"/>
            </a:rPr>
            <a:t>Lakhisarai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046CDA0D-8386-4B80-BFEF-2DCFAB80B349}" type="parTrans" cxnId="{C22136E8-FC0B-4535-8CED-433857931AF8}">
      <dgm:prSet/>
      <dgm:spPr/>
      <dgm:t>
        <a:bodyPr/>
        <a:lstStyle/>
        <a:p>
          <a:endParaRPr lang="en-US"/>
        </a:p>
      </dgm:t>
    </dgm:pt>
    <dgm:pt modelId="{78DE2488-3B1F-4F3D-B083-47DD7A997CE8}" type="sibTrans" cxnId="{C22136E8-FC0B-4535-8CED-433857931AF8}">
      <dgm:prSet/>
      <dgm:spPr/>
      <dgm:t>
        <a:bodyPr/>
        <a:lstStyle/>
        <a:p>
          <a:endParaRPr lang="en-US"/>
        </a:p>
      </dgm:t>
    </dgm:pt>
    <dgm:pt modelId="{681433F0-8D38-449E-8007-D25E8F7EF4B2}">
      <dgm:prSet phldrT="[Text]" custT="1"/>
      <dgm:spPr/>
      <dgm:t>
        <a:bodyPr/>
        <a:lstStyle/>
        <a:p>
          <a:pPr algn="l"/>
          <a:r>
            <a:rPr lang="en-US" sz="2400" b="1" i="0" u="none" dirty="0">
              <a:latin typeface="Calibri" pitchFamily="34" charset="0"/>
              <a:cs typeface="Calibri" pitchFamily="34" charset="0"/>
            </a:rPr>
            <a:t>Munger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533674F5-8B22-4276-816E-67BF8057BB9C}" type="parTrans" cxnId="{240C03E0-AA48-4592-B327-EE4961AA122E}">
      <dgm:prSet/>
      <dgm:spPr/>
      <dgm:t>
        <a:bodyPr/>
        <a:lstStyle/>
        <a:p>
          <a:endParaRPr lang="en-US"/>
        </a:p>
      </dgm:t>
    </dgm:pt>
    <dgm:pt modelId="{610F3C70-EF48-4F7A-82B2-C6DCFB4BF275}" type="sibTrans" cxnId="{240C03E0-AA48-4592-B327-EE4961AA122E}">
      <dgm:prSet/>
      <dgm:spPr/>
      <dgm:t>
        <a:bodyPr/>
        <a:lstStyle/>
        <a:p>
          <a:endParaRPr lang="en-US"/>
        </a:p>
      </dgm:t>
    </dgm:pt>
    <dgm:pt modelId="{A0EE1C2B-77E8-4373-9115-8B427138A42F}">
      <dgm:prSet phldrT="[Text]" custT="1"/>
      <dgm:spPr/>
      <dgm:t>
        <a:bodyPr/>
        <a:lstStyle/>
        <a:p>
          <a:pPr algn="l"/>
          <a:r>
            <a:rPr lang="en-US" sz="2400" b="1" i="0" u="none" dirty="0">
              <a:latin typeface="Calibri" pitchFamily="34" charset="0"/>
              <a:cs typeface="Calibri" pitchFamily="34" charset="0"/>
            </a:rPr>
            <a:t>Purnea</a:t>
          </a:r>
          <a:endParaRPr lang="en-US" sz="2400" b="1" dirty="0">
            <a:latin typeface="Calibri" pitchFamily="34" charset="0"/>
            <a:cs typeface="Calibri" pitchFamily="34" charset="0"/>
          </a:endParaRPr>
        </a:p>
      </dgm:t>
    </dgm:pt>
    <dgm:pt modelId="{37AF6238-A405-4941-A650-92B726C64AE3}" type="parTrans" cxnId="{93D24719-78BA-4937-8CB0-5D8E2543D978}">
      <dgm:prSet/>
      <dgm:spPr/>
      <dgm:t>
        <a:bodyPr/>
        <a:lstStyle/>
        <a:p>
          <a:endParaRPr lang="en-US"/>
        </a:p>
      </dgm:t>
    </dgm:pt>
    <dgm:pt modelId="{15B7E665-8409-45A7-A8D1-22FB7789565B}" type="sibTrans" cxnId="{93D24719-78BA-4937-8CB0-5D8E2543D978}">
      <dgm:prSet/>
      <dgm:spPr/>
      <dgm:t>
        <a:bodyPr/>
        <a:lstStyle/>
        <a:p>
          <a:endParaRPr lang="en-US"/>
        </a:p>
      </dgm:t>
    </dgm:pt>
    <dgm:pt modelId="{8913AD4F-D4AA-485E-BAD8-38CC480458E0}" type="pres">
      <dgm:prSet presAssocID="{E3C453FC-DA3F-4C22-BB24-BAAE57107E76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55D627B7-4F29-4958-96D1-E202CC7B2353}" type="pres">
      <dgm:prSet presAssocID="{ED1163A2-CBD1-4279-823A-617FE632EF34}" presName="gear1" presStyleLbl="node1" presStyleIdx="0" presStyleCnt="1" custScaleX="116122" custScaleY="116049" custLinFactNeighborX="65872" custLinFactNeighborY="19583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98A3F9F-1FFA-4DD9-82A0-3D9302DA6DF5}" type="pres">
      <dgm:prSet presAssocID="{ED1163A2-CBD1-4279-823A-617FE632EF34}" presName="gear1srcNode" presStyleLbl="node1" presStyleIdx="0" presStyleCnt="1"/>
      <dgm:spPr/>
      <dgm:t>
        <a:bodyPr/>
        <a:lstStyle/>
        <a:p>
          <a:endParaRPr lang="en-IN"/>
        </a:p>
      </dgm:t>
    </dgm:pt>
    <dgm:pt modelId="{88AD7AE4-1C96-4363-BB43-E8333AE18E2C}" type="pres">
      <dgm:prSet presAssocID="{ED1163A2-CBD1-4279-823A-617FE632EF34}" presName="gear1dstNode" presStyleLbl="node1" presStyleIdx="0" presStyleCnt="1"/>
      <dgm:spPr/>
      <dgm:t>
        <a:bodyPr/>
        <a:lstStyle/>
        <a:p>
          <a:endParaRPr lang="en-IN"/>
        </a:p>
      </dgm:t>
    </dgm:pt>
    <dgm:pt modelId="{595A5954-759A-4F75-B0DC-B9911519237C}" type="pres">
      <dgm:prSet presAssocID="{ED1163A2-CBD1-4279-823A-617FE632EF34}" presName="gear1ch" presStyleLbl="fgAcc1" presStyleIdx="0" presStyleCnt="1" custScaleX="111952" custScaleY="403742" custLinFactNeighborX="-29375" custLinFactNeighborY="-25327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B402696-7823-4BCF-A996-F100522967FA}" type="pres">
      <dgm:prSet presAssocID="{EEECA034-A830-4D1E-9021-9E9289DB873A}" presName="connector1" presStyleLbl="sibTrans2D1" presStyleIdx="0" presStyleCnt="1" custLinFactNeighborX="58620" custLinFactNeighborY="13771"/>
      <dgm:spPr/>
      <dgm:t>
        <a:bodyPr/>
        <a:lstStyle/>
        <a:p>
          <a:endParaRPr lang="en-IN"/>
        </a:p>
      </dgm:t>
    </dgm:pt>
  </dgm:ptLst>
  <dgm:cxnLst>
    <dgm:cxn modelId="{8E16A026-E9EF-409F-9697-BC171EE120BA}" type="presOf" srcId="{3FC7621E-54EC-4B38-A87D-6D4336AD4796}" destId="{595A5954-759A-4F75-B0DC-B9911519237C}" srcOrd="0" destOrd="5" presId="urn:microsoft.com/office/officeart/2005/8/layout/gear1"/>
    <dgm:cxn modelId="{C0397885-0CE6-4462-8574-85CC9D59AAD7}" srcId="{ED1163A2-CBD1-4279-823A-617FE632EF34}" destId="{9294BB8C-402E-44EF-9623-39367361F9F6}" srcOrd="4" destOrd="0" parTransId="{16D5C8EB-5E7A-4923-9218-5FD96CC8EC96}" sibTransId="{E03411E5-64CC-421C-A5DD-7E60CBB29690}"/>
    <dgm:cxn modelId="{8311DE8A-10C6-4658-BB9B-86A3F708EF8D}" type="presOf" srcId="{9294BB8C-402E-44EF-9623-39367361F9F6}" destId="{595A5954-759A-4F75-B0DC-B9911519237C}" srcOrd="0" destOrd="4" presId="urn:microsoft.com/office/officeart/2005/8/layout/gear1"/>
    <dgm:cxn modelId="{55E2B5BA-CF5A-4BF9-A458-DFE8563A413F}" type="presOf" srcId="{E3C453FC-DA3F-4C22-BB24-BAAE57107E76}" destId="{8913AD4F-D4AA-485E-BAD8-38CC480458E0}" srcOrd="0" destOrd="0" presId="urn:microsoft.com/office/officeart/2005/8/layout/gear1"/>
    <dgm:cxn modelId="{AEFFABF6-71C9-4487-8166-B0047010DF72}" srcId="{E3C453FC-DA3F-4C22-BB24-BAAE57107E76}" destId="{ED1163A2-CBD1-4279-823A-617FE632EF34}" srcOrd="0" destOrd="0" parTransId="{03E6608F-235D-4984-9E16-6173E393E2CD}" sibTransId="{EEECA034-A830-4D1E-9021-9E9289DB873A}"/>
    <dgm:cxn modelId="{9220F371-1B7F-42CC-AFED-833F7C6F4985}" type="presOf" srcId="{16B555F4-043A-40E7-91C9-EB96458EAB9D}" destId="{595A5954-759A-4F75-B0DC-B9911519237C}" srcOrd="0" destOrd="8" presId="urn:microsoft.com/office/officeart/2005/8/layout/gear1"/>
    <dgm:cxn modelId="{CFB5F1D9-249D-44D0-BA42-9448EE59D67B}" type="presOf" srcId="{28674BC2-BE15-48DF-AE51-1F8D2C4B39AF}" destId="{595A5954-759A-4F75-B0DC-B9911519237C}" srcOrd="0" destOrd="6" presId="urn:microsoft.com/office/officeart/2005/8/layout/gear1"/>
    <dgm:cxn modelId="{0A3BF52A-80A5-444E-BC1C-6827721B6267}" type="presOf" srcId="{E7490F7B-EB6E-4CA9-9DC2-7F9875A83A57}" destId="{595A5954-759A-4F75-B0DC-B9911519237C}" srcOrd="0" destOrd="1" presId="urn:microsoft.com/office/officeart/2005/8/layout/gear1"/>
    <dgm:cxn modelId="{C301C61C-FB70-430B-A826-8ABA454792C4}" type="presOf" srcId="{9AE7AB04-1117-4907-8E8A-22A7235E1271}" destId="{595A5954-759A-4F75-B0DC-B9911519237C}" srcOrd="0" destOrd="0" presId="urn:microsoft.com/office/officeart/2005/8/layout/gear1"/>
    <dgm:cxn modelId="{72871E0F-E6AF-4B43-B72F-4152132F31D1}" srcId="{ED1163A2-CBD1-4279-823A-617FE632EF34}" destId="{DD97257F-B954-490A-A2EC-0948A6945C76}" srcOrd="3" destOrd="0" parTransId="{E9BC1105-3B95-42FF-A423-35FFA087D52C}" sibTransId="{D1915A54-6C29-4459-94D8-AE1AF2CD1FB1}"/>
    <dgm:cxn modelId="{7F0A5583-EEB1-4BC7-B470-CDEC0892AB67}" type="presOf" srcId="{82D88EBA-D5CC-4D54-9116-CC1EDDEE08AF}" destId="{595A5954-759A-4F75-B0DC-B9911519237C}" srcOrd="0" destOrd="2" presId="urn:microsoft.com/office/officeart/2005/8/layout/gear1"/>
    <dgm:cxn modelId="{8E76EE53-1B3A-4814-A20E-047A8D460A32}" type="presOf" srcId="{685E1BA7-5951-4887-9794-9F8F9CD4356B}" destId="{595A5954-759A-4F75-B0DC-B9911519237C}" srcOrd="0" destOrd="7" presId="urn:microsoft.com/office/officeart/2005/8/layout/gear1"/>
    <dgm:cxn modelId="{2AC32FE3-ABBD-4CD6-AD21-9ED035D583A6}" srcId="{ED1163A2-CBD1-4279-823A-617FE632EF34}" destId="{3FC7621E-54EC-4B38-A87D-6D4336AD4796}" srcOrd="5" destOrd="0" parTransId="{3D302BB9-95D9-4790-88E3-62FE6C29280A}" sibTransId="{197CE113-37BA-4613-99BD-496EEBB2469B}"/>
    <dgm:cxn modelId="{F2562533-55A7-4D04-8CB4-04FFA436A99E}" type="presOf" srcId="{ED1163A2-CBD1-4279-823A-617FE632EF34}" destId="{88AD7AE4-1C96-4363-BB43-E8333AE18E2C}" srcOrd="2" destOrd="0" presId="urn:microsoft.com/office/officeart/2005/8/layout/gear1"/>
    <dgm:cxn modelId="{93D24719-78BA-4937-8CB0-5D8E2543D978}" srcId="{ED1163A2-CBD1-4279-823A-617FE632EF34}" destId="{A0EE1C2B-77E8-4373-9115-8B427138A42F}" srcOrd="10" destOrd="0" parTransId="{37AF6238-A405-4941-A650-92B726C64AE3}" sibTransId="{15B7E665-8409-45A7-A8D1-22FB7789565B}"/>
    <dgm:cxn modelId="{240C03E0-AA48-4592-B327-EE4961AA122E}" srcId="{ED1163A2-CBD1-4279-823A-617FE632EF34}" destId="{681433F0-8D38-449E-8007-D25E8F7EF4B2}" srcOrd="9" destOrd="0" parTransId="{533674F5-8B22-4276-816E-67BF8057BB9C}" sibTransId="{610F3C70-EF48-4F7A-82B2-C6DCFB4BF275}"/>
    <dgm:cxn modelId="{5B5EF0D0-D063-4B63-9F72-609069F19061}" type="presOf" srcId="{DD97257F-B954-490A-A2EC-0948A6945C76}" destId="{595A5954-759A-4F75-B0DC-B9911519237C}" srcOrd="0" destOrd="3" presId="urn:microsoft.com/office/officeart/2005/8/layout/gear1"/>
    <dgm:cxn modelId="{9CE84B17-4C4B-4CAC-849C-57CE22EBCBD1}" type="presOf" srcId="{A0EE1C2B-77E8-4373-9115-8B427138A42F}" destId="{595A5954-759A-4F75-B0DC-B9911519237C}" srcOrd="0" destOrd="10" presId="urn:microsoft.com/office/officeart/2005/8/layout/gear1"/>
    <dgm:cxn modelId="{AE1B3932-0BBA-461E-9029-A2B2180D5E78}" srcId="{ED1163A2-CBD1-4279-823A-617FE632EF34}" destId="{9AE7AB04-1117-4907-8E8A-22A7235E1271}" srcOrd="0" destOrd="0" parTransId="{5336746A-9DA2-4424-AF9C-8676B824F4BA}" sibTransId="{F954F850-AE4A-4174-993B-D8761183BD75}"/>
    <dgm:cxn modelId="{108952F7-39B1-449B-B77B-984F579505E1}" type="presOf" srcId="{681433F0-8D38-449E-8007-D25E8F7EF4B2}" destId="{595A5954-759A-4F75-B0DC-B9911519237C}" srcOrd="0" destOrd="9" presId="urn:microsoft.com/office/officeart/2005/8/layout/gear1"/>
    <dgm:cxn modelId="{E131F799-CCA2-4C7A-8278-F261C4B8F44B}" type="presOf" srcId="{ED1163A2-CBD1-4279-823A-617FE632EF34}" destId="{55D627B7-4F29-4958-96D1-E202CC7B2353}" srcOrd="0" destOrd="0" presId="urn:microsoft.com/office/officeart/2005/8/layout/gear1"/>
    <dgm:cxn modelId="{1F59F1EB-D986-4CCF-9CCA-976AB44EBC7F}" srcId="{ED1163A2-CBD1-4279-823A-617FE632EF34}" destId="{28674BC2-BE15-48DF-AE51-1F8D2C4B39AF}" srcOrd="6" destOrd="0" parTransId="{5295F106-D892-4639-BE78-F6B371FE4E78}" sibTransId="{040F42BF-5188-462B-9885-3BB240B51604}"/>
    <dgm:cxn modelId="{229ADDDB-E80C-4E5E-9858-639B573327A7}" srcId="{ED1163A2-CBD1-4279-823A-617FE632EF34}" destId="{E7490F7B-EB6E-4CA9-9DC2-7F9875A83A57}" srcOrd="1" destOrd="0" parTransId="{ACCC802C-6476-4B81-AE72-DF8111E6B244}" sibTransId="{3523C08E-0028-42E6-A430-95C0FC59E7C3}"/>
    <dgm:cxn modelId="{DC2941D5-FAF1-409E-81C1-507570B93F6B}" type="presOf" srcId="{EEECA034-A830-4D1E-9021-9E9289DB873A}" destId="{DB402696-7823-4BCF-A996-F100522967FA}" srcOrd="0" destOrd="0" presId="urn:microsoft.com/office/officeart/2005/8/layout/gear1"/>
    <dgm:cxn modelId="{55042E12-DD8C-4434-A3BB-C959069B6711}" srcId="{ED1163A2-CBD1-4279-823A-617FE632EF34}" destId="{82D88EBA-D5CC-4D54-9116-CC1EDDEE08AF}" srcOrd="2" destOrd="0" parTransId="{8B410A47-B1F4-4CA6-B559-4100C6D4CE32}" sibTransId="{91CF302B-D16B-4AD9-8F77-44AEAB14B802}"/>
    <dgm:cxn modelId="{C22136E8-FC0B-4535-8CED-433857931AF8}" srcId="{ED1163A2-CBD1-4279-823A-617FE632EF34}" destId="{16B555F4-043A-40E7-91C9-EB96458EAB9D}" srcOrd="8" destOrd="0" parTransId="{046CDA0D-8386-4B80-BFEF-2DCFAB80B349}" sibTransId="{78DE2488-3B1F-4F3D-B083-47DD7A997CE8}"/>
    <dgm:cxn modelId="{F1994BD6-D6AB-4E6A-91D9-C71625D32C6A}" srcId="{ED1163A2-CBD1-4279-823A-617FE632EF34}" destId="{685E1BA7-5951-4887-9794-9F8F9CD4356B}" srcOrd="7" destOrd="0" parTransId="{8A9E4BD1-D78D-4214-8009-AA9C4260C261}" sibTransId="{034128B8-9895-42C8-8577-FFFA3CE03E81}"/>
    <dgm:cxn modelId="{9462BD08-1BEB-475A-937F-717224F7576D}" type="presOf" srcId="{ED1163A2-CBD1-4279-823A-617FE632EF34}" destId="{F98A3F9F-1FFA-4DD9-82A0-3D9302DA6DF5}" srcOrd="1" destOrd="0" presId="urn:microsoft.com/office/officeart/2005/8/layout/gear1"/>
    <dgm:cxn modelId="{EA3D7B4E-90A7-4B41-B87F-7C07B7B477A7}" type="presParOf" srcId="{8913AD4F-D4AA-485E-BAD8-38CC480458E0}" destId="{55D627B7-4F29-4958-96D1-E202CC7B2353}" srcOrd="0" destOrd="0" presId="urn:microsoft.com/office/officeart/2005/8/layout/gear1"/>
    <dgm:cxn modelId="{484CB0EF-894F-40E0-A12C-C2529A5F7121}" type="presParOf" srcId="{8913AD4F-D4AA-485E-BAD8-38CC480458E0}" destId="{F98A3F9F-1FFA-4DD9-82A0-3D9302DA6DF5}" srcOrd="1" destOrd="0" presId="urn:microsoft.com/office/officeart/2005/8/layout/gear1"/>
    <dgm:cxn modelId="{DFE9893D-C4AC-402E-9320-FD4455DA49CB}" type="presParOf" srcId="{8913AD4F-D4AA-485E-BAD8-38CC480458E0}" destId="{88AD7AE4-1C96-4363-BB43-E8333AE18E2C}" srcOrd="2" destOrd="0" presId="urn:microsoft.com/office/officeart/2005/8/layout/gear1"/>
    <dgm:cxn modelId="{0647364F-FDC7-4E1A-BB46-EB3F1CB50792}" type="presParOf" srcId="{8913AD4F-D4AA-485E-BAD8-38CC480458E0}" destId="{595A5954-759A-4F75-B0DC-B9911519237C}" srcOrd="3" destOrd="0" presId="urn:microsoft.com/office/officeart/2005/8/layout/gear1"/>
    <dgm:cxn modelId="{15A27396-3FB4-48D4-B72D-844059B92FFA}" type="presParOf" srcId="{8913AD4F-D4AA-485E-BAD8-38CC480458E0}" destId="{DB402696-7823-4BCF-A996-F100522967FA}" srcOrd="4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DE0F63-DDA5-4684-A015-99C03784E556}">
      <dsp:nvSpPr>
        <dsp:cNvPr id="0" name=""/>
        <dsp:cNvSpPr/>
      </dsp:nvSpPr>
      <dsp:spPr>
        <a:xfrm>
          <a:off x="0" y="659118"/>
          <a:ext cx="3919524" cy="3449928"/>
        </a:xfrm>
        <a:prstGeom prst="ellipse">
          <a:avLst/>
        </a:prstGeom>
        <a:solidFill>
          <a:schemeClr val="accent3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/>
            <a:t>AIIMS</a:t>
          </a:r>
          <a:r>
            <a:rPr lang="en-US" sz="3600" b="1" kern="1200" dirty="0" smtClean="0"/>
            <a:t>,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PATNA</a:t>
          </a:r>
          <a:endParaRPr lang="en-US" sz="3600" b="1" kern="1200" dirty="0"/>
        </a:p>
      </dsp:txBody>
      <dsp:txXfrm>
        <a:off x="0" y="659118"/>
        <a:ext cx="3919524" cy="3449928"/>
      </dsp:txXfrm>
    </dsp:sp>
    <dsp:sp modelId="{D2FBD58B-3AFC-4FC5-9EE0-A9C8DF24B2A6}">
      <dsp:nvSpPr>
        <dsp:cNvPr id="0" name=""/>
        <dsp:cNvSpPr/>
      </dsp:nvSpPr>
      <dsp:spPr>
        <a:xfrm>
          <a:off x="3922470" y="552978"/>
          <a:ext cx="3738741" cy="3662208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IGIMS,</a:t>
          </a:r>
          <a:endParaRPr lang="en-US" sz="3600" b="1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PATNA</a:t>
          </a:r>
          <a:endParaRPr lang="en-US" sz="3600" b="1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3922470" y="552978"/>
        <a:ext cx="3738741" cy="3662208"/>
      </dsp:txXfrm>
    </dsp:sp>
    <dsp:sp modelId="{1650E718-2F38-4029-B91F-F81451F20FC6}">
      <dsp:nvSpPr>
        <dsp:cNvPr id="0" name=""/>
        <dsp:cNvSpPr/>
      </dsp:nvSpPr>
      <dsp:spPr>
        <a:xfrm>
          <a:off x="7664157" y="590460"/>
          <a:ext cx="3918242" cy="3532232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DMCH,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DARBHANGA</a:t>
          </a:r>
          <a:endParaRPr lang="en-US" sz="3600" b="1" kern="1200" dirty="0"/>
        </a:p>
      </dsp:txBody>
      <dsp:txXfrm>
        <a:off x="7664157" y="590460"/>
        <a:ext cx="3918242" cy="35322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67622-978C-4CF9-9B2C-195FB073A5C0}">
      <dsp:nvSpPr>
        <dsp:cNvPr id="0" name=""/>
        <dsp:cNvSpPr/>
      </dsp:nvSpPr>
      <dsp:spPr>
        <a:xfrm>
          <a:off x="5666357" y="1122646"/>
          <a:ext cx="3436287" cy="3178792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b="1" kern="1200" dirty="0"/>
            <a:t>AIIMS (15)</a:t>
          </a:r>
        </a:p>
      </dsp:txBody>
      <dsp:txXfrm>
        <a:off x="5666357" y="1122646"/>
        <a:ext cx="3436287" cy="3178792"/>
      </dsp:txXfrm>
    </dsp:sp>
    <dsp:sp modelId="{B05F9571-D87B-490C-9BE8-399E6785BCAF}">
      <dsp:nvSpPr>
        <dsp:cNvPr id="0" name=""/>
        <dsp:cNvSpPr/>
      </dsp:nvSpPr>
      <dsp:spPr>
        <a:xfrm>
          <a:off x="3169756" y="0"/>
          <a:ext cx="2290153" cy="5085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smtClean="0">
              <a:latin typeface="Calibri" pitchFamily="34" charset="0"/>
              <a:cs typeface="Calibri" pitchFamily="34" charset="0"/>
            </a:rPr>
            <a:t>Arwal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Aurangabad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Bhojpur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Buxar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Gaya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Jehanabad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Kaimur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Nalanda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Nawada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Patna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Rohtas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Saran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Sheikhpura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Siwan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Vaishali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</dsp:txBody>
      <dsp:txXfrm>
        <a:off x="3169756" y="0"/>
        <a:ext cx="2290153" cy="5085631"/>
      </dsp:txXfrm>
    </dsp:sp>
    <dsp:sp modelId="{2449F7EA-29AF-48CE-AC9C-826E68301F1B}">
      <dsp:nvSpPr>
        <dsp:cNvPr id="0" name=""/>
        <dsp:cNvSpPr/>
      </dsp:nvSpPr>
      <dsp:spPr>
        <a:xfrm>
          <a:off x="6129718" y="672521"/>
          <a:ext cx="3754804" cy="3754804"/>
        </a:xfrm>
        <a:prstGeom prst="circularArrow">
          <a:avLst>
            <a:gd name="adj1" fmla="val 4878"/>
            <a:gd name="adj2" fmla="val 312630"/>
            <a:gd name="adj3" fmla="val 3231984"/>
            <a:gd name="adj4" fmla="val 15103947"/>
            <a:gd name="adj5" fmla="val 569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38C356-3FA8-4853-9764-41E3B1117862}">
      <dsp:nvSpPr>
        <dsp:cNvPr id="0" name=""/>
        <dsp:cNvSpPr/>
      </dsp:nvSpPr>
      <dsp:spPr>
        <a:xfrm>
          <a:off x="6426682" y="1268958"/>
          <a:ext cx="3356901" cy="3378567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/>
            <a:t>DMCH (12)</a:t>
          </a:r>
        </a:p>
      </dsp:txBody>
      <dsp:txXfrm>
        <a:off x="6426682" y="1268958"/>
        <a:ext cx="3356901" cy="3378567"/>
      </dsp:txXfrm>
    </dsp:sp>
    <dsp:sp modelId="{884A7158-26F2-4D2E-958A-BA4EAB94F96A}">
      <dsp:nvSpPr>
        <dsp:cNvPr id="0" name=""/>
        <dsp:cNvSpPr/>
      </dsp:nvSpPr>
      <dsp:spPr>
        <a:xfrm>
          <a:off x="3360009" y="0"/>
          <a:ext cx="2457085" cy="4668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Darbhanga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Gopalganj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Madhepura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Madhubani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Muzaffarpur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Paschim Champaran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Purba Champaram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Saharsa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Samastipur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Sheohar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Sitamarhi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u="none" kern="1200" dirty="0">
              <a:latin typeface="Calibri" pitchFamily="34" charset="0"/>
              <a:cs typeface="Calibri" pitchFamily="34" charset="0"/>
            </a:rPr>
            <a:t>Supaul</a:t>
          </a:r>
          <a:endParaRPr lang="en-US" sz="2000" b="1" kern="1200" dirty="0">
            <a:latin typeface="Calibri" pitchFamily="34" charset="0"/>
            <a:cs typeface="Calibri" pitchFamily="34" charset="0"/>
          </a:endParaRPr>
        </a:p>
      </dsp:txBody>
      <dsp:txXfrm>
        <a:off x="3360009" y="0"/>
        <a:ext cx="2457085" cy="4668755"/>
      </dsp:txXfrm>
    </dsp:sp>
    <dsp:sp modelId="{7DC5F580-B53F-447F-AFDC-921226632961}">
      <dsp:nvSpPr>
        <dsp:cNvPr id="0" name=""/>
        <dsp:cNvSpPr/>
      </dsp:nvSpPr>
      <dsp:spPr>
        <a:xfrm>
          <a:off x="6546399" y="956784"/>
          <a:ext cx="3685774" cy="3685774"/>
        </a:xfrm>
        <a:prstGeom prst="circularArrow">
          <a:avLst>
            <a:gd name="adj1" fmla="val 4878"/>
            <a:gd name="adj2" fmla="val 312630"/>
            <a:gd name="adj3" fmla="val 3226089"/>
            <a:gd name="adj4" fmla="val 15111448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D627B7-4F29-4958-96D1-E202CC7B2353}">
      <dsp:nvSpPr>
        <dsp:cNvPr id="0" name=""/>
        <dsp:cNvSpPr/>
      </dsp:nvSpPr>
      <dsp:spPr>
        <a:xfrm>
          <a:off x="6112077" y="885615"/>
          <a:ext cx="3670282" cy="3667975"/>
        </a:xfrm>
        <a:prstGeom prst="gear9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IGIMS,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PATNA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(</a:t>
          </a:r>
          <a:r>
            <a:rPr lang="en-US" sz="3200" b="1" kern="1200" dirty="0"/>
            <a:t>11)</a:t>
          </a:r>
          <a:endParaRPr lang="en-US" sz="3200" kern="1200" dirty="0"/>
        </a:p>
      </dsp:txBody>
      <dsp:txXfrm>
        <a:off x="6112077" y="885615"/>
        <a:ext cx="3670282" cy="3667975"/>
      </dsp:txXfrm>
    </dsp:sp>
    <dsp:sp modelId="{595A5954-759A-4F75-B0DC-B9911519237C}">
      <dsp:nvSpPr>
        <dsp:cNvPr id="0" name=""/>
        <dsp:cNvSpPr/>
      </dsp:nvSpPr>
      <dsp:spPr>
        <a:xfrm>
          <a:off x="3286463" y="335723"/>
          <a:ext cx="2251760" cy="48724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i="0" u="none" kern="1200" dirty="0">
              <a:latin typeface="Calibri" pitchFamily="34" charset="0"/>
              <a:cs typeface="Calibri" pitchFamily="34" charset="0"/>
            </a:rPr>
            <a:t>Araria</a:t>
          </a:r>
          <a:endParaRPr lang="en-US" sz="24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i="0" u="none" kern="1200" dirty="0">
              <a:latin typeface="Calibri" pitchFamily="34" charset="0"/>
              <a:cs typeface="Calibri" pitchFamily="34" charset="0"/>
            </a:rPr>
            <a:t>Banka</a:t>
          </a:r>
          <a:endParaRPr lang="en-US" sz="24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i="0" u="none" kern="1200" dirty="0">
              <a:latin typeface="Calibri" pitchFamily="34" charset="0"/>
              <a:cs typeface="Calibri" pitchFamily="34" charset="0"/>
            </a:rPr>
            <a:t>Begusarai</a:t>
          </a:r>
          <a:endParaRPr lang="en-US" sz="24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i="0" u="none" kern="1200" dirty="0">
              <a:latin typeface="Calibri" pitchFamily="34" charset="0"/>
              <a:cs typeface="Calibri" pitchFamily="34" charset="0"/>
            </a:rPr>
            <a:t>Bhagalpur</a:t>
          </a:r>
          <a:endParaRPr lang="en-US" sz="24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i="0" u="none" kern="1200" dirty="0">
              <a:latin typeface="Calibri" pitchFamily="34" charset="0"/>
              <a:cs typeface="Calibri" pitchFamily="34" charset="0"/>
            </a:rPr>
            <a:t>Jamui</a:t>
          </a:r>
          <a:endParaRPr lang="en-US" sz="24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i="0" u="none" kern="1200" dirty="0">
              <a:latin typeface="Calibri" pitchFamily="34" charset="0"/>
              <a:cs typeface="Calibri" pitchFamily="34" charset="0"/>
            </a:rPr>
            <a:t>Katihar</a:t>
          </a:r>
          <a:endParaRPr lang="en-US" sz="24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i="0" u="none" kern="1200" dirty="0">
              <a:latin typeface="Calibri" pitchFamily="34" charset="0"/>
              <a:cs typeface="Calibri" pitchFamily="34" charset="0"/>
            </a:rPr>
            <a:t>Khagaria</a:t>
          </a:r>
          <a:endParaRPr lang="en-US" sz="24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i="0" u="none" kern="1200" dirty="0">
              <a:latin typeface="Calibri" pitchFamily="34" charset="0"/>
              <a:cs typeface="Calibri" pitchFamily="34" charset="0"/>
            </a:rPr>
            <a:t>Kishanganj</a:t>
          </a:r>
          <a:endParaRPr lang="en-US" sz="24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i="0" u="none" kern="1200" dirty="0">
              <a:latin typeface="Calibri" pitchFamily="34" charset="0"/>
              <a:cs typeface="Calibri" pitchFamily="34" charset="0"/>
            </a:rPr>
            <a:t>Lakhisarai</a:t>
          </a:r>
          <a:endParaRPr lang="en-US" sz="24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i="0" u="none" kern="1200" dirty="0">
              <a:latin typeface="Calibri" pitchFamily="34" charset="0"/>
              <a:cs typeface="Calibri" pitchFamily="34" charset="0"/>
            </a:rPr>
            <a:t>Munger</a:t>
          </a:r>
          <a:endParaRPr lang="en-US" sz="2400" b="1" kern="1200" dirty="0">
            <a:latin typeface="Calibri" pitchFamily="34" charset="0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i="0" u="none" kern="1200" dirty="0">
              <a:latin typeface="Calibri" pitchFamily="34" charset="0"/>
              <a:cs typeface="Calibri" pitchFamily="34" charset="0"/>
            </a:rPr>
            <a:t>Purnea</a:t>
          </a:r>
          <a:endParaRPr lang="en-US" sz="2400" b="1" kern="1200" dirty="0">
            <a:latin typeface="Calibri" pitchFamily="34" charset="0"/>
            <a:cs typeface="Calibri" pitchFamily="34" charset="0"/>
          </a:endParaRPr>
        </a:p>
      </dsp:txBody>
      <dsp:txXfrm>
        <a:off x="3286463" y="335723"/>
        <a:ext cx="2251760" cy="4872429"/>
      </dsp:txXfrm>
    </dsp:sp>
    <dsp:sp modelId="{DB402696-7823-4BCF-A996-F100522967FA}">
      <dsp:nvSpPr>
        <dsp:cNvPr id="0" name=""/>
        <dsp:cNvSpPr/>
      </dsp:nvSpPr>
      <dsp:spPr>
        <a:xfrm>
          <a:off x="6759205" y="491029"/>
          <a:ext cx="3887676" cy="3887676"/>
        </a:xfrm>
        <a:prstGeom prst="circularArrow">
          <a:avLst>
            <a:gd name="adj1" fmla="val 4878"/>
            <a:gd name="adj2" fmla="val 312630"/>
            <a:gd name="adj3" fmla="val 3243060"/>
            <a:gd name="adj4" fmla="val 15089943"/>
            <a:gd name="adj5" fmla="val 5691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84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EE3FE-C9DE-4946-AC5A-3972A3C2C631}" type="datetimeFigureOut">
              <a:rPr lang="en-US" smtClean="0"/>
              <a:pPr/>
              <a:t>8/20/2019</a:t>
            </a:fld>
            <a:endParaRPr lang="en-US"/>
          </a:p>
        </p:txBody>
      </p:sp>
      <p:sp>
        <p:nvSpPr>
          <p:cNvPr id="1048685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86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014A2D-5EF5-4CAB-BA4F-6A860C6DED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7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8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6763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506B3DF-D88E-4267-B6EB-817FDF806D7E}" type="datetimeFigureOut">
              <a:rPr lang="en-US" smtClean="0"/>
              <a:pPr/>
              <a:t>8/20/2019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A0F56FC-484F-4D57-A6B1-9EA6345F2B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3DF-D88E-4267-B6EB-817FDF806D7E}" type="datetimeFigureOut">
              <a:rPr lang="en-US" smtClean="0"/>
              <a:pPr/>
              <a:t>8/20/2019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56FC-484F-4D57-A6B1-9EA6345F2B7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3DF-D88E-4267-B6EB-817FDF806D7E}" type="datetimeFigureOut">
              <a:rPr lang="en-US" smtClean="0"/>
              <a:pPr/>
              <a:t>8/20/2019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56FC-484F-4D57-A6B1-9EA6345F2B7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3DF-D88E-4267-B6EB-817FDF806D7E}" type="datetimeFigureOut">
              <a:rPr lang="en-US" smtClean="0"/>
              <a:pPr/>
              <a:t>8/20/2019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56FC-484F-4D57-A6B1-9EA6345F2B7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3DF-D88E-4267-B6EB-817FDF806D7E}" type="datetimeFigureOut">
              <a:rPr lang="en-US" smtClean="0"/>
              <a:pPr/>
              <a:t>8/20/2019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56FC-484F-4D57-A6B1-9EA6345F2B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3DF-D88E-4267-B6EB-817FDF806D7E}" type="datetimeFigureOut">
              <a:rPr lang="en-US" smtClean="0"/>
              <a:pPr/>
              <a:t>8/20/2019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56FC-484F-4D57-A6B1-9EA6345F2B7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3DF-D88E-4267-B6EB-817FDF806D7E}" type="datetimeFigureOut">
              <a:rPr lang="en-US" smtClean="0"/>
              <a:pPr/>
              <a:t>8/20/2019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56FC-484F-4D57-A6B1-9EA6345F2B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/>
          <a:p>
            <a:fld id="{2506B3DF-D88E-4267-B6EB-817FDF806D7E}" type="datetimeFigureOut">
              <a:rPr lang="en-US" smtClean="0"/>
              <a:pPr/>
              <a:t>8/20/2019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56FC-484F-4D57-A6B1-9EA6345F2B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506B3DF-D88E-4267-B6EB-817FDF806D7E}" type="datetimeFigureOut">
              <a:rPr lang="en-US" smtClean="0"/>
              <a:pPr/>
              <a:t>8/20/2019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A0F56FC-484F-4D57-A6B1-9EA6345F2B7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5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3DF-D88E-4267-B6EB-817FDF806D7E}" type="datetimeFigureOut">
              <a:rPr lang="en-US" smtClean="0"/>
              <a:pPr/>
              <a:t>8/20/2019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56FC-484F-4D57-A6B1-9EA6345F2B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3DF-D88E-4267-B6EB-817FDF806D7E}" type="datetimeFigureOut">
              <a:rPr lang="en-US" smtClean="0"/>
              <a:pPr/>
              <a:t>8/20/2019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F56FC-484F-4D57-A6B1-9EA6345F2B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5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506B3DF-D88E-4267-B6EB-817FDF806D7E}" type="datetimeFigureOut">
              <a:rPr lang="en-US" smtClean="0"/>
              <a:pPr/>
              <a:t>8/20/2019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A0F56FC-484F-4D57-A6B1-9EA6345F2B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Content Placeholder 2"/>
          <p:cNvSpPr>
            <a:spLocks noGrp="1"/>
          </p:cNvSpPr>
          <p:nvPr>
            <p:ph idx="1"/>
          </p:nvPr>
        </p:nvSpPr>
        <p:spPr>
          <a:xfrm>
            <a:off x="596900" y="825500"/>
            <a:ext cx="11303000" cy="5689600"/>
          </a:xfr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4800" dirty="0" smtClean="0">
                <a:latin typeface="+mn-lt"/>
              </a:rPr>
              <a:t>Developing  </a:t>
            </a:r>
          </a:p>
          <a:p>
            <a:pPr>
              <a:buNone/>
            </a:pPr>
            <a:r>
              <a:rPr lang="en-US" sz="4800" dirty="0" smtClean="0">
                <a:solidFill>
                  <a:srgbClr val="00B050"/>
                </a:solidFill>
                <a:latin typeface="+mn-lt"/>
              </a:rPr>
              <a:t>Health &amp; Wellness Centre</a:t>
            </a:r>
            <a:r>
              <a:rPr lang="en-US" sz="4800" dirty="0" smtClean="0">
                <a:latin typeface="+mn-lt"/>
              </a:rPr>
              <a:t>  </a:t>
            </a:r>
          </a:p>
          <a:p>
            <a:pPr>
              <a:buNone/>
            </a:pPr>
            <a:endParaRPr lang="en-US" sz="4800" dirty="0" smtClean="0">
              <a:latin typeface="+mn-lt"/>
            </a:endParaRPr>
          </a:p>
          <a:p>
            <a:pPr>
              <a:buNone/>
            </a:pPr>
            <a:endParaRPr lang="en-US" dirty="0" smtClean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50200" y="5638800"/>
            <a:ext cx="407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State Health Society Bihar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9800" y="2593113"/>
            <a:ext cx="6553200" cy="2855187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6350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Content Placeholder 3"/>
          <p:cNvGraphicFramePr>
            <a:graphicFrameLocks noGrp="1"/>
          </p:cNvGraphicFramePr>
          <p:nvPr>
            <p:ph idx="1"/>
          </p:nvPr>
        </p:nvGraphicFramePr>
        <p:xfrm>
          <a:off x="838196" y="1825625"/>
          <a:ext cx="10542566" cy="426568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71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1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218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Total</a:t>
                      </a:r>
                      <a:r>
                        <a:rPr lang="en-US" sz="40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in FY 2018-19</a:t>
                      </a:r>
                      <a:endParaRPr lang="en-US" sz="4000" b="1" i="0" u="none" strike="noStrike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8738" marR="8738" marT="8738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598</a:t>
                      </a:r>
                      <a:endParaRPr lang="en-US" sz="40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8738" marR="8738" marT="873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1895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alibri" pitchFamily="34" charset="0"/>
                          <a:cs typeface="Calibri" pitchFamily="34" charset="0"/>
                        </a:rPr>
                        <a:t>Total in FY 2019-20</a:t>
                      </a:r>
                      <a:endParaRPr lang="en-US" sz="4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alibri" pitchFamily="34" charset="0"/>
                          <a:cs typeface="Calibri" pitchFamily="34" charset="0"/>
                        </a:rPr>
                        <a:t>2250</a:t>
                      </a:r>
                      <a:endParaRPr lang="en-US" sz="4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1895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alibri" pitchFamily="34" charset="0"/>
                          <a:cs typeface="Calibri" pitchFamily="34" charset="0"/>
                        </a:rPr>
                        <a:t>By Dec 2019</a:t>
                      </a:r>
                      <a:endParaRPr lang="en-US" sz="4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atin typeface="Calibri" pitchFamily="34" charset="0"/>
                          <a:cs typeface="Calibri" pitchFamily="34" charset="0"/>
                        </a:rPr>
                        <a:t>814</a:t>
                      </a:r>
                      <a:endParaRPr lang="en-US" sz="4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5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+mn-lt"/>
              </a:rPr>
              <a:t>STATE PLANNING TO DEVELOP HWCs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5" name="Content Placeholder 5"/>
          <p:cNvGraphicFramePr>
            <a:graphicFrameLocks noGrp="1"/>
          </p:cNvGraphicFramePr>
          <p:nvPr>
            <p:ph idx="1"/>
          </p:nvPr>
        </p:nvGraphicFramePr>
        <p:xfrm>
          <a:off x="330200" y="1485900"/>
          <a:ext cx="11688762" cy="537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48588" name="Title 1"/>
          <p:cNvSpPr>
            <a:spLocks noGrp="1"/>
          </p:cNvSpPr>
          <p:nvPr>
            <p:ph type="title"/>
          </p:nvPr>
        </p:nvSpPr>
        <p:spPr>
          <a:xfrm>
            <a:off x="618978" y="546100"/>
            <a:ext cx="11000936" cy="6496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+mn-lt"/>
              </a:rPr>
              <a:t>D</a:t>
            </a:r>
            <a:r>
              <a:rPr lang="en-US" sz="3100" dirty="0">
                <a:latin typeface="+mn-lt"/>
              </a:rPr>
              <a:t>ISTRICT PLANNING TO DEVELOP HEALTH AND WELLNESS CENTRE TILL DECEMBER IN FY 2019-20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ctrTitle"/>
          </p:nvPr>
        </p:nvSpPr>
        <p:spPr>
          <a:xfrm>
            <a:off x="686972" y="1674055"/>
            <a:ext cx="11045483" cy="3291840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Tele-Medicine Service </a:t>
            </a:r>
            <a:r>
              <a:rPr lang="en-US" dirty="0" smtClean="0">
                <a:latin typeface="+mn-lt"/>
              </a:rPr>
              <a:t/>
            </a:r>
            <a:br>
              <a:rPr lang="en-US" dirty="0" smtClean="0">
                <a:latin typeface="+mn-lt"/>
              </a:rPr>
            </a:br>
            <a:endParaRPr lang="en-US" dirty="0">
              <a:latin typeface="+mn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6" name="Content Placeholder 3"/>
          <p:cNvGraphicFramePr>
            <a:graphicFrameLocks noGrp="1"/>
          </p:cNvGraphicFramePr>
          <p:nvPr>
            <p:ph idx="1"/>
          </p:nvPr>
        </p:nvGraphicFramePr>
        <p:xfrm>
          <a:off x="330200" y="1378635"/>
          <a:ext cx="11582400" cy="47681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4859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+mn-lt"/>
              </a:rPr>
              <a:t>MCH IDENTIFIED AS HUBS</a:t>
            </a:r>
            <a:endParaRPr lang="en-US" sz="5400" dirty="0">
              <a:latin typeface="+mn-lt"/>
            </a:endParaRPr>
          </a:p>
        </p:txBody>
      </p:sp>
      <p:sp>
        <p:nvSpPr>
          <p:cNvPr id="1048596" name="TextBox 4"/>
          <p:cNvSpPr txBox="1"/>
          <p:nvPr/>
        </p:nvSpPr>
        <p:spPr>
          <a:xfrm>
            <a:off x="0" y="5689601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itchFamily="34" charset="0"/>
                <a:cs typeface="Calibri" pitchFamily="34" charset="0"/>
              </a:rPr>
              <a:t>ALL DISTRICT HOSPITALS TO SERVE AS HUBS FOR HWCs (SPOKES</a:t>
            </a:r>
            <a:r>
              <a:rPr lang="en-US" sz="2400" dirty="0" smtClean="0"/>
              <a:t>)</a:t>
            </a:r>
          </a:p>
          <a:p>
            <a:pPr algn="ctr"/>
            <a:endParaRPr lang="en-US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7" name="Content Placeholder 3"/>
          <p:cNvGraphicFramePr>
            <a:graphicFrameLocks noGrp="1"/>
          </p:cNvGraphicFramePr>
          <p:nvPr>
            <p:ph idx="1"/>
          </p:nvPr>
        </p:nvGraphicFramePr>
        <p:xfrm>
          <a:off x="514643" y="1069145"/>
          <a:ext cx="11485099" cy="5550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48597" name="Title 1"/>
          <p:cNvSpPr>
            <a:spLocks noGrp="1"/>
          </p:cNvSpPr>
          <p:nvPr>
            <p:ph type="title"/>
          </p:nvPr>
        </p:nvSpPr>
        <p:spPr>
          <a:xfrm>
            <a:off x="838200" y="238516"/>
            <a:ext cx="10515600" cy="70402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</a:rPr>
              <a:t> IDENTIFIED DISTRICTS AS </a:t>
            </a:r>
            <a:r>
              <a:rPr lang="en-US" sz="4000" dirty="0" smtClean="0">
                <a:latin typeface="+mn-lt"/>
              </a:rPr>
              <a:t>HUBS</a:t>
            </a:r>
            <a:endParaRPr lang="en-US" sz="4000" dirty="0">
              <a:latin typeface="+mn-lt"/>
            </a:endParaRPr>
          </a:p>
        </p:txBody>
      </p:sp>
      <p:sp>
        <p:nvSpPr>
          <p:cNvPr id="1048598" name="TextBox 4"/>
          <p:cNvSpPr txBox="1"/>
          <p:nvPr/>
        </p:nvSpPr>
        <p:spPr>
          <a:xfrm>
            <a:off x="355600" y="3111500"/>
            <a:ext cx="304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DISTRICT NAME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UNDER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HUB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8" name="Content Placeholder 4"/>
          <p:cNvGraphicFramePr>
            <a:graphicFrameLocks noGrp="1"/>
          </p:cNvGraphicFramePr>
          <p:nvPr>
            <p:ph idx="1"/>
          </p:nvPr>
        </p:nvGraphicFramePr>
        <p:xfrm>
          <a:off x="257920" y="1231900"/>
          <a:ext cx="11479212" cy="5448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48599" name="Title 1"/>
          <p:cNvSpPr>
            <a:spLocks noGrp="1"/>
          </p:cNvSpPr>
          <p:nvPr>
            <p:ph type="title"/>
          </p:nvPr>
        </p:nvSpPr>
        <p:spPr>
          <a:xfrm>
            <a:off x="838200" y="224448"/>
            <a:ext cx="10515600" cy="619613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+mn-lt"/>
              </a:rPr>
              <a:t>IDENTIFIED DISTRICTS AS </a:t>
            </a:r>
            <a:r>
              <a:rPr lang="en-US" sz="4000" dirty="0" smtClean="0">
                <a:latin typeface="+mn-lt"/>
              </a:rPr>
              <a:t>HUBS</a:t>
            </a:r>
            <a:endParaRPr lang="en-US" sz="4000" dirty="0">
              <a:latin typeface="+mn-lt"/>
            </a:endParaRPr>
          </a:p>
        </p:txBody>
      </p:sp>
      <p:sp>
        <p:nvSpPr>
          <p:cNvPr id="1048600" name="TextBox 5"/>
          <p:cNvSpPr txBox="1"/>
          <p:nvPr/>
        </p:nvSpPr>
        <p:spPr>
          <a:xfrm>
            <a:off x="279400" y="3244334"/>
            <a:ext cx="318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DISTRICT NAME UNDER HUB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9" name="Content Placeholder 4"/>
          <p:cNvGraphicFramePr>
            <a:graphicFrameLocks noGrp="1"/>
          </p:cNvGraphicFramePr>
          <p:nvPr>
            <p:ph idx="1"/>
          </p:nvPr>
        </p:nvGraphicFramePr>
        <p:xfrm>
          <a:off x="307181" y="914400"/>
          <a:ext cx="11577637" cy="5746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48601" name="Title 1"/>
          <p:cNvSpPr>
            <a:spLocks noGrp="1"/>
          </p:cNvSpPr>
          <p:nvPr>
            <p:ph type="title"/>
          </p:nvPr>
        </p:nvSpPr>
        <p:spPr>
          <a:xfrm>
            <a:off x="838200" y="254000"/>
            <a:ext cx="10515600" cy="5969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+mn-lt"/>
              </a:rPr>
              <a:t>IDENTIFIED DISTRICTS AS </a:t>
            </a:r>
            <a:r>
              <a:rPr lang="en-US" sz="4000" dirty="0" smtClean="0">
                <a:latin typeface="+mn-lt"/>
              </a:rPr>
              <a:t>HUBS</a:t>
            </a:r>
            <a:endParaRPr lang="en-US" sz="4000" dirty="0">
              <a:latin typeface="+mn-lt"/>
            </a:endParaRPr>
          </a:p>
        </p:txBody>
      </p:sp>
      <p:sp>
        <p:nvSpPr>
          <p:cNvPr id="1048602" name="TextBox 5"/>
          <p:cNvSpPr txBox="1"/>
          <p:nvPr/>
        </p:nvSpPr>
        <p:spPr>
          <a:xfrm>
            <a:off x="177801" y="3479800"/>
            <a:ext cx="323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DISTRICT NAME UNDER HUB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10972800" cy="4597400"/>
          </a:xfrm>
        </p:spPr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Funds for same sought in SPIP</a:t>
            </a:r>
          </a:p>
          <a:p>
            <a:pPr lvl="1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HUBS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- Desktop, HD Web Camera, Headphone, Microphone &amp; Net connectivity for two systems per HUB</a:t>
            </a:r>
          </a:p>
          <a:p>
            <a:pPr lvl="1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Spokes –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Laptops are being procured, some minor procurement like headphone, Internet Connection required</a:t>
            </a:r>
          </a:p>
        </p:txBody>
      </p:sp>
      <p:sp>
        <p:nvSpPr>
          <p:cNvPr id="10486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Starting Telemedicine Services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Content Placeholder 2"/>
          <p:cNvSpPr>
            <a:spLocks noGrp="1"/>
          </p:cNvSpPr>
          <p:nvPr>
            <p:ph idx="1"/>
          </p:nvPr>
        </p:nvSpPr>
        <p:spPr>
          <a:xfrm>
            <a:off x="609600" y="1117600"/>
            <a:ext cx="10972800" cy="5008564"/>
          </a:xfrm>
        </p:spPr>
        <p:txBody>
          <a:bodyPr>
            <a:normAutofit fontScale="62500" lnSpcReduction="20000"/>
          </a:bodyPr>
          <a:lstStyle/>
          <a:p>
            <a:endParaRPr lang="en-IN" sz="3400" u="sng" dirty="0" smtClean="0">
              <a:latin typeface="Calibri" pitchFamily="34" charset="0"/>
              <a:cs typeface="Calibri" pitchFamily="34" charset="0"/>
            </a:endParaRPr>
          </a:p>
          <a:p>
            <a:pPr marL="714375" indent="-714375">
              <a:lnSpc>
                <a:spcPct val="170000"/>
              </a:lnSpc>
              <a:spcBef>
                <a:spcPts val="0"/>
              </a:spcBef>
              <a:buNone/>
            </a:pPr>
            <a:r>
              <a:rPr lang="en-US" sz="3400" dirty="0" smtClean="0">
                <a:latin typeface="Calibri" pitchFamily="34" charset="0"/>
                <a:cs typeface="Calibri" pitchFamily="34" charset="0"/>
              </a:rPr>
              <a:t>1.        Nineteen (19) Program Study </a:t>
            </a:r>
            <a:r>
              <a:rPr lang="en-US" sz="3400" dirty="0" err="1" smtClean="0">
                <a:latin typeface="Calibri" pitchFamily="34" charset="0"/>
                <a:cs typeface="Calibri" pitchFamily="34" charset="0"/>
              </a:rPr>
              <a:t>Centres</a:t>
            </a:r>
            <a:r>
              <a:rPr lang="en-US" sz="3400" dirty="0" smtClean="0">
                <a:latin typeface="Calibri" pitchFamily="34" charset="0"/>
                <a:cs typeface="Calibri" pitchFamily="34" charset="0"/>
              </a:rPr>
              <a:t> (PSCs) </a:t>
            </a:r>
            <a:r>
              <a:rPr lang="en-US" sz="3400" dirty="0" err="1" smtClean="0">
                <a:latin typeface="Calibri" pitchFamily="34" charset="0"/>
                <a:cs typeface="Calibri" pitchFamily="34" charset="0"/>
              </a:rPr>
              <a:t>accrediated</a:t>
            </a:r>
            <a:r>
              <a:rPr lang="en-US" sz="3400" dirty="0" smtClean="0">
                <a:latin typeface="Calibri" pitchFamily="34" charset="0"/>
                <a:cs typeface="Calibri" pitchFamily="34" charset="0"/>
              </a:rPr>
              <a:t> for Certificate Course in Community Health by  IGNOU </a:t>
            </a:r>
          </a:p>
          <a:p>
            <a:pPr marL="742950" indent="-74295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en-US" sz="3400" dirty="0" smtClean="0">
                <a:latin typeface="Calibri" pitchFamily="34" charset="0"/>
                <a:cs typeface="Calibri" pitchFamily="34" charset="0"/>
              </a:rPr>
              <a:t>2.	47 CHO’s already working in  Health &amp; Wellness </a:t>
            </a:r>
            <a:r>
              <a:rPr lang="en-US" sz="3400" dirty="0" err="1" smtClean="0">
                <a:latin typeface="Calibri" pitchFamily="34" charset="0"/>
                <a:cs typeface="Calibri" pitchFamily="34" charset="0"/>
              </a:rPr>
              <a:t>Centres</a:t>
            </a:r>
            <a:endParaRPr lang="en-US" sz="3400" dirty="0" smtClean="0">
              <a:latin typeface="Calibri" pitchFamily="34" charset="0"/>
              <a:cs typeface="Calibri" pitchFamily="34" charset="0"/>
            </a:endParaRPr>
          </a:p>
          <a:p>
            <a:pPr marL="742950" indent="-74295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en-US" sz="3400" dirty="0" smtClean="0">
                <a:latin typeface="Calibri" pitchFamily="34" charset="0"/>
                <a:cs typeface="Calibri" pitchFamily="34" charset="0"/>
              </a:rPr>
              <a:t>3.	IGNOU Course completed for 58 </a:t>
            </a:r>
            <a:r>
              <a:rPr lang="en-US" sz="3400" dirty="0" err="1" smtClean="0">
                <a:latin typeface="Calibri" pitchFamily="34" charset="0"/>
                <a:cs typeface="Calibri" pitchFamily="34" charset="0"/>
              </a:rPr>
              <a:t>Ayurveda</a:t>
            </a:r>
            <a:r>
              <a:rPr lang="en-US" sz="3400" dirty="0" smtClean="0">
                <a:latin typeface="Calibri" pitchFamily="34" charset="0"/>
                <a:cs typeface="Calibri" pitchFamily="34" charset="0"/>
              </a:rPr>
              <a:t> Practitioners of January 2019 batch. Results awaited.</a:t>
            </a:r>
          </a:p>
          <a:p>
            <a:pPr marL="742950" indent="-74295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en-US" sz="3400" dirty="0" smtClean="0">
                <a:latin typeface="Calibri" pitchFamily="34" charset="0"/>
                <a:cs typeface="Calibri" pitchFamily="34" charset="0"/>
              </a:rPr>
              <a:t>4.	For non inclusion of Homoeopath, litigation with CWJC No. 13410/2019 in </a:t>
            </a:r>
            <a:r>
              <a:rPr lang="en-US" sz="3400" dirty="0" err="1" smtClean="0">
                <a:latin typeface="Calibri" pitchFamily="34" charset="0"/>
                <a:cs typeface="Calibri" pitchFamily="34" charset="0"/>
              </a:rPr>
              <a:t>Hon’ble</a:t>
            </a:r>
            <a:r>
              <a:rPr lang="en-US" sz="3400" dirty="0" smtClean="0">
                <a:latin typeface="Calibri" pitchFamily="34" charset="0"/>
                <a:cs typeface="Calibri" pitchFamily="34" charset="0"/>
              </a:rPr>
              <a:t> Patna High Court  with vacation of GNM /B.SC. Nurses entrance exams .</a:t>
            </a:r>
          </a:p>
          <a:p>
            <a:pPr marL="742950" indent="-74295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3400" dirty="0" smtClean="0">
                <a:latin typeface="Calibri" pitchFamily="34" charset="0"/>
                <a:cs typeface="Calibri" pitchFamily="34" charset="0"/>
              </a:rPr>
              <a:t>Only Nurses have been allowed to appear at the examinations for 400 positions. Admission expected to be completed before 31</a:t>
            </a:r>
            <a:r>
              <a:rPr lang="en-US" sz="3400" baseline="30000" dirty="0" smtClean="0">
                <a:latin typeface="Calibri" pitchFamily="34" charset="0"/>
                <a:cs typeface="Calibri" pitchFamily="34" charset="0"/>
              </a:rPr>
              <a:t>st</a:t>
            </a:r>
            <a:r>
              <a:rPr lang="en-US" sz="3400" dirty="0" smtClean="0">
                <a:latin typeface="Calibri" pitchFamily="34" charset="0"/>
                <a:cs typeface="Calibri" pitchFamily="34" charset="0"/>
              </a:rPr>
              <a:t> Aug 2019.</a:t>
            </a:r>
          </a:p>
          <a:p>
            <a:pPr marL="742950" indent="-742950" algn="just">
              <a:lnSpc>
                <a:spcPct val="170000"/>
              </a:lnSpc>
              <a:spcBef>
                <a:spcPts val="0"/>
              </a:spcBef>
              <a:buAutoNum type="arabicPeriod" startAt="2"/>
            </a:pPr>
            <a:endParaRPr lang="en-IN" dirty="0">
              <a:latin typeface="+mn-lt"/>
            </a:endParaRPr>
          </a:p>
        </p:txBody>
      </p:sp>
      <p:sp>
        <p:nvSpPr>
          <p:cNvPr id="1048611" name="Title 1"/>
          <p:cNvSpPr>
            <a:spLocks noGrp="1"/>
          </p:cNvSpPr>
          <p:nvPr>
            <p:ph type="title"/>
          </p:nvPr>
        </p:nvSpPr>
        <p:spPr>
          <a:xfrm>
            <a:off x="609600" y="330200"/>
            <a:ext cx="11582400" cy="838200"/>
          </a:xfrm>
        </p:spPr>
        <p:txBody>
          <a:bodyPr>
            <a:normAutofit fontScale="90000"/>
          </a:bodyPr>
          <a:lstStyle/>
          <a:p>
            <a:r>
              <a:rPr lang="en-IN" sz="2800" dirty="0" smtClean="0">
                <a:latin typeface="+mn-lt"/>
              </a:rPr>
              <a:t/>
            </a:r>
            <a:br>
              <a:rPr lang="en-IN" sz="2800" dirty="0" smtClean="0">
                <a:latin typeface="+mn-lt"/>
              </a:rPr>
            </a:br>
            <a:r>
              <a:rPr lang="en-IN" sz="2800" dirty="0" smtClean="0">
                <a:latin typeface="+mn-lt"/>
              </a:rPr>
              <a:t>C</a:t>
            </a:r>
            <a:r>
              <a:rPr lang="en-IN" sz="3100" dirty="0" smtClean="0">
                <a:latin typeface="+mn-lt"/>
              </a:rPr>
              <a:t>ertificate Course in Community Health for </a:t>
            </a:r>
            <a:r>
              <a:rPr lang="en-IN" sz="3100" dirty="0" err="1" smtClean="0">
                <a:latin typeface="+mn-lt"/>
              </a:rPr>
              <a:t>Ayurveda</a:t>
            </a:r>
            <a:r>
              <a:rPr lang="en-IN" sz="3100" dirty="0" smtClean="0">
                <a:latin typeface="+mn-lt"/>
              </a:rPr>
              <a:t> Practitioners &amp; Nurses</a:t>
            </a:r>
            <a:r>
              <a:rPr lang="en-IN" b="1" dirty="0" smtClean="0">
                <a:latin typeface="+mn-lt"/>
              </a:rPr>
              <a:t/>
            </a:r>
            <a:br>
              <a:rPr lang="en-IN" b="1" dirty="0" smtClean="0">
                <a:latin typeface="+mn-lt"/>
              </a:rPr>
            </a:br>
            <a:endParaRPr lang="en-IN" dirty="0">
              <a:latin typeface="+mn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11" name="Content Placeholder 3"/>
          <p:cNvGraphicFramePr>
            <a:graphicFrameLocks noGrp="1"/>
          </p:cNvGraphicFramePr>
          <p:nvPr>
            <p:ph idx="1"/>
          </p:nvPr>
        </p:nvGraphicFramePr>
        <p:xfrm>
          <a:off x="527382" y="980885"/>
          <a:ext cx="11258218" cy="5888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3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82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485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91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Times New Roman"/>
                          <a:ea typeface="Calibri"/>
                          <a:cs typeface="Times New Roman"/>
                        </a:rPr>
                        <a:t>SL No.</a:t>
                      </a: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Name of Regional Centre, IGNOU</a:t>
                      </a: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District Name</a:t>
                      </a: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Hospital Name</a:t>
                      </a: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01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row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 smtClean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PATNA</a:t>
                      </a:r>
                      <a:endParaRPr lang="en-IN" sz="18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Patna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GGS Hospital, Patna City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02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Vaishali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</a:t>
                      </a:r>
                      <a:r>
                        <a:rPr lang="en-US" sz="1600" dirty="0" err="1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Hajipur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03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Nalanda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Biharsharief 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04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Aurangabad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Aurangabad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05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Buxar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Buxar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06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Kaimur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</a:t>
                      </a:r>
                      <a:r>
                        <a:rPr lang="en-US" sz="1600" dirty="0" err="1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Bhabhua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07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Rohtas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 </a:t>
                      </a:r>
                      <a:r>
                        <a:rPr lang="en-US" sz="1600" dirty="0" err="1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Sasaram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08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Sheikhpura</a:t>
                      </a:r>
                      <a:endParaRPr lang="en-IN" sz="1600" kern="1200" dirty="0">
                        <a:solidFill>
                          <a:schemeClr val="dk1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Sheikhpura</a:t>
                      </a:r>
                      <a:endParaRPr lang="en-IN" sz="1600" kern="1200" dirty="0">
                        <a:solidFill>
                          <a:schemeClr val="dk1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09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Jamui</a:t>
                      </a:r>
                      <a:endParaRPr lang="en-IN" sz="1600" kern="1200" dirty="0">
                        <a:solidFill>
                          <a:schemeClr val="dk1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 </a:t>
                      </a:r>
                      <a:r>
                        <a:rPr lang="en-US" sz="1600" dirty="0" err="1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Jamui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10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Saran</a:t>
                      </a:r>
                      <a:endParaRPr lang="en-IN" sz="1600" kern="1200" dirty="0">
                        <a:solidFill>
                          <a:schemeClr val="dk1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 </a:t>
                      </a:r>
                      <a:r>
                        <a:rPr lang="en-US" sz="1600" dirty="0" err="1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Chapra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11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DARBHANGA</a:t>
                      </a:r>
                      <a:endParaRPr lang="en-IN" sz="18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Gopalganj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Sub-Divisional Hospital, Hathua, Gopalganj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12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Madhubani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Madhubani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13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Muzaffarpur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 Muzaffarpur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14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Samastipur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 Samastipur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15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BHAGALPUR</a:t>
                      </a:r>
                      <a:endParaRPr lang="en-IN" sz="18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Banka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Banka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16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Bhagalpur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Bhagalpur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17</a:t>
                      </a:r>
                      <a:endParaRPr lang="en-IN" sz="1600" kern="1200" dirty="0">
                        <a:solidFill>
                          <a:schemeClr val="dk1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SAHARSA</a:t>
                      </a:r>
                      <a:endParaRPr lang="en-IN" sz="18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Khagaria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 Khagaria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18</a:t>
                      </a:r>
                      <a:endParaRPr lang="en-IN" sz="1600" kern="1200" dirty="0" smtClean="0">
                        <a:solidFill>
                          <a:schemeClr val="dk1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Supaul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Supaul</a:t>
                      </a:r>
                      <a:endParaRPr lang="en-IN" sz="16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958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19</a:t>
                      </a:r>
                      <a:endParaRPr lang="en-IN" sz="1600" kern="1200" dirty="0" smtClean="0">
                        <a:solidFill>
                          <a:schemeClr val="dk1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Purnea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District Hospital,  </a:t>
                      </a:r>
                      <a:r>
                        <a:rPr lang="en-US" sz="1600" dirty="0" err="1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Purnea</a:t>
                      </a:r>
                      <a:endParaRPr lang="en-IN" sz="16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623392" y="548680"/>
            <a:ext cx="10972800" cy="64807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2800" dirty="0" smtClean="0">
                <a:latin typeface="+mn-lt"/>
              </a:rPr>
              <a:t>ACCREDIATION OF PROGRAM STUDY CENTRE FOR CERTIFICATE COURSE IN COMMUNITY HEALTH</a:t>
            </a:r>
            <a:r>
              <a:rPr lang="en-IN" dirty="0" smtClean="0">
                <a:latin typeface="+mn-lt"/>
              </a:rPr>
              <a:t/>
            </a:r>
            <a:br>
              <a:rPr lang="en-IN" dirty="0" smtClean="0">
                <a:latin typeface="+mn-lt"/>
              </a:rPr>
            </a:br>
            <a:endParaRPr lang="en-IN" dirty="0">
              <a:latin typeface="+mn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Content Placeholder 2"/>
          <p:cNvSpPr>
            <a:spLocks noGrp="1"/>
          </p:cNvSpPr>
          <p:nvPr>
            <p:ph idx="1"/>
          </p:nvPr>
        </p:nvSpPr>
        <p:spPr>
          <a:xfrm>
            <a:off x="4038600" y="5638800"/>
            <a:ext cx="7848600" cy="990600"/>
          </a:xfrm>
        </p:spPr>
        <p:txBody>
          <a:bodyPr>
            <a:normAutofit fontScale="94286"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16 Districts reporting  already started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Rest to be started soon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+mn-lt"/>
              </a:rPr>
              <a:t>Daily Reporting Status on HWC Portal </a:t>
            </a:r>
            <a:endParaRPr lang="en-US" dirty="0">
              <a:latin typeface="+mn-lt"/>
            </a:endParaRPr>
          </a:p>
        </p:txBody>
      </p:sp>
      <p:graphicFrame>
        <p:nvGraphicFramePr>
          <p:cNvPr id="4194310" name="Content Placeholder 3"/>
          <p:cNvGraphicFramePr>
            <a:graphicFrameLocks/>
          </p:cNvGraphicFramePr>
          <p:nvPr/>
        </p:nvGraphicFramePr>
        <p:xfrm>
          <a:off x="365763" y="1409700"/>
          <a:ext cx="11549571" cy="407670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983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9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93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39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93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93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3697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55542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32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State Daily Report filled in HWC </a:t>
                      </a:r>
                      <a:r>
                        <a:rPr lang="en-US" sz="3200" b="1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Portal </a:t>
                      </a:r>
                      <a:r>
                        <a:rPr lang="en-US" sz="32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Status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50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Date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30/7/2019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1/8/2019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9/8/2019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10/8/2019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12/8/2019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13/8/2019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14/8/2019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16/8/2019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opd_male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138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147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299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446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660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778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opd</a:t>
                      </a:r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_ female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10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93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113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216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326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526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605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opd_total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24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231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260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515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772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1186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1383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opd_medicines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228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258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510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772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1136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1366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8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opd</a:t>
                      </a:r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_ patients_ investigation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39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69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76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4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opd_yoga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12" name="Content Placeholder 9"/>
          <p:cNvGraphicFramePr>
            <a:graphicFrameLocks noGrp="1"/>
          </p:cNvGraphicFramePr>
          <p:nvPr>
            <p:ph idx="1"/>
          </p:nvPr>
        </p:nvGraphicFramePr>
        <p:xfrm>
          <a:off x="1536699" y="584193"/>
          <a:ext cx="10198101" cy="600456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829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6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1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1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97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467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2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Sl. No</a:t>
                      </a:r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.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District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No</a:t>
                      </a:r>
                      <a:r>
                        <a:rPr lang="en-US" sz="1800" b="1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. of </a:t>
                      </a:r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MBBS doctor Trained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Sl. No</a:t>
                      </a:r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.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District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No</a:t>
                      </a:r>
                      <a:r>
                        <a:rPr lang="en-US" sz="1800" b="1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. of </a:t>
                      </a:r>
                      <a:r>
                        <a:rPr lang="en-US" sz="18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MBBS doctor Trained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Araria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Madhubani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Arwal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Munger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Aurangabad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Muzaffarpur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Banka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Nalanda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Begusarai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Nawada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Bhagalpur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26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Patna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Bhojpur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Purnea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Buxar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Rohtas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Darbhanga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Samastipur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Purba</a:t>
                      </a:r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Champaran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Saran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Gaya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Sheikhpura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12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Gopalganj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Sitamarhi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Jamui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Siwan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Jehanabad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Supaul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Kaimur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Vaishali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Katihar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36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Paschim </a:t>
                      </a:r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Champaran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Khagaria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Saharsa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Training </a:t>
                      </a:r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being held</a:t>
                      </a:r>
                      <a:r>
                        <a:rPr lang="en-US" sz="1800" b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Kishanganj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Sheohar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Training being held</a:t>
                      </a:r>
                      <a:r>
                        <a:rPr lang="en-US" sz="1800" b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0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Lakhisarai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Grand Total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7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effectLst/>
                        </a:rPr>
                        <a:t>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effectLst/>
                        </a:rPr>
                        <a:t>Madhepura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609600" y="111126"/>
            <a:ext cx="10617200" cy="365124"/>
          </a:xfrm>
        </p:spPr>
        <p:txBody>
          <a:bodyPr>
            <a:normAutofit fontScale="90000"/>
          </a:bodyPr>
          <a:lstStyle/>
          <a:p>
            <a:r>
              <a:rPr lang="en-US" sz="3100" dirty="0" err="1">
                <a:latin typeface="+mn-lt"/>
              </a:rPr>
              <a:t>Districtwise</a:t>
            </a:r>
            <a:r>
              <a:rPr lang="en-US" sz="3100" dirty="0">
                <a:latin typeface="+mn-lt"/>
              </a:rPr>
              <a:t> M.O Training of </a:t>
            </a:r>
            <a:r>
              <a:rPr lang="en-US" sz="3100" dirty="0" smtClean="0">
                <a:latin typeface="+mn-lt"/>
              </a:rPr>
              <a:t>Trainers (</a:t>
            </a:r>
            <a:r>
              <a:rPr lang="en-US" sz="3100" dirty="0" err="1">
                <a:latin typeface="+mn-lt"/>
              </a:rPr>
              <a:t>ToT</a:t>
            </a:r>
            <a:r>
              <a:rPr lang="en-US" sz="4000" dirty="0">
                <a:latin typeface="+mn-lt"/>
              </a:rPr>
              <a:t>)</a:t>
            </a:r>
            <a:r>
              <a:rPr lang="en-US" sz="3100" dirty="0">
                <a:latin typeface="+mn-lt"/>
              </a:rPr>
              <a:t>on CPHC</a:t>
            </a:r>
            <a:endParaRPr lang="en-US" dirty="0">
              <a:latin typeface="+mn-lt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190500" y="1816099"/>
            <a:ext cx="16891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These </a:t>
            </a:r>
          </a:p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trained MOs</a:t>
            </a:r>
          </a:p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are District</a:t>
            </a:r>
          </a:p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trainers 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17500" y="1481138"/>
          <a:ext cx="11633200" cy="2900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6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6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115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itchFamily="34" charset="0"/>
                          <a:cs typeface="Calibri" pitchFamily="34" charset="0"/>
                        </a:rPr>
                        <a:t>Total Enrollments</a:t>
                      </a:r>
                      <a:endParaRPr lang="en-US" sz="2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416" marR="95416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itchFamily="34" charset="0"/>
                          <a:cs typeface="Calibri" pitchFamily="34" charset="0"/>
                        </a:rPr>
                        <a:t>Total Patients</a:t>
                      </a:r>
                      <a:r>
                        <a:rPr lang="en-US" sz="2800" baseline="0" dirty="0" smtClean="0">
                          <a:latin typeface="Calibri" pitchFamily="34" charset="0"/>
                          <a:cs typeface="Calibri" pitchFamily="34" charset="0"/>
                        </a:rPr>
                        <a:t> Screened</a:t>
                      </a:r>
                      <a:endParaRPr lang="en-US" sz="2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416" marR="95416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itchFamily="34" charset="0"/>
                          <a:cs typeface="Calibri" pitchFamily="34" charset="0"/>
                        </a:rPr>
                        <a:t>Referred to PHCs</a:t>
                      </a:r>
                      <a:endParaRPr lang="en-US" sz="2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416" marR="9541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39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All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416" marR="954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&gt; 30 years 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416" marR="954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Partial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416" marR="954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All diseases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416" marR="95416" anchor="ctr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416" marR="954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39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itchFamily="34" charset="0"/>
                          <a:cs typeface="Calibri" pitchFamily="34" charset="0"/>
                        </a:rPr>
                        <a:t>16189</a:t>
                      </a:r>
                      <a:endParaRPr lang="en-US" sz="2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416" marR="954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itchFamily="34" charset="0"/>
                          <a:cs typeface="Calibri" pitchFamily="34" charset="0"/>
                        </a:rPr>
                        <a:t>11171</a:t>
                      </a:r>
                      <a:endParaRPr lang="en-US" sz="2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416" marR="954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itchFamily="34" charset="0"/>
                          <a:cs typeface="Calibri" pitchFamily="34" charset="0"/>
                        </a:rPr>
                        <a:t>506</a:t>
                      </a:r>
                      <a:endParaRPr lang="en-US" sz="2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416" marR="954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itchFamily="34" charset="0"/>
                          <a:cs typeface="Calibri" pitchFamily="34" charset="0"/>
                        </a:rPr>
                        <a:t>530</a:t>
                      </a:r>
                      <a:endParaRPr lang="en-US" sz="2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416" marR="954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libri" pitchFamily="34" charset="0"/>
                          <a:cs typeface="Calibri" pitchFamily="34" charset="0"/>
                        </a:rPr>
                        <a:t>382</a:t>
                      </a:r>
                      <a:endParaRPr lang="en-US" sz="2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416" marR="954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Screening of NCDs (NCD Portal) 18.08.2019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32000" y="4813300"/>
            <a:ext cx="7814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Total Tablets available with ANMs: 147</a:t>
            </a:r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ownloads\IMG-20190819-WA0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200" y="254000"/>
            <a:ext cx="5969000" cy="33147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27" name="Picture 3" descr="C:\Users\Administrator\Downloads\IMG-20190819-WA0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5900" y="241299"/>
            <a:ext cx="5334000" cy="3314701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28" name="Picture 4" descr="C:\Users\Administrator\Downloads\IMG-20190819-WA00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0500" y="3707422"/>
            <a:ext cx="6807200" cy="2947378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effectLst>
            <a:softEdge rad="1270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Content Placeholder 2"/>
          <p:cNvSpPr>
            <a:spLocks noGrp="1"/>
          </p:cNvSpPr>
          <p:nvPr>
            <p:ph idx="1"/>
          </p:nvPr>
        </p:nvSpPr>
        <p:spPr>
          <a:xfrm>
            <a:off x="571500" y="1132874"/>
            <a:ext cx="11074400" cy="4899626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147 android tablets procured. All 147 ANMs trained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3799 ANMOL tablets distributed to ANMs of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Aspirational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districts. Training under process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Approximately 14,000 tablets being procured by BMSICL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District Monitoring &amp; Evaluation Officers - District trainers on NCD App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Block Monitoring and Evaluation Assistants - Block level Trainers on NCD app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Training on NCD Portal ongoing in 13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Aspirational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Districts. More than 3800 Android Tablets to start reporting on NCD Portal from 1</a:t>
            </a:r>
            <a:r>
              <a:rPr lang="en-US" sz="2400" baseline="30000" dirty="0" smtClean="0">
                <a:latin typeface="Calibri" pitchFamily="34" charset="0"/>
                <a:cs typeface="Calibri" pitchFamily="34" charset="0"/>
              </a:rPr>
              <a:t>st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September 2019</a:t>
            </a:r>
          </a:p>
        </p:txBody>
      </p:sp>
      <p:sp>
        <p:nvSpPr>
          <p:cNvPr id="1048617" name="Title 1"/>
          <p:cNvSpPr>
            <a:spLocks noGrp="1"/>
          </p:cNvSpPr>
          <p:nvPr>
            <p:ph type="title"/>
          </p:nvPr>
        </p:nvSpPr>
        <p:spPr>
          <a:xfrm>
            <a:off x="838200" y="190500"/>
            <a:ext cx="10515600" cy="1112248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TRAINING ON NCD APPLICATION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>
          <a:xfrm>
            <a:off x="838199" y="324464"/>
            <a:ext cx="10931013" cy="6238567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+mn-lt"/>
              </a:rPr>
              <a:t>A OVERVIEW </a:t>
            </a:r>
            <a:r>
              <a:rPr lang="en-US" sz="4800" dirty="0" smtClean="0">
                <a:latin typeface="+mn-lt"/>
              </a:rPr>
              <a:t>ON</a:t>
            </a:r>
            <a:br>
              <a:rPr lang="en-US" sz="4800" dirty="0" smtClean="0">
                <a:latin typeface="+mn-lt"/>
              </a:rPr>
            </a:br>
            <a:r>
              <a:rPr lang="en-US" sz="4800" dirty="0" smtClean="0">
                <a:latin typeface="+mn-lt"/>
              </a:rPr>
              <a:t> </a:t>
            </a:r>
            <a:r>
              <a:rPr lang="en-US" sz="4800" dirty="0">
                <a:solidFill>
                  <a:srgbClr val="00B050"/>
                </a:solidFill>
                <a:latin typeface="+mn-lt"/>
              </a:rPr>
              <a:t>INFRASTRUCTURE </a:t>
            </a:r>
            <a:br>
              <a:rPr lang="en-US" sz="4800" dirty="0">
                <a:solidFill>
                  <a:srgbClr val="00B050"/>
                </a:solidFill>
                <a:latin typeface="+mn-lt"/>
              </a:rPr>
            </a:br>
            <a:r>
              <a:rPr lang="en-US" sz="4800" dirty="0">
                <a:solidFill>
                  <a:srgbClr val="00B050"/>
                </a:solidFill>
                <a:latin typeface="+mn-lt"/>
              </a:rPr>
              <a:t>&amp; </a:t>
            </a:r>
            <a:br>
              <a:rPr lang="en-US" sz="4800" dirty="0">
                <a:solidFill>
                  <a:srgbClr val="00B050"/>
                </a:solidFill>
                <a:latin typeface="+mn-lt"/>
              </a:rPr>
            </a:br>
            <a:r>
              <a:rPr lang="en-US" sz="4800" dirty="0">
                <a:solidFill>
                  <a:srgbClr val="00B050"/>
                </a:solidFill>
                <a:latin typeface="+mn-lt"/>
              </a:rPr>
              <a:t>BRANDING </a:t>
            </a:r>
            <a:r>
              <a:rPr lang="en-US" sz="4800" dirty="0">
                <a:latin typeface="+mn-lt"/>
              </a:rPr>
              <a:t/>
            </a:r>
            <a:br>
              <a:rPr lang="en-US" sz="4800" dirty="0">
                <a:latin typeface="+mn-lt"/>
              </a:rPr>
            </a:br>
            <a:r>
              <a:rPr lang="en-US" sz="4800" dirty="0">
                <a:latin typeface="+mn-lt"/>
              </a:rPr>
              <a:t>OF FACILITIES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3"/>
          <p:cNvSpPr>
            <a:spLocks noGrp="1"/>
          </p:cNvSpPr>
          <p:nvPr>
            <p:ph type="title"/>
          </p:nvPr>
        </p:nvSpPr>
        <p:spPr>
          <a:xfrm>
            <a:off x="260422" y="166342"/>
            <a:ext cx="10515600" cy="468658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+mn-lt"/>
                <a:ea typeface="Cambria" panose="02040503050406030204" pitchFamily="18" charset="0"/>
              </a:rPr>
              <a:t>NALANDA-</a:t>
            </a:r>
            <a:r>
              <a:rPr lang="en-US" sz="3200" b="1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APHC GOKUL MATH </a:t>
            </a:r>
            <a:endParaRPr lang="en-US" sz="3200" b="1" dirty="0">
              <a:latin typeface="+mn-lt"/>
              <a:ea typeface="Cambria" panose="02040503050406030204" pitchFamily="18" charset="0"/>
            </a:endParaRPr>
          </a:p>
        </p:txBody>
      </p:sp>
      <p:sp>
        <p:nvSpPr>
          <p:cNvPr id="1048629" name="Text Placeholder 4"/>
          <p:cNvSpPr>
            <a:spLocks noGrp="1"/>
          </p:cNvSpPr>
          <p:nvPr>
            <p:ph type="body" idx="1"/>
          </p:nvPr>
        </p:nvSpPr>
        <p:spPr>
          <a:xfrm>
            <a:off x="1" y="723901"/>
            <a:ext cx="5854699" cy="41796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>
                <a:latin typeface="+mn-lt"/>
              </a:rPr>
              <a:t>Before</a:t>
            </a:r>
          </a:p>
        </p:txBody>
      </p:sp>
      <p:sp>
        <p:nvSpPr>
          <p:cNvPr id="1048630" name="Text Placeholder 6"/>
          <p:cNvSpPr>
            <a:spLocks noGrp="1"/>
          </p:cNvSpPr>
          <p:nvPr>
            <p:ph type="body" sz="half" idx="3"/>
          </p:nvPr>
        </p:nvSpPr>
        <p:spPr>
          <a:xfrm>
            <a:off x="6261100" y="711200"/>
            <a:ext cx="5930900" cy="428556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>
                <a:latin typeface="+mn-lt"/>
              </a:rPr>
              <a:t>After</a:t>
            </a:r>
          </a:p>
        </p:txBody>
      </p:sp>
      <p:grpSp>
        <p:nvGrpSpPr>
          <p:cNvPr id="60" name="Group 8"/>
          <p:cNvGrpSpPr/>
          <p:nvPr/>
        </p:nvGrpSpPr>
        <p:grpSpPr>
          <a:xfrm>
            <a:off x="250517" y="1422400"/>
            <a:ext cx="11725583" cy="5207001"/>
            <a:chOff x="250517" y="510970"/>
            <a:chExt cx="8764123" cy="2943664"/>
          </a:xfrm>
        </p:grpSpPr>
        <p:pic>
          <p:nvPicPr>
            <p:cNvPr id="2097154" name="Picture 1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52536" y="510970"/>
              <a:ext cx="4262104" cy="29436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097155" name="Picture 1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0517" y="510970"/>
              <a:ext cx="4207753" cy="294366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3"/>
          <p:cNvSpPr>
            <a:spLocks noGrp="1"/>
          </p:cNvSpPr>
          <p:nvPr>
            <p:ph type="title"/>
          </p:nvPr>
        </p:nvSpPr>
        <p:spPr>
          <a:xfrm>
            <a:off x="839788" y="166342"/>
            <a:ext cx="10515600" cy="45595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+mn-lt"/>
                <a:ea typeface="Cambria" panose="02040503050406030204" pitchFamily="18" charset="0"/>
              </a:rPr>
              <a:t>KHAGARIA-</a:t>
            </a:r>
            <a:r>
              <a:rPr lang="en-US" sz="3200" b="1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APHC MAHESHKHUNT</a:t>
            </a:r>
            <a:endParaRPr lang="en-US" sz="3200" b="1" dirty="0">
              <a:latin typeface="+mn-lt"/>
              <a:ea typeface="Cambria" panose="02040503050406030204" pitchFamily="18" charset="0"/>
            </a:endParaRPr>
          </a:p>
        </p:txBody>
      </p:sp>
      <p:sp>
        <p:nvSpPr>
          <p:cNvPr id="1048632" name="Text Placeholder 4"/>
          <p:cNvSpPr>
            <a:spLocks noGrp="1"/>
          </p:cNvSpPr>
          <p:nvPr>
            <p:ph type="body" idx="1"/>
          </p:nvPr>
        </p:nvSpPr>
        <p:spPr>
          <a:xfrm>
            <a:off x="0" y="787400"/>
            <a:ext cx="5753100" cy="557144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Before</a:t>
            </a:r>
          </a:p>
        </p:txBody>
      </p:sp>
      <p:sp>
        <p:nvSpPr>
          <p:cNvPr id="1048633" name="Text Placeholder 6"/>
          <p:cNvSpPr>
            <a:spLocks noGrp="1"/>
          </p:cNvSpPr>
          <p:nvPr>
            <p:ph type="body" sz="half" idx="3"/>
          </p:nvPr>
        </p:nvSpPr>
        <p:spPr>
          <a:xfrm>
            <a:off x="5981700" y="774700"/>
            <a:ext cx="6210300" cy="557660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After</a:t>
            </a:r>
          </a:p>
        </p:txBody>
      </p:sp>
      <p:grpSp>
        <p:nvGrpSpPr>
          <p:cNvPr id="62" name="Group 8"/>
          <p:cNvGrpSpPr/>
          <p:nvPr/>
        </p:nvGrpSpPr>
        <p:grpSpPr>
          <a:xfrm>
            <a:off x="102623" y="1551713"/>
            <a:ext cx="11986754" cy="5153887"/>
            <a:chOff x="433927" y="906440"/>
            <a:chExt cx="8090167" cy="5257800"/>
          </a:xfrm>
        </p:grpSpPr>
        <p:pic>
          <p:nvPicPr>
            <p:cNvPr id="2097157" name="Picture 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927" y="906440"/>
              <a:ext cx="3828584" cy="5257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097158" name="Picture 1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86021" y="906440"/>
              <a:ext cx="4138073" cy="5257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ownloads\IMG-20190819-WA00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016" y="182880"/>
            <a:ext cx="5401994" cy="330962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7" name="Picture 3" descr="C:\Users\ADMINI~1\AppData\Local\Temp\Rar$DRa6092.20303\Final Photo\Model Imm Corner_MIC-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5354" y="201051"/>
            <a:ext cx="6424246" cy="3266049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" name="Picture 2" descr="C:\Users\Administrator\Downloads\Yoga_Jehanabad_Ghoshi_WhatsApp Image 2019-06-21 at 19.33.04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71700" y="3525520"/>
            <a:ext cx="6946900" cy="3332480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ownloads\IMG-20190819-WA0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69000" cy="3425483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051" name="Picture 3" descr="C:\Users\Administrator\Downloads\IMG-20190819-WA00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7200" y="3530600"/>
            <a:ext cx="6654800" cy="332740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82700"/>
            <a:ext cx="10972800" cy="4724592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Shortage of HR – MOs, Lab Technicians, Pharmacists, Staff Nurses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Relatively high attrition of MO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Quality training and skill up gradation of HR especially staff nurse in use of various IT applications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Delay in procurement of android tablets, laptops &amp; other IT equipment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Infrastructure at places requiring more funds for refurbishments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Litigation in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Hon’ble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Patna High Court resulting in stay on entrance test for CHO.  Stay for Staff Nurses vacated.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 Procurement of Drugs and consumables through BMSICL need to be strengthened</a:t>
            </a:r>
          </a:p>
          <a:p>
            <a:pPr algn="just">
              <a:lnSpc>
                <a:spcPct val="150000"/>
              </a:lnSpc>
              <a:buNone/>
            </a:pP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Content Placeholder 2"/>
          <p:cNvSpPr>
            <a:spLocks noGrp="1"/>
          </p:cNvSpPr>
          <p:nvPr>
            <p:ph idx="1"/>
          </p:nvPr>
        </p:nvSpPr>
        <p:spPr>
          <a:xfrm>
            <a:off x="635000" y="1444625"/>
            <a:ext cx="11074400" cy="435133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Telemedicine facilities expected to start in this Financial Year 2019-2020.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Filling HR gap at the earliest. HR agency has been identified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In house Pathological tests at APHCs &amp; UPHCs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 ANM kit for basic pathological strip based test being procured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Pathological Tests on Hub &amp; Spoke Model for higher pathological tests</a:t>
            </a:r>
          </a:p>
        </p:txBody>
      </p:sp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xfrm>
            <a:off x="838200" y="190500"/>
            <a:ext cx="10515600" cy="11350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n-lt"/>
              </a:rPr>
              <a:t>Way Forward…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Content Placeholder 2"/>
          <p:cNvSpPr>
            <a:spLocks noGrp="1"/>
          </p:cNvSpPr>
          <p:nvPr>
            <p:ph idx="1"/>
          </p:nvPr>
        </p:nvSpPr>
        <p:spPr>
          <a:xfrm>
            <a:off x="635000" y="1333501"/>
            <a:ext cx="11010900" cy="443706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EDL revised. 91 (earlier 50 OPD/34 IPD) EDL Drugs &amp; 27 medical consumables for HWCs  approved by EDL Committee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DVDMs (e-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Aushadhi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) to be extended to HWCs in phase wise manner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Streamlining procurement &amp; indenting of drugs</a:t>
            </a:r>
          </a:p>
          <a:p>
            <a:pPr algn="just">
              <a:lnSpc>
                <a:spcPct val="150000"/>
              </a:lnSpc>
            </a:pP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n-lt"/>
              </a:rPr>
              <a:t>Way Forward…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Content Placeholder 1048687"/>
          <p:cNvSpPr>
            <a:spLocks noGrp="1"/>
          </p:cNvSpPr>
          <p:nvPr>
            <p:ph idx="1"/>
          </p:nvPr>
        </p:nvSpPr>
        <p:spPr>
          <a:xfrm>
            <a:off x="431800" y="1231900"/>
            <a:ext cx="11480800" cy="47371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ASHA training has been completed.</a:t>
            </a:r>
          </a:p>
          <a:p>
            <a:pPr algn="just">
              <a:lnSpc>
                <a:spcPct val="10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140 MO posted at APHC have been trained about HWC functions and various IT application.</a:t>
            </a:r>
          </a:p>
          <a:p>
            <a:pPr algn="just">
              <a:lnSpc>
                <a:spcPct val="10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Family Folder &amp; CBAC Forms are being filled. Screening for Breast, Oral Cancer and TB/ Leprosy cases being identified regularly.</a:t>
            </a:r>
          </a:p>
          <a:p>
            <a:pPr algn="just">
              <a:lnSpc>
                <a:spcPct val="10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Annual Calendar  of Wellness Activities shared by GOI disseminated to all districts. Fund allocated. Materials disseminated</a:t>
            </a:r>
          </a:p>
          <a:p>
            <a:pPr algn="just">
              <a:lnSpc>
                <a:spcPct val="10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Yoga activities started being scaled up in all HWCs. Physical Instructors of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Sarv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Shiksha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Abhiyaan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involved after State level Officials convergence meeting. More than 2000 instructors available with 114 specially trained in Yoga</a:t>
            </a:r>
          </a:p>
          <a:p>
            <a:pPr algn="just">
              <a:lnSpc>
                <a:spcPct val="10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Posting of pharmacist and lab technician is completed for UPHCs</a:t>
            </a:r>
          </a:p>
          <a:p>
            <a:pPr algn="just">
              <a:lnSpc>
                <a:spcPct val="10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5 Model Immunization centre operational.  Target to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operationalize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total 100 MIC by December ’19</a:t>
            </a:r>
          </a:p>
          <a:p>
            <a:pPr>
              <a:lnSpc>
                <a:spcPct val="100000"/>
              </a:lnSpc>
              <a:buNone/>
            </a:pPr>
            <a:endParaRPr lang="en-US" sz="2400" dirty="0" smtClean="0">
              <a:latin typeface="+mn-lt"/>
            </a:endParaRPr>
          </a:p>
          <a:p>
            <a:pPr>
              <a:lnSpc>
                <a:spcPct val="100000"/>
              </a:lnSpc>
              <a:buNone/>
            </a:pPr>
            <a:endParaRPr lang="en-US" sz="2400" dirty="0">
              <a:latin typeface="+mn-lt"/>
            </a:endParaRPr>
          </a:p>
        </p:txBody>
      </p:sp>
      <p:sp>
        <p:nvSpPr>
          <p:cNvPr id="1048687" name="Title 104868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Achievement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>
          <a:xfrm>
            <a:off x="838200" y="1784555"/>
            <a:ext cx="10515600" cy="2077833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00B050"/>
                </a:solidFill>
                <a:latin typeface="+mn-lt"/>
              </a:rPr>
              <a:t>Thank </a:t>
            </a:r>
            <a:r>
              <a:rPr lang="en-US" sz="6600" dirty="0" smtClean="0">
                <a:solidFill>
                  <a:srgbClr val="0070C0"/>
                </a:solidFill>
                <a:latin typeface="+mn-lt"/>
              </a:rPr>
              <a:t>You</a:t>
            </a:r>
            <a:r>
              <a:rPr lang="en-US" sz="6600" dirty="0" smtClean="0">
                <a:solidFill>
                  <a:srgbClr val="00B050"/>
                </a:solidFill>
                <a:latin typeface="+mn-lt"/>
              </a:rPr>
              <a:t>…</a:t>
            </a:r>
            <a:endParaRPr lang="en-US" sz="6600" dirty="0">
              <a:solidFill>
                <a:srgbClr val="00B050"/>
              </a:solidFill>
              <a:latin typeface="+mn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452</TotalTime>
  <Words>1065</Words>
  <Application>Microsoft Office PowerPoint</Application>
  <PresentationFormat>Widescreen</PresentationFormat>
  <Paragraphs>407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Calibri</vt:lpstr>
      <vt:lpstr>Cambria</vt:lpstr>
      <vt:lpstr>Lucida Sans Unicode</vt:lpstr>
      <vt:lpstr>Times New Roman</vt:lpstr>
      <vt:lpstr>Verdana</vt:lpstr>
      <vt:lpstr>Wingdings</vt:lpstr>
      <vt:lpstr>Wingdings 2</vt:lpstr>
      <vt:lpstr>Wingdings 3</vt:lpstr>
      <vt:lpstr>Concourse</vt:lpstr>
      <vt:lpstr>PowerPoint Presentation</vt:lpstr>
      <vt:lpstr>STATE PLANNING TO DEVELOP HWCs</vt:lpstr>
      <vt:lpstr>DISTRICT PLANNING TO DEVELOP HEALTH AND WELLNESS CENTRE TILL DECEMBER IN FY 2019-20</vt:lpstr>
      <vt:lpstr>Tele-Medicine Service  </vt:lpstr>
      <vt:lpstr>MCH IDENTIFIED AS HUBS</vt:lpstr>
      <vt:lpstr> IDENTIFIED DISTRICTS AS HUBS</vt:lpstr>
      <vt:lpstr>IDENTIFIED DISTRICTS AS HUBS</vt:lpstr>
      <vt:lpstr>IDENTIFIED DISTRICTS AS HUBS</vt:lpstr>
      <vt:lpstr>Starting Telemedicine Services</vt:lpstr>
      <vt:lpstr> Certificate Course in Community Health for Ayurveda Practitioners &amp; Nurses </vt:lpstr>
      <vt:lpstr>ACCREDIATION OF PROGRAM STUDY CENTRE FOR CERTIFICATE COURSE IN COMMUNITY HEALTH </vt:lpstr>
      <vt:lpstr>Daily Reporting Status on HWC Portal </vt:lpstr>
      <vt:lpstr>Districtwise M.O Training of Trainers (ToT)on CPHC</vt:lpstr>
      <vt:lpstr>Screening of NCDs (NCD Portal) 18.08.2019</vt:lpstr>
      <vt:lpstr>PowerPoint Presentation</vt:lpstr>
      <vt:lpstr>TRAINING ON NCD APPLICATION</vt:lpstr>
      <vt:lpstr>A OVERVIEW ON  INFRASTRUCTURE  &amp;  BRANDING  OF FACILITIES</vt:lpstr>
      <vt:lpstr>NALANDA- APHC GOKUL MATH </vt:lpstr>
      <vt:lpstr>KHAGARIA- APHC MAHESHKHUNT</vt:lpstr>
      <vt:lpstr>PowerPoint Presentation</vt:lpstr>
      <vt:lpstr>PowerPoint Presentation</vt:lpstr>
      <vt:lpstr>Challenges</vt:lpstr>
      <vt:lpstr>Way Forward…</vt:lpstr>
      <vt:lpstr>Way Forward…</vt:lpstr>
      <vt:lpstr>Achievement</vt:lpstr>
      <vt:lpstr>Thank You…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PLANNING TO DEVELOP HEALTH AND WELLNESS CENTRE TILL DECEMBER IN FY 2019-20</dc:title>
  <dc:creator>Ashok Kumar</dc:creator>
  <cp:lastModifiedBy>Admin1</cp:lastModifiedBy>
  <cp:revision>60</cp:revision>
  <dcterms:created xsi:type="dcterms:W3CDTF">2019-08-15T04:03:55Z</dcterms:created>
  <dcterms:modified xsi:type="dcterms:W3CDTF">2019-08-20T06:20:12Z</dcterms:modified>
</cp:coreProperties>
</file>