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colors6.xml" ContentType="application/vnd.openxmlformats-officedocument.drawingml.diagramColors+xml"/>
  <Default Extension="xlsx" ContentType="application/vnd.openxmlformats-officedocument.spreadsheetml.sheet"/>
  <Override PartName="/ppt/charts/chart3.xml" ContentType="application/vnd.openxmlformats-officedocument.drawingml.chart+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charts/style3.xml" ContentType="application/vnd.ms-office.chartstyle+xml"/>
  <Override PartName="/ppt/diagrams/drawing5.xml" ContentType="application/vnd.ms-office.drawingml.diagramDrawing+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diagrams/quickStyle3.xml" ContentType="application/vnd.openxmlformats-officedocument.drawingml.diagramStyle+xml"/>
  <Override PartName="/ppt/diagrams/colors10.xml" ContentType="application/vnd.openxmlformats-officedocument.drawingml.diagramColor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Default Extension="wdp" ContentType="image/vnd.ms-photo"/>
  <Override PartName="/ppt/charts/colors1.xml" ContentType="application/vnd.ms-office.chartcolor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ppt/charts/chart2.xml" ContentType="application/vnd.openxmlformats-officedocument.drawingml.chart+xml"/>
  <Override PartName="/docProps/core.xml" ContentType="application/vnd.openxmlformats-package.core-properties+xml"/>
  <Override PartName="/ppt/diagrams/drawing4.xml" ContentType="application/vnd.ms-office.drawingml.diagramDrawing+xml"/>
  <Default Extension="jpg" ContentType="image/jpeg"/>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charts/style2.xml" ContentType="application/vnd.ms-office.chartstyl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drawing9.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7"/>
  </p:notesMasterIdLst>
  <p:sldIdLst>
    <p:sldId id="306" r:id="rId3"/>
    <p:sldId id="313" r:id="rId4"/>
    <p:sldId id="593" r:id="rId5"/>
    <p:sldId id="469" r:id="rId6"/>
    <p:sldId id="470" r:id="rId7"/>
    <p:sldId id="2862" r:id="rId8"/>
    <p:sldId id="472" r:id="rId9"/>
    <p:sldId id="321" r:id="rId10"/>
    <p:sldId id="460" r:id="rId11"/>
    <p:sldId id="591" r:id="rId12"/>
    <p:sldId id="592" r:id="rId13"/>
    <p:sldId id="506" r:id="rId14"/>
    <p:sldId id="548" r:id="rId15"/>
    <p:sldId id="534" r:id="rId16"/>
    <p:sldId id="2870" r:id="rId17"/>
    <p:sldId id="547" r:id="rId18"/>
    <p:sldId id="2871" r:id="rId19"/>
    <p:sldId id="526" r:id="rId20"/>
    <p:sldId id="536" r:id="rId21"/>
    <p:sldId id="545" r:id="rId22"/>
    <p:sldId id="546" r:id="rId23"/>
    <p:sldId id="528" r:id="rId24"/>
    <p:sldId id="473" r:id="rId25"/>
    <p:sldId id="527"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7479B0B-6EA2-4002-93D4-9D94AFD7F080}">
          <p14:sldIdLst>
            <p14:sldId id="306"/>
            <p14:sldId id="313"/>
            <p14:sldId id="593"/>
            <p14:sldId id="469"/>
            <p14:sldId id="470"/>
            <p14:sldId id="2862"/>
            <p14:sldId id="472"/>
            <p14:sldId id="321"/>
            <p14:sldId id="460"/>
            <p14:sldId id="591"/>
            <p14:sldId id="592"/>
            <p14:sldId id="506"/>
            <p14:sldId id="548"/>
            <p14:sldId id="534"/>
            <p14:sldId id="2870"/>
            <p14:sldId id="547"/>
            <p14:sldId id="2871"/>
            <p14:sldId id="526"/>
            <p14:sldId id="536"/>
            <p14:sldId id="545"/>
            <p14:sldId id="546"/>
            <p14:sldId id="528"/>
            <p14:sldId id="473"/>
            <p14:sldId id="527"/>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3824" autoAdjust="0"/>
    <p:restoredTop sz="91093" autoAdjust="0"/>
  </p:normalViewPr>
  <p:slideViewPr>
    <p:cSldViewPr snapToGrid="0">
      <p:cViewPr varScale="1">
        <p:scale>
          <a:sx n="62" d="100"/>
          <a:sy n="62" d="100"/>
        </p:scale>
        <p:origin x="-1278" y="-90"/>
      </p:cViewPr>
      <p:guideLst>
        <p:guide orient="horz" pos="2160"/>
        <p:guide pos="2880"/>
      </p:guideLst>
    </p:cSldViewPr>
  </p:slideViewPr>
  <p:notesTextViewPr>
    <p:cViewPr>
      <p:scale>
        <a:sx n="1" d="1"/>
        <a:sy n="1" d="1"/>
      </p:scale>
      <p:origin x="0" y="0"/>
    </p:cViewPr>
  </p:notesTextViewPr>
  <p:sorterViewPr>
    <p:cViewPr>
      <p:scale>
        <a:sx n="60" d="100"/>
        <a:sy n="6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oleObject" Target="file:///D:\Almas%20Shamim%20%20-%20Official\Lab%20related\TruNat%20chips%20and%20cbnaat%20cartridges%20procurement%20assessment%20committee\Data%20for%20graph.xlsx" TargetMode="External"/><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Worksheet1.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IN"/>
  <c:chart>
    <c:autoTitleDeleted val="1"/>
    <c:plotArea>
      <c:layout/>
      <c:barChart>
        <c:barDir val="col"/>
        <c:grouping val="stacked"/>
        <c:ser>
          <c:idx val="0"/>
          <c:order val="0"/>
          <c:tx>
            <c:strRef>
              <c:f>Sheet1!$B$1</c:f>
              <c:strCache>
                <c:ptCount val="1"/>
                <c:pt idx="0">
                  <c:v>Public</c:v>
                </c:pt>
              </c:strCache>
            </c:strRef>
          </c:tx>
          <c:spPr>
            <a:solidFill>
              <a:schemeClr val="accent5">
                <a:lumMod val="75000"/>
              </a:schemeClr>
            </a:solidFill>
            <a:ln>
              <a:noFill/>
            </a:ln>
            <a:effectLst/>
          </c:spPr>
          <c:dLbls>
            <c:dLbl>
              <c:idx val="0"/>
              <c:layout/>
              <c:tx>
                <c:rich>
                  <a:bodyPr/>
                  <a:lstStyle/>
                  <a:p>
                    <a:r>
                      <a:rPr lang="en-US" sz="1200"/>
                      <a:t>14.4 lakhs (79%)</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0-25B5-4874-8C10-307CAB76C6ED}"/>
                </c:ext>
              </c:extLst>
            </c:dLbl>
            <c:dLbl>
              <c:idx val="1"/>
              <c:layout/>
              <c:tx>
                <c:rich>
                  <a:bodyPr/>
                  <a:lstStyle/>
                  <a:p>
                    <a:r>
                      <a:rPr lang="en-US" sz="1200"/>
                      <a:t>16.1 lakhs (75%)</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1-25B5-4874-8C10-307CAB76C6ED}"/>
                </c:ext>
              </c:extLst>
            </c:dLbl>
            <c:dLbl>
              <c:idx val="2"/>
              <c:layout/>
              <c:tx>
                <c:rich>
                  <a:bodyPr/>
                  <a:lstStyle/>
                  <a:p>
                    <a:r>
                      <a:rPr lang="en-US" sz="1200"/>
                      <a:t>17.2 lakhs (72%)</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2-25B5-4874-8C10-307CAB76C6ED}"/>
                </c:ext>
              </c:extLst>
            </c:dLbl>
            <c:spPr>
              <a:noFill/>
              <a:ln>
                <a:noFill/>
              </a:ln>
              <a:effectLst/>
            </c:spPr>
            <c:txPr>
              <a:bodyPr rot="0" spcFirstLastPara="1" vertOverflow="ellipsis" vert="horz" wrap="square" lIns="38100" tIns="19050" rIns="38100" bIns="19050" anchor="ctr" anchorCtr="1">
                <a:spAutoFit/>
              </a:bodyPr>
              <a:lstStyle/>
              <a:p>
                <a:pPr>
                  <a:defRPr lang="en-US" sz="1000" b="1" i="0" u="none" strike="noStrike" kern="1200" baseline="0">
                    <a:solidFill>
                      <a:schemeClr val="bg1"/>
                    </a:solidFill>
                    <a:latin typeface="+mn-lt"/>
                    <a:ea typeface="+mn-ea"/>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General</c:formatCode>
                <c:ptCount val="3"/>
                <c:pt idx="0">
                  <c:v>14.4</c:v>
                </c:pt>
                <c:pt idx="1">
                  <c:v>16.100000000000001</c:v>
                </c:pt>
                <c:pt idx="2">
                  <c:v>17.2</c:v>
                </c:pt>
              </c:numCache>
            </c:numRef>
          </c:val>
          <c:extLst xmlns:c16r2="http://schemas.microsoft.com/office/drawing/2015/06/chart">
            <c:ext xmlns:c16="http://schemas.microsoft.com/office/drawing/2014/chart" uri="{C3380CC4-5D6E-409C-BE32-E72D297353CC}">
              <c16:uniqueId val="{00000003-25B5-4874-8C10-307CAB76C6ED}"/>
            </c:ext>
          </c:extLst>
        </c:ser>
        <c:ser>
          <c:idx val="1"/>
          <c:order val="1"/>
          <c:tx>
            <c:strRef>
              <c:f>Sheet1!$C$1</c:f>
              <c:strCache>
                <c:ptCount val="1"/>
                <c:pt idx="0">
                  <c:v>Private</c:v>
                </c:pt>
              </c:strCache>
            </c:strRef>
          </c:tx>
          <c:spPr>
            <a:solidFill>
              <a:schemeClr val="accent2"/>
            </a:solidFill>
            <a:ln>
              <a:noFill/>
            </a:ln>
            <a:effectLst/>
          </c:spPr>
          <c:dLbls>
            <c:dLbl>
              <c:idx val="0"/>
              <c:layout/>
              <c:tx>
                <c:rich>
                  <a:bodyPr/>
                  <a:lstStyle/>
                  <a:p>
                    <a:r>
                      <a:rPr lang="en-US" sz="1000"/>
                      <a:t>3.8 lakhs (21%)</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4-25B5-4874-8C10-307CAB76C6ED}"/>
                </c:ext>
              </c:extLst>
            </c:dLbl>
            <c:dLbl>
              <c:idx val="1"/>
              <c:layout/>
              <c:tx>
                <c:rich>
                  <a:bodyPr/>
                  <a:lstStyle/>
                  <a:p>
                    <a:r>
                      <a:rPr lang="en-US" sz="1000"/>
                      <a:t>5.3 lakhs (25%)</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5-25B5-4874-8C10-307CAB76C6ED}"/>
                </c:ext>
              </c:extLst>
            </c:dLbl>
            <c:dLbl>
              <c:idx val="2"/>
              <c:layout/>
              <c:tx>
                <c:rich>
                  <a:bodyPr/>
                  <a:lstStyle/>
                  <a:p>
                    <a:r>
                      <a:rPr lang="en-US" sz="1000"/>
                      <a:t>6.8 lakhs (28%)</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6-25B5-4874-8C10-307CAB76C6ED}"/>
                </c:ext>
              </c:extLst>
            </c:dLbl>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chemeClr val="bg1"/>
                    </a:solidFill>
                    <a:latin typeface="+mn-lt"/>
                    <a:ea typeface="+mn-ea"/>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Sheet1!$C$2:$C$4</c:f>
              <c:numCache>
                <c:formatCode>General</c:formatCode>
                <c:ptCount val="3"/>
                <c:pt idx="0">
                  <c:v>3.8</c:v>
                </c:pt>
                <c:pt idx="1">
                  <c:v>5.3</c:v>
                </c:pt>
                <c:pt idx="2">
                  <c:v>6.8</c:v>
                </c:pt>
              </c:numCache>
            </c:numRef>
          </c:val>
          <c:extLst xmlns:c16r2="http://schemas.microsoft.com/office/drawing/2015/06/chart">
            <c:ext xmlns:c16="http://schemas.microsoft.com/office/drawing/2014/chart" uri="{C3380CC4-5D6E-409C-BE32-E72D297353CC}">
              <c16:uniqueId val="{00000007-25B5-4874-8C10-307CAB76C6ED}"/>
            </c:ext>
          </c:extLst>
        </c:ser>
        <c:dLbls/>
        <c:overlap val="100"/>
        <c:axId val="69449984"/>
        <c:axId val="67776512"/>
      </c:barChart>
      <c:lineChart>
        <c:grouping val="standard"/>
        <c:ser>
          <c:idx val="2"/>
          <c:order val="2"/>
          <c:tx>
            <c:strRef>
              <c:f>Sheet1!$D$1</c:f>
              <c:strCache>
                <c:ptCount val="1"/>
                <c:pt idx="0">
                  <c:v>NTEP Target</c:v>
                </c:pt>
              </c:strCache>
            </c:strRef>
          </c:tx>
          <c:spPr>
            <a:ln w="28575" cap="rnd">
              <a:solidFill>
                <a:schemeClr val="tx1"/>
              </a:solidFill>
              <a:round/>
            </a:ln>
            <a:effectLst/>
          </c:spPr>
          <c:marker>
            <c:symbol val="none"/>
          </c:marker>
          <c:dLbls>
            <c:dLbl>
              <c:idx val="0"/>
              <c:layout>
                <c:manualLayout>
                  <c:x val="-4.9841160759223561E-2"/>
                  <c:y val="1.173353688121270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25B5-4874-8C10-307CAB76C6ED}"/>
                </c:ext>
              </c:extLst>
            </c:dLbl>
            <c:dLbl>
              <c:idx val="1"/>
              <c:layout>
                <c:manualLayout>
                  <c:x val="-3.1288853975697299E-2"/>
                  <c:y val="-3.389076227927340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25B5-4874-8C10-307CAB76C6ED}"/>
                </c:ext>
              </c:extLst>
            </c:dLbl>
            <c:dLbl>
              <c:idx val="2"/>
              <c:layout>
                <c:manualLayout>
                  <c:x val="-2.3816781494164908E-3"/>
                  <c:y val="-3.554250326755701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25B5-4874-8C10-307CAB76C6ED}"/>
                </c:ext>
              </c:extLst>
            </c:dLbl>
            <c:spPr>
              <a:noFill/>
              <a:ln>
                <a:solidFill>
                  <a:schemeClr val="tx1"/>
                </a:solidFill>
              </a:ln>
              <a:effectLst/>
            </c:spPr>
            <c:txPr>
              <a:bodyPr rot="0" spcFirstLastPara="1" vertOverflow="ellipsis" vert="horz" wrap="square" lIns="38100" tIns="19050" rIns="38100" bIns="19050" anchor="ctr" anchorCtr="1">
                <a:spAutoFit/>
              </a:bodyPr>
              <a:lstStyle/>
              <a:p>
                <a:pPr>
                  <a:defRPr lang="en-US" sz="1600" b="0" i="0" u="none" strike="noStrike" kern="1200" baseline="0">
                    <a:solidFill>
                      <a:schemeClr val="tx1">
                        <a:lumMod val="75000"/>
                        <a:lumOff val="25000"/>
                      </a:schemeClr>
                    </a:solidFill>
                    <a:latin typeface="+mn-lt"/>
                    <a:ea typeface="+mn-ea"/>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Sheet1!$D$2:$D$4</c:f>
              <c:numCache>
                <c:formatCode>General</c:formatCode>
                <c:ptCount val="3"/>
                <c:pt idx="0">
                  <c:v>23.2</c:v>
                </c:pt>
                <c:pt idx="1">
                  <c:v>28.8</c:v>
                </c:pt>
                <c:pt idx="2">
                  <c:v>28.7</c:v>
                </c:pt>
              </c:numCache>
            </c:numRef>
          </c:val>
          <c:extLst xmlns:c16r2="http://schemas.microsoft.com/office/drawing/2015/06/chart">
            <c:ext xmlns:c16="http://schemas.microsoft.com/office/drawing/2014/chart" uri="{C3380CC4-5D6E-409C-BE32-E72D297353CC}">
              <c16:uniqueId val="{0000000B-25B5-4874-8C10-307CAB76C6ED}"/>
            </c:ext>
          </c:extLst>
        </c:ser>
        <c:ser>
          <c:idx val="3"/>
          <c:order val="3"/>
          <c:tx>
            <c:strRef>
              <c:f>Sheet1!$E$1</c:f>
              <c:strCache>
                <c:ptCount val="1"/>
                <c:pt idx="0">
                  <c:v>Incidence Estimate (WHO Global Report)</c:v>
                </c:pt>
              </c:strCache>
            </c:strRef>
          </c:tx>
          <c:spPr>
            <a:ln w="28575" cap="rnd">
              <a:solidFill>
                <a:schemeClr val="accent4"/>
              </a:solidFill>
              <a:round/>
            </a:ln>
            <a:effectLst/>
          </c:spPr>
          <c:marker>
            <c:symbol val="none"/>
          </c:marker>
          <c:dLbls>
            <c:dLbl>
              <c:idx val="0"/>
              <c:layout>
                <c:manualLayout>
                  <c:x val="-4.8150068211830328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25B5-4874-8C10-307CAB76C6ED}"/>
                </c:ext>
              </c:extLst>
            </c:dLbl>
            <c:dLbl>
              <c:idx val="1"/>
              <c:layout>
                <c:manualLayout>
                  <c:x val="-9.2502962644099764E-3"/>
                  <c:y val="3.844778326833202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25B5-4874-8C10-307CAB76C6ED}"/>
                </c:ext>
              </c:extLst>
            </c:dLbl>
            <c:dLbl>
              <c:idx val="2"/>
              <c:layout>
                <c:manualLayout>
                  <c:x val="9.9059201167722485E-3"/>
                  <c:y val="-9.1703513299905611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25B5-4874-8C10-307CAB76C6ED}"/>
                </c:ext>
              </c:extLst>
            </c:dLbl>
            <c:spPr>
              <a:noFill/>
              <a:ln>
                <a:solidFill>
                  <a:srgbClr val="FFC000"/>
                </a:solidFill>
              </a:ln>
              <a:effectLst/>
            </c:spPr>
            <c:txPr>
              <a:bodyPr rot="0" spcFirstLastPara="1" vertOverflow="ellipsis" vert="horz" wrap="square" lIns="38100" tIns="19050" rIns="38100" bIns="19050" anchor="ctr" anchorCtr="1">
                <a:spAutoFit/>
              </a:bodyPr>
              <a:lstStyle/>
              <a:p>
                <a:pPr>
                  <a:defRPr lang="en-US" sz="1600" b="0" i="0" u="none" strike="noStrike" kern="1200" baseline="0">
                    <a:solidFill>
                      <a:schemeClr val="tx1">
                        <a:lumMod val="75000"/>
                        <a:lumOff val="25000"/>
                      </a:schemeClr>
                    </a:solidFill>
                    <a:latin typeface="+mn-lt"/>
                    <a:ea typeface="+mn-ea"/>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Sheet1!$E$2:$E$4</c:f>
              <c:numCache>
                <c:formatCode>General</c:formatCode>
                <c:ptCount val="3"/>
                <c:pt idx="0">
                  <c:v>27.4</c:v>
                </c:pt>
                <c:pt idx="1">
                  <c:v>26.9</c:v>
                </c:pt>
                <c:pt idx="2">
                  <c:v>26.4</c:v>
                </c:pt>
              </c:numCache>
            </c:numRef>
          </c:val>
          <c:extLst xmlns:c16r2="http://schemas.microsoft.com/office/drawing/2015/06/chart">
            <c:ext xmlns:c16="http://schemas.microsoft.com/office/drawing/2014/chart" uri="{C3380CC4-5D6E-409C-BE32-E72D297353CC}">
              <c16:uniqueId val="{0000000F-25B5-4874-8C10-307CAB76C6ED}"/>
            </c:ext>
          </c:extLst>
        </c:ser>
        <c:dLbls/>
        <c:marker val="1"/>
        <c:axId val="69449984"/>
        <c:axId val="67776512"/>
      </c:lineChart>
      <c:catAx>
        <c:axId val="6944998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400" b="1" i="0" u="none" strike="noStrike" kern="1200" baseline="0">
                <a:solidFill>
                  <a:schemeClr val="tx1">
                    <a:lumMod val="65000"/>
                    <a:lumOff val="35000"/>
                  </a:schemeClr>
                </a:solidFill>
                <a:latin typeface="+mn-lt"/>
                <a:ea typeface="+mn-ea"/>
                <a:cs typeface="+mn-cs"/>
              </a:defRPr>
            </a:pPr>
            <a:endParaRPr lang="en-US"/>
          </a:p>
        </c:txPr>
        <c:crossAx val="67776512"/>
        <c:crosses val="autoZero"/>
        <c:auto val="1"/>
        <c:lblAlgn val="ctr"/>
        <c:lblOffset val="100"/>
      </c:catAx>
      <c:valAx>
        <c:axId val="67776512"/>
        <c:scaling>
          <c:orientation val="minMax"/>
        </c:scaling>
        <c:axPos val="l"/>
        <c:numFmt formatCode="General" sourceLinked="1"/>
        <c:majorTickMark val="none"/>
        <c:tickLblPos val="nextTo"/>
        <c:spPr>
          <a:noFill/>
          <a:ln>
            <a:noFill/>
          </a:ln>
          <a:effectLst/>
        </c:spPr>
        <c:txPr>
          <a:bodyPr rot="-60000000" spcFirstLastPara="1" vertOverflow="ellipsis" vert="horz" wrap="square" anchor="ctr" anchorCtr="1"/>
          <a:lstStyle/>
          <a:p>
            <a:pPr>
              <a:defRPr lang="en-US" sz="1050" b="1" i="0" u="none" strike="noStrike" kern="1200" baseline="0">
                <a:solidFill>
                  <a:schemeClr val="tx1">
                    <a:lumMod val="65000"/>
                    <a:lumOff val="35000"/>
                  </a:schemeClr>
                </a:solidFill>
                <a:latin typeface="+mn-lt"/>
                <a:ea typeface="+mn-ea"/>
                <a:cs typeface="+mn-cs"/>
              </a:defRPr>
            </a:pPr>
            <a:endParaRPr lang="en-US"/>
          </a:p>
        </c:txPr>
        <c:crossAx val="6944998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IN"/>
  <c:chart>
    <c:title>
      <c:tx>
        <c:rich>
          <a:bodyPr rot="0" spcFirstLastPara="1" vertOverflow="ellipsis" vert="horz" wrap="square" anchor="ctr" anchorCtr="1"/>
          <a:lstStyle/>
          <a:p>
            <a:pPr>
              <a:defRPr lang="en-US" sz="1862" b="1"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b="1" dirty="0">
                <a:latin typeface="Cambria" panose="02040503050406030204" pitchFamily="18" charset="0"/>
                <a:ea typeface="Cambria" panose="02040503050406030204" pitchFamily="18" charset="0"/>
              </a:rPr>
              <a:t>MDR-TB</a:t>
            </a:r>
            <a:r>
              <a:rPr lang="en-US" b="1" baseline="0" dirty="0">
                <a:latin typeface="Cambria" panose="02040503050406030204" pitchFamily="18" charset="0"/>
                <a:ea typeface="Cambria" panose="02040503050406030204" pitchFamily="18" charset="0"/>
              </a:rPr>
              <a:t> Success Rate</a:t>
            </a:r>
            <a:endParaRPr lang="en-US" b="1" dirty="0">
              <a:latin typeface="Cambria" panose="02040503050406030204" pitchFamily="18" charset="0"/>
              <a:ea typeface="Cambria" panose="02040503050406030204" pitchFamily="18" charset="0"/>
            </a:endParaRPr>
          </a:p>
        </c:rich>
      </c:tx>
      <c:layout>
        <c:manualLayout>
          <c:xMode val="edge"/>
          <c:yMode val="edge"/>
          <c:x val="0.37119301753109707"/>
          <c:y val="5.5220950370878832E-2"/>
        </c:manualLayout>
      </c:layout>
      <c:spPr>
        <a:noFill/>
        <a:ln>
          <a:noFill/>
        </a:ln>
        <a:effectLst/>
      </c:spPr>
    </c:title>
    <c:plotArea>
      <c:layout/>
      <c:lineChart>
        <c:grouping val="standard"/>
        <c:ser>
          <c:idx val="0"/>
          <c:order val="0"/>
          <c:tx>
            <c:strRef>
              <c:f>Sheet1!$B$1</c:f>
              <c:strCache>
                <c:ptCount val="1"/>
                <c:pt idx="0">
                  <c:v>Conventional MDR Regimen</c:v>
                </c:pt>
              </c:strCache>
            </c:strRef>
          </c:tx>
          <c:spPr>
            <a:ln w="28575" cap="rnd">
              <a:solidFill>
                <a:schemeClr val="tx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1197" b="0" i="0" u="none" strike="noStrike" kern="1200" baseline="0">
                    <a:solidFill>
                      <a:schemeClr val="tx1">
                        <a:lumMod val="75000"/>
                        <a:lumOff val="25000"/>
                      </a:schemeClr>
                    </a:solidFill>
                    <a:latin typeface="+mn-lt"/>
                    <a:ea typeface="+mn-ea"/>
                    <a:cs typeface="+mn-cs"/>
                  </a:defRPr>
                </a:pPr>
                <a:endParaRPr lang="en-US"/>
              </a:p>
            </c:txPr>
            <c:dLblPos val="b"/>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0.46</c:v>
                </c:pt>
                <c:pt idx="1">
                  <c:v>0.47000000000000003</c:v>
                </c:pt>
                <c:pt idx="2">
                  <c:v>0.47000000000000003</c:v>
                </c:pt>
                <c:pt idx="3">
                  <c:v>0.48000000000000004</c:v>
                </c:pt>
              </c:numCache>
            </c:numRef>
          </c:val>
          <c:extLst xmlns:c16r2="http://schemas.microsoft.com/office/drawing/2015/06/chart">
            <c:ext xmlns:c16="http://schemas.microsoft.com/office/drawing/2014/chart" uri="{C3380CC4-5D6E-409C-BE32-E72D297353CC}">
              <c16:uniqueId val="{00000000-7DA2-44C5-9F07-0072F754BFBA}"/>
            </c:ext>
          </c:extLst>
        </c:ser>
        <c:ser>
          <c:idx val="1"/>
          <c:order val="1"/>
          <c:tx>
            <c:strRef>
              <c:f>Sheet1!$C$1</c:f>
              <c:strCache>
                <c:ptCount val="1"/>
                <c:pt idx="0">
                  <c:v>Shorter MDR Regimen</c:v>
                </c:pt>
              </c:strCache>
            </c:strRef>
          </c:tx>
          <c:spPr>
            <a:ln w="101600" cap="rnd" cmpd="sng">
              <a:solidFill>
                <a:schemeClr val="accent2">
                  <a:alpha val="96000"/>
                </a:schemeClr>
              </a:solidFill>
              <a:round/>
            </a:ln>
            <a:effectLst/>
          </c:spPr>
          <c:marker>
            <c:symbol val="circle"/>
            <c:size val="5"/>
            <c:spPr>
              <a:solidFill>
                <a:schemeClr val="accent2"/>
              </a:solidFill>
              <a:ln w="114300">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1197" b="1"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Sheet1!$C$2:$C$5</c:f>
              <c:numCache>
                <c:formatCode>General</c:formatCode>
                <c:ptCount val="4"/>
                <c:pt idx="3" formatCode="0%">
                  <c:v>0.60000000000000009</c:v>
                </c:pt>
              </c:numCache>
            </c:numRef>
          </c:val>
          <c:extLst xmlns:c16r2="http://schemas.microsoft.com/office/drawing/2015/06/chart">
            <c:ext xmlns:c16="http://schemas.microsoft.com/office/drawing/2014/chart" uri="{C3380CC4-5D6E-409C-BE32-E72D297353CC}">
              <c16:uniqueId val="{00000004-7DA2-44C5-9F07-0072F754BFBA}"/>
            </c:ext>
          </c:extLst>
        </c:ser>
        <c:dLbls/>
        <c:marker val="1"/>
        <c:axId val="132157824"/>
        <c:axId val="132159360"/>
      </c:lineChart>
      <c:catAx>
        <c:axId val="13215782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132159360"/>
        <c:crosses val="autoZero"/>
        <c:auto val="1"/>
        <c:lblAlgn val="ctr"/>
        <c:lblOffset val="100"/>
      </c:catAx>
      <c:valAx>
        <c:axId val="132159360"/>
        <c:scaling>
          <c:orientation val="minMax"/>
          <c:max val="0.70000000000000018"/>
          <c:min val="0.3000000000000001"/>
        </c:scaling>
        <c:axPos val="l"/>
        <c:numFmt formatCode="0%" sourceLinked="1"/>
        <c:maj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132157824"/>
        <c:crosses val="autoZero"/>
        <c:crossBetween val="between"/>
      </c:valAx>
      <c:spPr>
        <a:noFill/>
        <a:ln>
          <a:noFill/>
        </a:ln>
        <a:effectLst/>
      </c:spPr>
    </c:plotArea>
    <c:legend>
      <c:legendPos val="b"/>
      <c:spPr>
        <a:noFill/>
        <a:ln>
          <a:noFill/>
        </a:ln>
        <a:effectLst/>
      </c:spPr>
      <c:txPr>
        <a:bodyPr rot="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IN"/>
  <c:chart>
    <c:title>
      <c:tx>
        <c:rich>
          <a:bodyPr rot="0" spcFirstLastPara="1" vertOverflow="ellipsis" vert="horz" wrap="square" anchor="ctr" anchorCtr="1"/>
          <a:lstStyle/>
          <a:p>
            <a:pPr>
              <a:defRPr lang="en-US" sz="1862" b="1"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b="1" dirty="0">
                <a:latin typeface="Cambria" panose="02040503050406030204" pitchFamily="18" charset="0"/>
                <a:ea typeface="Cambria" panose="02040503050406030204" pitchFamily="18" charset="0"/>
              </a:rPr>
              <a:t>DR-TB</a:t>
            </a:r>
            <a:r>
              <a:rPr lang="en-US" b="1" baseline="0" dirty="0">
                <a:latin typeface="Cambria" panose="02040503050406030204" pitchFamily="18" charset="0"/>
                <a:ea typeface="Cambria" panose="02040503050406030204" pitchFamily="18" charset="0"/>
              </a:rPr>
              <a:t> Success Rate (MDR with additional resistance &amp; XDR)</a:t>
            </a:r>
            <a:endParaRPr lang="en-US" b="1" dirty="0">
              <a:latin typeface="Cambria" panose="02040503050406030204" pitchFamily="18" charset="0"/>
              <a:ea typeface="Cambria" panose="02040503050406030204" pitchFamily="18" charset="0"/>
            </a:endParaRPr>
          </a:p>
        </c:rich>
      </c:tx>
      <c:layout>
        <c:manualLayout>
          <c:xMode val="edge"/>
          <c:yMode val="edge"/>
          <c:x val="0.37119301753109707"/>
          <c:y val="5.5220950370878832E-2"/>
        </c:manualLayout>
      </c:layout>
      <c:spPr>
        <a:noFill/>
        <a:ln>
          <a:noFill/>
        </a:ln>
        <a:effectLst/>
      </c:spPr>
    </c:title>
    <c:plotArea>
      <c:layout/>
      <c:lineChart>
        <c:grouping val="standard"/>
        <c:ser>
          <c:idx val="0"/>
          <c:order val="0"/>
          <c:tx>
            <c:strRef>
              <c:f>Sheet1!$B$1</c:f>
              <c:strCache>
                <c:ptCount val="1"/>
                <c:pt idx="0">
                  <c:v>Conventional XDR Regimen</c:v>
                </c:pt>
              </c:strCache>
            </c:strRef>
          </c:tx>
          <c:spPr>
            <a:ln w="28575" cap="rnd">
              <a:solidFill>
                <a:schemeClr val="tx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1197" b="0" i="0" u="none" strike="noStrike" kern="1200" baseline="0">
                    <a:solidFill>
                      <a:schemeClr val="tx1">
                        <a:lumMod val="75000"/>
                        <a:lumOff val="25000"/>
                      </a:schemeClr>
                    </a:solidFill>
                    <a:latin typeface="+mn-lt"/>
                    <a:ea typeface="+mn-ea"/>
                    <a:cs typeface="+mn-cs"/>
                  </a:defRPr>
                </a:pPr>
                <a:endParaRPr lang="en-US"/>
              </a:p>
            </c:txPr>
            <c:dLblPos val="b"/>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0.27</c:v>
                </c:pt>
                <c:pt idx="1">
                  <c:v>0.28000000000000008</c:v>
                </c:pt>
                <c:pt idx="2">
                  <c:v>0.31000000000000005</c:v>
                </c:pt>
                <c:pt idx="3">
                  <c:v>0.36000000000000004</c:v>
                </c:pt>
              </c:numCache>
            </c:numRef>
          </c:val>
          <c:extLst xmlns:c16r2="http://schemas.microsoft.com/office/drawing/2015/06/chart">
            <c:ext xmlns:c16="http://schemas.microsoft.com/office/drawing/2014/chart" uri="{C3380CC4-5D6E-409C-BE32-E72D297353CC}">
              <c16:uniqueId val="{00000000-A1B2-42AF-938E-73B8918483D0}"/>
            </c:ext>
          </c:extLst>
        </c:ser>
        <c:ser>
          <c:idx val="1"/>
          <c:order val="1"/>
          <c:tx>
            <c:strRef>
              <c:f>Sheet1!$C$1</c:f>
              <c:strCache>
                <c:ptCount val="1"/>
                <c:pt idx="0">
                  <c:v>Newer drug containing XDR Regimen</c:v>
                </c:pt>
              </c:strCache>
            </c:strRef>
          </c:tx>
          <c:spPr>
            <a:ln w="101600" cap="rnd" cmpd="sng">
              <a:solidFill>
                <a:schemeClr val="accent2">
                  <a:alpha val="96000"/>
                </a:schemeClr>
              </a:solidFill>
              <a:round/>
            </a:ln>
            <a:effectLst/>
          </c:spPr>
          <c:marker>
            <c:symbol val="circle"/>
            <c:size val="5"/>
            <c:spPr>
              <a:solidFill>
                <a:schemeClr val="accent2"/>
              </a:solidFill>
              <a:ln w="114300">
                <a:solidFill>
                  <a:schemeClr val="accent2"/>
                </a:solidFill>
              </a:ln>
              <a:effectLst/>
            </c:spPr>
          </c:marker>
          <c:dPt>
            <c:idx val="3"/>
            <c:marker>
              <c:spPr>
                <a:solidFill>
                  <a:srgbClr val="92D050"/>
                </a:solidFill>
                <a:ln w="114300">
                  <a:solidFill>
                    <a:srgbClr val="92D050"/>
                  </a:solidFill>
                </a:ln>
                <a:effectLst/>
              </c:spPr>
            </c:marker>
            <c:extLst xmlns:c16r2="http://schemas.microsoft.com/office/drawing/2015/06/chart">
              <c:ext xmlns:c16="http://schemas.microsoft.com/office/drawing/2014/chart" uri="{C3380CC4-5D6E-409C-BE32-E72D297353CC}">
                <c16:uniqueId val="{00000001-102D-4952-9701-32588F6B77AD}"/>
              </c:ext>
            </c:extLst>
          </c:dPt>
          <c:dLbls>
            <c:spPr>
              <a:noFill/>
              <a:ln>
                <a:noFill/>
              </a:ln>
              <a:effectLst/>
            </c:spPr>
            <c:txPr>
              <a:bodyPr rot="0" spcFirstLastPara="1" vertOverflow="ellipsis" vert="horz" wrap="square" lIns="38100" tIns="19050" rIns="38100" bIns="19050" anchor="ctr" anchorCtr="1">
                <a:spAutoFit/>
              </a:bodyPr>
              <a:lstStyle/>
              <a:p>
                <a:pPr>
                  <a:defRPr lang="en-US" sz="1400" b="1"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Sheet1!$C$2:$C$5</c:f>
              <c:numCache>
                <c:formatCode>General</c:formatCode>
                <c:ptCount val="4"/>
                <c:pt idx="3" formatCode="0%">
                  <c:v>0.66000000000000014</c:v>
                </c:pt>
              </c:numCache>
            </c:numRef>
          </c:val>
          <c:extLst xmlns:c16r2="http://schemas.microsoft.com/office/drawing/2015/06/chart">
            <c:ext xmlns:c16="http://schemas.microsoft.com/office/drawing/2014/chart" uri="{C3380CC4-5D6E-409C-BE32-E72D297353CC}">
              <c16:uniqueId val="{00000001-A1B2-42AF-938E-73B8918483D0}"/>
            </c:ext>
          </c:extLst>
        </c:ser>
        <c:dLbls/>
        <c:marker val="1"/>
        <c:axId val="139530240"/>
        <c:axId val="139531776"/>
      </c:lineChart>
      <c:catAx>
        <c:axId val="13953024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139531776"/>
        <c:crosses val="autoZero"/>
        <c:auto val="1"/>
        <c:lblAlgn val="ctr"/>
        <c:lblOffset val="100"/>
      </c:catAx>
      <c:valAx>
        <c:axId val="139531776"/>
        <c:scaling>
          <c:orientation val="minMax"/>
          <c:max val="0.70000000000000018"/>
          <c:min val="0.2"/>
        </c:scaling>
        <c:axPos val="l"/>
        <c:numFmt formatCode="0%" sourceLinked="1"/>
        <c:maj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139530240"/>
        <c:crosses val="autoZero"/>
        <c:crossBetween val="between"/>
      </c:valAx>
      <c:spPr>
        <a:noFill/>
        <a:ln>
          <a:noFill/>
        </a:ln>
        <a:effectLst/>
      </c:spPr>
    </c:plotArea>
    <c:legend>
      <c:legendPos val="b"/>
      <c:layout>
        <c:manualLayout>
          <c:xMode val="edge"/>
          <c:yMode val="edge"/>
          <c:x val="0"/>
          <c:y val="0.84259775606572695"/>
          <c:w val="0.60486060975556766"/>
          <c:h val="0.1463955147015614"/>
        </c:manualLayout>
      </c:layout>
      <c:spPr>
        <a:noFill/>
        <a:ln>
          <a:noFill/>
        </a:ln>
        <a:effectLst/>
      </c:spPr>
      <c:txPr>
        <a:bodyPr rot="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diagrams/_rels/data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png"/></Relationships>
</file>

<file path=ppt/diagrams/_rels/data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image" Target="../media/image47.jpeg"/><Relationship Id="rId4" Type="http://schemas.openxmlformats.org/officeDocument/2006/relationships/image" Target="../media/image50.jpeg"/></Relationships>
</file>

<file path=ppt/diagrams/_rels/data9.xml.rels><?xml version="1.0" encoding="UTF-8" standalone="yes"?>
<Relationships xmlns="http://schemas.openxmlformats.org/package/2006/relationships"><Relationship Id="rId1" Type="http://schemas.openxmlformats.org/officeDocument/2006/relationships/image" Target="../media/image52.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image" Target="../media/image321.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431.png"/><Relationship Id="rId2" Type="http://schemas.openxmlformats.org/officeDocument/2006/relationships/image" Target="../media/image421.png"/><Relationship Id="rId1" Type="http://schemas.openxmlformats.org/officeDocument/2006/relationships/image" Target="../media/image411.png"/><Relationship Id="rId6" Type="http://schemas.openxmlformats.org/officeDocument/2006/relationships/image" Target="../media/image461.jpeg"/><Relationship Id="rId5" Type="http://schemas.openxmlformats.org/officeDocument/2006/relationships/image" Target="../media/image451.jpeg"/><Relationship Id="rId4" Type="http://schemas.openxmlformats.org/officeDocument/2006/relationships/image" Target="../media/image441.png"/></Relationships>
</file>

<file path=ppt/diagrams/_rels/drawing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1.png"/><Relationship Id="rId1" Type="http://schemas.openxmlformats.org/officeDocument/2006/relationships/image" Target="../media/image47.jpg"/><Relationship Id="rId4" Type="http://schemas.openxmlformats.org/officeDocument/2006/relationships/image" Target="../media/image50.jpg"/></Relationships>
</file>

<file path=ppt/diagrams/_rels/drawing9.xml.rels><?xml version="1.0" encoding="UTF-8" standalone="yes"?>
<Relationships xmlns="http://schemas.openxmlformats.org/package/2006/relationships"><Relationship Id="rId1" Type="http://schemas.openxmlformats.org/officeDocument/2006/relationships/image" Target="../media/image5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A19068-AF6B-498D-B782-BBFB2963F2FD}"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IN"/>
        </a:p>
      </dgm:t>
    </dgm:pt>
    <dgm:pt modelId="{BBB50DD7-E465-4304-BA3F-7A0238F72D79}">
      <dgm:prSet phldrT="[Text]" custT="1"/>
      <dgm:spPr>
        <a:solidFill>
          <a:srgbClr val="FFC000">
            <a:alpha val="50000"/>
          </a:srgbClr>
        </a:solidFill>
      </dgm:spPr>
      <dgm:t>
        <a:bodyPr/>
        <a:lstStyle/>
        <a:p>
          <a:r>
            <a:rPr lang="en-US" sz="4000" b="1" dirty="0"/>
            <a:t>Strategies </a:t>
          </a:r>
          <a:endParaRPr lang="en-IN" sz="4000" b="1" dirty="0"/>
        </a:p>
      </dgm:t>
    </dgm:pt>
    <dgm:pt modelId="{5BC832A0-3A38-4677-9BC7-0076F067B954}" type="parTrans" cxnId="{2515704F-9919-4680-A99F-001C2E994512}">
      <dgm:prSet/>
      <dgm:spPr/>
      <dgm:t>
        <a:bodyPr/>
        <a:lstStyle/>
        <a:p>
          <a:endParaRPr lang="en-IN" sz="2000" b="1"/>
        </a:p>
      </dgm:t>
    </dgm:pt>
    <dgm:pt modelId="{A8B9CC36-5EF3-4DDD-B9DE-E5F3DAE9BF12}" type="sibTrans" cxnId="{2515704F-9919-4680-A99F-001C2E994512}">
      <dgm:prSet/>
      <dgm:spPr/>
      <dgm:t>
        <a:bodyPr/>
        <a:lstStyle/>
        <a:p>
          <a:endParaRPr lang="en-IN" sz="2000" b="1"/>
        </a:p>
      </dgm:t>
    </dgm:pt>
    <dgm:pt modelId="{26716613-39C4-4508-815E-2ADFEF1F8E0E}">
      <dgm:prSet phldrT="[Text]" custT="1"/>
      <dgm:spPr>
        <a:solidFill>
          <a:schemeClr val="tx2">
            <a:lumMod val="40000"/>
            <a:lumOff val="60000"/>
            <a:alpha val="50000"/>
          </a:schemeClr>
        </a:solidFill>
      </dgm:spPr>
      <dgm:t>
        <a:bodyPr/>
        <a:lstStyle/>
        <a:p>
          <a:r>
            <a:rPr lang="en-US" sz="2000" b="1" dirty="0"/>
            <a:t>Private sector engagement</a:t>
          </a:r>
          <a:endParaRPr lang="en-IN" sz="2000" b="1" dirty="0"/>
        </a:p>
      </dgm:t>
    </dgm:pt>
    <dgm:pt modelId="{D665D986-91B9-46FF-927B-2E28539F691B}" type="parTrans" cxnId="{262BC6EC-EACA-494D-823C-6E762A735377}">
      <dgm:prSet/>
      <dgm:spPr/>
      <dgm:t>
        <a:bodyPr/>
        <a:lstStyle/>
        <a:p>
          <a:endParaRPr lang="en-IN" sz="2000" b="1"/>
        </a:p>
      </dgm:t>
    </dgm:pt>
    <dgm:pt modelId="{7CA30E34-87EE-43A2-8482-7AEA6698938C}" type="sibTrans" cxnId="{262BC6EC-EACA-494D-823C-6E762A735377}">
      <dgm:prSet/>
      <dgm:spPr/>
      <dgm:t>
        <a:bodyPr/>
        <a:lstStyle/>
        <a:p>
          <a:endParaRPr lang="en-IN" sz="2000" b="1"/>
        </a:p>
      </dgm:t>
    </dgm:pt>
    <dgm:pt modelId="{633206FD-85ED-4F3C-AE52-A78353DB6EF7}">
      <dgm:prSet phldrT="[Text]" custT="1"/>
      <dgm:spPr>
        <a:solidFill>
          <a:schemeClr val="tx2">
            <a:lumMod val="40000"/>
            <a:lumOff val="60000"/>
            <a:alpha val="50000"/>
          </a:schemeClr>
        </a:solidFill>
      </dgm:spPr>
      <dgm:t>
        <a:bodyPr/>
        <a:lstStyle/>
        <a:p>
          <a:r>
            <a:rPr lang="en-US" sz="2000" b="1" dirty="0"/>
            <a:t>Active Case Finding</a:t>
          </a:r>
          <a:endParaRPr lang="en-IN" sz="2000" b="1" dirty="0"/>
        </a:p>
      </dgm:t>
    </dgm:pt>
    <dgm:pt modelId="{2FE7DE90-3F32-4ECC-B425-0AF7952E5244}" type="parTrans" cxnId="{D55699AD-3FB4-46E7-8A52-774CBFF392E3}">
      <dgm:prSet/>
      <dgm:spPr/>
      <dgm:t>
        <a:bodyPr/>
        <a:lstStyle/>
        <a:p>
          <a:endParaRPr lang="en-IN" sz="2000" b="1"/>
        </a:p>
      </dgm:t>
    </dgm:pt>
    <dgm:pt modelId="{D2CAF0E1-E9EE-405A-93DB-5E373F00FE62}" type="sibTrans" cxnId="{D55699AD-3FB4-46E7-8A52-774CBFF392E3}">
      <dgm:prSet/>
      <dgm:spPr/>
      <dgm:t>
        <a:bodyPr/>
        <a:lstStyle/>
        <a:p>
          <a:endParaRPr lang="en-IN" sz="2000" b="1"/>
        </a:p>
      </dgm:t>
    </dgm:pt>
    <dgm:pt modelId="{86750CE1-5022-41D4-B2E3-1E000B9E7A5E}">
      <dgm:prSet phldrT="[Text]" custT="1"/>
      <dgm:spPr>
        <a:solidFill>
          <a:schemeClr val="tx2">
            <a:lumMod val="40000"/>
            <a:lumOff val="60000"/>
            <a:alpha val="50000"/>
          </a:schemeClr>
        </a:solidFill>
      </dgm:spPr>
      <dgm:t>
        <a:bodyPr/>
        <a:lstStyle/>
        <a:p>
          <a:r>
            <a:rPr lang="en-US" sz="2000" b="1" dirty="0"/>
            <a:t>ICT Tools for adherence and monitoring</a:t>
          </a:r>
          <a:endParaRPr lang="en-IN" sz="2000" b="1" dirty="0"/>
        </a:p>
      </dgm:t>
    </dgm:pt>
    <dgm:pt modelId="{4C10584F-29DA-4C3E-90E3-7D038522E1F5}" type="parTrans" cxnId="{9B2765DB-090B-400B-83FA-BD2A5D700630}">
      <dgm:prSet/>
      <dgm:spPr/>
      <dgm:t>
        <a:bodyPr/>
        <a:lstStyle/>
        <a:p>
          <a:endParaRPr lang="en-IN" sz="2000" b="1"/>
        </a:p>
      </dgm:t>
    </dgm:pt>
    <dgm:pt modelId="{BE9321C5-EC45-47D7-BD4C-2864409534E7}" type="sibTrans" cxnId="{9B2765DB-090B-400B-83FA-BD2A5D700630}">
      <dgm:prSet/>
      <dgm:spPr/>
      <dgm:t>
        <a:bodyPr/>
        <a:lstStyle/>
        <a:p>
          <a:endParaRPr lang="en-IN" sz="2000" b="1"/>
        </a:p>
      </dgm:t>
    </dgm:pt>
    <dgm:pt modelId="{25C12AD0-74A8-417A-92BB-B207F42A72A5}">
      <dgm:prSet phldrT="[Text]" custT="1"/>
      <dgm:spPr>
        <a:solidFill>
          <a:schemeClr val="tx2">
            <a:lumMod val="40000"/>
            <a:lumOff val="60000"/>
            <a:alpha val="50000"/>
          </a:schemeClr>
        </a:solidFill>
      </dgm:spPr>
      <dgm:t>
        <a:bodyPr/>
        <a:lstStyle/>
        <a:p>
          <a:r>
            <a:rPr lang="en-US" sz="2000" b="1" dirty="0"/>
            <a:t>Preventive Measures</a:t>
          </a:r>
          <a:endParaRPr lang="en-IN" sz="2000" b="1" dirty="0"/>
        </a:p>
      </dgm:t>
    </dgm:pt>
    <dgm:pt modelId="{E201C416-7086-4CA7-A0D7-90E1E68B7E28}" type="parTrans" cxnId="{24E28D7A-36FF-4580-9F8B-746B7B91478D}">
      <dgm:prSet/>
      <dgm:spPr/>
      <dgm:t>
        <a:bodyPr/>
        <a:lstStyle/>
        <a:p>
          <a:endParaRPr lang="en-IN" sz="2000" b="1"/>
        </a:p>
      </dgm:t>
    </dgm:pt>
    <dgm:pt modelId="{0AE3E1A8-4F86-4991-8470-619BA51CB935}" type="sibTrans" cxnId="{24E28D7A-36FF-4580-9F8B-746B7B91478D}">
      <dgm:prSet/>
      <dgm:spPr/>
      <dgm:t>
        <a:bodyPr/>
        <a:lstStyle/>
        <a:p>
          <a:endParaRPr lang="en-IN" sz="2000" b="1"/>
        </a:p>
      </dgm:t>
    </dgm:pt>
    <dgm:pt modelId="{8E3EB41E-0B97-422C-BF68-4E194B58EC28}">
      <dgm:prSet custT="1"/>
      <dgm:spPr>
        <a:solidFill>
          <a:schemeClr val="tx2">
            <a:lumMod val="40000"/>
            <a:lumOff val="60000"/>
            <a:alpha val="50000"/>
          </a:schemeClr>
        </a:solidFill>
      </dgm:spPr>
      <dgm:t>
        <a:bodyPr/>
        <a:lstStyle/>
        <a:p>
          <a:pPr>
            <a:spcAft>
              <a:spcPct val="35000"/>
            </a:spcAft>
          </a:pPr>
          <a:r>
            <a:rPr lang="en-US" sz="2000" b="1" dirty="0"/>
            <a:t>TB </a:t>
          </a:r>
        </a:p>
        <a:p>
          <a:pPr>
            <a:spcAft>
              <a:spcPts val="0"/>
            </a:spcAft>
          </a:pPr>
          <a:r>
            <a:rPr lang="en-US" sz="2000" b="1" dirty="0"/>
            <a:t>Co-morbidities </a:t>
          </a:r>
          <a:endParaRPr lang="en-IN" sz="2000" b="1" dirty="0"/>
        </a:p>
      </dgm:t>
    </dgm:pt>
    <dgm:pt modelId="{552E16AC-864F-4280-A45F-5E0748DC8F1C}" type="parTrans" cxnId="{BA8F48B2-F633-4AD3-A4F1-98A5E59CF006}">
      <dgm:prSet/>
      <dgm:spPr/>
      <dgm:t>
        <a:bodyPr/>
        <a:lstStyle/>
        <a:p>
          <a:endParaRPr lang="en-IN" sz="2000" b="1"/>
        </a:p>
      </dgm:t>
    </dgm:pt>
    <dgm:pt modelId="{879EB0F2-D133-4443-853D-005B7913D2DD}" type="sibTrans" cxnId="{BA8F48B2-F633-4AD3-A4F1-98A5E59CF006}">
      <dgm:prSet/>
      <dgm:spPr/>
      <dgm:t>
        <a:bodyPr/>
        <a:lstStyle/>
        <a:p>
          <a:endParaRPr lang="en-IN" sz="2000" b="1"/>
        </a:p>
      </dgm:t>
    </dgm:pt>
    <dgm:pt modelId="{1CB3E657-DA00-4BF1-B9E6-E415DCA67D26}">
      <dgm:prSet custT="1"/>
      <dgm:spPr>
        <a:solidFill>
          <a:schemeClr val="tx2">
            <a:lumMod val="40000"/>
            <a:lumOff val="60000"/>
            <a:alpha val="50000"/>
          </a:schemeClr>
        </a:solidFill>
      </dgm:spPr>
      <dgm:t>
        <a:bodyPr/>
        <a:lstStyle/>
        <a:p>
          <a:r>
            <a:rPr lang="en-US" sz="2000" b="1" dirty="0"/>
            <a:t>Drug Resistant TB</a:t>
          </a:r>
          <a:endParaRPr lang="en-IN" sz="2000" b="1" dirty="0"/>
        </a:p>
      </dgm:t>
    </dgm:pt>
    <dgm:pt modelId="{E04E3472-19B9-4A93-B61A-ECB0256DF5B3}" type="parTrans" cxnId="{E4565EDE-858C-436C-9B28-148DA4B452E8}">
      <dgm:prSet/>
      <dgm:spPr/>
      <dgm:t>
        <a:bodyPr/>
        <a:lstStyle/>
        <a:p>
          <a:endParaRPr lang="en-IN" sz="2000" b="1"/>
        </a:p>
      </dgm:t>
    </dgm:pt>
    <dgm:pt modelId="{E6E41FBE-3FEC-4026-BCB6-3F33DC282A4B}" type="sibTrans" cxnId="{E4565EDE-858C-436C-9B28-148DA4B452E8}">
      <dgm:prSet/>
      <dgm:spPr/>
      <dgm:t>
        <a:bodyPr/>
        <a:lstStyle/>
        <a:p>
          <a:endParaRPr lang="en-IN" sz="2000" b="1"/>
        </a:p>
      </dgm:t>
    </dgm:pt>
    <dgm:pt modelId="{772CB112-B49F-4CE1-BC8C-A96165AA130B}">
      <dgm:prSet custT="1"/>
      <dgm:spPr>
        <a:solidFill>
          <a:schemeClr val="tx2">
            <a:lumMod val="40000"/>
            <a:lumOff val="60000"/>
            <a:alpha val="50000"/>
          </a:schemeClr>
        </a:solidFill>
      </dgm:spPr>
      <dgm:t>
        <a:bodyPr/>
        <a:lstStyle/>
        <a:p>
          <a:r>
            <a:rPr lang="en-US" sz="2000" b="1" dirty="0">
              <a:solidFill>
                <a:schemeClr val="tx1"/>
              </a:solidFill>
            </a:rPr>
            <a:t>Multi-sectoral response</a:t>
          </a:r>
          <a:endParaRPr lang="en-IN" sz="2000" b="1" dirty="0">
            <a:solidFill>
              <a:schemeClr val="tx1"/>
            </a:solidFill>
          </a:endParaRPr>
        </a:p>
      </dgm:t>
    </dgm:pt>
    <dgm:pt modelId="{BF1DB85D-1AB6-448D-BF75-CF18E6A39C16}" type="parTrans" cxnId="{2213F523-EDA4-41AB-B0F1-42D4D6427930}">
      <dgm:prSet/>
      <dgm:spPr/>
      <dgm:t>
        <a:bodyPr/>
        <a:lstStyle/>
        <a:p>
          <a:endParaRPr lang="en-IN" sz="2000" b="1"/>
        </a:p>
      </dgm:t>
    </dgm:pt>
    <dgm:pt modelId="{711531EB-702E-42A2-9634-36E1EF4EA8D2}" type="sibTrans" cxnId="{2213F523-EDA4-41AB-B0F1-42D4D6427930}">
      <dgm:prSet/>
      <dgm:spPr/>
      <dgm:t>
        <a:bodyPr/>
        <a:lstStyle/>
        <a:p>
          <a:endParaRPr lang="en-IN" sz="2000" b="1"/>
        </a:p>
      </dgm:t>
    </dgm:pt>
    <dgm:pt modelId="{7CD20CCB-8B79-4A1F-8E71-AE1C7051786D}">
      <dgm:prSet phldrT="[Text]" custT="1"/>
      <dgm:spPr>
        <a:solidFill>
          <a:schemeClr val="tx2">
            <a:lumMod val="40000"/>
            <a:lumOff val="60000"/>
            <a:alpha val="50000"/>
          </a:schemeClr>
        </a:solidFill>
      </dgm:spPr>
      <dgm:t>
        <a:bodyPr/>
        <a:lstStyle/>
        <a:p>
          <a:r>
            <a:rPr lang="en-IN" sz="1800" b="1" dirty="0"/>
            <a:t>Community Engagement</a:t>
          </a:r>
        </a:p>
      </dgm:t>
    </dgm:pt>
    <dgm:pt modelId="{57811A2E-B687-402A-97D5-5A1C904FBA08}" type="parTrans" cxnId="{48A14551-AF24-4AD9-B8E1-6EBCB5071BF4}">
      <dgm:prSet/>
      <dgm:spPr/>
      <dgm:t>
        <a:bodyPr/>
        <a:lstStyle/>
        <a:p>
          <a:endParaRPr lang="en-IN" sz="2000"/>
        </a:p>
      </dgm:t>
    </dgm:pt>
    <dgm:pt modelId="{1036041A-DDD1-4B72-8079-3178658418A3}" type="sibTrans" cxnId="{48A14551-AF24-4AD9-B8E1-6EBCB5071BF4}">
      <dgm:prSet/>
      <dgm:spPr/>
      <dgm:t>
        <a:bodyPr/>
        <a:lstStyle/>
        <a:p>
          <a:endParaRPr lang="en-IN" sz="2000"/>
        </a:p>
      </dgm:t>
    </dgm:pt>
    <dgm:pt modelId="{D4ADB614-8C00-4BA5-9493-03DA75A148AE}" type="pres">
      <dgm:prSet presAssocID="{1CA19068-AF6B-498D-B782-BBFB2963F2FD}" presName="composite" presStyleCnt="0">
        <dgm:presLayoutVars>
          <dgm:chMax val="1"/>
          <dgm:dir/>
          <dgm:resizeHandles val="exact"/>
        </dgm:presLayoutVars>
      </dgm:prSet>
      <dgm:spPr/>
      <dgm:t>
        <a:bodyPr/>
        <a:lstStyle/>
        <a:p>
          <a:endParaRPr lang="en-IN"/>
        </a:p>
      </dgm:t>
    </dgm:pt>
    <dgm:pt modelId="{32B7BB68-5407-4196-BA55-E4A8171D0DE7}" type="pres">
      <dgm:prSet presAssocID="{1CA19068-AF6B-498D-B782-BBFB2963F2FD}" presName="radial" presStyleCnt="0">
        <dgm:presLayoutVars>
          <dgm:animLvl val="ctr"/>
        </dgm:presLayoutVars>
      </dgm:prSet>
      <dgm:spPr/>
    </dgm:pt>
    <dgm:pt modelId="{8A21E82F-A5FB-4FCD-BF6B-B6B5B61EA59D}" type="pres">
      <dgm:prSet presAssocID="{BBB50DD7-E465-4304-BA3F-7A0238F72D79}" presName="centerShape" presStyleLbl="vennNode1" presStyleIdx="0" presStyleCnt="9" custScaleX="106191" custLinFactNeighborX="-522"/>
      <dgm:spPr/>
      <dgm:t>
        <a:bodyPr/>
        <a:lstStyle/>
        <a:p>
          <a:endParaRPr lang="en-IN"/>
        </a:p>
      </dgm:t>
    </dgm:pt>
    <dgm:pt modelId="{0C7E2F11-5703-4D90-95CA-1794CBD8AA31}" type="pres">
      <dgm:prSet presAssocID="{26716613-39C4-4508-815E-2ADFEF1F8E0E}" presName="node" presStyleLbl="vennNode1" presStyleIdx="1" presStyleCnt="9" custScaleX="137475" custScaleY="105329" custRadScaleRad="94311" custRadScaleInc="301655">
        <dgm:presLayoutVars>
          <dgm:bulletEnabled val="1"/>
        </dgm:presLayoutVars>
      </dgm:prSet>
      <dgm:spPr/>
      <dgm:t>
        <a:bodyPr/>
        <a:lstStyle/>
        <a:p>
          <a:endParaRPr lang="en-IN"/>
        </a:p>
      </dgm:t>
    </dgm:pt>
    <dgm:pt modelId="{A1909096-A657-479C-AD18-BE89CCF26F54}" type="pres">
      <dgm:prSet presAssocID="{633206FD-85ED-4F3C-AE52-A78353DB6EF7}" presName="node" presStyleLbl="vennNode1" presStyleIdx="2" presStyleCnt="9" custScaleX="109091" custScaleY="105329">
        <dgm:presLayoutVars>
          <dgm:bulletEnabled val="1"/>
        </dgm:presLayoutVars>
      </dgm:prSet>
      <dgm:spPr/>
      <dgm:t>
        <a:bodyPr/>
        <a:lstStyle/>
        <a:p>
          <a:endParaRPr lang="en-IN"/>
        </a:p>
      </dgm:t>
    </dgm:pt>
    <dgm:pt modelId="{D134A5B3-AE54-4A86-992B-A580CC2B0F27}" type="pres">
      <dgm:prSet presAssocID="{8E3EB41E-0B97-422C-BF68-4E194B58EC28}" presName="node" presStyleLbl="vennNode1" presStyleIdx="3" presStyleCnt="9" custScaleX="143115" custScaleY="105329" custRadScaleRad="109698">
        <dgm:presLayoutVars>
          <dgm:bulletEnabled val="1"/>
        </dgm:presLayoutVars>
      </dgm:prSet>
      <dgm:spPr/>
      <dgm:t>
        <a:bodyPr/>
        <a:lstStyle/>
        <a:p>
          <a:endParaRPr lang="en-IN"/>
        </a:p>
      </dgm:t>
    </dgm:pt>
    <dgm:pt modelId="{753A7319-BE27-4D6D-B4F7-E3765D6AB404}" type="pres">
      <dgm:prSet presAssocID="{772CB112-B49F-4CE1-BC8C-A96165AA130B}" presName="node" presStyleLbl="vennNode1" presStyleIdx="4" presStyleCnt="9" custScaleX="109091" custScaleY="105329" custRadScaleRad="96966" custRadScaleInc="-302888">
        <dgm:presLayoutVars>
          <dgm:bulletEnabled val="1"/>
        </dgm:presLayoutVars>
      </dgm:prSet>
      <dgm:spPr/>
      <dgm:t>
        <a:bodyPr/>
        <a:lstStyle/>
        <a:p>
          <a:endParaRPr lang="en-IN"/>
        </a:p>
      </dgm:t>
    </dgm:pt>
    <dgm:pt modelId="{A801179D-6963-4314-9E20-AB2F84B259B1}" type="pres">
      <dgm:prSet presAssocID="{1CB3E657-DA00-4BF1-B9E6-E415DCA67D26}" presName="node" presStyleLbl="vennNode1" presStyleIdx="5" presStyleCnt="9" custScaleX="109091" custScaleY="105329">
        <dgm:presLayoutVars>
          <dgm:bulletEnabled val="1"/>
        </dgm:presLayoutVars>
      </dgm:prSet>
      <dgm:spPr/>
      <dgm:t>
        <a:bodyPr/>
        <a:lstStyle/>
        <a:p>
          <a:endParaRPr lang="en-IN"/>
        </a:p>
      </dgm:t>
    </dgm:pt>
    <dgm:pt modelId="{D9CBF1AA-0448-491E-9D1B-31E2742B4C84}" type="pres">
      <dgm:prSet presAssocID="{86750CE1-5022-41D4-B2E3-1E000B9E7A5E}" presName="node" presStyleLbl="vennNode1" presStyleIdx="6" presStyleCnt="9" custScaleX="127017" custScaleY="101433">
        <dgm:presLayoutVars>
          <dgm:bulletEnabled val="1"/>
        </dgm:presLayoutVars>
      </dgm:prSet>
      <dgm:spPr/>
      <dgm:t>
        <a:bodyPr/>
        <a:lstStyle/>
        <a:p>
          <a:endParaRPr lang="en-IN"/>
        </a:p>
      </dgm:t>
    </dgm:pt>
    <dgm:pt modelId="{B61D3D49-C1A9-4D07-90FA-E2E0B3B2A176}" type="pres">
      <dgm:prSet presAssocID="{25C12AD0-74A8-417A-92BB-B207F42A72A5}" presName="node" presStyleLbl="vennNode1" presStyleIdx="7" presStyleCnt="9" custScaleX="121896" custScaleY="105329">
        <dgm:presLayoutVars>
          <dgm:bulletEnabled val="1"/>
        </dgm:presLayoutVars>
      </dgm:prSet>
      <dgm:spPr/>
      <dgm:t>
        <a:bodyPr/>
        <a:lstStyle/>
        <a:p>
          <a:endParaRPr lang="en-IN"/>
        </a:p>
      </dgm:t>
    </dgm:pt>
    <dgm:pt modelId="{752FEC4F-A01F-4640-982B-2B6FA9BBEF31}" type="pres">
      <dgm:prSet presAssocID="{7CD20CCB-8B79-4A1F-8E71-AE1C7051786D}" presName="node" presStyleLbl="vennNode1" presStyleIdx="8" presStyleCnt="9" custScaleX="122000">
        <dgm:presLayoutVars>
          <dgm:bulletEnabled val="1"/>
        </dgm:presLayoutVars>
      </dgm:prSet>
      <dgm:spPr/>
      <dgm:t>
        <a:bodyPr/>
        <a:lstStyle/>
        <a:p>
          <a:endParaRPr lang="en-IN"/>
        </a:p>
      </dgm:t>
    </dgm:pt>
  </dgm:ptLst>
  <dgm:cxnLst>
    <dgm:cxn modelId="{CD989A72-0F52-483B-98F2-8A00D4FE6FE7}" type="presOf" srcId="{25C12AD0-74A8-417A-92BB-B207F42A72A5}" destId="{B61D3D49-C1A9-4D07-90FA-E2E0B3B2A176}" srcOrd="0" destOrd="0" presId="urn:microsoft.com/office/officeart/2005/8/layout/radial3"/>
    <dgm:cxn modelId="{E4565EDE-858C-436C-9B28-148DA4B452E8}" srcId="{BBB50DD7-E465-4304-BA3F-7A0238F72D79}" destId="{1CB3E657-DA00-4BF1-B9E6-E415DCA67D26}" srcOrd="4" destOrd="0" parTransId="{E04E3472-19B9-4A93-B61A-ECB0256DF5B3}" sibTransId="{E6E41FBE-3FEC-4026-BCB6-3F33DC282A4B}"/>
    <dgm:cxn modelId="{F78C1D82-D39F-4433-BFB2-800C508FC773}" type="presOf" srcId="{86750CE1-5022-41D4-B2E3-1E000B9E7A5E}" destId="{D9CBF1AA-0448-491E-9D1B-31E2742B4C84}" srcOrd="0" destOrd="0" presId="urn:microsoft.com/office/officeart/2005/8/layout/radial3"/>
    <dgm:cxn modelId="{14DB807D-FD50-443B-9B02-D51A39180203}" type="presOf" srcId="{633206FD-85ED-4F3C-AE52-A78353DB6EF7}" destId="{A1909096-A657-479C-AD18-BE89CCF26F54}" srcOrd="0" destOrd="0" presId="urn:microsoft.com/office/officeart/2005/8/layout/radial3"/>
    <dgm:cxn modelId="{2213F523-EDA4-41AB-B0F1-42D4D6427930}" srcId="{BBB50DD7-E465-4304-BA3F-7A0238F72D79}" destId="{772CB112-B49F-4CE1-BC8C-A96165AA130B}" srcOrd="3" destOrd="0" parTransId="{BF1DB85D-1AB6-448D-BF75-CF18E6A39C16}" sibTransId="{711531EB-702E-42A2-9634-36E1EF4EA8D2}"/>
    <dgm:cxn modelId="{BA8F48B2-F633-4AD3-A4F1-98A5E59CF006}" srcId="{BBB50DD7-E465-4304-BA3F-7A0238F72D79}" destId="{8E3EB41E-0B97-422C-BF68-4E194B58EC28}" srcOrd="2" destOrd="0" parTransId="{552E16AC-864F-4280-A45F-5E0748DC8F1C}" sibTransId="{879EB0F2-D133-4443-853D-005B7913D2DD}"/>
    <dgm:cxn modelId="{DB97B4C3-0AC8-43B3-A0E3-C8AA7DB2972B}" type="presOf" srcId="{BBB50DD7-E465-4304-BA3F-7A0238F72D79}" destId="{8A21E82F-A5FB-4FCD-BF6B-B6B5B61EA59D}" srcOrd="0" destOrd="0" presId="urn:microsoft.com/office/officeart/2005/8/layout/radial3"/>
    <dgm:cxn modelId="{D55699AD-3FB4-46E7-8A52-774CBFF392E3}" srcId="{BBB50DD7-E465-4304-BA3F-7A0238F72D79}" destId="{633206FD-85ED-4F3C-AE52-A78353DB6EF7}" srcOrd="1" destOrd="0" parTransId="{2FE7DE90-3F32-4ECC-B425-0AF7952E5244}" sibTransId="{D2CAF0E1-E9EE-405A-93DB-5E373F00FE62}"/>
    <dgm:cxn modelId="{AD435C30-A2DA-44E2-A90E-C19ECAB1B0B3}" type="presOf" srcId="{772CB112-B49F-4CE1-BC8C-A96165AA130B}" destId="{753A7319-BE27-4D6D-B4F7-E3765D6AB404}" srcOrd="0" destOrd="0" presId="urn:microsoft.com/office/officeart/2005/8/layout/radial3"/>
    <dgm:cxn modelId="{6FD27420-C7B9-4758-956B-AC1058A162D6}" type="presOf" srcId="{1CB3E657-DA00-4BF1-B9E6-E415DCA67D26}" destId="{A801179D-6963-4314-9E20-AB2F84B259B1}" srcOrd="0" destOrd="0" presId="urn:microsoft.com/office/officeart/2005/8/layout/radial3"/>
    <dgm:cxn modelId="{9B2765DB-090B-400B-83FA-BD2A5D700630}" srcId="{BBB50DD7-E465-4304-BA3F-7A0238F72D79}" destId="{86750CE1-5022-41D4-B2E3-1E000B9E7A5E}" srcOrd="5" destOrd="0" parTransId="{4C10584F-29DA-4C3E-90E3-7D038522E1F5}" sibTransId="{BE9321C5-EC45-47D7-BD4C-2864409534E7}"/>
    <dgm:cxn modelId="{32873BDE-928B-4731-B36A-9DEA4485DFFF}" type="presOf" srcId="{1CA19068-AF6B-498D-B782-BBFB2963F2FD}" destId="{D4ADB614-8C00-4BA5-9493-03DA75A148AE}" srcOrd="0" destOrd="0" presId="urn:microsoft.com/office/officeart/2005/8/layout/radial3"/>
    <dgm:cxn modelId="{48A14551-AF24-4AD9-B8E1-6EBCB5071BF4}" srcId="{BBB50DD7-E465-4304-BA3F-7A0238F72D79}" destId="{7CD20CCB-8B79-4A1F-8E71-AE1C7051786D}" srcOrd="7" destOrd="0" parTransId="{57811A2E-B687-402A-97D5-5A1C904FBA08}" sibTransId="{1036041A-DDD1-4B72-8079-3178658418A3}"/>
    <dgm:cxn modelId="{24E28D7A-36FF-4580-9F8B-746B7B91478D}" srcId="{BBB50DD7-E465-4304-BA3F-7A0238F72D79}" destId="{25C12AD0-74A8-417A-92BB-B207F42A72A5}" srcOrd="6" destOrd="0" parTransId="{E201C416-7086-4CA7-A0D7-90E1E68B7E28}" sibTransId="{0AE3E1A8-4F86-4991-8470-619BA51CB935}"/>
    <dgm:cxn modelId="{262BC6EC-EACA-494D-823C-6E762A735377}" srcId="{BBB50DD7-E465-4304-BA3F-7A0238F72D79}" destId="{26716613-39C4-4508-815E-2ADFEF1F8E0E}" srcOrd="0" destOrd="0" parTransId="{D665D986-91B9-46FF-927B-2E28539F691B}" sibTransId="{7CA30E34-87EE-43A2-8482-7AEA6698938C}"/>
    <dgm:cxn modelId="{79DD5AE9-F4B7-42C9-BC4C-55CEE62A4C80}" type="presOf" srcId="{26716613-39C4-4508-815E-2ADFEF1F8E0E}" destId="{0C7E2F11-5703-4D90-95CA-1794CBD8AA31}" srcOrd="0" destOrd="0" presId="urn:microsoft.com/office/officeart/2005/8/layout/radial3"/>
    <dgm:cxn modelId="{47F7E057-6153-444F-B52E-784D942DCA48}" type="presOf" srcId="{7CD20CCB-8B79-4A1F-8E71-AE1C7051786D}" destId="{752FEC4F-A01F-4640-982B-2B6FA9BBEF31}" srcOrd="0" destOrd="0" presId="urn:microsoft.com/office/officeart/2005/8/layout/radial3"/>
    <dgm:cxn modelId="{2515704F-9919-4680-A99F-001C2E994512}" srcId="{1CA19068-AF6B-498D-B782-BBFB2963F2FD}" destId="{BBB50DD7-E465-4304-BA3F-7A0238F72D79}" srcOrd="0" destOrd="0" parTransId="{5BC832A0-3A38-4677-9BC7-0076F067B954}" sibTransId="{A8B9CC36-5EF3-4DDD-B9DE-E5F3DAE9BF12}"/>
    <dgm:cxn modelId="{04EACFFC-C7D3-4107-A13A-F03213D14349}" type="presOf" srcId="{8E3EB41E-0B97-422C-BF68-4E194B58EC28}" destId="{D134A5B3-AE54-4A86-992B-A580CC2B0F27}" srcOrd="0" destOrd="0" presId="urn:microsoft.com/office/officeart/2005/8/layout/radial3"/>
    <dgm:cxn modelId="{588B180D-8535-4298-92CF-9BEB13052551}" type="presParOf" srcId="{D4ADB614-8C00-4BA5-9493-03DA75A148AE}" destId="{32B7BB68-5407-4196-BA55-E4A8171D0DE7}" srcOrd="0" destOrd="0" presId="urn:microsoft.com/office/officeart/2005/8/layout/radial3"/>
    <dgm:cxn modelId="{1BBDDB03-FC6D-4FE2-9FE7-70F34E8BB2F6}" type="presParOf" srcId="{32B7BB68-5407-4196-BA55-E4A8171D0DE7}" destId="{8A21E82F-A5FB-4FCD-BF6B-B6B5B61EA59D}" srcOrd="0" destOrd="0" presId="urn:microsoft.com/office/officeart/2005/8/layout/radial3"/>
    <dgm:cxn modelId="{C7FD26E8-FE99-48E1-AF23-C7572DE3258F}" type="presParOf" srcId="{32B7BB68-5407-4196-BA55-E4A8171D0DE7}" destId="{0C7E2F11-5703-4D90-95CA-1794CBD8AA31}" srcOrd="1" destOrd="0" presId="urn:microsoft.com/office/officeart/2005/8/layout/radial3"/>
    <dgm:cxn modelId="{FFC80178-AAEA-47BC-9801-75807C62CCF2}" type="presParOf" srcId="{32B7BB68-5407-4196-BA55-E4A8171D0DE7}" destId="{A1909096-A657-479C-AD18-BE89CCF26F54}" srcOrd="2" destOrd="0" presId="urn:microsoft.com/office/officeart/2005/8/layout/radial3"/>
    <dgm:cxn modelId="{42F88E30-E9A1-467C-8140-CE3344394F36}" type="presParOf" srcId="{32B7BB68-5407-4196-BA55-E4A8171D0DE7}" destId="{D134A5B3-AE54-4A86-992B-A580CC2B0F27}" srcOrd="3" destOrd="0" presId="urn:microsoft.com/office/officeart/2005/8/layout/radial3"/>
    <dgm:cxn modelId="{67541DB0-1676-4154-9B8E-E4CF6AE47563}" type="presParOf" srcId="{32B7BB68-5407-4196-BA55-E4A8171D0DE7}" destId="{753A7319-BE27-4D6D-B4F7-E3765D6AB404}" srcOrd="4" destOrd="0" presId="urn:microsoft.com/office/officeart/2005/8/layout/radial3"/>
    <dgm:cxn modelId="{7DF63016-2329-42B4-8B9B-B65B9B4FB1B0}" type="presParOf" srcId="{32B7BB68-5407-4196-BA55-E4A8171D0DE7}" destId="{A801179D-6963-4314-9E20-AB2F84B259B1}" srcOrd="5" destOrd="0" presId="urn:microsoft.com/office/officeart/2005/8/layout/radial3"/>
    <dgm:cxn modelId="{EE91B8F1-E1CF-498C-9D3B-DD4128B7FE15}" type="presParOf" srcId="{32B7BB68-5407-4196-BA55-E4A8171D0DE7}" destId="{D9CBF1AA-0448-491E-9D1B-31E2742B4C84}" srcOrd="6" destOrd="0" presId="urn:microsoft.com/office/officeart/2005/8/layout/radial3"/>
    <dgm:cxn modelId="{4D31FE6C-12F6-48FF-A5F6-C079B37FE22E}" type="presParOf" srcId="{32B7BB68-5407-4196-BA55-E4A8171D0DE7}" destId="{B61D3D49-C1A9-4D07-90FA-E2E0B3B2A176}" srcOrd="7" destOrd="0" presId="urn:microsoft.com/office/officeart/2005/8/layout/radial3"/>
    <dgm:cxn modelId="{A7C0D663-9D12-431B-AB05-47C712DE09A9}" type="presParOf" srcId="{32B7BB68-5407-4196-BA55-E4A8171D0DE7}" destId="{752FEC4F-A01F-4640-982B-2B6FA9BBEF31}" srcOrd="8"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50DC3B-C232-4FCF-8DF2-97ADEC7EA33D}" type="doc">
      <dgm:prSet loTypeId="urn:microsoft.com/office/officeart/2005/8/layout/vList3#1" loCatId="list" qsTypeId="urn:microsoft.com/office/officeart/2005/8/quickstyle/simple1" qsCatId="simple" csTypeId="urn:microsoft.com/office/officeart/2005/8/colors/accent0_3" csCatId="mainScheme" phldr="1"/>
      <dgm:spPr/>
    </dgm:pt>
    <dgm:pt modelId="{AAF92D41-6250-4071-83EA-756B5F4716CD}">
      <dgm:prSet phldrT="[Text]" custT="1"/>
      <dgm:spPr/>
      <dgm:t>
        <a:bodyPr/>
        <a:lstStyle/>
        <a:p>
          <a:pPr algn="ctr"/>
          <a:r>
            <a:rPr lang="en-US" sz="1400" b="1" dirty="0">
              <a:solidFill>
                <a:srgbClr val="FFFF00"/>
              </a:solidFill>
            </a:rPr>
            <a:t>Chest X Ray: </a:t>
          </a:r>
          <a:r>
            <a:rPr lang="en-US" sz="1400" b="1" dirty="0"/>
            <a:t/>
          </a:r>
          <a:br>
            <a:rPr lang="en-US" sz="1400" b="1" dirty="0"/>
          </a:br>
          <a:r>
            <a:rPr lang="en-US" sz="1400" b="1" dirty="0"/>
            <a:t>Clinically diagnosed TB increased from 8.8 lakhs in 2017 to 12.7 lakhs in 2019</a:t>
          </a:r>
          <a:endParaRPr lang="en-IN" sz="1400" b="1" dirty="0"/>
        </a:p>
      </dgm:t>
    </dgm:pt>
    <dgm:pt modelId="{2CC0F409-9C9F-47F2-AE82-9FEB3A380BA3}" type="parTrans" cxnId="{1C6E5567-B784-42CC-865C-306AD2E5D22C}">
      <dgm:prSet/>
      <dgm:spPr/>
      <dgm:t>
        <a:bodyPr/>
        <a:lstStyle/>
        <a:p>
          <a:endParaRPr lang="en-IN"/>
        </a:p>
      </dgm:t>
    </dgm:pt>
    <dgm:pt modelId="{0FFF9A9E-67F8-4E9D-A6BC-4ECFA246FEB9}" type="sibTrans" cxnId="{1C6E5567-B784-42CC-865C-306AD2E5D22C}">
      <dgm:prSet/>
      <dgm:spPr/>
      <dgm:t>
        <a:bodyPr/>
        <a:lstStyle/>
        <a:p>
          <a:endParaRPr lang="en-IN"/>
        </a:p>
      </dgm:t>
    </dgm:pt>
    <dgm:pt modelId="{7409E483-1804-4849-B146-FC40DD43B50B}">
      <dgm:prSet phldrT="[Text]"/>
      <dgm:spPr/>
      <dgm:t>
        <a:bodyPr/>
        <a:lstStyle/>
        <a:p>
          <a:r>
            <a:rPr lang="en-IN" b="1" dirty="0">
              <a:solidFill>
                <a:srgbClr val="FFFF00"/>
              </a:solidFill>
            </a:rPr>
            <a:t>Revised Diagnostic Algorithm for TB: </a:t>
          </a:r>
          <a:r>
            <a:rPr lang="en-IN" b="1" dirty="0"/>
            <a:t>Increase in DR-TB cases from 38,000 in 2017 to 66,000 in 2019</a:t>
          </a:r>
        </a:p>
      </dgm:t>
    </dgm:pt>
    <dgm:pt modelId="{21EFC560-874E-48D9-8627-FDBEC0DD8F3B}" type="parTrans" cxnId="{09632206-8C35-4813-86E6-D21C197ED457}">
      <dgm:prSet/>
      <dgm:spPr/>
      <dgm:t>
        <a:bodyPr/>
        <a:lstStyle/>
        <a:p>
          <a:endParaRPr lang="en-IN"/>
        </a:p>
      </dgm:t>
    </dgm:pt>
    <dgm:pt modelId="{E6DE8549-7642-4F5B-B236-37D828748934}" type="sibTrans" cxnId="{09632206-8C35-4813-86E6-D21C197ED457}">
      <dgm:prSet/>
      <dgm:spPr/>
      <dgm:t>
        <a:bodyPr/>
        <a:lstStyle/>
        <a:p>
          <a:endParaRPr lang="en-IN"/>
        </a:p>
      </dgm:t>
    </dgm:pt>
    <dgm:pt modelId="{D5D594F4-6F5B-48A1-9F8A-AE4DBEC299AE}">
      <dgm:prSet custT="1"/>
      <dgm:spPr/>
      <dgm:t>
        <a:bodyPr/>
        <a:lstStyle/>
        <a:p>
          <a:pPr algn="just"/>
          <a:r>
            <a:rPr lang="en-US" sz="1400" b="1" dirty="0">
              <a:solidFill>
                <a:srgbClr val="FFFF00"/>
              </a:solidFill>
            </a:rPr>
            <a:t>Upfront Rapid Molecular Testing: </a:t>
          </a:r>
          <a:r>
            <a:rPr lang="en-US" sz="1400" b="1" dirty="0"/>
            <a:t>Increased from 5.23 lakhs upfront tests in 2017 (16% yield) to 11.34 lakhs in 2019 (17% yield)</a:t>
          </a:r>
          <a:endParaRPr lang="en-IN" sz="1400" b="1" dirty="0"/>
        </a:p>
      </dgm:t>
    </dgm:pt>
    <dgm:pt modelId="{E6A80D00-9E78-4CDF-B21E-720ED2BCACBF}" type="parTrans" cxnId="{6A425F5E-0235-41E3-8688-B2C94292EEE1}">
      <dgm:prSet/>
      <dgm:spPr/>
      <dgm:t>
        <a:bodyPr/>
        <a:lstStyle/>
        <a:p>
          <a:endParaRPr lang="en-IN"/>
        </a:p>
      </dgm:t>
    </dgm:pt>
    <dgm:pt modelId="{FD752F22-54B4-40D4-AC92-11BF918231EC}" type="sibTrans" cxnId="{6A425F5E-0235-41E3-8688-B2C94292EEE1}">
      <dgm:prSet/>
      <dgm:spPr/>
      <dgm:t>
        <a:bodyPr/>
        <a:lstStyle/>
        <a:p>
          <a:endParaRPr lang="en-IN"/>
        </a:p>
      </dgm:t>
    </dgm:pt>
    <dgm:pt modelId="{A7B081F5-98BA-417B-842C-620E63366D81}" type="pres">
      <dgm:prSet presAssocID="{1150DC3B-C232-4FCF-8DF2-97ADEC7EA33D}" presName="linearFlow" presStyleCnt="0">
        <dgm:presLayoutVars>
          <dgm:dir/>
          <dgm:resizeHandles val="exact"/>
        </dgm:presLayoutVars>
      </dgm:prSet>
      <dgm:spPr/>
    </dgm:pt>
    <dgm:pt modelId="{212C1F07-6907-4D13-8735-2158EA876B0F}" type="pres">
      <dgm:prSet presAssocID="{AAF92D41-6250-4071-83EA-756B5F4716CD}" presName="composite" presStyleCnt="0"/>
      <dgm:spPr/>
    </dgm:pt>
    <dgm:pt modelId="{194181AA-85C0-48F0-9D9F-3DF389AA2A20}" type="pres">
      <dgm:prSet presAssocID="{AAF92D41-6250-4071-83EA-756B5F4716CD}" presName="imgShp" presStyleLbl="fgImgPlace1" presStyleIdx="0" presStyleCnt="3"/>
      <dgm:spPr>
        <a:noFill/>
        <a:ln>
          <a:noFill/>
        </a:ln>
      </dgm:spPr>
    </dgm:pt>
    <dgm:pt modelId="{A494A255-01C6-4460-AD31-D9B9487DCE29}" type="pres">
      <dgm:prSet presAssocID="{AAF92D41-6250-4071-83EA-756B5F4716CD}" presName="txShp" presStyleLbl="node1" presStyleIdx="0" presStyleCnt="3">
        <dgm:presLayoutVars>
          <dgm:bulletEnabled val="1"/>
        </dgm:presLayoutVars>
      </dgm:prSet>
      <dgm:spPr/>
      <dgm:t>
        <a:bodyPr/>
        <a:lstStyle/>
        <a:p>
          <a:endParaRPr lang="en-IN"/>
        </a:p>
      </dgm:t>
    </dgm:pt>
    <dgm:pt modelId="{C4FA6EC1-13F9-41CE-99CB-74CD10A7C416}" type="pres">
      <dgm:prSet presAssocID="{0FFF9A9E-67F8-4E9D-A6BC-4ECFA246FEB9}" presName="spacing" presStyleCnt="0"/>
      <dgm:spPr/>
    </dgm:pt>
    <dgm:pt modelId="{84D41705-9FA4-4E40-A7EF-8C1DA6845FD0}" type="pres">
      <dgm:prSet presAssocID="{7409E483-1804-4849-B146-FC40DD43B50B}" presName="composite" presStyleCnt="0"/>
      <dgm:spPr/>
    </dgm:pt>
    <dgm:pt modelId="{4C625EC0-CA33-4686-93BF-C61CDD4CC2AE}" type="pres">
      <dgm:prSet presAssocID="{7409E483-1804-4849-B146-FC40DD43B50B}" presName="imgShp" presStyleLbl="fgImgPlace1" presStyleIdx="1" presStyleCnt="3" custScaleX="157636" custScaleY="150728" custLinFactNeighborX="-79328" custLinFactNeighborY="4973"/>
      <dgm:spPr>
        <a:noFill/>
        <a:ln>
          <a:noFill/>
        </a:ln>
      </dgm:spPr>
    </dgm:pt>
    <dgm:pt modelId="{2FFB9DEB-9109-4528-BD06-C940E3ED880F}" type="pres">
      <dgm:prSet presAssocID="{7409E483-1804-4849-B146-FC40DD43B50B}" presName="txShp" presStyleLbl="node1" presStyleIdx="1" presStyleCnt="3">
        <dgm:presLayoutVars>
          <dgm:bulletEnabled val="1"/>
        </dgm:presLayoutVars>
      </dgm:prSet>
      <dgm:spPr/>
      <dgm:t>
        <a:bodyPr/>
        <a:lstStyle/>
        <a:p>
          <a:endParaRPr lang="en-IN"/>
        </a:p>
      </dgm:t>
    </dgm:pt>
    <dgm:pt modelId="{6DE6128F-84C9-4598-8BA1-47681A3A2976}" type="pres">
      <dgm:prSet presAssocID="{E6DE8549-7642-4F5B-B236-37D828748934}" presName="spacing" presStyleCnt="0"/>
      <dgm:spPr/>
    </dgm:pt>
    <dgm:pt modelId="{85C7169E-ACF9-4720-A56F-8B1BD8061D39}" type="pres">
      <dgm:prSet presAssocID="{D5D594F4-6F5B-48A1-9F8A-AE4DBEC299AE}" presName="composite" presStyleCnt="0"/>
      <dgm:spPr/>
    </dgm:pt>
    <dgm:pt modelId="{520D2E55-B003-4547-A19C-5D4DCE827D66}" type="pres">
      <dgm:prSet presAssocID="{D5D594F4-6F5B-48A1-9F8A-AE4DBEC299AE}" presName="imgShp" presStyleLbl="fgImgPlace1" presStyleIdx="2" presStyleCnt="3" custScaleX="142998" custScaleY="132236" custLinFactNeighborX="-86629" custLinFactNeighborY="-9604"/>
      <dgm:spPr>
        <a:noFill/>
        <a:ln>
          <a:noFill/>
        </a:ln>
      </dgm:spPr>
    </dgm:pt>
    <dgm:pt modelId="{15C50DA4-FD24-45FD-9B6A-65FABA6B4DD6}" type="pres">
      <dgm:prSet presAssocID="{D5D594F4-6F5B-48A1-9F8A-AE4DBEC299AE}" presName="txShp" presStyleLbl="node1" presStyleIdx="2" presStyleCnt="3" custScaleY="144382">
        <dgm:presLayoutVars>
          <dgm:bulletEnabled val="1"/>
        </dgm:presLayoutVars>
      </dgm:prSet>
      <dgm:spPr/>
      <dgm:t>
        <a:bodyPr/>
        <a:lstStyle/>
        <a:p>
          <a:endParaRPr lang="en-IN"/>
        </a:p>
      </dgm:t>
    </dgm:pt>
  </dgm:ptLst>
  <dgm:cxnLst>
    <dgm:cxn modelId="{09632206-8C35-4813-86E6-D21C197ED457}" srcId="{1150DC3B-C232-4FCF-8DF2-97ADEC7EA33D}" destId="{7409E483-1804-4849-B146-FC40DD43B50B}" srcOrd="1" destOrd="0" parTransId="{21EFC560-874E-48D9-8627-FDBEC0DD8F3B}" sibTransId="{E6DE8549-7642-4F5B-B236-37D828748934}"/>
    <dgm:cxn modelId="{1C6E5567-B784-42CC-865C-306AD2E5D22C}" srcId="{1150DC3B-C232-4FCF-8DF2-97ADEC7EA33D}" destId="{AAF92D41-6250-4071-83EA-756B5F4716CD}" srcOrd="0" destOrd="0" parTransId="{2CC0F409-9C9F-47F2-AE82-9FEB3A380BA3}" sibTransId="{0FFF9A9E-67F8-4E9D-A6BC-4ECFA246FEB9}"/>
    <dgm:cxn modelId="{25C6F07B-D7EF-4149-9912-2A7E9DAC8138}" type="presOf" srcId="{D5D594F4-6F5B-48A1-9F8A-AE4DBEC299AE}" destId="{15C50DA4-FD24-45FD-9B6A-65FABA6B4DD6}" srcOrd="0" destOrd="0" presId="urn:microsoft.com/office/officeart/2005/8/layout/vList3#1"/>
    <dgm:cxn modelId="{823F586F-87AF-4311-AB47-55895B55A720}" type="presOf" srcId="{7409E483-1804-4849-B146-FC40DD43B50B}" destId="{2FFB9DEB-9109-4528-BD06-C940E3ED880F}" srcOrd="0" destOrd="0" presId="urn:microsoft.com/office/officeart/2005/8/layout/vList3#1"/>
    <dgm:cxn modelId="{6A425F5E-0235-41E3-8688-B2C94292EEE1}" srcId="{1150DC3B-C232-4FCF-8DF2-97ADEC7EA33D}" destId="{D5D594F4-6F5B-48A1-9F8A-AE4DBEC299AE}" srcOrd="2" destOrd="0" parTransId="{E6A80D00-9E78-4CDF-B21E-720ED2BCACBF}" sibTransId="{FD752F22-54B4-40D4-AC92-11BF918231EC}"/>
    <dgm:cxn modelId="{87B68990-A71C-4C2A-AB26-EBC8C0EEF303}" type="presOf" srcId="{AAF92D41-6250-4071-83EA-756B5F4716CD}" destId="{A494A255-01C6-4460-AD31-D9B9487DCE29}" srcOrd="0" destOrd="0" presId="urn:microsoft.com/office/officeart/2005/8/layout/vList3#1"/>
    <dgm:cxn modelId="{CD475ED2-6AFA-43C9-80FF-17C89F2DA1B3}" type="presOf" srcId="{1150DC3B-C232-4FCF-8DF2-97ADEC7EA33D}" destId="{A7B081F5-98BA-417B-842C-620E63366D81}" srcOrd="0" destOrd="0" presId="urn:microsoft.com/office/officeart/2005/8/layout/vList3#1"/>
    <dgm:cxn modelId="{CB0B3F41-E142-4806-8C10-057A173DB11E}" type="presParOf" srcId="{A7B081F5-98BA-417B-842C-620E63366D81}" destId="{212C1F07-6907-4D13-8735-2158EA876B0F}" srcOrd="0" destOrd="0" presId="urn:microsoft.com/office/officeart/2005/8/layout/vList3#1"/>
    <dgm:cxn modelId="{67E9600D-B777-4FAD-B1CF-23A18730B24F}" type="presParOf" srcId="{212C1F07-6907-4D13-8735-2158EA876B0F}" destId="{194181AA-85C0-48F0-9D9F-3DF389AA2A20}" srcOrd="0" destOrd="0" presId="urn:microsoft.com/office/officeart/2005/8/layout/vList3#1"/>
    <dgm:cxn modelId="{831AF425-B93D-4411-850A-362F5918499C}" type="presParOf" srcId="{212C1F07-6907-4D13-8735-2158EA876B0F}" destId="{A494A255-01C6-4460-AD31-D9B9487DCE29}" srcOrd="1" destOrd="0" presId="urn:microsoft.com/office/officeart/2005/8/layout/vList3#1"/>
    <dgm:cxn modelId="{8F0BDD74-8B11-45A9-9D12-6CED863EEBAD}" type="presParOf" srcId="{A7B081F5-98BA-417B-842C-620E63366D81}" destId="{C4FA6EC1-13F9-41CE-99CB-74CD10A7C416}" srcOrd="1" destOrd="0" presId="urn:microsoft.com/office/officeart/2005/8/layout/vList3#1"/>
    <dgm:cxn modelId="{FD9D2A5F-1D96-45DC-A4FD-4A2775B88D08}" type="presParOf" srcId="{A7B081F5-98BA-417B-842C-620E63366D81}" destId="{84D41705-9FA4-4E40-A7EF-8C1DA6845FD0}" srcOrd="2" destOrd="0" presId="urn:microsoft.com/office/officeart/2005/8/layout/vList3#1"/>
    <dgm:cxn modelId="{B6F8E68F-CACB-4AE9-9DC0-D4DFBA3DA975}" type="presParOf" srcId="{84D41705-9FA4-4E40-A7EF-8C1DA6845FD0}" destId="{4C625EC0-CA33-4686-93BF-C61CDD4CC2AE}" srcOrd="0" destOrd="0" presId="urn:microsoft.com/office/officeart/2005/8/layout/vList3#1"/>
    <dgm:cxn modelId="{F31657AD-1E24-4D7B-A979-D825ADF45AD6}" type="presParOf" srcId="{84D41705-9FA4-4E40-A7EF-8C1DA6845FD0}" destId="{2FFB9DEB-9109-4528-BD06-C940E3ED880F}" srcOrd="1" destOrd="0" presId="urn:microsoft.com/office/officeart/2005/8/layout/vList3#1"/>
    <dgm:cxn modelId="{448C2DDF-2BB8-494F-A8ED-D9073CF3FA59}" type="presParOf" srcId="{A7B081F5-98BA-417B-842C-620E63366D81}" destId="{6DE6128F-84C9-4598-8BA1-47681A3A2976}" srcOrd="3" destOrd="0" presId="urn:microsoft.com/office/officeart/2005/8/layout/vList3#1"/>
    <dgm:cxn modelId="{BCCBA69A-42B9-4FC2-B4CE-7F03ACA09E79}" type="presParOf" srcId="{A7B081F5-98BA-417B-842C-620E63366D81}" destId="{85C7169E-ACF9-4720-A56F-8B1BD8061D39}" srcOrd="4" destOrd="0" presId="urn:microsoft.com/office/officeart/2005/8/layout/vList3#1"/>
    <dgm:cxn modelId="{725CF5AA-A3D2-49A2-BA73-D12614372621}" type="presParOf" srcId="{85C7169E-ACF9-4720-A56F-8B1BD8061D39}" destId="{520D2E55-B003-4547-A19C-5D4DCE827D66}" srcOrd="0" destOrd="0" presId="urn:microsoft.com/office/officeart/2005/8/layout/vList3#1"/>
    <dgm:cxn modelId="{846FB81D-5463-4D35-A1B4-0E821D27E3C3}" type="presParOf" srcId="{85C7169E-ACF9-4720-A56F-8B1BD8061D39}" destId="{15C50DA4-FD24-45FD-9B6A-65FABA6B4DD6}" srcOrd="1" destOrd="0" presId="urn:microsoft.com/office/officeart/2005/8/layout/vList3#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50DC3B-C232-4FCF-8DF2-97ADEC7EA33D}" type="doc">
      <dgm:prSet loTypeId="urn:microsoft.com/office/officeart/2005/8/layout/vList3#2" loCatId="list" qsTypeId="urn:microsoft.com/office/officeart/2005/8/quickstyle/simple1" qsCatId="simple" csTypeId="urn:microsoft.com/office/officeart/2005/8/colors/accent0_3" csCatId="mainScheme" phldr="1"/>
      <dgm:spPr/>
    </dgm:pt>
    <dgm:pt modelId="{AAF92D41-6250-4071-83EA-756B5F4716CD}">
      <dgm:prSet phldrT="[Text]" custT="1"/>
      <dgm:spPr/>
      <dgm:t>
        <a:bodyPr/>
        <a:lstStyle/>
        <a:p>
          <a:pPr algn="just"/>
          <a:r>
            <a:rPr lang="en-US" sz="1200" b="1" dirty="0">
              <a:solidFill>
                <a:srgbClr val="FFFF00"/>
              </a:solidFill>
            </a:rPr>
            <a:t>Intensive Case Finding in Health facilities- </a:t>
          </a:r>
          <a:r>
            <a:rPr lang="en-US" sz="1200" b="1" dirty="0"/>
            <a:t>Screening for TB among:</a:t>
          </a:r>
          <a:br>
            <a:rPr lang="en-US" sz="1200" b="1" dirty="0"/>
          </a:br>
          <a:r>
            <a:rPr lang="en-US" sz="1200" b="1" dirty="0"/>
            <a:t>-DM patients increased from 11.5 L in 2018 to ~20 L in 2019</a:t>
          </a:r>
          <a:br>
            <a:rPr lang="en-US" sz="1200" b="1" dirty="0"/>
          </a:br>
          <a:r>
            <a:rPr lang="en-US" sz="1200" b="1" dirty="0"/>
            <a:t>- ICTC/ART referrals increased from 3.35 L in 2017 to  3.94 L in 2019</a:t>
          </a:r>
        </a:p>
      </dgm:t>
    </dgm:pt>
    <dgm:pt modelId="{2CC0F409-9C9F-47F2-AE82-9FEB3A380BA3}" type="parTrans" cxnId="{1C6E5567-B784-42CC-865C-306AD2E5D22C}">
      <dgm:prSet/>
      <dgm:spPr/>
      <dgm:t>
        <a:bodyPr/>
        <a:lstStyle/>
        <a:p>
          <a:endParaRPr lang="en-IN"/>
        </a:p>
      </dgm:t>
    </dgm:pt>
    <dgm:pt modelId="{0FFF9A9E-67F8-4E9D-A6BC-4ECFA246FEB9}" type="sibTrans" cxnId="{1C6E5567-B784-42CC-865C-306AD2E5D22C}">
      <dgm:prSet/>
      <dgm:spPr/>
      <dgm:t>
        <a:bodyPr/>
        <a:lstStyle/>
        <a:p>
          <a:endParaRPr lang="en-IN"/>
        </a:p>
      </dgm:t>
    </dgm:pt>
    <dgm:pt modelId="{7409E483-1804-4849-B146-FC40DD43B50B}">
      <dgm:prSet phldrT="[Text]" custT="1"/>
      <dgm:spPr/>
      <dgm:t>
        <a:bodyPr/>
        <a:lstStyle/>
        <a:p>
          <a:pPr algn="just"/>
          <a:r>
            <a:rPr lang="en-IN" sz="1200" b="1" dirty="0">
              <a:solidFill>
                <a:srgbClr val="FFFF00"/>
              </a:solidFill>
            </a:rPr>
            <a:t>Active Case Finding in vulnerable population: </a:t>
          </a:r>
          <a:r>
            <a:rPr lang="en-IN" sz="1200" b="1" dirty="0"/>
            <a:t>from 5.5 crore population screened in 2017 to 28 crores screened in 2019. Yield increasing from ~27,000 to ~63,000 TB patients.</a:t>
          </a:r>
        </a:p>
      </dgm:t>
    </dgm:pt>
    <dgm:pt modelId="{21EFC560-874E-48D9-8627-FDBEC0DD8F3B}" type="parTrans" cxnId="{09632206-8C35-4813-86E6-D21C197ED457}">
      <dgm:prSet/>
      <dgm:spPr/>
      <dgm:t>
        <a:bodyPr/>
        <a:lstStyle/>
        <a:p>
          <a:endParaRPr lang="en-IN"/>
        </a:p>
      </dgm:t>
    </dgm:pt>
    <dgm:pt modelId="{E6DE8549-7642-4F5B-B236-37D828748934}" type="sibTrans" cxnId="{09632206-8C35-4813-86E6-D21C197ED457}">
      <dgm:prSet/>
      <dgm:spPr/>
      <dgm:t>
        <a:bodyPr/>
        <a:lstStyle/>
        <a:p>
          <a:endParaRPr lang="en-IN"/>
        </a:p>
      </dgm:t>
    </dgm:pt>
    <dgm:pt modelId="{D5D594F4-6F5B-48A1-9F8A-AE4DBEC299AE}">
      <dgm:prSet custT="1"/>
      <dgm:spPr/>
      <dgm:t>
        <a:bodyPr/>
        <a:lstStyle/>
        <a:p>
          <a:pPr algn="just"/>
          <a:r>
            <a:rPr lang="en-US" sz="1200" b="1" dirty="0">
              <a:solidFill>
                <a:srgbClr val="FFFF00"/>
              </a:solidFill>
            </a:rPr>
            <a:t>Leveraging Outreach of other Healthcare </a:t>
          </a:r>
          <a:r>
            <a:rPr lang="en-US" sz="1200" b="1" dirty="0" err="1">
              <a:solidFill>
                <a:srgbClr val="FFFF00"/>
              </a:solidFill>
            </a:rPr>
            <a:t>Programmes</a:t>
          </a:r>
          <a:r>
            <a:rPr lang="en-US" sz="1200" b="1" dirty="0"/>
            <a:t>: 8.3 lakhs referrals from Health &amp; Wellness </a:t>
          </a:r>
          <a:r>
            <a:rPr lang="en-US" sz="1200" b="1" dirty="0" err="1"/>
            <a:t>Centres</a:t>
          </a:r>
          <a:r>
            <a:rPr lang="en-US" sz="1200" b="1" dirty="0"/>
            <a:t> .</a:t>
          </a:r>
          <a:endParaRPr lang="en-IN" sz="1200" b="1" dirty="0"/>
        </a:p>
      </dgm:t>
    </dgm:pt>
    <dgm:pt modelId="{E6A80D00-9E78-4CDF-B21E-720ED2BCACBF}" type="parTrans" cxnId="{6A425F5E-0235-41E3-8688-B2C94292EEE1}">
      <dgm:prSet/>
      <dgm:spPr/>
      <dgm:t>
        <a:bodyPr/>
        <a:lstStyle/>
        <a:p>
          <a:endParaRPr lang="en-IN"/>
        </a:p>
      </dgm:t>
    </dgm:pt>
    <dgm:pt modelId="{FD752F22-54B4-40D4-AC92-11BF918231EC}" type="sibTrans" cxnId="{6A425F5E-0235-41E3-8688-B2C94292EEE1}">
      <dgm:prSet/>
      <dgm:spPr/>
      <dgm:t>
        <a:bodyPr/>
        <a:lstStyle/>
        <a:p>
          <a:endParaRPr lang="en-IN"/>
        </a:p>
      </dgm:t>
    </dgm:pt>
    <dgm:pt modelId="{A7B081F5-98BA-417B-842C-620E63366D81}" type="pres">
      <dgm:prSet presAssocID="{1150DC3B-C232-4FCF-8DF2-97ADEC7EA33D}" presName="linearFlow" presStyleCnt="0">
        <dgm:presLayoutVars>
          <dgm:dir/>
          <dgm:resizeHandles val="exact"/>
        </dgm:presLayoutVars>
      </dgm:prSet>
      <dgm:spPr/>
    </dgm:pt>
    <dgm:pt modelId="{212C1F07-6907-4D13-8735-2158EA876B0F}" type="pres">
      <dgm:prSet presAssocID="{AAF92D41-6250-4071-83EA-756B5F4716CD}" presName="composite" presStyleCnt="0"/>
      <dgm:spPr/>
    </dgm:pt>
    <dgm:pt modelId="{194181AA-85C0-48F0-9D9F-3DF389AA2A20}" type="pres">
      <dgm:prSet presAssocID="{AAF92D41-6250-4071-83EA-756B5F4716CD}" presName="imgShp" presStyleLbl="fgImgPlace1" presStyleIdx="0" presStyleCnt="3"/>
      <dgm:spPr>
        <a:noFill/>
        <a:ln>
          <a:noFill/>
        </a:ln>
      </dgm:spPr>
    </dgm:pt>
    <dgm:pt modelId="{A494A255-01C6-4460-AD31-D9B9487DCE29}" type="pres">
      <dgm:prSet presAssocID="{AAF92D41-6250-4071-83EA-756B5F4716CD}" presName="txShp" presStyleLbl="node1" presStyleIdx="0" presStyleCnt="3" custScaleX="101558" custScaleY="178241" custLinFactNeighborX="3079" custLinFactNeighborY="-175">
        <dgm:presLayoutVars>
          <dgm:bulletEnabled val="1"/>
        </dgm:presLayoutVars>
      </dgm:prSet>
      <dgm:spPr/>
      <dgm:t>
        <a:bodyPr/>
        <a:lstStyle/>
        <a:p>
          <a:endParaRPr lang="en-IN"/>
        </a:p>
      </dgm:t>
    </dgm:pt>
    <dgm:pt modelId="{C4FA6EC1-13F9-41CE-99CB-74CD10A7C416}" type="pres">
      <dgm:prSet presAssocID="{0FFF9A9E-67F8-4E9D-A6BC-4ECFA246FEB9}" presName="spacing" presStyleCnt="0"/>
      <dgm:spPr/>
    </dgm:pt>
    <dgm:pt modelId="{84D41705-9FA4-4E40-A7EF-8C1DA6845FD0}" type="pres">
      <dgm:prSet presAssocID="{7409E483-1804-4849-B146-FC40DD43B50B}" presName="composite" presStyleCnt="0"/>
      <dgm:spPr/>
    </dgm:pt>
    <dgm:pt modelId="{4C625EC0-CA33-4686-93BF-C61CDD4CC2AE}" type="pres">
      <dgm:prSet presAssocID="{7409E483-1804-4849-B146-FC40DD43B50B}" presName="imgShp" presStyleLbl="fgImgPlace1" presStyleIdx="1" presStyleCnt="3" custScaleX="157636" custScaleY="150728" custLinFactNeighborX="-79328" custLinFactNeighborY="4973"/>
      <dgm:spPr>
        <a:noFill/>
        <a:ln>
          <a:noFill/>
        </a:ln>
      </dgm:spPr>
    </dgm:pt>
    <dgm:pt modelId="{2FFB9DEB-9109-4528-BD06-C940E3ED880F}" type="pres">
      <dgm:prSet presAssocID="{7409E483-1804-4849-B146-FC40DD43B50B}" presName="txShp" presStyleLbl="node1" presStyleIdx="1" presStyleCnt="3" custScaleY="125125">
        <dgm:presLayoutVars>
          <dgm:bulletEnabled val="1"/>
        </dgm:presLayoutVars>
      </dgm:prSet>
      <dgm:spPr/>
      <dgm:t>
        <a:bodyPr/>
        <a:lstStyle/>
        <a:p>
          <a:endParaRPr lang="en-IN"/>
        </a:p>
      </dgm:t>
    </dgm:pt>
    <dgm:pt modelId="{6DE6128F-84C9-4598-8BA1-47681A3A2976}" type="pres">
      <dgm:prSet presAssocID="{E6DE8549-7642-4F5B-B236-37D828748934}" presName="spacing" presStyleCnt="0"/>
      <dgm:spPr/>
    </dgm:pt>
    <dgm:pt modelId="{85C7169E-ACF9-4720-A56F-8B1BD8061D39}" type="pres">
      <dgm:prSet presAssocID="{D5D594F4-6F5B-48A1-9F8A-AE4DBEC299AE}" presName="composite" presStyleCnt="0"/>
      <dgm:spPr/>
    </dgm:pt>
    <dgm:pt modelId="{520D2E55-B003-4547-A19C-5D4DCE827D66}" type="pres">
      <dgm:prSet presAssocID="{D5D594F4-6F5B-48A1-9F8A-AE4DBEC299AE}" presName="imgShp" presStyleLbl="fgImgPlace1" presStyleIdx="2" presStyleCnt="3" custScaleX="142998" custScaleY="132236" custLinFactNeighborX="-86629" custLinFactNeighborY="-9604"/>
      <dgm:spPr>
        <a:noFill/>
        <a:ln>
          <a:noFill/>
        </a:ln>
      </dgm:spPr>
    </dgm:pt>
    <dgm:pt modelId="{15C50DA4-FD24-45FD-9B6A-65FABA6B4DD6}" type="pres">
      <dgm:prSet presAssocID="{D5D594F4-6F5B-48A1-9F8A-AE4DBEC299AE}" presName="txShp" presStyleLbl="node1" presStyleIdx="2" presStyleCnt="3" custScaleY="152570">
        <dgm:presLayoutVars>
          <dgm:bulletEnabled val="1"/>
        </dgm:presLayoutVars>
      </dgm:prSet>
      <dgm:spPr/>
      <dgm:t>
        <a:bodyPr/>
        <a:lstStyle/>
        <a:p>
          <a:endParaRPr lang="en-IN"/>
        </a:p>
      </dgm:t>
    </dgm:pt>
  </dgm:ptLst>
  <dgm:cxnLst>
    <dgm:cxn modelId="{09632206-8C35-4813-86E6-D21C197ED457}" srcId="{1150DC3B-C232-4FCF-8DF2-97ADEC7EA33D}" destId="{7409E483-1804-4849-B146-FC40DD43B50B}" srcOrd="1" destOrd="0" parTransId="{21EFC560-874E-48D9-8627-FDBEC0DD8F3B}" sibTransId="{E6DE8549-7642-4F5B-B236-37D828748934}"/>
    <dgm:cxn modelId="{1C6E5567-B784-42CC-865C-306AD2E5D22C}" srcId="{1150DC3B-C232-4FCF-8DF2-97ADEC7EA33D}" destId="{AAF92D41-6250-4071-83EA-756B5F4716CD}" srcOrd="0" destOrd="0" parTransId="{2CC0F409-9C9F-47F2-AE82-9FEB3A380BA3}" sibTransId="{0FFF9A9E-67F8-4E9D-A6BC-4ECFA246FEB9}"/>
    <dgm:cxn modelId="{25C6F07B-D7EF-4149-9912-2A7E9DAC8138}" type="presOf" srcId="{D5D594F4-6F5B-48A1-9F8A-AE4DBEC299AE}" destId="{15C50DA4-FD24-45FD-9B6A-65FABA6B4DD6}" srcOrd="0" destOrd="0" presId="urn:microsoft.com/office/officeart/2005/8/layout/vList3#2"/>
    <dgm:cxn modelId="{823F586F-87AF-4311-AB47-55895B55A720}" type="presOf" srcId="{7409E483-1804-4849-B146-FC40DD43B50B}" destId="{2FFB9DEB-9109-4528-BD06-C940E3ED880F}" srcOrd="0" destOrd="0" presId="urn:microsoft.com/office/officeart/2005/8/layout/vList3#2"/>
    <dgm:cxn modelId="{6A425F5E-0235-41E3-8688-B2C94292EEE1}" srcId="{1150DC3B-C232-4FCF-8DF2-97ADEC7EA33D}" destId="{D5D594F4-6F5B-48A1-9F8A-AE4DBEC299AE}" srcOrd="2" destOrd="0" parTransId="{E6A80D00-9E78-4CDF-B21E-720ED2BCACBF}" sibTransId="{FD752F22-54B4-40D4-AC92-11BF918231EC}"/>
    <dgm:cxn modelId="{87B68990-A71C-4C2A-AB26-EBC8C0EEF303}" type="presOf" srcId="{AAF92D41-6250-4071-83EA-756B5F4716CD}" destId="{A494A255-01C6-4460-AD31-D9B9487DCE29}" srcOrd="0" destOrd="0" presId="urn:microsoft.com/office/officeart/2005/8/layout/vList3#2"/>
    <dgm:cxn modelId="{CD475ED2-6AFA-43C9-80FF-17C89F2DA1B3}" type="presOf" srcId="{1150DC3B-C232-4FCF-8DF2-97ADEC7EA33D}" destId="{A7B081F5-98BA-417B-842C-620E63366D81}" srcOrd="0" destOrd="0" presId="urn:microsoft.com/office/officeart/2005/8/layout/vList3#2"/>
    <dgm:cxn modelId="{CB0B3F41-E142-4806-8C10-057A173DB11E}" type="presParOf" srcId="{A7B081F5-98BA-417B-842C-620E63366D81}" destId="{212C1F07-6907-4D13-8735-2158EA876B0F}" srcOrd="0" destOrd="0" presId="urn:microsoft.com/office/officeart/2005/8/layout/vList3#2"/>
    <dgm:cxn modelId="{67E9600D-B777-4FAD-B1CF-23A18730B24F}" type="presParOf" srcId="{212C1F07-6907-4D13-8735-2158EA876B0F}" destId="{194181AA-85C0-48F0-9D9F-3DF389AA2A20}" srcOrd="0" destOrd="0" presId="urn:microsoft.com/office/officeart/2005/8/layout/vList3#2"/>
    <dgm:cxn modelId="{831AF425-B93D-4411-850A-362F5918499C}" type="presParOf" srcId="{212C1F07-6907-4D13-8735-2158EA876B0F}" destId="{A494A255-01C6-4460-AD31-D9B9487DCE29}" srcOrd="1" destOrd="0" presId="urn:microsoft.com/office/officeart/2005/8/layout/vList3#2"/>
    <dgm:cxn modelId="{8F0BDD74-8B11-45A9-9D12-6CED863EEBAD}" type="presParOf" srcId="{A7B081F5-98BA-417B-842C-620E63366D81}" destId="{C4FA6EC1-13F9-41CE-99CB-74CD10A7C416}" srcOrd="1" destOrd="0" presId="urn:microsoft.com/office/officeart/2005/8/layout/vList3#2"/>
    <dgm:cxn modelId="{FD9D2A5F-1D96-45DC-A4FD-4A2775B88D08}" type="presParOf" srcId="{A7B081F5-98BA-417B-842C-620E63366D81}" destId="{84D41705-9FA4-4E40-A7EF-8C1DA6845FD0}" srcOrd="2" destOrd="0" presId="urn:microsoft.com/office/officeart/2005/8/layout/vList3#2"/>
    <dgm:cxn modelId="{B6F8E68F-CACB-4AE9-9DC0-D4DFBA3DA975}" type="presParOf" srcId="{84D41705-9FA4-4E40-A7EF-8C1DA6845FD0}" destId="{4C625EC0-CA33-4686-93BF-C61CDD4CC2AE}" srcOrd="0" destOrd="0" presId="urn:microsoft.com/office/officeart/2005/8/layout/vList3#2"/>
    <dgm:cxn modelId="{F31657AD-1E24-4D7B-A979-D825ADF45AD6}" type="presParOf" srcId="{84D41705-9FA4-4E40-A7EF-8C1DA6845FD0}" destId="{2FFB9DEB-9109-4528-BD06-C940E3ED880F}" srcOrd="1" destOrd="0" presId="urn:microsoft.com/office/officeart/2005/8/layout/vList3#2"/>
    <dgm:cxn modelId="{448C2DDF-2BB8-494F-A8ED-D9073CF3FA59}" type="presParOf" srcId="{A7B081F5-98BA-417B-842C-620E63366D81}" destId="{6DE6128F-84C9-4598-8BA1-47681A3A2976}" srcOrd="3" destOrd="0" presId="urn:microsoft.com/office/officeart/2005/8/layout/vList3#2"/>
    <dgm:cxn modelId="{BCCBA69A-42B9-4FC2-B4CE-7F03ACA09E79}" type="presParOf" srcId="{A7B081F5-98BA-417B-842C-620E63366D81}" destId="{85C7169E-ACF9-4720-A56F-8B1BD8061D39}" srcOrd="4" destOrd="0" presId="urn:microsoft.com/office/officeart/2005/8/layout/vList3#2"/>
    <dgm:cxn modelId="{725CF5AA-A3D2-49A2-BA73-D12614372621}" type="presParOf" srcId="{85C7169E-ACF9-4720-A56F-8B1BD8061D39}" destId="{520D2E55-B003-4547-A19C-5D4DCE827D66}" srcOrd="0" destOrd="0" presId="urn:microsoft.com/office/officeart/2005/8/layout/vList3#2"/>
    <dgm:cxn modelId="{846FB81D-5463-4D35-A1B4-0E821D27E3C3}" type="presParOf" srcId="{85C7169E-ACF9-4720-A56F-8B1BD8061D39}" destId="{15C50DA4-FD24-45FD-9B6A-65FABA6B4DD6}" srcOrd="1" destOrd="0" presId="urn:microsoft.com/office/officeart/2005/8/layout/vList3#2"/>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50DC3B-C232-4FCF-8DF2-97ADEC7EA33D}" type="doc">
      <dgm:prSet loTypeId="urn:microsoft.com/office/officeart/2005/8/layout/vList3#3" loCatId="list" qsTypeId="urn:microsoft.com/office/officeart/2005/8/quickstyle/simple1" qsCatId="simple" csTypeId="urn:microsoft.com/office/officeart/2005/8/colors/accent0_3" csCatId="mainScheme" phldr="1"/>
      <dgm:spPr/>
    </dgm:pt>
    <dgm:pt modelId="{AAF92D41-6250-4071-83EA-756B5F4716CD}">
      <dgm:prSet phldrT="[Text]" custT="1"/>
      <dgm:spPr/>
      <dgm:t>
        <a:bodyPr/>
        <a:lstStyle/>
        <a:p>
          <a:r>
            <a:rPr lang="en-US" sz="1800" b="1" dirty="0">
              <a:solidFill>
                <a:srgbClr val="FFFF00"/>
              </a:solidFill>
            </a:rPr>
            <a:t>Schedule H1 Implementation: </a:t>
          </a:r>
          <a:r>
            <a:rPr lang="en-US" sz="1800" b="0" dirty="0">
              <a:solidFill>
                <a:schemeClr val="bg1"/>
              </a:solidFill>
            </a:rPr>
            <a:t>The number of chemists registered in </a:t>
          </a:r>
          <a:r>
            <a:rPr lang="en-US" sz="1800" b="0" dirty="0" err="1">
              <a:solidFill>
                <a:schemeClr val="bg1"/>
              </a:solidFill>
            </a:rPr>
            <a:t>Nikshay</a:t>
          </a:r>
          <a:r>
            <a:rPr lang="en-US" sz="1800" b="0" dirty="0">
              <a:solidFill>
                <a:schemeClr val="bg1"/>
              </a:solidFill>
            </a:rPr>
            <a:t> increased from</a:t>
          </a:r>
          <a:r>
            <a:rPr lang="en-US" sz="1800" b="1" dirty="0">
              <a:solidFill>
                <a:schemeClr val="bg1"/>
              </a:solidFill>
            </a:rPr>
            <a:t> 15221 in 2017 to o</a:t>
          </a:r>
          <a:r>
            <a:rPr lang="en-US" sz="1800" b="0" dirty="0">
              <a:solidFill>
                <a:schemeClr val="bg1"/>
              </a:solidFill>
            </a:rPr>
            <a:t>ver </a:t>
          </a:r>
          <a:r>
            <a:rPr lang="en-US" sz="1800" b="1" dirty="0">
              <a:solidFill>
                <a:schemeClr val="bg1"/>
              </a:solidFill>
            </a:rPr>
            <a:t>43000 chemists notifying </a:t>
          </a:r>
          <a:r>
            <a:rPr lang="en-IN" sz="1800" b="1" dirty="0">
              <a:solidFill>
                <a:schemeClr val="bg1"/>
              </a:solidFill>
            </a:rPr>
            <a:t>20,609</a:t>
          </a:r>
          <a:r>
            <a:rPr lang="en-IN" sz="1800" b="0" dirty="0">
              <a:solidFill>
                <a:schemeClr val="bg1"/>
              </a:solidFill>
            </a:rPr>
            <a:t> TB cases in 2019.</a:t>
          </a:r>
          <a:r>
            <a:rPr lang="en-US" sz="1800" b="0" dirty="0">
              <a:solidFill>
                <a:schemeClr val="bg1"/>
              </a:solidFill>
            </a:rPr>
            <a:t> </a:t>
          </a:r>
          <a:endParaRPr lang="en-IN" sz="1800" b="0" dirty="0">
            <a:solidFill>
              <a:schemeClr val="bg1"/>
            </a:solidFill>
          </a:endParaRPr>
        </a:p>
      </dgm:t>
    </dgm:pt>
    <dgm:pt modelId="{2CC0F409-9C9F-47F2-AE82-9FEB3A380BA3}" type="parTrans" cxnId="{1C6E5567-B784-42CC-865C-306AD2E5D22C}">
      <dgm:prSet/>
      <dgm:spPr/>
      <dgm:t>
        <a:bodyPr/>
        <a:lstStyle/>
        <a:p>
          <a:endParaRPr lang="en-IN"/>
        </a:p>
      </dgm:t>
    </dgm:pt>
    <dgm:pt modelId="{0FFF9A9E-67F8-4E9D-A6BC-4ECFA246FEB9}" type="sibTrans" cxnId="{1C6E5567-B784-42CC-865C-306AD2E5D22C}">
      <dgm:prSet/>
      <dgm:spPr/>
      <dgm:t>
        <a:bodyPr/>
        <a:lstStyle/>
        <a:p>
          <a:endParaRPr lang="en-IN"/>
        </a:p>
      </dgm:t>
    </dgm:pt>
    <dgm:pt modelId="{7409E483-1804-4849-B146-FC40DD43B50B}">
      <dgm:prSet phldrT="[Text]" custT="1"/>
      <dgm:spPr/>
      <dgm:t>
        <a:bodyPr/>
        <a:lstStyle/>
        <a:p>
          <a:r>
            <a:rPr lang="en-IN" sz="2000" b="1" dirty="0">
              <a:solidFill>
                <a:srgbClr val="FFFF00"/>
              </a:solidFill>
            </a:rPr>
            <a:t>Mandatory Notification of TB: </a:t>
          </a:r>
          <a:r>
            <a:rPr lang="en-IN" sz="2000" b="1" dirty="0">
              <a:solidFill>
                <a:schemeClr val="bg1"/>
              </a:solidFill>
            </a:rPr>
            <a:t>Gazette notification issued in March 2018; </a:t>
          </a:r>
          <a:r>
            <a:rPr lang="en-IN" sz="2000" b="1" dirty="0"/>
            <a:t>Provisions of Sections 269 and 270 of the Indian Penal Code (IPC) in 2019</a:t>
          </a:r>
          <a:endParaRPr lang="en-IN" sz="2000" b="1" dirty="0">
            <a:solidFill>
              <a:schemeClr val="bg1"/>
            </a:solidFill>
          </a:endParaRPr>
        </a:p>
      </dgm:t>
    </dgm:pt>
    <dgm:pt modelId="{21EFC560-874E-48D9-8627-FDBEC0DD8F3B}" type="parTrans" cxnId="{09632206-8C35-4813-86E6-D21C197ED457}">
      <dgm:prSet/>
      <dgm:spPr/>
      <dgm:t>
        <a:bodyPr/>
        <a:lstStyle/>
        <a:p>
          <a:endParaRPr lang="en-IN"/>
        </a:p>
      </dgm:t>
    </dgm:pt>
    <dgm:pt modelId="{E6DE8549-7642-4F5B-B236-37D828748934}" type="sibTrans" cxnId="{09632206-8C35-4813-86E6-D21C197ED457}">
      <dgm:prSet/>
      <dgm:spPr/>
      <dgm:t>
        <a:bodyPr/>
        <a:lstStyle/>
        <a:p>
          <a:endParaRPr lang="en-IN"/>
        </a:p>
      </dgm:t>
    </dgm:pt>
    <dgm:pt modelId="{D5D594F4-6F5B-48A1-9F8A-AE4DBEC299AE}">
      <dgm:prSet custT="1"/>
      <dgm:spPr/>
      <dgm:t>
        <a:bodyPr/>
        <a:lstStyle/>
        <a:p>
          <a:r>
            <a:rPr lang="en-US" sz="1800" b="1" dirty="0">
              <a:solidFill>
                <a:srgbClr val="FFFF00"/>
              </a:solidFill>
            </a:rPr>
            <a:t>Patient Provider Support Agency through JEET and Domestic Resources: </a:t>
          </a:r>
          <a:r>
            <a:rPr lang="en-IN" sz="1800" dirty="0"/>
            <a:t>From </a:t>
          </a:r>
          <a:r>
            <a:rPr lang="en-IN" sz="1800" b="1" dirty="0"/>
            <a:t>48 PPSAs</a:t>
          </a:r>
          <a:r>
            <a:rPr lang="en-IN" sz="1800" dirty="0"/>
            <a:t> in 2017 to </a:t>
          </a:r>
          <a:r>
            <a:rPr lang="en-IN" sz="1800" b="1" dirty="0"/>
            <a:t>220 PPSAs </a:t>
          </a:r>
          <a:r>
            <a:rPr lang="en-IN" sz="1800" dirty="0"/>
            <a:t>in 2019 and </a:t>
          </a:r>
          <a:r>
            <a:rPr lang="en-IN" sz="1800" b="1" dirty="0"/>
            <a:t>266 PPSAs </a:t>
          </a:r>
          <a:r>
            <a:rPr lang="en-IN" sz="1800" dirty="0"/>
            <a:t>in 2020.</a:t>
          </a:r>
          <a:endParaRPr lang="en-IN" sz="1800" b="1" dirty="0"/>
        </a:p>
      </dgm:t>
    </dgm:pt>
    <dgm:pt modelId="{E6A80D00-9E78-4CDF-B21E-720ED2BCACBF}" type="parTrans" cxnId="{6A425F5E-0235-41E3-8688-B2C94292EEE1}">
      <dgm:prSet/>
      <dgm:spPr/>
      <dgm:t>
        <a:bodyPr/>
        <a:lstStyle/>
        <a:p>
          <a:endParaRPr lang="en-IN"/>
        </a:p>
      </dgm:t>
    </dgm:pt>
    <dgm:pt modelId="{FD752F22-54B4-40D4-AC92-11BF918231EC}" type="sibTrans" cxnId="{6A425F5E-0235-41E3-8688-B2C94292EEE1}">
      <dgm:prSet/>
      <dgm:spPr/>
      <dgm:t>
        <a:bodyPr/>
        <a:lstStyle/>
        <a:p>
          <a:endParaRPr lang="en-IN"/>
        </a:p>
      </dgm:t>
    </dgm:pt>
    <dgm:pt modelId="{A7B081F5-98BA-417B-842C-620E63366D81}" type="pres">
      <dgm:prSet presAssocID="{1150DC3B-C232-4FCF-8DF2-97ADEC7EA33D}" presName="linearFlow" presStyleCnt="0">
        <dgm:presLayoutVars>
          <dgm:dir/>
          <dgm:resizeHandles val="exact"/>
        </dgm:presLayoutVars>
      </dgm:prSet>
      <dgm:spPr/>
    </dgm:pt>
    <dgm:pt modelId="{212C1F07-6907-4D13-8735-2158EA876B0F}" type="pres">
      <dgm:prSet presAssocID="{AAF92D41-6250-4071-83EA-756B5F4716CD}" presName="composite" presStyleCnt="0"/>
      <dgm:spPr/>
    </dgm:pt>
    <dgm:pt modelId="{194181AA-85C0-48F0-9D9F-3DF389AA2A20}" type="pres">
      <dgm:prSet presAssocID="{AAF92D41-6250-4071-83EA-756B5F4716CD}" presName="imgShp" presStyleLbl="fgImgPlace1" presStyleIdx="0" presStyleCnt="3" custScaleX="209276" custScaleY="195221" custLinFactX="-8970" custLinFactNeighborX="-100000" custLinFactNeighborY="-2872"/>
      <dgm:spPr>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t="-1000" b="-1000"/>
          </a:stretch>
        </a:blipFill>
        <a:ln>
          <a:solidFill>
            <a:schemeClr val="tx1"/>
          </a:solidFill>
        </a:ln>
      </dgm:spPr>
    </dgm:pt>
    <dgm:pt modelId="{A494A255-01C6-4460-AD31-D9B9487DCE29}" type="pres">
      <dgm:prSet presAssocID="{AAF92D41-6250-4071-83EA-756B5F4716CD}" presName="txShp" presStyleLbl="node1" presStyleIdx="0" presStyleCnt="3" custScaleY="170773">
        <dgm:presLayoutVars>
          <dgm:bulletEnabled val="1"/>
        </dgm:presLayoutVars>
      </dgm:prSet>
      <dgm:spPr/>
      <dgm:t>
        <a:bodyPr/>
        <a:lstStyle/>
        <a:p>
          <a:endParaRPr lang="en-IN"/>
        </a:p>
      </dgm:t>
    </dgm:pt>
    <dgm:pt modelId="{C4FA6EC1-13F9-41CE-99CB-74CD10A7C416}" type="pres">
      <dgm:prSet presAssocID="{0FFF9A9E-67F8-4E9D-A6BC-4ECFA246FEB9}" presName="spacing" presStyleCnt="0"/>
      <dgm:spPr/>
    </dgm:pt>
    <dgm:pt modelId="{84D41705-9FA4-4E40-A7EF-8C1DA6845FD0}" type="pres">
      <dgm:prSet presAssocID="{7409E483-1804-4849-B146-FC40DD43B50B}" presName="composite" presStyleCnt="0"/>
      <dgm:spPr/>
    </dgm:pt>
    <dgm:pt modelId="{4C625EC0-CA33-4686-93BF-C61CDD4CC2AE}" type="pres">
      <dgm:prSet presAssocID="{7409E483-1804-4849-B146-FC40DD43B50B}" presName="imgShp" presStyleLbl="fgImgPlace1" presStyleIdx="1" presStyleCnt="3" custScaleX="230507" custScaleY="209695" custLinFactX="-6488" custLinFactNeighborX="-100000" custLinFactNeighborY="911"/>
      <dgm:spPr>
        <a:blipFill>
          <a:blip xmlns:r="http://schemas.openxmlformats.org/officeDocument/2006/relationships" r:embed="rId2">
            <a:extLst>
              <a:ext uri="{28A0092B-C50C-407E-A947-70E740481C1C}">
                <a14:useLocalDpi xmlns:a14="http://schemas.microsoft.com/office/drawing/2010/main" xmlns="" val="0"/>
              </a:ext>
            </a:extLst>
          </a:blip>
          <a:srcRect/>
          <a:stretch>
            <a:fillRect t="-5000" b="-5000"/>
          </a:stretch>
        </a:blipFill>
        <a:ln>
          <a:solidFill>
            <a:schemeClr val="tx1"/>
          </a:solidFill>
        </a:ln>
      </dgm:spPr>
    </dgm:pt>
    <dgm:pt modelId="{2FFB9DEB-9109-4528-BD06-C940E3ED880F}" type="pres">
      <dgm:prSet presAssocID="{7409E483-1804-4849-B146-FC40DD43B50B}" presName="txShp" presStyleLbl="node1" presStyleIdx="1" presStyleCnt="3" custScaleY="140540">
        <dgm:presLayoutVars>
          <dgm:bulletEnabled val="1"/>
        </dgm:presLayoutVars>
      </dgm:prSet>
      <dgm:spPr/>
      <dgm:t>
        <a:bodyPr/>
        <a:lstStyle/>
        <a:p>
          <a:endParaRPr lang="en-IN"/>
        </a:p>
      </dgm:t>
    </dgm:pt>
    <dgm:pt modelId="{6DE6128F-84C9-4598-8BA1-47681A3A2976}" type="pres">
      <dgm:prSet presAssocID="{E6DE8549-7642-4F5B-B236-37D828748934}" presName="spacing" presStyleCnt="0"/>
      <dgm:spPr/>
    </dgm:pt>
    <dgm:pt modelId="{85C7169E-ACF9-4720-A56F-8B1BD8061D39}" type="pres">
      <dgm:prSet presAssocID="{D5D594F4-6F5B-48A1-9F8A-AE4DBEC299AE}" presName="composite" presStyleCnt="0"/>
      <dgm:spPr/>
    </dgm:pt>
    <dgm:pt modelId="{520D2E55-B003-4547-A19C-5D4DCE827D66}" type="pres">
      <dgm:prSet presAssocID="{D5D594F4-6F5B-48A1-9F8A-AE4DBEC299AE}" presName="imgShp" presStyleLbl="fgImgPlace1" presStyleIdx="2" presStyleCnt="3" custScaleX="205272" custScaleY="177640" custLinFactNeighborX="-85531" custLinFactNeighborY="-6681"/>
      <dgm:spPr>
        <a:blipFill>
          <a:blip xmlns:r="http://schemas.openxmlformats.org/officeDocument/2006/relationships" r:embed="rId3">
            <a:extLst>
              <a:ext uri="{28A0092B-C50C-407E-A947-70E740481C1C}">
                <a14:useLocalDpi xmlns:a14="http://schemas.microsoft.com/office/drawing/2010/main" xmlns="" val="0"/>
              </a:ext>
            </a:extLst>
          </a:blip>
          <a:srcRect/>
          <a:stretch>
            <a:fillRect t="-8000" b="-8000"/>
          </a:stretch>
        </a:blipFill>
        <a:ln>
          <a:solidFill>
            <a:schemeClr val="tx1"/>
          </a:solidFill>
        </a:ln>
      </dgm:spPr>
    </dgm:pt>
    <dgm:pt modelId="{15C50DA4-FD24-45FD-9B6A-65FABA6B4DD6}" type="pres">
      <dgm:prSet presAssocID="{D5D594F4-6F5B-48A1-9F8A-AE4DBEC299AE}" presName="txShp" presStyleLbl="node1" presStyleIdx="2" presStyleCnt="3" custScaleY="146630">
        <dgm:presLayoutVars>
          <dgm:bulletEnabled val="1"/>
        </dgm:presLayoutVars>
      </dgm:prSet>
      <dgm:spPr/>
      <dgm:t>
        <a:bodyPr/>
        <a:lstStyle/>
        <a:p>
          <a:endParaRPr lang="en-IN"/>
        </a:p>
      </dgm:t>
    </dgm:pt>
  </dgm:ptLst>
  <dgm:cxnLst>
    <dgm:cxn modelId="{09632206-8C35-4813-86E6-D21C197ED457}" srcId="{1150DC3B-C232-4FCF-8DF2-97ADEC7EA33D}" destId="{7409E483-1804-4849-B146-FC40DD43B50B}" srcOrd="1" destOrd="0" parTransId="{21EFC560-874E-48D9-8627-FDBEC0DD8F3B}" sibTransId="{E6DE8549-7642-4F5B-B236-37D828748934}"/>
    <dgm:cxn modelId="{1C6E5567-B784-42CC-865C-306AD2E5D22C}" srcId="{1150DC3B-C232-4FCF-8DF2-97ADEC7EA33D}" destId="{AAF92D41-6250-4071-83EA-756B5F4716CD}" srcOrd="0" destOrd="0" parTransId="{2CC0F409-9C9F-47F2-AE82-9FEB3A380BA3}" sibTransId="{0FFF9A9E-67F8-4E9D-A6BC-4ECFA246FEB9}"/>
    <dgm:cxn modelId="{25C6F07B-D7EF-4149-9912-2A7E9DAC8138}" type="presOf" srcId="{D5D594F4-6F5B-48A1-9F8A-AE4DBEC299AE}" destId="{15C50DA4-FD24-45FD-9B6A-65FABA6B4DD6}" srcOrd="0" destOrd="0" presId="urn:microsoft.com/office/officeart/2005/8/layout/vList3#3"/>
    <dgm:cxn modelId="{823F586F-87AF-4311-AB47-55895B55A720}" type="presOf" srcId="{7409E483-1804-4849-B146-FC40DD43B50B}" destId="{2FFB9DEB-9109-4528-BD06-C940E3ED880F}" srcOrd="0" destOrd="0" presId="urn:microsoft.com/office/officeart/2005/8/layout/vList3#3"/>
    <dgm:cxn modelId="{6A425F5E-0235-41E3-8688-B2C94292EEE1}" srcId="{1150DC3B-C232-4FCF-8DF2-97ADEC7EA33D}" destId="{D5D594F4-6F5B-48A1-9F8A-AE4DBEC299AE}" srcOrd="2" destOrd="0" parTransId="{E6A80D00-9E78-4CDF-B21E-720ED2BCACBF}" sibTransId="{FD752F22-54B4-40D4-AC92-11BF918231EC}"/>
    <dgm:cxn modelId="{87B68990-A71C-4C2A-AB26-EBC8C0EEF303}" type="presOf" srcId="{AAF92D41-6250-4071-83EA-756B5F4716CD}" destId="{A494A255-01C6-4460-AD31-D9B9487DCE29}" srcOrd="0" destOrd="0" presId="urn:microsoft.com/office/officeart/2005/8/layout/vList3#3"/>
    <dgm:cxn modelId="{CD475ED2-6AFA-43C9-80FF-17C89F2DA1B3}" type="presOf" srcId="{1150DC3B-C232-4FCF-8DF2-97ADEC7EA33D}" destId="{A7B081F5-98BA-417B-842C-620E63366D81}" srcOrd="0" destOrd="0" presId="urn:microsoft.com/office/officeart/2005/8/layout/vList3#3"/>
    <dgm:cxn modelId="{CB0B3F41-E142-4806-8C10-057A173DB11E}" type="presParOf" srcId="{A7B081F5-98BA-417B-842C-620E63366D81}" destId="{212C1F07-6907-4D13-8735-2158EA876B0F}" srcOrd="0" destOrd="0" presId="urn:microsoft.com/office/officeart/2005/8/layout/vList3#3"/>
    <dgm:cxn modelId="{67E9600D-B777-4FAD-B1CF-23A18730B24F}" type="presParOf" srcId="{212C1F07-6907-4D13-8735-2158EA876B0F}" destId="{194181AA-85C0-48F0-9D9F-3DF389AA2A20}" srcOrd="0" destOrd="0" presId="urn:microsoft.com/office/officeart/2005/8/layout/vList3#3"/>
    <dgm:cxn modelId="{831AF425-B93D-4411-850A-362F5918499C}" type="presParOf" srcId="{212C1F07-6907-4D13-8735-2158EA876B0F}" destId="{A494A255-01C6-4460-AD31-D9B9487DCE29}" srcOrd="1" destOrd="0" presId="urn:microsoft.com/office/officeart/2005/8/layout/vList3#3"/>
    <dgm:cxn modelId="{8F0BDD74-8B11-45A9-9D12-6CED863EEBAD}" type="presParOf" srcId="{A7B081F5-98BA-417B-842C-620E63366D81}" destId="{C4FA6EC1-13F9-41CE-99CB-74CD10A7C416}" srcOrd="1" destOrd="0" presId="urn:microsoft.com/office/officeart/2005/8/layout/vList3#3"/>
    <dgm:cxn modelId="{FD9D2A5F-1D96-45DC-A4FD-4A2775B88D08}" type="presParOf" srcId="{A7B081F5-98BA-417B-842C-620E63366D81}" destId="{84D41705-9FA4-4E40-A7EF-8C1DA6845FD0}" srcOrd="2" destOrd="0" presId="urn:microsoft.com/office/officeart/2005/8/layout/vList3#3"/>
    <dgm:cxn modelId="{B6F8E68F-CACB-4AE9-9DC0-D4DFBA3DA975}" type="presParOf" srcId="{84D41705-9FA4-4E40-A7EF-8C1DA6845FD0}" destId="{4C625EC0-CA33-4686-93BF-C61CDD4CC2AE}" srcOrd="0" destOrd="0" presId="urn:microsoft.com/office/officeart/2005/8/layout/vList3#3"/>
    <dgm:cxn modelId="{F31657AD-1E24-4D7B-A979-D825ADF45AD6}" type="presParOf" srcId="{84D41705-9FA4-4E40-A7EF-8C1DA6845FD0}" destId="{2FFB9DEB-9109-4528-BD06-C940E3ED880F}" srcOrd="1" destOrd="0" presId="urn:microsoft.com/office/officeart/2005/8/layout/vList3#3"/>
    <dgm:cxn modelId="{448C2DDF-2BB8-494F-A8ED-D9073CF3FA59}" type="presParOf" srcId="{A7B081F5-98BA-417B-842C-620E63366D81}" destId="{6DE6128F-84C9-4598-8BA1-47681A3A2976}" srcOrd="3" destOrd="0" presId="urn:microsoft.com/office/officeart/2005/8/layout/vList3#3"/>
    <dgm:cxn modelId="{BCCBA69A-42B9-4FC2-B4CE-7F03ACA09E79}" type="presParOf" srcId="{A7B081F5-98BA-417B-842C-620E63366D81}" destId="{85C7169E-ACF9-4720-A56F-8B1BD8061D39}" srcOrd="4" destOrd="0" presId="urn:microsoft.com/office/officeart/2005/8/layout/vList3#3"/>
    <dgm:cxn modelId="{725CF5AA-A3D2-49A2-BA73-D12614372621}" type="presParOf" srcId="{85C7169E-ACF9-4720-A56F-8B1BD8061D39}" destId="{520D2E55-B003-4547-A19C-5D4DCE827D66}" srcOrd="0" destOrd="0" presId="urn:microsoft.com/office/officeart/2005/8/layout/vList3#3"/>
    <dgm:cxn modelId="{846FB81D-5463-4D35-A1B4-0E821D27E3C3}" type="presParOf" srcId="{85C7169E-ACF9-4720-A56F-8B1BD8061D39}" destId="{15C50DA4-FD24-45FD-9B6A-65FABA6B4DD6}" srcOrd="1" destOrd="0" presId="urn:microsoft.com/office/officeart/2005/8/layout/vList3#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D23417-6E6C-4A4B-8019-DEA39BFAC8CB}"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IN"/>
        </a:p>
      </dgm:t>
    </dgm:pt>
    <dgm:pt modelId="{426A45E6-E4F9-4701-94F0-AE34B87AC2F4}">
      <dgm:prSet phldrT="[Text]" custT="1"/>
      <dgm:spPr/>
      <dgm:t>
        <a:bodyPr/>
        <a:lstStyle/>
        <a:p>
          <a:r>
            <a:rPr lang="en-IN" sz="2400" b="1" dirty="0"/>
            <a:t>Treatment</a:t>
          </a:r>
          <a:endParaRPr lang="en-IN" sz="3100" b="1" dirty="0"/>
        </a:p>
      </dgm:t>
    </dgm:pt>
    <dgm:pt modelId="{A28BC794-4D48-4A0E-9DC9-25A9FF2301F6}" type="parTrans" cxnId="{58716B5E-2E33-4A3A-83C1-1DA29E2311B4}">
      <dgm:prSet/>
      <dgm:spPr/>
      <dgm:t>
        <a:bodyPr/>
        <a:lstStyle/>
        <a:p>
          <a:endParaRPr lang="en-IN"/>
        </a:p>
      </dgm:t>
    </dgm:pt>
    <dgm:pt modelId="{0E6E2BFE-E544-46FB-9AED-166150D35CF5}" type="sibTrans" cxnId="{58716B5E-2E33-4A3A-83C1-1DA29E2311B4}">
      <dgm:prSet/>
      <dgm:spPr/>
      <dgm:t>
        <a:bodyPr/>
        <a:lstStyle/>
        <a:p>
          <a:endParaRPr lang="en-IN"/>
        </a:p>
      </dgm:t>
    </dgm:pt>
    <dgm:pt modelId="{DF909F0D-4702-4E2C-8DAC-DF80A7E8653F}">
      <dgm:prSet phldrT="[Text]" custT="1"/>
      <dgm:spPr/>
      <dgm:t>
        <a:bodyPr/>
        <a:lstStyle/>
        <a:p>
          <a:r>
            <a:rPr lang="en-IN" sz="2400" dirty="0"/>
            <a:t>Daily Regimen</a:t>
          </a:r>
        </a:p>
      </dgm:t>
    </dgm:pt>
    <dgm:pt modelId="{8E135223-8AC1-4DE4-AD11-BAA2E89C2418}" type="parTrans" cxnId="{6DC86939-7A40-411A-A976-EC92ED01A1B8}">
      <dgm:prSet/>
      <dgm:spPr/>
      <dgm:t>
        <a:bodyPr/>
        <a:lstStyle/>
        <a:p>
          <a:endParaRPr lang="en-IN"/>
        </a:p>
      </dgm:t>
    </dgm:pt>
    <dgm:pt modelId="{C3625E81-755E-4DA3-86B7-5236CEB717C9}" type="sibTrans" cxnId="{6DC86939-7A40-411A-A976-EC92ED01A1B8}">
      <dgm:prSet/>
      <dgm:spPr/>
      <dgm:t>
        <a:bodyPr/>
        <a:lstStyle/>
        <a:p>
          <a:endParaRPr lang="en-IN"/>
        </a:p>
      </dgm:t>
    </dgm:pt>
    <dgm:pt modelId="{2C3061F3-8A54-49CF-B163-D1EC0869030C}">
      <dgm:prSet phldrT="[Text]" custT="1"/>
      <dgm:spPr/>
      <dgm:t>
        <a:bodyPr/>
        <a:lstStyle/>
        <a:p>
          <a:r>
            <a:rPr lang="en-IN" sz="2400" b="1" dirty="0"/>
            <a:t>Patient Centric Care</a:t>
          </a:r>
        </a:p>
      </dgm:t>
    </dgm:pt>
    <dgm:pt modelId="{ABB6ACFC-647E-4075-8527-43A811DD4F82}" type="parTrans" cxnId="{3770B26B-D8CE-4F43-B376-3BB5967F2CF1}">
      <dgm:prSet/>
      <dgm:spPr/>
      <dgm:t>
        <a:bodyPr/>
        <a:lstStyle/>
        <a:p>
          <a:endParaRPr lang="en-IN"/>
        </a:p>
      </dgm:t>
    </dgm:pt>
    <dgm:pt modelId="{F2ABA41F-BAC1-4DCC-8654-39E8EDF9ECEB}" type="sibTrans" cxnId="{3770B26B-D8CE-4F43-B376-3BB5967F2CF1}">
      <dgm:prSet/>
      <dgm:spPr/>
      <dgm:t>
        <a:bodyPr/>
        <a:lstStyle/>
        <a:p>
          <a:endParaRPr lang="en-IN"/>
        </a:p>
      </dgm:t>
    </dgm:pt>
    <dgm:pt modelId="{5F997876-0F3A-4B25-BBD1-2789BC7CC83B}">
      <dgm:prSet phldrT="[Text]" custT="1"/>
      <dgm:spPr/>
      <dgm:t>
        <a:bodyPr/>
        <a:lstStyle/>
        <a:p>
          <a:r>
            <a:rPr lang="en-IN" sz="2400" dirty="0"/>
            <a:t>IT Enabled Adherence Support</a:t>
          </a:r>
        </a:p>
      </dgm:t>
    </dgm:pt>
    <dgm:pt modelId="{488B5E22-CF93-4A7A-99D9-5289CA8CE9D1}" type="parTrans" cxnId="{392E728F-6665-457C-AF80-813B97596BA7}">
      <dgm:prSet/>
      <dgm:spPr/>
      <dgm:t>
        <a:bodyPr/>
        <a:lstStyle/>
        <a:p>
          <a:endParaRPr lang="en-IN"/>
        </a:p>
      </dgm:t>
    </dgm:pt>
    <dgm:pt modelId="{E8A3F1A1-E391-41F2-B52F-3D2AE93B7036}" type="sibTrans" cxnId="{392E728F-6665-457C-AF80-813B97596BA7}">
      <dgm:prSet/>
      <dgm:spPr/>
      <dgm:t>
        <a:bodyPr/>
        <a:lstStyle/>
        <a:p>
          <a:endParaRPr lang="en-IN"/>
        </a:p>
      </dgm:t>
    </dgm:pt>
    <dgm:pt modelId="{1FD76B23-B3DE-455D-BD85-7371BFA9DA73}">
      <dgm:prSet phldrT="[Text]" custT="1"/>
      <dgm:spPr/>
      <dgm:t>
        <a:bodyPr/>
        <a:lstStyle/>
        <a:p>
          <a:r>
            <a:rPr lang="en-IN" sz="2400" b="1" dirty="0"/>
            <a:t>Reduce Out-of-pocket Expenditure</a:t>
          </a:r>
        </a:p>
      </dgm:t>
    </dgm:pt>
    <dgm:pt modelId="{91814667-18E3-4F0C-A008-DB2135040646}" type="parTrans" cxnId="{FEA0A64F-43A8-4BB2-939B-1017884BD4C0}">
      <dgm:prSet/>
      <dgm:spPr/>
      <dgm:t>
        <a:bodyPr/>
        <a:lstStyle/>
        <a:p>
          <a:endParaRPr lang="en-IN"/>
        </a:p>
      </dgm:t>
    </dgm:pt>
    <dgm:pt modelId="{1E27FD46-28FD-459D-ABA4-0C9C4D2D842E}" type="sibTrans" cxnId="{FEA0A64F-43A8-4BB2-939B-1017884BD4C0}">
      <dgm:prSet/>
      <dgm:spPr/>
      <dgm:t>
        <a:bodyPr/>
        <a:lstStyle/>
        <a:p>
          <a:endParaRPr lang="en-IN"/>
        </a:p>
      </dgm:t>
    </dgm:pt>
    <dgm:pt modelId="{96AAD831-0DFB-4760-B701-9E2B6062DE64}">
      <dgm:prSet phldrT="[Text]"/>
      <dgm:spPr/>
      <dgm:t>
        <a:bodyPr/>
        <a:lstStyle/>
        <a:p>
          <a:r>
            <a:rPr lang="en-IN" dirty="0"/>
            <a:t>Financial incentives</a:t>
          </a:r>
        </a:p>
      </dgm:t>
    </dgm:pt>
    <dgm:pt modelId="{6374F19B-70E2-4B54-973C-787E6B87B0E9}" type="parTrans" cxnId="{B1D1E09C-9868-4CA0-AF20-A3496ED1973B}">
      <dgm:prSet/>
      <dgm:spPr/>
      <dgm:t>
        <a:bodyPr/>
        <a:lstStyle/>
        <a:p>
          <a:endParaRPr lang="en-IN"/>
        </a:p>
      </dgm:t>
    </dgm:pt>
    <dgm:pt modelId="{338690EA-1AD7-4F30-933E-922EB07EB3FD}" type="sibTrans" cxnId="{B1D1E09C-9868-4CA0-AF20-A3496ED1973B}">
      <dgm:prSet/>
      <dgm:spPr/>
      <dgm:t>
        <a:bodyPr/>
        <a:lstStyle/>
        <a:p>
          <a:endParaRPr lang="en-IN"/>
        </a:p>
      </dgm:t>
    </dgm:pt>
    <dgm:pt modelId="{4D3A534E-C0F5-4AB6-B730-2CE5227CFF0F}">
      <dgm:prSet phldrT="[Text]"/>
      <dgm:spPr/>
      <dgm:t>
        <a:bodyPr/>
        <a:lstStyle/>
        <a:p>
          <a:r>
            <a:rPr lang="en-IN" dirty="0"/>
            <a:t>Direct Benefit Transfer</a:t>
          </a:r>
        </a:p>
      </dgm:t>
    </dgm:pt>
    <dgm:pt modelId="{9FC95821-DCDB-413A-B588-5010A2EC8033}" type="parTrans" cxnId="{B4A7A7D6-1052-42B5-96E7-B457852E6F02}">
      <dgm:prSet/>
      <dgm:spPr/>
      <dgm:t>
        <a:bodyPr/>
        <a:lstStyle/>
        <a:p>
          <a:endParaRPr lang="en-IN"/>
        </a:p>
      </dgm:t>
    </dgm:pt>
    <dgm:pt modelId="{DED34FE2-8DC5-4115-A3D3-EF8976E3E4F8}" type="sibTrans" cxnId="{B4A7A7D6-1052-42B5-96E7-B457852E6F02}">
      <dgm:prSet/>
      <dgm:spPr/>
      <dgm:t>
        <a:bodyPr/>
        <a:lstStyle/>
        <a:p>
          <a:endParaRPr lang="en-IN"/>
        </a:p>
      </dgm:t>
    </dgm:pt>
    <dgm:pt modelId="{C9775E4D-DB7F-4334-AD2A-AAA1F17D9722}">
      <dgm:prSet phldrT="[Text]" custT="1"/>
      <dgm:spPr/>
      <dgm:t>
        <a:bodyPr/>
        <a:lstStyle/>
        <a:p>
          <a:r>
            <a:rPr lang="en-IN" sz="2400" dirty="0"/>
            <a:t>Shorter Regimen</a:t>
          </a:r>
        </a:p>
      </dgm:t>
    </dgm:pt>
    <dgm:pt modelId="{96A590B3-9088-46BE-B3FD-C6DEC7C19946}" type="parTrans" cxnId="{F300986B-0A95-47DE-BFD1-A07DEFE3DCC8}">
      <dgm:prSet/>
      <dgm:spPr/>
      <dgm:t>
        <a:bodyPr/>
        <a:lstStyle/>
        <a:p>
          <a:endParaRPr lang="en-US"/>
        </a:p>
      </dgm:t>
    </dgm:pt>
    <dgm:pt modelId="{4BC6BE96-939E-44A4-8562-49771FF78C9E}" type="sibTrans" cxnId="{F300986B-0A95-47DE-BFD1-A07DEFE3DCC8}">
      <dgm:prSet/>
      <dgm:spPr/>
      <dgm:t>
        <a:bodyPr/>
        <a:lstStyle/>
        <a:p>
          <a:endParaRPr lang="en-US"/>
        </a:p>
      </dgm:t>
    </dgm:pt>
    <dgm:pt modelId="{58FD4737-AF9A-4000-A68B-4784F6A2D0C6}">
      <dgm:prSet phldrT="[Text]" custT="1"/>
      <dgm:spPr/>
      <dgm:t>
        <a:bodyPr/>
        <a:lstStyle/>
        <a:p>
          <a:r>
            <a:rPr lang="en-IN" sz="2400" dirty="0"/>
            <a:t>Newer Drugs</a:t>
          </a:r>
        </a:p>
      </dgm:t>
    </dgm:pt>
    <dgm:pt modelId="{2F83358F-7F35-4C22-BD13-C882384A9389}" type="parTrans" cxnId="{C6308D65-5EAE-488B-A249-F16DF96C8808}">
      <dgm:prSet/>
      <dgm:spPr/>
      <dgm:t>
        <a:bodyPr/>
        <a:lstStyle/>
        <a:p>
          <a:endParaRPr lang="en-US"/>
        </a:p>
      </dgm:t>
    </dgm:pt>
    <dgm:pt modelId="{EE661D6E-A495-44A2-A0DD-39027EB13C33}" type="sibTrans" cxnId="{C6308D65-5EAE-488B-A249-F16DF96C8808}">
      <dgm:prSet/>
      <dgm:spPr/>
      <dgm:t>
        <a:bodyPr/>
        <a:lstStyle/>
        <a:p>
          <a:endParaRPr lang="en-US"/>
        </a:p>
      </dgm:t>
    </dgm:pt>
    <dgm:pt modelId="{6FFE5D59-3005-45B3-9F4C-F47103239098}">
      <dgm:prSet phldrT="[Text]"/>
      <dgm:spPr/>
      <dgm:t>
        <a:bodyPr/>
        <a:lstStyle/>
        <a:p>
          <a:endParaRPr lang="en-IN" dirty="0"/>
        </a:p>
      </dgm:t>
    </dgm:pt>
    <dgm:pt modelId="{6C010DB8-CEA1-4FD2-8064-EB4590D2DE5D}" type="parTrans" cxnId="{DCD6B04D-6DB5-4EEF-8990-9C42627EAE6E}">
      <dgm:prSet/>
      <dgm:spPr/>
      <dgm:t>
        <a:bodyPr/>
        <a:lstStyle/>
        <a:p>
          <a:endParaRPr lang="en-US"/>
        </a:p>
      </dgm:t>
    </dgm:pt>
    <dgm:pt modelId="{2BD7841D-E8EA-405E-BF79-6A609B021775}" type="sibTrans" cxnId="{DCD6B04D-6DB5-4EEF-8990-9C42627EAE6E}">
      <dgm:prSet/>
      <dgm:spPr/>
      <dgm:t>
        <a:bodyPr/>
        <a:lstStyle/>
        <a:p>
          <a:endParaRPr lang="en-US"/>
        </a:p>
      </dgm:t>
    </dgm:pt>
    <dgm:pt modelId="{9E8F57CE-8142-4DFC-BD2A-BA8640CA0822}">
      <dgm:prSet phldrT="[Text]" custT="1"/>
      <dgm:spPr/>
      <dgm:t>
        <a:bodyPr/>
        <a:lstStyle/>
        <a:p>
          <a:r>
            <a:rPr lang="en-IN" sz="2400" dirty="0"/>
            <a:t>Comorbidity management</a:t>
          </a:r>
        </a:p>
      </dgm:t>
    </dgm:pt>
    <dgm:pt modelId="{47F70A23-B6A8-4729-9FBA-122090E9FD25}" type="parTrans" cxnId="{DF90B4B6-F276-4905-A8E5-CB22BDCCD8BF}">
      <dgm:prSet/>
      <dgm:spPr/>
      <dgm:t>
        <a:bodyPr/>
        <a:lstStyle/>
        <a:p>
          <a:endParaRPr lang="en-US"/>
        </a:p>
      </dgm:t>
    </dgm:pt>
    <dgm:pt modelId="{626DE6FA-2566-4258-9C30-55BDA7E5FE80}" type="sibTrans" cxnId="{DF90B4B6-F276-4905-A8E5-CB22BDCCD8BF}">
      <dgm:prSet/>
      <dgm:spPr/>
      <dgm:t>
        <a:bodyPr/>
        <a:lstStyle/>
        <a:p>
          <a:endParaRPr lang="en-US"/>
        </a:p>
      </dgm:t>
    </dgm:pt>
    <dgm:pt modelId="{972CC3DC-B1A6-4A47-B8FF-7BFDD036E7A0}" type="pres">
      <dgm:prSet presAssocID="{18D23417-6E6C-4A4B-8019-DEA39BFAC8CB}" presName="Name0" presStyleCnt="0">
        <dgm:presLayoutVars>
          <dgm:chMax val="7"/>
          <dgm:dir/>
          <dgm:animLvl val="lvl"/>
          <dgm:resizeHandles val="exact"/>
        </dgm:presLayoutVars>
      </dgm:prSet>
      <dgm:spPr/>
      <dgm:t>
        <a:bodyPr/>
        <a:lstStyle/>
        <a:p>
          <a:endParaRPr lang="en-IN"/>
        </a:p>
      </dgm:t>
    </dgm:pt>
    <dgm:pt modelId="{F169D820-EE0E-4E8E-B99F-D0B72EB25303}" type="pres">
      <dgm:prSet presAssocID="{426A45E6-E4F9-4701-94F0-AE34B87AC2F4}" presName="circle1" presStyleLbl="node1" presStyleIdx="0" presStyleCnt="3"/>
      <dgm:spPr/>
    </dgm:pt>
    <dgm:pt modelId="{2F28D43C-F505-4CD0-99F4-A94B49FAA460}" type="pres">
      <dgm:prSet presAssocID="{426A45E6-E4F9-4701-94F0-AE34B87AC2F4}" presName="space" presStyleCnt="0"/>
      <dgm:spPr/>
    </dgm:pt>
    <dgm:pt modelId="{90732A64-CCBF-42EC-AB54-B7543560CEEC}" type="pres">
      <dgm:prSet presAssocID="{426A45E6-E4F9-4701-94F0-AE34B87AC2F4}" presName="rect1" presStyleLbl="alignAcc1" presStyleIdx="0" presStyleCnt="3"/>
      <dgm:spPr/>
      <dgm:t>
        <a:bodyPr/>
        <a:lstStyle/>
        <a:p>
          <a:endParaRPr lang="en-IN"/>
        </a:p>
      </dgm:t>
    </dgm:pt>
    <dgm:pt modelId="{6ED1E398-8BFC-4BE5-8F51-012AE34BA8E8}" type="pres">
      <dgm:prSet presAssocID="{2C3061F3-8A54-49CF-B163-D1EC0869030C}" presName="vertSpace2" presStyleLbl="node1" presStyleIdx="0" presStyleCnt="3"/>
      <dgm:spPr/>
    </dgm:pt>
    <dgm:pt modelId="{EE11983C-C687-4733-92DD-41E2BA10CDF3}" type="pres">
      <dgm:prSet presAssocID="{2C3061F3-8A54-49CF-B163-D1EC0869030C}" presName="circle2" presStyleLbl="node1" presStyleIdx="1" presStyleCnt="3"/>
      <dgm:spPr/>
    </dgm:pt>
    <dgm:pt modelId="{8754F406-0322-4E05-8632-3737017FFF06}" type="pres">
      <dgm:prSet presAssocID="{2C3061F3-8A54-49CF-B163-D1EC0869030C}" presName="rect2" presStyleLbl="alignAcc1" presStyleIdx="1" presStyleCnt="3"/>
      <dgm:spPr/>
      <dgm:t>
        <a:bodyPr/>
        <a:lstStyle/>
        <a:p>
          <a:endParaRPr lang="en-IN"/>
        </a:p>
      </dgm:t>
    </dgm:pt>
    <dgm:pt modelId="{6CBC3AF5-77E3-43CC-8019-062608B7ED1A}" type="pres">
      <dgm:prSet presAssocID="{1FD76B23-B3DE-455D-BD85-7371BFA9DA73}" presName="vertSpace3" presStyleLbl="node1" presStyleIdx="1" presStyleCnt="3"/>
      <dgm:spPr/>
    </dgm:pt>
    <dgm:pt modelId="{FE7716C7-84F1-4F24-AD1A-6B48350AF865}" type="pres">
      <dgm:prSet presAssocID="{1FD76B23-B3DE-455D-BD85-7371BFA9DA73}" presName="circle3" presStyleLbl="node1" presStyleIdx="2" presStyleCnt="3"/>
      <dgm:spPr/>
    </dgm:pt>
    <dgm:pt modelId="{58E7B1DC-E655-4A87-997F-EFE05DA409B4}" type="pres">
      <dgm:prSet presAssocID="{1FD76B23-B3DE-455D-BD85-7371BFA9DA73}" presName="rect3" presStyleLbl="alignAcc1" presStyleIdx="2" presStyleCnt="3"/>
      <dgm:spPr/>
      <dgm:t>
        <a:bodyPr/>
        <a:lstStyle/>
        <a:p>
          <a:endParaRPr lang="en-IN"/>
        </a:p>
      </dgm:t>
    </dgm:pt>
    <dgm:pt modelId="{EE34ABAA-728E-42CD-97E1-408887607427}" type="pres">
      <dgm:prSet presAssocID="{426A45E6-E4F9-4701-94F0-AE34B87AC2F4}" presName="rect1ParTx" presStyleLbl="alignAcc1" presStyleIdx="2" presStyleCnt="3">
        <dgm:presLayoutVars>
          <dgm:chMax val="1"/>
          <dgm:bulletEnabled val="1"/>
        </dgm:presLayoutVars>
      </dgm:prSet>
      <dgm:spPr/>
      <dgm:t>
        <a:bodyPr/>
        <a:lstStyle/>
        <a:p>
          <a:endParaRPr lang="en-IN"/>
        </a:p>
      </dgm:t>
    </dgm:pt>
    <dgm:pt modelId="{FB2E6D16-E48B-4765-BEF6-20D26C8B507E}" type="pres">
      <dgm:prSet presAssocID="{426A45E6-E4F9-4701-94F0-AE34B87AC2F4}" presName="rect1ChTx" presStyleLbl="alignAcc1" presStyleIdx="2" presStyleCnt="3">
        <dgm:presLayoutVars>
          <dgm:bulletEnabled val="1"/>
        </dgm:presLayoutVars>
      </dgm:prSet>
      <dgm:spPr/>
      <dgm:t>
        <a:bodyPr/>
        <a:lstStyle/>
        <a:p>
          <a:endParaRPr lang="en-IN"/>
        </a:p>
      </dgm:t>
    </dgm:pt>
    <dgm:pt modelId="{B830E400-C4B5-4BAA-9456-6A682A42C685}" type="pres">
      <dgm:prSet presAssocID="{2C3061F3-8A54-49CF-B163-D1EC0869030C}" presName="rect2ParTx" presStyleLbl="alignAcc1" presStyleIdx="2" presStyleCnt="3">
        <dgm:presLayoutVars>
          <dgm:chMax val="1"/>
          <dgm:bulletEnabled val="1"/>
        </dgm:presLayoutVars>
      </dgm:prSet>
      <dgm:spPr/>
      <dgm:t>
        <a:bodyPr/>
        <a:lstStyle/>
        <a:p>
          <a:endParaRPr lang="en-IN"/>
        </a:p>
      </dgm:t>
    </dgm:pt>
    <dgm:pt modelId="{ECBA239E-0974-481F-8EE5-4FFC489FD66C}" type="pres">
      <dgm:prSet presAssocID="{2C3061F3-8A54-49CF-B163-D1EC0869030C}" presName="rect2ChTx" presStyleLbl="alignAcc1" presStyleIdx="2" presStyleCnt="3">
        <dgm:presLayoutVars>
          <dgm:bulletEnabled val="1"/>
        </dgm:presLayoutVars>
      </dgm:prSet>
      <dgm:spPr/>
      <dgm:t>
        <a:bodyPr/>
        <a:lstStyle/>
        <a:p>
          <a:endParaRPr lang="en-IN"/>
        </a:p>
      </dgm:t>
    </dgm:pt>
    <dgm:pt modelId="{7E2E1F8F-440E-4440-81F3-55DA1818D08A}" type="pres">
      <dgm:prSet presAssocID="{1FD76B23-B3DE-455D-BD85-7371BFA9DA73}" presName="rect3ParTx" presStyleLbl="alignAcc1" presStyleIdx="2" presStyleCnt="3">
        <dgm:presLayoutVars>
          <dgm:chMax val="1"/>
          <dgm:bulletEnabled val="1"/>
        </dgm:presLayoutVars>
      </dgm:prSet>
      <dgm:spPr/>
      <dgm:t>
        <a:bodyPr/>
        <a:lstStyle/>
        <a:p>
          <a:endParaRPr lang="en-IN"/>
        </a:p>
      </dgm:t>
    </dgm:pt>
    <dgm:pt modelId="{29B5C025-E48D-45C1-81D9-8AF648A0A9F2}" type="pres">
      <dgm:prSet presAssocID="{1FD76B23-B3DE-455D-BD85-7371BFA9DA73}" presName="rect3ChTx" presStyleLbl="alignAcc1" presStyleIdx="2" presStyleCnt="3">
        <dgm:presLayoutVars>
          <dgm:bulletEnabled val="1"/>
        </dgm:presLayoutVars>
      </dgm:prSet>
      <dgm:spPr/>
      <dgm:t>
        <a:bodyPr/>
        <a:lstStyle/>
        <a:p>
          <a:endParaRPr lang="en-IN"/>
        </a:p>
      </dgm:t>
    </dgm:pt>
  </dgm:ptLst>
  <dgm:cxnLst>
    <dgm:cxn modelId="{46D3B433-52DE-4341-ABC0-9930342A501C}" type="presOf" srcId="{9E8F57CE-8142-4DFC-BD2A-BA8640CA0822}" destId="{ECBA239E-0974-481F-8EE5-4FFC489FD66C}" srcOrd="0" destOrd="1" presId="urn:microsoft.com/office/officeart/2005/8/layout/target3"/>
    <dgm:cxn modelId="{109ED115-EA85-40CF-B00A-3469FFB4CEDC}" type="presOf" srcId="{6FFE5D59-3005-45B3-9F4C-F47103239098}" destId="{29B5C025-E48D-45C1-81D9-8AF648A0A9F2}" srcOrd="0" destOrd="2" presId="urn:microsoft.com/office/officeart/2005/8/layout/target3"/>
    <dgm:cxn modelId="{A7474C0C-43F2-4618-8BDE-F1E5327010EA}" type="presOf" srcId="{58FD4737-AF9A-4000-A68B-4784F6A2D0C6}" destId="{FB2E6D16-E48B-4765-BEF6-20D26C8B507E}" srcOrd="0" destOrd="2" presId="urn:microsoft.com/office/officeart/2005/8/layout/target3"/>
    <dgm:cxn modelId="{C6308D65-5EAE-488B-A249-F16DF96C8808}" srcId="{426A45E6-E4F9-4701-94F0-AE34B87AC2F4}" destId="{58FD4737-AF9A-4000-A68B-4784F6A2D0C6}" srcOrd="2" destOrd="0" parTransId="{2F83358F-7F35-4C22-BD13-C882384A9389}" sibTransId="{EE661D6E-A495-44A2-A0DD-39027EB13C33}"/>
    <dgm:cxn modelId="{96E6592A-350C-4E3B-BEA5-2A3EC257D12A}" type="presOf" srcId="{5F997876-0F3A-4B25-BBD1-2789BC7CC83B}" destId="{ECBA239E-0974-481F-8EE5-4FFC489FD66C}" srcOrd="0" destOrd="0" presId="urn:microsoft.com/office/officeart/2005/8/layout/target3"/>
    <dgm:cxn modelId="{B1D1E09C-9868-4CA0-AF20-A3496ED1973B}" srcId="{1FD76B23-B3DE-455D-BD85-7371BFA9DA73}" destId="{96AAD831-0DFB-4760-B701-9E2B6062DE64}" srcOrd="0" destOrd="0" parTransId="{6374F19B-70E2-4B54-973C-787E6B87B0E9}" sibTransId="{338690EA-1AD7-4F30-933E-922EB07EB3FD}"/>
    <dgm:cxn modelId="{6DC86939-7A40-411A-A976-EC92ED01A1B8}" srcId="{426A45E6-E4F9-4701-94F0-AE34B87AC2F4}" destId="{DF909F0D-4702-4E2C-8DAC-DF80A7E8653F}" srcOrd="0" destOrd="0" parTransId="{8E135223-8AC1-4DE4-AD11-BAA2E89C2418}" sibTransId="{C3625E81-755E-4DA3-86B7-5236CEB717C9}"/>
    <dgm:cxn modelId="{58716B5E-2E33-4A3A-83C1-1DA29E2311B4}" srcId="{18D23417-6E6C-4A4B-8019-DEA39BFAC8CB}" destId="{426A45E6-E4F9-4701-94F0-AE34B87AC2F4}" srcOrd="0" destOrd="0" parTransId="{A28BC794-4D48-4A0E-9DC9-25A9FF2301F6}" sibTransId="{0E6E2BFE-E544-46FB-9AED-166150D35CF5}"/>
    <dgm:cxn modelId="{B402AAC8-EF78-4697-B3CA-755BC1F812CE}" type="presOf" srcId="{2C3061F3-8A54-49CF-B163-D1EC0869030C}" destId="{8754F406-0322-4E05-8632-3737017FFF06}" srcOrd="0" destOrd="0" presId="urn:microsoft.com/office/officeart/2005/8/layout/target3"/>
    <dgm:cxn modelId="{EE5AE67B-F966-4EA8-AECC-07D22A3C666D}" type="presOf" srcId="{18D23417-6E6C-4A4B-8019-DEA39BFAC8CB}" destId="{972CC3DC-B1A6-4A47-B8FF-7BFDD036E7A0}" srcOrd="0" destOrd="0" presId="urn:microsoft.com/office/officeart/2005/8/layout/target3"/>
    <dgm:cxn modelId="{774E3711-97F6-46BF-B2A2-D9B0FCDB15C3}" type="presOf" srcId="{C9775E4D-DB7F-4334-AD2A-AAA1F17D9722}" destId="{FB2E6D16-E48B-4765-BEF6-20D26C8B507E}" srcOrd="0" destOrd="1" presId="urn:microsoft.com/office/officeart/2005/8/layout/target3"/>
    <dgm:cxn modelId="{B4A7A7D6-1052-42B5-96E7-B457852E6F02}" srcId="{1FD76B23-B3DE-455D-BD85-7371BFA9DA73}" destId="{4D3A534E-C0F5-4AB6-B730-2CE5227CFF0F}" srcOrd="1" destOrd="0" parTransId="{9FC95821-DCDB-413A-B588-5010A2EC8033}" sibTransId="{DED34FE2-8DC5-4115-A3D3-EF8976E3E4F8}"/>
    <dgm:cxn modelId="{F300986B-0A95-47DE-BFD1-A07DEFE3DCC8}" srcId="{426A45E6-E4F9-4701-94F0-AE34B87AC2F4}" destId="{C9775E4D-DB7F-4334-AD2A-AAA1F17D9722}" srcOrd="1" destOrd="0" parTransId="{96A590B3-9088-46BE-B3FD-C6DEC7C19946}" sibTransId="{4BC6BE96-939E-44A4-8562-49771FF78C9E}"/>
    <dgm:cxn modelId="{2741F3BA-74A3-4908-9C95-1C8FC71A3C96}" type="presOf" srcId="{96AAD831-0DFB-4760-B701-9E2B6062DE64}" destId="{29B5C025-E48D-45C1-81D9-8AF648A0A9F2}" srcOrd="0" destOrd="0" presId="urn:microsoft.com/office/officeart/2005/8/layout/target3"/>
    <dgm:cxn modelId="{DF90B4B6-F276-4905-A8E5-CB22BDCCD8BF}" srcId="{2C3061F3-8A54-49CF-B163-D1EC0869030C}" destId="{9E8F57CE-8142-4DFC-BD2A-BA8640CA0822}" srcOrd="1" destOrd="0" parTransId="{47F70A23-B6A8-4729-9FBA-122090E9FD25}" sibTransId="{626DE6FA-2566-4258-9C30-55BDA7E5FE80}"/>
    <dgm:cxn modelId="{DCD6B04D-6DB5-4EEF-8990-9C42627EAE6E}" srcId="{1FD76B23-B3DE-455D-BD85-7371BFA9DA73}" destId="{6FFE5D59-3005-45B3-9F4C-F47103239098}" srcOrd="2" destOrd="0" parTransId="{6C010DB8-CEA1-4FD2-8064-EB4590D2DE5D}" sibTransId="{2BD7841D-E8EA-405E-BF79-6A609B021775}"/>
    <dgm:cxn modelId="{3770B26B-D8CE-4F43-B376-3BB5967F2CF1}" srcId="{18D23417-6E6C-4A4B-8019-DEA39BFAC8CB}" destId="{2C3061F3-8A54-49CF-B163-D1EC0869030C}" srcOrd="1" destOrd="0" parTransId="{ABB6ACFC-647E-4075-8527-43A811DD4F82}" sibTransId="{F2ABA41F-BAC1-4DCC-8654-39E8EDF9ECEB}"/>
    <dgm:cxn modelId="{66BD0024-B5D3-47B6-9E02-6D162A30F3E6}" type="presOf" srcId="{4D3A534E-C0F5-4AB6-B730-2CE5227CFF0F}" destId="{29B5C025-E48D-45C1-81D9-8AF648A0A9F2}" srcOrd="0" destOrd="1" presId="urn:microsoft.com/office/officeart/2005/8/layout/target3"/>
    <dgm:cxn modelId="{392E728F-6665-457C-AF80-813B97596BA7}" srcId="{2C3061F3-8A54-49CF-B163-D1EC0869030C}" destId="{5F997876-0F3A-4B25-BBD1-2789BC7CC83B}" srcOrd="0" destOrd="0" parTransId="{488B5E22-CF93-4A7A-99D9-5289CA8CE9D1}" sibTransId="{E8A3F1A1-E391-41F2-B52F-3D2AE93B7036}"/>
    <dgm:cxn modelId="{5DB7DC12-9BE4-46F5-A77A-D26C1BB7C1BD}" type="presOf" srcId="{426A45E6-E4F9-4701-94F0-AE34B87AC2F4}" destId="{EE34ABAA-728E-42CD-97E1-408887607427}" srcOrd="1" destOrd="0" presId="urn:microsoft.com/office/officeart/2005/8/layout/target3"/>
    <dgm:cxn modelId="{D7CF5AA5-FD5C-4D56-A0B8-80B09D13CB8D}" type="presOf" srcId="{2C3061F3-8A54-49CF-B163-D1EC0869030C}" destId="{B830E400-C4B5-4BAA-9456-6A682A42C685}" srcOrd="1" destOrd="0" presId="urn:microsoft.com/office/officeart/2005/8/layout/target3"/>
    <dgm:cxn modelId="{FEA0A64F-43A8-4BB2-939B-1017884BD4C0}" srcId="{18D23417-6E6C-4A4B-8019-DEA39BFAC8CB}" destId="{1FD76B23-B3DE-455D-BD85-7371BFA9DA73}" srcOrd="2" destOrd="0" parTransId="{91814667-18E3-4F0C-A008-DB2135040646}" sibTransId="{1E27FD46-28FD-459D-ABA4-0C9C4D2D842E}"/>
    <dgm:cxn modelId="{D9B5F9F2-07C3-42E9-A36E-CDADB886A3EF}" type="presOf" srcId="{426A45E6-E4F9-4701-94F0-AE34B87AC2F4}" destId="{90732A64-CCBF-42EC-AB54-B7543560CEEC}" srcOrd="0" destOrd="0" presId="urn:microsoft.com/office/officeart/2005/8/layout/target3"/>
    <dgm:cxn modelId="{3DC70497-CB8A-4E41-952D-8847D2D1CBA9}" type="presOf" srcId="{DF909F0D-4702-4E2C-8DAC-DF80A7E8653F}" destId="{FB2E6D16-E48B-4765-BEF6-20D26C8B507E}" srcOrd="0" destOrd="0" presId="urn:microsoft.com/office/officeart/2005/8/layout/target3"/>
    <dgm:cxn modelId="{03897889-5AFD-4A3C-8551-BE6402FC517F}" type="presOf" srcId="{1FD76B23-B3DE-455D-BD85-7371BFA9DA73}" destId="{58E7B1DC-E655-4A87-997F-EFE05DA409B4}" srcOrd="0" destOrd="0" presId="urn:microsoft.com/office/officeart/2005/8/layout/target3"/>
    <dgm:cxn modelId="{B7B07948-9C71-4291-8EE5-09D03D123BD2}" type="presOf" srcId="{1FD76B23-B3DE-455D-BD85-7371BFA9DA73}" destId="{7E2E1F8F-440E-4440-81F3-55DA1818D08A}" srcOrd="1" destOrd="0" presId="urn:microsoft.com/office/officeart/2005/8/layout/target3"/>
    <dgm:cxn modelId="{603B6464-8430-4457-A0BA-B13D694D4BA9}" type="presParOf" srcId="{972CC3DC-B1A6-4A47-B8FF-7BFDD036E7A0}" destId="{F169D820-EE0E-4E8E-B99F-D0B72EB25303}" srcOrd="0" destOrd="0" presId="urn:microsoft.com/office/officeart/2005/8/layout/target3"/>
    <dgm:cxn modelId="{010B5CC2-0E14-4143-B283-BA79DCF30BE1}" type="presParOf" srcId="{972CC3DC-B1A6-4A47-B8FF-7BFDD036E7A0}" destId="{2F28D43C-F505-4CD0-99F4-A94B49FAA460}" srcOrd="1" destOrd="0" presId="urn:microsoft.com/office/officeart/2005/8/layout/target3"/>
    <dgm:cxn modelId="{5249B214-2E98-4AB0-A0F4-1AEB743A02FF}" type="presParOf" srcId="{972CC3DC-B1A6-4A47-B8FF-7BFDD036E7A0}" destId="{90732A64-CCBF-42EC-AB54-B7543560CEEC}" srcOrd="2" destOrd="0" presId="urn:microsoft.com/office/officeart/2005/8/layout/target3"/>
    <dgm:cxn modelId="{08B938EC-ABDA-431F-85F2-186A9A8C30FB}" type="presParOf" srcId="{972CC3DC-B1A6-4A47-B8FF-7BFDD036E7A0}" destId="{6ED1E398-8BFC-4BE5-8F51-012AE34BA8E8}" srcOrd="3" destOrd="0" presId="urn:microsoft.com/office/officeart/2005/8/layout/target3"/>
    <dgm:cxn modelId="{647DA0E7-37B9-433F-8B20-21DC01CEB0A7}" type="presParOf" srcId="{972CC3DC-B1A6-4A47-B8FF-7BFDD036E7A0}" destId="{EE11983C-C687-4733-92DD-41E2BA10CDF3}" srcOrd="4" destOrd="0" presId="urn:microsoft.com/office/officeart/2005/8/layout/target3"/>
    <dgm:cxn modelId="{762B5CDD-E2D7-4071-885F-84E22D36A767}" type="presParOf" srcId="{972CC3DC-B1A6-4A47-B8FF-7BFDD036E7A0}" destId="{8754F406-0322-4E05-8632-3737017FFF06}" srcOrd="5" destOrd="0" presId="urn:microsoft.com/office/officeart/2005/8/layout/target3"/>
    <dgm:cxn modelId="{BA2FF674-E921-40A2-B7ED-AC9A995BC09B}" type="presParOf" srcId="{972CC3DC-B1A6-4A47-B8FF-7BFDD036E7A0}" destId="{6CBC3AF5-77E3-43CC-8019-062608B7ED1A}" srcOrd="6" destOrd="0" presId="urn:microsoft.com/office/officeart/2005/8/layout/target3"/>
    <dgm:cxn modelId="{869810BD-A58C-4561-BD06-0B42DD4D4C5C}" type="presParOf" srcId="{972CC3DC-B1A6-4A47-B8FF-7BFDD036E7A0}" destId="{FE7716C7-84F1-4F24-AD1A-6B48350AF865}" srcOrd="7" destOrd="0" presId="urn:microsoft.com/office/officeart/2005/8/layout/target3"/>
    <dgm:cxn modelId="{5432A1E8-C6E0-4208-B688-4CC5D86B1107}" type="presParOf" srcId="{972CC3DC-B1A6-4A47-B8FF-7BFDD036E7A0}" destId="{58E7B1DC-E655-4A87-997F-EFE05DA409B4}" srcOrd="8" destOrd="0" presId="urn:microsoft.com/office/officeart/2005/8/layout/target3"/>
    <dgm:cxn modelId="{7851B28D-02C4-42D3-80CA-C2997698F972}" type="presParOf" srcId="{972CC3DC-B1A6-4A47-B8FF-7BFDD036E7A0}" destId="{EE34ABAA-728E-42CD-97E1-408887607427}" srcOrd="9" destOrd="0" presId="urn:microsoft.com/office/officeart/2005/8/layout/target3"/>
    <dgm:cxn modelId="{06EE57C6-35B3-4EE5-A862-D6470BB81076}" type="presParOf" srcId="{972CC3DC-B1A6-4A47-B8FF-7BFDD036E7A0}" destId="{FB2E6D16-E48B-4765-BEF6-20D26C8B507E}" srcOrd="10" destOrd="0" presId="urn:microsoft.com/office/officeart/2005/8/layout/target3"/>
    <dgm:cxn modelId="{937C0F23-42FD-4083-A8A4-6836A6890DFA}" type="presParOf" srcId="{972CC3DC-B1A6-4A47-B8FF-7BFDD036E7A0}" destId="{B830E400-C4B5-4BAA-9456-6A682A42C685}" srcOrd="11" destOrd="0" presId="urn:microsoft.com/office/officeart/2005/8/layout/target3"/>
    <dgm:cxn modelId="{8D14874A-EF96-4B29-9EC2-3460435C3F69}" type="presParOf" srcId="{972CC3DC-B1A6-4A47-B8FF-7BFDD036E7A0}" destId="{ECBA239E-0974-481F-8EE5-4FFC489FD66C}" srcOrd="12" destOrd="0" presId="urn:microsoft.com/office/officeart/2005/8/layout/target3"/>
    <dgm:cxn modelId="{11C6B85E-79EE-4354-A304-0DDBC3BA2DC5}" type="presParOf" srcId="{972CC3DC-B1A6-4A47-B8FF-7BFDD036E7A0}" destId="{7E2E1F8F-440E-4440-81F3-55DA1818D08A}" srcOrd="13" destOrd="0" presId="urn:microsoft.com/office/officeart/2005/8/layout/target3"/>
    <dgm:cxn modelId="{03640995-257A-41A2-A3B8-E2A306A0881E}" type="presParOf" srcId="{972CC3DC-B1A6-4A47-B8FF-7BFDD036E7A0}" destId="{29B5C025-E48D-45C1-81D9-8AF648A0A9F2}" srcOrd="14"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CE6D61-4833-485B-A674-02594068DED2}" type="doc">
      <dgm:prSet loTypeId="urn:diagrams.loki3.com/VaryingWidthList" loCatId="list" qsTypeId="urn:microsoft.com/office/officeart/2005/8/quickstyle/simple5" qsCatId="simple" csTypeId="urn:microsoft.com/office/officeart/2005/8/colors/colorful2" csCatId="colorful" phldr="1"/>
      <dgm:spPr/>
      <dgm:t>
        <a:bodyPr/>
        <a:lstStyle/>
        <a:p>
          <a:endParaRPr lang="en-IN"/>
        </a:p>
      </dgm:t>
    </dgm:pt>
    <dgm:pt modelId="{46C96974-26E8-4F42-B8BC-3C2E308D8186}">
      <dgm:prSet phldrT="[Text]" custT="1"/>
      <dgm:spPr/>
      <dgm:t>
        <a:bodyPr/>
        <a:lstStyle/>
        <a:p>
          <a:r>
            <a:rPr lang="en-IN" sz="2000" dirty="0">
              <a:solidFill>
                <a:srgbClr val="002060"/>
              </a:solidFill>
              <a:latin typeface="Cambria" panose="02040503050406030204" pitchFamily="18" charset="0"/>
              <a:ea typeface="Cambria" panose="02040503050406030204" pitchFamily="18" charset="0"/>
            </a:rPr>
            <a:t>Shorter MDR TB regimen</a:t>
          </a:r>
          <a:r>
            <a:rPr lang="en-IN" sz="2000" dirty="0">
              <a:latin typeface="Cambria" panose="02040503050406030204" pitchFamily="18" charset="0"/>
              <a:ea typeface="Cambria" panose="02040503050406030204" pitchFamily="18" charset="0"/>
            </a:rPr>
            <a:t/>
          </a:r>
          <a:br>
            <a:rPr lang="en-IN" sz="2000" dirty="0">
              <a:latin typeface="Cambria" panose="02040503050406030204" pitchFamily="18" charset="0"/>
              <a:ea typeface="Cambria" panose="02040503050406030204" pitchFamily="18" charset="0"/>
            </a:rPr>
          </a:br>
          <a:r>
            <a:rPr lang="en-IN" sz="2000" b="1" dirty="0">
              <a:latin typeface="Cambria" panose="02040503050406030204" pitchFamily="18" charset="0"/>
              <a:ea typeface="Cambria" panose="02040503050406030204" pitchFamily="18" charset="0"/>
            </a:rPr>
            <a:t>66,308</a:t>
          </a:r>
        </a:p>
      </dgm:t>
    </dgm:pt>
    <dgm:pt modelId="{905F8F5B-FEC8-4EF8-86FA-F1FDEF2DCEEF}" type="parTrans" cxnId="{C9F96B3B-8EE4-4FF4-A330-80937DCDC91E}">
      <dgm:prSet/>
      <dgm:spPr/>
      <dgm:t>
        <a:bodyPr/>
        <a:lstStyle/>
        <a:p>
          <a:endParaRPr lang="en-IN" sz="1600"/>
        </a:p>
      </dgm:t>
    </dgm:pt>
    <dgm:pt modelId="{88F7D0D8-EFBA-4FAD-AD38-A42C3EFB4F22}" type="sibTrans" cxnId="{C9F96B3B-8EE4-4FF4-A330-80937DCDC91E}">
      <dgm:prSet custT="1">
        <dgm:style>
          <a:lnRef idx="2">
            <a:schemeClr val="dk1"/>
          </a:lnRef>
          <a:fillRef idx="1">
            <a:schemeClr val="lt1"/>
          </a:fillRef>
          <a:effectRef idx="0">
            <a:schemeClr val="dk1"/>
          </a:effectRef>
          <a:fontRef idx="minor">
            <a:schemeClr val="dk1"/>
          </a:fontRef>
        </dgm:style>
      </dgm:prSet>
      <dgm:spPr>
        <a:ln>
          <a:solidFill>
            <a:schemeClr val="bg1"/>
          </a:solidFill>
        </a:ln>
      </dgm:spPr>
      <dgm:t>
        <a:bodyPr/>
        <a:lstStyle/>
        <a:p>
          <a:endParaRPr lang="en-IN" sz="2000"/>
        </a:p>
      </dgm:t>
    </dgm:pt>
    <dgm:pt modelId="{E2BACEA5-FEA3-4BB3-BA96-C0BEF758C44C}">
      <dgm:prSet phldrT="[Text]" custT="1"/>
      <dgm:spPr/>
      <dgm:t>
        <a:bodyPr/>
        <a:lstStyle/>
        <a:p>
          <a:r>
            <a:rPr lang="en-IN" sz="2000" dirty="0">
              <a:solidFill>
                <a:srgbClr val="002060"/>
              </a:solidFill>
              <a:latin typeface="Cambria" panose="02040503050406030204" pitchFamily="18" charset="0"/>
              <a:ea typeface="Cambria" panose="02040503050406030204" pitchFamily="18" charset="0"/>
            </a:rPr>
            <a:t>BDQ Containing regimen</a:t>
          </a:r>
          <a:r>
            <a:rPr lang="en-IN" sz="2000" dirty="0">
              <a:latin typeface="Cambria" panose="02040503050406030204" pitchFamily="18" charset="0"/>
              <a:ea typeface="Cambria" panose="02040503050406030204" pitchFamily="18" charset="0"/>
            </a:rPr>
            <a:t/>
          </a:r>
          <a:br>
            <a:rPr lang="en-IN" sz="2000" dirty="0">
              <a:latin typeface="Cambria" panose="02040503050406030204" pitchFamily="18" charset="0"/>
              <a:ea typeface="Cambria" panose="02040503050406030204" pitchFamily="18" charset="0"/>
            </a:rPr>
          </a:br>
          <a:r>
            <a:rPr lang="en-IN" sz="2000" b="1" dirty="0">
              <a:latin typeface="Cambria" panose="02040503050406030204" pitchFamily="18" charset="0"/>
              <a:ea typeface="Cambria" panose="02040503050406030204" pitchFamily="18" charset="0"/>
            </a:rPr>
            <a:t>12589</a:t>
          </a:r>
          <a:r>
            <a:rPr lang="en-IN" sz="2000" dirty="0">
              <a:latin typeface="Cambria" panose="02040503050406030204" pitchFamily="18" charset="0"/>
              <a:ea typeface="Cambria" panose="02040503050406030204" pitchFamily="18" charset="0"/>
            </a:rPr>
            <a:t> </a:t>
          </a:r>
        </a:p>
      </dgm:t>
    </dgm:pt>
    <dgm:pt modelId="{CFAA19D2-64D1-4207-AAE3-1D7FAD54396F}" type="parTrans" cxnId="{3B322D9F-DFB0-4562-8978-51E7B6278BCE}">
      <dgm:prSet/>
      <dgm:spPr/>
      <dgm:t>
        <a:bodyPr/>
        <a:lstStyle/>
        <a:p>
          <a:endParaRPr lang="en-IN" sz="1600"/>
        </a:p>
      </dgm:t>
    </dgm:pt>
    <dgm:pt modelId="{72D4621B-25C1-4B24-B2C7-00AFBE4CFDF6}" type="sibTrans" cxnId="{3B322D9F-DFB0-4562-8978-51E7B6278BCE}">
      <dgm:prSet custT="1">
        <dgm:style>
          <a:lnRef idx="2">
            <a:schemeClr val="dk1"/>
          </a:lnRef>
          <a:fillRef idx="1">
            <a:schemeClr val="lt1"/>
          </a:fillRef>
          <a:effectRef idx="0">
            <a:schemeClr val="dk1"/>
          </a:effectRef>
          <a:fontRef idx="minor">
            <a:schemeClr val="dk1"/>
          </a:fontRef>
        </dgm:style>
      </dgm:prSet>
      <dgm:spPr>
        <a:ln>
          <a:solidFill>
            <a:schemeClr val="bg1"/>
          </a:solidFill>
        </a:ln>
      </dgm:spPr>
      <dgm:t>
        <a:bodyPr/>
        <a:lstStyle/>
        <a:p>
          <a:endParaRPr lang="en-IN" sz="2000"/>
        </a:p>
      </dgm:t>
    </dgm:pt>
    <dgm:pt modelId="{877DC2C9-7801-4415-98DE-A6565AE4A4BD}">
      <dgm:prSet phldrT="[Text]" custT="1"/>
      <dgm:spPr/>
      <dgm:t>
        <a:bodyPr/>
        <a:lstStyle/>
        <a:p>
          <a:r>
            <a:rPr lang="en-IN" sz="2000" dirty="0">
              <a:solidFill>
                <a:srgbClr val="002060"/>
              </a:solidFill>
              <a:latin typeface="Cambria" panose="02040503050406030204" pitchFamily="18" charset="0"/>
              <a:ea typeface="Cambria" panose="02040503050406030204" pitchFamily="18" charset="0"/>
            </a:rPr>
            <a:t>Dlm Containing regimen</a:t>
          </a:r>
          <a:r>
            <a:rPr lang="en-IN" sz="2000" dirty="0">
              <a:latin typeface="Cambria" panose="02040503050406030204" pitchFamily="18" charset="0"/>
              <a:ea typeface="Cambria" panose="02040503050406030204" pitchFamily="18" charset="0"/>
            </a:rPr>
            <a:t/>
          </a:r>
          <a:br>
            <a:rPr lang="en-IN" sz="2000" dirty="0">
              <a:latin typeface="Cambria" panose="02040503050406030204" pitchFamily="18" charset="0"/>
              <a:ea typeface="Cambria" panose="02040503050406030204" pitchFamily="18" charset="0"/>
            </a:rPr>
          </a:br>
          <a:r>
            <a:rPr lang="en-IN" sz="2000" b="1" dirty="0">
              <a:latin typeface="Cambria" panose="02040503050406030204" pitchFamily="18" charset="0"/>
              <a:ea typeface="Cambria" panose="02040503050406030204" pitchFamily="18" charset="0"/>
            </a:rPr>
            <a:t>445</a:t>
          </a:r>
        </a:p>
      </dgm:t>
    </dgm:pt>
    <dgm:pt modelId="{DD9E547B-EA0C-496C-AB6B-42396DF8AC6C}" type="parTrans" cxnId="{504473FB-7F5B-4702-AFD7-78E6A09711FE}">
      <dgm:prSet/>
      <dgm:spPr/>
      <dgm:t>
        <a:bodyPr/>
        <a:lstStyle/>
        <a:p>
          <a:endParaRPr lang="en-IN" sz="1600"/>
        </a:p>
      </dgm:t>
    </dgm:pt>
    <dgm:pt modelId="{8CDFD238-500B-4FF9-84DA-E6D3B363C64E}" type="sibTrans" cxnId="{504473FB-7F5B-4702-AFD7-78E6A09711FE}">
      <dgm:prSet custT="1">
        <dgm:style>
          <a:lnRef idx="2">
            <a:schemeClr val="dk1"/>
          </a:lnRef>
          <a:fillRef idx="1">
            <a:schemeClr val="lt1"/>
          </a:fillRef>
          <a:effectRef idx="0">
            <a:schemeClr val="dk1"/>
          </a:effectRef>
          <a:fontRef idx="minor">
            <a:schemeClr val="dk1"/>
          </a:fontRef>
        </dgm:style>
      </dgm:prSet>
      <dgm:spPr>
        <a:ln>
          <a:solidFill>
            <a:schemeClr val="bg1"/>
          </a:solidFill>
        </a:ln>
      </dgm:spPr>
      <dgm:t>
        <a:bodyPr/>
        <a:lstStyle/>
        <a:p>
          <a:endParaRPr lang="en-IN" sz="2000"/>
        </a:p>
      </dgm:t>
    </dgm:pt>
    <dgm:pt modelId="{B081FD2A-0A7A-4063-A5E9-AAAD4743E2C8}">
      <dgm:prSet phldrT="[Text]" custT="1"/>
      <dgm:spPr/>
      <dgm:t>
        <a:bodyPr/>
        <a:lstStyle/>
        <a:p>
          <a:r>
            <a:rPr lang="en-IN" sz="2000" dirty="0">
              <a:solidFill>
                <a:srgbClr val="002060"/>
              </a:solidFill>
              <a:latin typeface="Cambria" panose="02040503050406030204" pitchFamily="18" charset="0"/>
              <a:ea typeface="Cambria" panose="02040503050406030204" pitchFamily="18" charset="0"/>
            </a:rPr>
            <a:t>All oral longer regimen</a:t>
          </a:r>
          <a:r>
            <a:rPr lang="en-IN" sz="2000" dirty="0">
              <a:latin typeface="Cambria" panose="02040503050406030204" pitchFamily="18" charset="0"/>
              <a:ea typeface="Cambria" panose="02040503050406030204" pitchFamily="18" charset="0"/>
            </a:rPr>
            <a:t/>
          </a:r>
          <a:br>
            <a:rPr lang="en-IN" sz="2000" dirty="0">
              <a:latin typeface="Cambria" panose="02040503050406030204" pitchFamily="18" charset="0"/>
              <a:ea typeface="Cambria" panose="02040503050406030204" pitchFamily="18" charset="0"/>
            </a:rPr>
          </a:br>
          <a:r>
            <a:rPr lang="en-IN" sz="2000" b="1" dirty="0">
              <a:latin typeface="Cambria" panose="02040503050406030204" pitchFamily="18" charset="0"/>
              <a:ea typeface="Cambria" panose="02040503050406030204" pitchFamily="18" charset="0"/>
            </a:rPr>
            <a:t>4072</a:t>
          </a:r>
        </a:p>
      </dgm:t>
    </dgm:pt>
    <dgm:pt modelId="{FB702C57-1103-4F14-AC4A-4F03F0F8BB4E}" type="parTrans" cxnId="{9ACFA4A4-68A8-427D-A498-BA169394D818}">
      <dgm:prSet/>
      <dgm:spPr/>
      <dgm:t>
        <a:bodyPr/>
        <a:lstStyle/>
        <a:p>
          <a:endParaRPr lang="en-IN" sz="1600"/>
        </a:p>
      </dgm:t>
    </dgm:pt>
    <dgm:pt modelId="{CF52D6FC-907F-4F8F-8055-9F7E54D07278}" type="sibTrans" cxnId="{9ACFA4A4-68A8-427D-A498-BA169394D818}">
      <dgm:prSet/>
      <dgm:spPr/>
      <dgm:t>
        <a:bodyPr/>
        <a:lstStyle/>
        <a:p>
          <a:endParaRPr lang="en-IN" sz="1600"/>
        </a:p>
      </dgm:t>
    </dgm:pt>
    <dgm:pt modelId="{0C5BC25C-023F-40CC-BA31-596694F7B626}" type="pres">
      <dgm:prSet presAssocID="{4BCE6D61-4833-485B-A674-02594068DED2}" presName="Name0" presStyleCnt="0">
        <dgm:presLayoutVars>
          <dgm:resizeHandles/>
        </dgm:presLayoutVars>
      </dgm:prSet>
      <dgm:spPr/>
      <dgm:t>
        <a:bodyPr/>
        <a:lstStyle/>
        <a:p>
          <a:endParaRPr lang="en-IN"/>
        </a:p>
      </dgm:t>
    </dgm:pt>
    <dgm:pt modelId="{ECEB904D-3A1B-430E-890E-A4F683C99128}" type="pres">
      <dgm:prSet presAssocID="{46C96974-26E8-4F42-B8BC-3C2E308D8186}" presName="text" presStyleLbl="node1" presStyleIdx="0" presStyleCnt="4" custScaleX="330603" custLinFactY="-15552" custLinFactNeighborX="-34604" custLinFactNeighborY="-100000">
        <dgm:presLayoutVars>
          <dgm:bulletEnabled val="1"/>
        </dgm:presLayoutVars>
      </dgm:prSet>
      <dgm:spPr/>
      <dgm:t>
        <a:bodyPr/>
        <a:lstStyle/>
        <a:p>
          <a:endParaRPr lang="en-IN"/>
        </a:p>
      </dgm:t>
    </dgm:pt>
    <dgm:pt modelId="{66E213F0-0D3A-49CE-B153-51F09FBD27C8}" type="pres">
      <dgm:prSet presAssocID="{88F7D0D8-EFBA-4FAD-AD38-A42C3EFB4F22}" presName="space" presStyleCnt="0"/>
      <dgm:spPr/>
    </dgm:pt>
    <dgm:pt modelId="{4C346FA2-CCE6-4845-A793-2CEF9F05A0EF}" type="pres">
      <dgm:prSet presAssocID="{E2BACEA5-FEA3-4BB3-BA96-C0BEF758C44C}" presName="text" presStyleLbl="node1" presStyleIdx="1" presStyleCnt="4" custScaleX="261002">
        <dgm:presLayoutVars>
          <dgm:bulletEnabled val="1"/>
        </dgm:presLayoutVars>
      </dgm:prSet>
      <dgm:spPr/>
      <dgm:t>
        <a:bodyPr/>
        <a:lstStyle/>
        <a:p>
          <a:endParaRPr lang="en-IN"/>
        </a:p>
      </dgm:t>
    </dgm:pt>
    <dgm:pt modelId="{F78E1B19-BF32-44A1-9A40-55DE17889330}" type="pres">
      <dgm:prSet presAssocID="{72D4621B-25C1-4B24-B2C7-00AFBE4CFDF6}" presName="space" presStyleCnt="0"/>
      <dgm:spPr/>
    </dgm:pt>
    <dgm:pt modelId="{C4995C26-29D8-4329-831B-F6DF0F9A08EF}" type="pres">
      <dgm:prSet presAssocID="{877DC2C9-7801-4415-98DE-A6565AE4A4BD}" presName="text" presStyleLbl="node1" presStyleIdx="2" presStyleCnt="4" custScaleX="261002">
        <dgm:presLayoutVars>
          <dgm:bulletEnabled val="1"/>
        </dgm:presLayoutVars>
      </dgm:prSet>
      <dgm:spPr/>
      <dgm:t>
        <a:bodyPr/>
        <a:lstStyle/>
        <a:p>
          <a:endParaRPr lang="en-IN"/>
        </a:p>
      </dgm:t>
    </dgm:pt>
    <dgm:pt modelId="{95D52373-33C9-4D7F-9DE1-D4A71FD3A16D}" type="pres">
      <dgm:prSet presAssocID="{8CDFD238-500B-4FF9-84DA-E6D3B363C64E}" presName="space" presStyleCnt="0"/>
      <dgm:spPr/>
    </dgm:pt>
    <dgm:pt modelId="{73FF30C8-CE9E-426F-A5D3-A19788029357}" type="pres">
      <dgm:prSet presAssocID="{B081FD2A-0A7A-4063-A5E9-AAAD4743E2C8}" presName="text" presStyleLbl="node1" presStyleIdx="3" presStyleCnt="4" custScaleX="330603">
        <dgm:presLayoutVars>
          <dgm:bulletEnabled val="1"/>
        </dgm:presLayoutVars>
      </dgm:prSet>
      <dgm:spPr/>
      <dgm:t>
        <a:bodyPr/>
        <a:lstStyle/>
        <a:p>
          <a:endParaRPr lang="en-IN"/>
        </a:p>
      </dgm:t>
    </dgm:pt>
  </dgm:ptLst>
  <dgm:cxnLst>
    <dgm:cxn modelId="{A2248762-A13C-44D6-9230-FEC732A0648A}" type="presOf" srcId="{877DC2C9-7801-4415-98DE-A6565AE4A4BD}" destId="{C4995C26-29D8-4329-831B-F6DF0F9A08EF}" srcOrd="0" destOrd="0" presId="urn:diagrams.loki3.com/VaryingWidthList"/>
    <dgm:cxn modelId="{156EB6F8-218A-4B56-91F5-4DACCCB805FC}" type="presOf" srcId="{B081FD2A-0A7A-4063-A5E9-AAAD4743E2C8}" destId="{73FF30C8-CE9E-426F-A5D3-A19788029357}" srcOrd="0" destOrd="0" presId="urn:diagrams.loki3.com/VaryingWidthList"/>
    <dgm:cxn modelId="{9ACFA4A4-68A8-427D-A498-BA169394D818}" srcId="{4BCE6D61-4833-485B-A674-02594068DED2}" destId="{B081FD2A-0A7A-4063-A5E9-AAAD4743E2C8}" srcOrd="3" destOrd="0" parTransId="{FB702C57-1103-4F14-AC4A-4F03F0F8BB4E}" sibTransId="{CF52D6FC-907F-4F8F-8055-9F7E54D07278}"/>
    <dgm:cxn modelId="{504473FB-7F5B-4702-AFD7-78E6A09711FE}" srcId="{4BCE6D61-4833-485B-A674-02594068DED2}" destId="{877DC2C9-7801-4415-98DE-A6565AE4A4BD}" srcOrd="2" destOrd="0" parTransId="{DD9E547B-EA0C-496C-AB6B-42396DF8AC6C}" sibTransId="{8CDFD238-500B-4FF9-84DA-E6D3B363C64E}"/>
    <dgm:cxn modelId="{3B322D9F-DFB0-4562-8978-51E7B6278BCE}" srcId="{4BCE6D61-4833-485B-A674-02594068DED2}" destId="{E2BACEA5-FEA3-4BB3-BA96-C0BEF758C44C}" srcOrd="1" destOrd="0" parTransId="{CFAA19D2-64D1-4207-AAE3-1D7FAD54396F}" sibTransId="{72D4621B-25C1-4B24-B2C7-00AFBE4CFDF6}"/>
    <dgm:cxn modelId="{E997241E-4A1B-4207-B75D-89B310EB5E26}" type="presOf" srcId="{E2BACEA5-FEA3-4BB3-BA96-C0BEF758C44C}" destId="{4C346FA2-CCE6-4845-A793-2CEF9F05A0EF}" srcOrd="0" destOrd="0" presId="urn:diagrams.loki3.com/VaryingWidthList"/>
    <dgm:cxn modelId="{0D6A9D39-40D3-44E3-933C-45FC89206D26}" type="presOf" srcId="{46C96974-26E8-4F42-B8BC-3C2E308D8186}" destId="{ECEB904D-3A1B-430E-890E-A4F683C99128}" srcOrd="0" destOrd="0" presId="urn:diagrams.loki3.com/VaryingWidthList"/>
    <dgm:cxn modelId="{67E4F8C0-B938-4146-9293-183375AA2CC8}" type="presOf" srcId="{4BCE6D61-4833-485B-A674-02594068DED2}" destId="{0C5BC25C-023F-40CC-BA31-596694F7B626}" srcOrd="0" destOrd="0" presId="urn:diagrams.loki3.com/VaryingWidthList"/>
    <dgm:cxn modelId="{C9F96B3B-8EE4-4FF4-A330-80937DCDC91E}" srcId="{4BCE6D61-4833-485B-A674-02594068DED2}" destId="{46C96974-26E8-4F42-B8BC-3C2E308D8186}" srcOrd="0" destOrd="0" parTransId="{905F8F5B-FEC8-4EF8-86FA-F1FDEF2DCEEF}" sibTransId="{88F7D0D8-EFBA-4FAD-AD38-A42C3EFB4F22}"/>
    <dgm:cxn modelId="{A65E838F-295E-4855-B898-6AFA55488617}" type="presParOf" srcId="{0C5BC25C-023F-40CC-BA31-596694F7B626}" destId="{ECEB904D-3A1B-430E-890E-A4F683C99128}" srcOrd="0" destOrd="0" presId="urn:diagrams.loki3.com/VaryingWidthList"/>
    <dgm:cxn modelId="{7C853A53-D296-44CF-A54B-6894311F30EC}" type="presParOf" srcId="{0C5BC25C-023F-40CC-BA31-596694F7B626}" destId="{66E213F0-0D3A-49CE-B153-51F09FBD27C8}" srcOrd="1" destOrd="0" presId="urn:diagrams.loki3.com/VaryingWidthList"/>
    <dgm:cxn modelId="{0B274CE3-3937-4DC5-B17F-5B5ECD88002D}" type="presParOf" srcId="{0C5BC25C-023F-40CC-BA31-596694F7B626}" destId="{4C346FA2-CCE6-4845-A793-2CEF9F05A0EF}" srcOrd="2" destOrd="0" presId="urn:diagrams.loki3.com/VaryingWidthList"/>
    <dgm:cxn modelId="{5A3471D2-A2C6-4B36-8F55-1356F5DA0549}" type="presParOf" srcId="{0C5BC25C-023F-40CC-BA31-596694F7B626}" destId="{F78E1B19-BF32-44A1-9A40-55DE17889330}" srcOrd="3" destOrd="0" presId="urn:diagrams.loki3.com/VaryingWidthList"/>
    <dgm:cxn modelId="{8D8F5240-EEE5-42F1-88DA-5DAD1A097935}" type="presParOf" srcId="{0C5BC25C-023F-40CC-BA31-596694F7B626}" destId="{C4995C26-29D8-4329-831B-F6DF0F9A08EF}" srcOrd="4" destOrd="0" presId="urn:diagrams.loki3.com/VaryingWidthList"/>
    <dgm:cxn modelId="{77164B28-1D63-49BA-8025-03DF76A017D7}" type="presParOf" srcId="{0C5BC25C-023F-40CC-BA31-596694F7B626}" destId="{95D52373-33C9-4D7F-9DE1-D4A71FD3A16D}" srcOrd="5" destOrd="0" presId="urn:diagrams.loki3.com/VaryingWidthList"/>
    <dgm:cxn modelId="{02B0E7EB-4D06-406A-8A24-E2BC189B248D}" type="presParOf" srcId="{0C5BC25C-023F-40CC-BA31-596694F7B626}" destId="{73FF30C8-CE9E-426F-A5D3-A19788029357}" srcOrd="6" destOrd="0" presId="urn:diagrams.loki3.com/VaryingWidth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CC7E99-B3F3-40CB-A66B-276546A310E7}" type="doc">
      <dgm:prSet loTypeId="urn:microsoft.com/office/officeart/2008/layout/PictureStrips" loCatId="picture" qsTypeId="urn:microsoft.com/office/officeart/2005/8/quickstyle/simple1" qsCatId="simple" csTypeId="urn:microsoft.com/office/officeart/2005/8/colors/accent0_3" csCatId="mainScheme" phldr="1"/>
      <dgm:spPr/>
      <dgm:t>
        <a:bodyPr/>
        <a:lstStyle/>
        <a:p>
          <a:endParaRPr lang="en-IN"/>
        </a:p>
      </dgm:t>
    </dgm:pt>
    <dgm:pt modelId="{A9C96926-BE46-4C6E-88B6-433EAA5BC547}">
      <dgm:prSet phldrT="[Text]" custT="1"/>
      <dgm:spPr>
        <a:solidFill>
          <a:schemeClr val="bg1">
            <a:lumMod val="95000"/>
          </a:schemeClr>
        </a:solidFill>
        <a:ln>
          <a:noFill/>
        </a:ln>
      </dgm:spPr>
      <dgm:t>
        <a:bodyPr/>
        <a:lstStyle/>
        <a:p>
          <a:r>
            <a:rPr lang="en-IN" sz="2000" b="1" dirty="0">
              <a:solidFill>
                <a:schemeClr val="tx1"/>
              </a:solidFill>
            </a:rPr>
            <a:t>Infection Prevention</a:t>
          </a:r>
        </a:p>
        <a:p>
          <a:r>
            <a:rPr lang="en-IN" sz="2000" b="1" dirty="0">
              <a:solidFill>
                <a:schemeClr val="tx1"/>
              </a:solidFill>
            </a:rPr>
            <a:t>Address Determinants</a:t>
          </a:r>
        </a:p>
      </dgm:t>
    </dgm:pt>
    <dgm:pt modelId="{4B2BF266-640B-4666-AD5C-8BD73070DD41}" type="parTrans" cxnId="{07378887-DAE2-4E55-B70F-5C5E00A47A3E}">
      <dgm:prSet/>
      <dgm:spPr/>
      <dgm:t>
        <a:bodyPr/>
        <a:lstStyle/>
        <a:p>
          <a:endParaRPr lang="en-IN" sz="1600"/>
        </a:p>
      </dgm:t>
    </dgm:pt>
    <dgm:pt modelId="{0A3109BA-16F1-4DDB-B923-57644F35184F}" type="sibTrans" cxnId="{07378887-DAE2-4E55-B70F-5C5E00A47A3E}">
      <dgm:prSet/>
      <dgm:spPr/>
      <dgm:t>
        <a:bodyPr/>
        <a:lstStyle/>
        <a:p>
          <a:endParaRPr lang="en-IN" sz="1600"/>
        </a:p>
      </dgm:t>
    </dgm:pt>
    <dgm:pt modelId="{58BF4E25-0F2D-4010-89F0-66E37F8E9423}">
      <dgm:prSet phldrT="[Text]" custT="1"/>
      <dgm:spPr>
        <a:solidFill>
          <a:schemeClr val="bg1">
            <a:lumMod val="95000"/>
          </a:schemeClr>
        </a:solidFill>
        <a:ln>
          <a:noFill/>
        </a:ln>
      </dgm:spPr>
      <dgm:t>
        <a:bodyPr/>
        <a:lstStyle/>
        <a:p>
          <a:r>
            <a:rPr lang="en-IN" sz="2000" b="1" dirty="0">
              <a:solidFill>
                <a:schemeClr val="tx1"/>
              </a:solidFill>
            </a:rPr>
            <a:t>Information Education Communication</a:t>
          </a:r>
          <a:endParaRPr lang="en-IN" sz="1800" b="1" dirty="0">
            <a:solidFill>
              <a:schemeClr val="tx1"/>
            </a:solidFill>
          </a:endParaRPr>
        </a:p>
      </dgm:t>
    </dgm:pt>
    <dgm:pt modelId="{C98F84A2-EB4B-4EDA-AA64-16C1EC0F5CC2}" type="parTrans" cxnId="{054FABD1-A973-4E6C-BA8B-8855ED2B7FA3}">
      <dgm:prSet/>
      <dgm:spPr/>
      <dgm:t>
        <a:bodyPr/>
        <a:lstStyle/>
        <a:p>
          <a:endParaRPr lang="en-IN" sz="1600"/>
        </a:p>
      </dgm:t>
    </dgm:pt>
    <dgm:pt modelId="{4CBC97C0-BBF1-46ED-A54B-40838A084CF4}" type="sibTrans" cxnId="{054FABD1-A973-4E6C-BA8B-8855ED2B7FA3}">
      <dgm:prSet/>
      <dgm:spPr/>
      <dgm:t>
        <a:bodyPr/>
        <a:lstStyle/>
        <a:p>
          <a:endParaRPr lang="en-IN" sz="1600"/>
        </a:p>
      </dgm:t>
    </dgm:pt>
    <dgm:pt modelId="{CB9C7542-4F40-483D-A038-439DDB179BE7}">
      <dgm:prSet phldrT="[Text]" custT="1"/>
      <dgm:spPr>
        <a:solidFill>
          <a:schemeClr val="bg1">
            <a:lumMod val="95000"/>
          </a:schemeClr>
        </a:solidFill>
        <a:ln>
          <a:noFill/>
        </a:ln>
      </dgm:spPr>
      <dgm:t>
        <a:bodyPr/>
        <a:lstStyle/>
        <a:p>
          <a:r>
            <a:rPr lang="en-IN" sz="2000" b="1" dirty="0">
              <a:solidFill>
                <a:schemeClr val="tx1"/>
              </a:solidFill>
            </a:rPr>
            <a:t>Corporate </a:t>
          </a:r>
        </a:p>
        <a:p>
          <a:r>
            <a:rPr lang="en-IN" sz="2000" b="1" dirty="0">
              <a:solidFill>
                <a:schemeClr val="tx1"/>
              </a:solidFill>
            </a:rPr>
            <a:t>Social Responsibility</a:t>
          </a:r>
        </a:p>
      </dgm:t>
    </dgm:pt>
    <dgm:pt modelId="{681123F4-187B-40EF-A516-DAF11B332389}" type="parTrans" cxnId="{EE9715BE-4AC7-4ACB-8D3B-A0925A851431}">
      <dgm:prSet/>
      <dgm:spPr/>
      <dgm:t>
        <a:bodyPr/>
        <a:lstStyle/>
        <a:p>
          <a:endParaRPr lang="en-IN" sz="1600"/>
        </a:p>
      </dgm:t>
    </dgm:pt>
    <dgm:pt modelId="{867D114D-E9A8-4D43-A2E8-BC13476F9EBC}" type="sibTrans" cxnId="{EE9715BE-4AC7-4ACB-8D3B-A0925A851431}">
      <dgm:prSet/>
      <dgm:spPr/>
      <dgm:t>
        <a:bodyPr/>
        <a:lstStyle/>
        <a:p>
          <a:endParaRPr lang="en-IN" sz="1600"/>
        </a:p>
      </dgm:t>
    </dgm:pt>
    <dgm:pt modelId="{C160E4F5-48A6-4049-8EEF-8AD77380365C}">
      <dgm:prSet phldrT="[Text]" custT="1"/>
      <dgm:spPr>
        <a:solidFill>
          <a:schemeClr val="bg1">
            <a:lumMod val="95000"/>
          </a:schemeClr>
        </a:solidFill>
        <a:ln>
          <a:noFill/>
        </a:ln>
      </dgm:spPr>
      <dgm:t>
        <a:bodyPr/>
        <a:lstStyle/>
        <a:p>
          <a:r>
            <a:rPr lang="en-IN" sz="2000" b="1" dirty="0">
              <a:solidFill>
                <a:schemeClr val="tx1"/>
              </a:solidFill>
            </a:rPr>
            <a:t>Socio-economic support &amp; Empowerment</a:t>
          </a:r>
        </a:p>
      </dgm:t>
    </dgm:pt>
    <dgm:pt modelId="{0AE745AD-FA7B-4E36-8FBE-B4B8AA2C2DA6}" type="parTrans" cxnId="{626A229C-CA82-46A7-893E-0B5DFF611FE8}">
      <dgm:prSet/>
      <dgm:spPr/>
      <dgm:t>
        <a:bodyPr/>
        <a:lstStyle/>
        <a:p>
          <a:endParaRPr lang="en-IN" sz="1600"/>
        </a:p>
      </dgm:t>
    </dgm:pt>
    <dgm:pt modelId="{E4C634CB-0B83-474F-BA1B-15F125216891}" type="sibTrans" cxnId="{626A229C-CA82-46A7-893E-0B5DFF611FE8}">
      <dgm:prSet/>
      <dgm:spPr/>
      <dgm:t>
        <a:bodyPr/>
        <a:lstStyle/>
        <a:p>
          <a:endParaRPr lang="en-IN" sz="1600"/>
        </a:p>
      </dgm:t>
    </dgm:pt>
    <dgm:pt modelId="{0B471E22-B5EE-4BF4-B433-1703F1D2C53C}">
      <dgm:prSet phldrT="[Text]" custT="1"/>
      <dgm:spPr>
        <a:solidFill>
          <a:schemeClr val="bg1">
            <a:lumMod val="95000"/>
          </a:schemeClr>
        </a:solidFill>
        <a:ln>
          <a:noFill/>
        </a:ln>
      </dgm:spPr>
      <dgm:t>
        <a:bodyPr/>
        <a:lstStyle/>
        <a:p>
          <a:r>
            <a:rPr lang="en-IN" sz="2000" b="1" dirty="0">
              <a:solidFill>
                <a:schemeClr val="tx1"/>
              </a:solidFill>
            </a:rPr>
            <a:t>TB care services in health infrastructure</a:t>
          </a:r>
        </a:p>
      </dgm:t>
    </dgm:pt>
    <dgm:pt modelId="{34FBE94B-AD30-48CB-991D-59B30E5BE2D4}" type="parTrans" cxnId="{06B631CF-2949-4F8B-8C40-FD960A96AE60}">
      <dgm:prSet/>
      <dgm:spPr/>
      <dgm:t>
        <a:bodyPr/>
        <a:lstStyle/>
        <a:p>
          <a:endParaRPr lang="en-IN" sz="1600"/>
        </a:p>
      </dgm:t>
    </dgm:pt>
    <dgm:pt modelId="{6AC5F3E6-EC38-4886-845F-DA7AD5108CD2}" type="sibTrans" cxnId="{06B631CF-2949-4F8B-8C40-FD960A96AE60}">
      <dgm:prSet/>
      <dgm:spPr/>
      <dgm:t>
        <a:bodyPr/>
        <a:lstStyle/>
        <a:p>
          <a:endParaRPr lang="en-IN" sz="1600"/>
        </a:p>
      </dgm:t>
    </dgm:pt>
    <dgm:pt modelId="{F5AA571D-FC89-40B9-A53C-3FF6F7F2B0F2}">
      <dgm:prSet phldrT="[Text]" custT="1"/>
      <dgm:spPr>
        <a:solidFill>
          <a:schemeClr val="bg1">
            <a:lumMod val="95000"/>
          </a:schemeClr>
        </a:solidFill>
        <a:ln>
          <a:noFill/>
        </a:ln>
      </dgm:spPr>
      <dgm:t>
        <a:bodyPr/>
        <a:lstStyle/>
        <a:p>
          <a:r>
            <a:rPr lang="en-IN" sz="2000" b="1" dirty="0">
              <a:solidFill>
                <a:schemeClr val="tx1"/>
              </a:solidFill>
            </a:rPr>
            <a:t>Prevention and Care at Work Place</a:t>
          </a:r>
        </a:p>
      </dgm:t>
    </dgm:pt>
    <dgm:pt modelId="{C64CA90D-29B0-46BD-BACD-0AF9A2BBA888}" type="parTrans" cxnId="{32A949F5-13B3-475E-B241-D73E4EC6BD5F}">
      <dgm:prSet/>
      <dgm:spPr/>
      <dgm:t>
        <a:bodyPr/>
        <a:lstStyle/>
        <a:p>
          <a:endParaRPr lang="en-IN" sz="2400"/>
        </a:p>
      </dgm:t>
    </dgm:pt>
    <dgm:pt modelId="{506451B3-89FB-4772-AE36-ED99EB3B6B8F}" type="sibTrans" cxnId="{32A949F5-13B3-475E-B241-D73E4EC6BD5F}">
      <dgm:prSet/>
      <dgm:spPr/>
      <dgm:t>
        <a:bodyPr/>
        <a:lstStyle/>
        <a:p>
          <a:endParaRPr lang="en-IN" sz="2400"/>
        </a:p>
      </dgm:t>
    </dgm:pt>
    <dgm:pt modelId="{34FCFC76-F2AB-4DCA-8BA5-F03A2807344D}" type="pres">
      <dgm:prSet presAssocID="{B3CC7E99-B3F3-40CB-A66B-276546A310E7}" presName="Name0" presStyleCnt="0">
        <dgm:presLayoutVars>
          <dgm:dir/>
          <dgm:resizeHandles val="exact"/>
        </dgm:presLayoutVars>
      </dgm:prSet>
      <dgm:spPr/>
      <dgm:t>
        <a:bodyPr/>
        <a:lstStyle/>
        <a:p>
          <a:endParaRPr lang="en-IN"/>
        </a:p>
      </dgm:t>
    </dgm:pt>
    <dgm:pt modelId="{18895FF5-47D2-43AE-98A1-F58E35B6D847}" type="pres">
      <dgm:prSet presAssocID="{0B471E22-B5EE-4BF4-B433-1703F1D2C53C}" presName="composite" presStyleCnt="0"/>
      <dgm:spPr/>
    </dgm:pt>
    <dgm:pt modelId="{02E2B293-73B4-493B-B89E-255BDD157F23}" type="pres">
      <dgm:prSet presAssocID="{0B471E22-B5EE-4BF4-B433-1703F1D2C53C}" presName="rect1" presStyleLbl="trAlignAcc1" presStyleIdx="0" presStyleCnt="6">
        <dgm:presLayoutVars>
          <dgm:bulletEnabled val="1"/>
        </dgm:presLayoutVars>
      </dgm:prSet>
      <dgm:spPr/>
      <dgm:t>
        <a:bodyPr/>
        <a:lstStyle/>
        <a:p>
          <a:endParaRPr lang="en-IN"/>
        </a:p>
      </dgm:t>
    </dgm:pt>
    <dgm:pt modelId="{1A7D2A86-7D3B-40CB-AB85-ABA79583168B}" type="pres">
      <dgm:prSet presAssocID="{0B471E22-B5EE-4BF4-B433-1703F1D2C53C}" presName="rect2" presStyleLbl="fgImgPlace1" presStyleIdx="0" presStyleCnt="6"/>
      <dgm:spPr>
        <a:blipFill>
          <a:blip xmlns:r="http://schemas.openxmlformats.org/officeDocument/2006/relationships" r:embed="rId1">
            <a:extLst>
              <a:ext uri="{28A0092B-C50C-407E-A947-70E740481C1C}">
                <a14:useLocalDpi xmlns:a14="http://schemas.microsoft.com/office/drawing/2010/main" xmlns="" val="0"/>
              </a:ext>
            </a:extLst>
          </a:blip>
          <a:srcRect/>
          <a:stretch>
            <a:fillRect t="-4000" b="-4000"/>
          </a:stretch>
        </a:blipFill>
      </dgm:spPr>
    </dgm:pt>
    <dgm:pt modelId="{FB1AD7C5-8221-422F-9E7F-FA9A4F3A7E14}" type="pres">
      <dgm:prSet presAssocID="{6AC5F3E6-EC38-4886-845F-DA7AD5108CD2}" presName="sibTrans" presStyleCnt="0"/>
      <dgm:spPr/>
    </dgm:pt>
    <dgm:pt modelId="{3789B48A-F65B-41CD-8AEE-6D4FF37076B7}" type="pres">
      <dgm:prSet presAssocID="{C160E4F5-48A6-4049-8EEF-8AD77380365C}" presName="composite" presStyleCnt="0"/>
      <dgm:spPr/>
    </dgm:pt>
    <dgm:pt modelId="{D530B934-4DC5-4799-BFC6-505C18CAC54C}" type="pres">
      <dgm:prSet presAssocID="{C160E4F5-48A6-4049-8EEF-8AD77380365C}" presName="rect1" presStyleLbl="trAlignAcc1" presStyleIdx="1" presStyleCnt="6">
        <dgm:presLayoutVars>
          <dgm:bulletEnabled val="1"/>
        </dgm:presLayoutVars>
      </dgm:prSet>
      <dgm:spPr/>
      <dgm:t>
        <a:bodyPr/>
        <a:lstStyle/>
        <a:p>
          <a:endParaRPr lang="en-IN"/>
        </a:p>
      </dgm:t>
    </dgm:pt>
    <dgm:pt modelId="{184716BF-AD4B-4B5E-9012-B42012CC0875}" type="pres">
      <dgm:prSet presAssocID="{C160E4F5-48A6-4049-8EEF-8AD77380365C}" presName="rect2" presStyleLbl="fgImgPlace1" presStyleIdx="1" presStyleCnt="6"/>
      <dgm:spPr>
        <a:blipFill>
          <a:blip xmlns:r="http://schemas.openxmlformats.org/officeDocument/2006/relationships" r:embed="rId2" cstate="print">
            <a:extLst>
              <a:ext uri="{28A0092B-C50C-407E-A947-70E740481C1C}">
                <a14:useLocalDpi xmlns:a14="http://schemas.microsoft.com/office/drawing/2010/main" xmlns="" val="0"/>
              </a:ext>
            </a:extLst>
          </a:blip>
          <a:srcRect/>
          <a:stretch>
            <a:fillRect/>
          </a:stretch>
        </a:blipFill>
      </dgm:spPr>
    </dgm:pt>
    <dgm:pt modelId="{3DC4A5A0-8006-4889-9059-60B788CC1393}" type="pres">
      <dgm:prSet presAssocID="{E4C634CB-0B83-474F-BA1B-15F125216891}" presName="sibTrans" presStyleCnt="0"/>
      <dgm:spPr/>
    </dgm:pt>
    <dgm:pt modelId="{1C74E47B-A6B9-4F7B-B3C7-434DDFE483DC}" type="pres">
      <dgm:prSet presAssocID="{A9C96926-BE46-4C6E-88B6-433EAA5BC547}" presName="composite" presStyleCnt="0"/>
      <dgm:spPr/>
    </dgm:pt>
    <dgm:pt modelId="{3F60975A-4186-4661-B4FC-AB72D04E8BD4}" type="pres">
      <dgm:prSet presAssocID="{A9C96926-BE46-4C6E-88B6-433EAA5BC547}" presName="rect1" presStyleLbl="trAlignAcc1" presStyleIdx="2" presStyleCnt="6">
        <dgm:presLayoutVars>
          <dgm:bulletEnabled val="1"/>
        </dgm:presLayoutVars>
      </dgm:prSet>
      <dgm:spPr/>
      <dgm:t>
        <a:bodyPr/>
        <a:lstStyle/>
        <a:p>
          <a:endParaRPr lang="en-IN"/>
        </a:p>
      </dgm:t>
    </dgm:pt>
    <dgm:pt modelId="{052287AC-31F1-47C3-B04E-9F5210A4E1EA}" type="pres">
      <dgm:prSet presAssocID="{A9C96926-BE46-4C6E-88B6-433EAA5BC547}" presName="rect2" presStyleLbl="fgImgPlace1" presStyleIdx="2" presStyleCnt="6"/>
      <dgm:spPr>
        <a:blipFill rotWithShape="1">
          <a:blip xmlns:r="http://schemas.openxmlformats.org/officeDocument/2006/relationships" r:embed="rId3"/>
          <a:stretch>
            <a:fillRect/>
          </a:stretch>
        </a:blipFill>
      </dgm:spPr>
    </dgm:pt>
    <dgm:pt modelId="{E22C6FC0-D8AB-452E-94A5-F98B27FE840A}" type="pres">
      <dgm:prSet presAssocID="{0A3109BA-16F1-4DDB-B923-57644F35184F}" presName="sibTrans" presStyleCnt="0"/>
      <dgm:spPr/>
    </dgm:pt>
    <dgm:pt modelId="{93CEA11A-A837-474F-9CDF-DD914524F8E8}" type="pres">
      <dgm:prSet presAssocID="{58BF4E25-0F2D-4010-89F0-66E37F8E9423}" presName="composite" presStyleCnt="0"/>
      <dgm:spPr/>
    </dgm:pt>
    <dgm:pt modelId="{8CE4505E-03D2-4D18-858C-5802884DFD2D}" type="pres">
      <dgm:prSet presAssocID="{58BF4E25-0F2D-4010-89F0-66E37F8E9423}" presName="rect1" presStyleLbl="trAlignAcc1" presStyleIdx="3" presStyleCnt="6">
        <dgm:presLayoutVars>
          <dgm:bulletEnabled val="1"/>
        </dgm:presLayoutVars>
      </dgm:prSet>
      <dgm:spPr/>
      <dgm:t>
        <a:bodyPr/>
        <a:lstStyle/>
        <a:p>
          <a:endParaRPr lang="en-IN"/>
        </a:p>
      </dgm:t>
    </dgm:pt>
    <dgm:pt modelId="{EB2B8B22-DC66-4B66-B31F-40A867C3DE33}" type="pres">
      <dgm:prSet presAssocID="{58BF4E25-0F2D-4010-89F0-66E37F8E9423}" presName="rect2" presStyleLbl="fgImgPlace1" presStyleIdx="3" presStyleCnt="6"/>
      <dgm:spPr>
        <a:blipFill>
          <a:blip xmlns:r="http://schemas.openxmlformats.org/officeDocument/2006/relationships" r:embed="rId4" cstate="print">
            <a:extLst>
              <a:ext uri="{28A0092B-C50C-407E-A947-70E740481C1C}">
                <a14:useLocalDpi xmlns:a14="http://schemas.microsoft.com/office/drawing/2010/main" xmlns="" val="0"/>
              </a:ext>
            </a:extLst>
          </a:blip>
          <a:srcRect/>
          <a:stretch>
            <a:fillRect l="-27000" r="-27000"/>
          </a:stretch>
        </a:blipFill>
      </dgm:spPr>
    </dgm:pt>
    <dgm:pt modelId="{2EEAE4A8-E5CE-474E-A80D-7C81C12A3BD6}" type="pres">
      <dgm:prSet presAssocID="{4CBC97C0-BBF1-46ED-A54B-40838A084CF4}" presName="sibTrans" presStyleCnt="0"/>
      <dgm:spPr/>
    </dgm:pt>
    <dgm:pt modelId="{8E2AE3EA-6B75-4BB5-BA4D-18B71CFF32BD}" type="pres">
      <dgm:prSet presAssocID="{F5AA571D-FC89-40B9-A53C-3FF6F7F2B0F2}" presName="composite" presStyleCnt="0"/>
      <dgm:spPr/>
    </dgm:pt>
    <dgm:pt modelId="{E5C5C477-004C-4F4F-B7FB-3A87EA1369F8}" type="pres">
      <dgm:prSet presAssocID="{F5AA571D-FC89-40B9-A53C-3FF6F7F2B0F2}" presName="rect1" presStyleLbl="trAlignAcc1" presStyleIdx="4" presStyleCnt="6">
        <dgm:presLayoutVars>
          <dgm:bulletEnabled val="1"/>
        </dgm:presLayoutVars>
      </dgm:prSet>
      <dgm:spPr/>
      <dgm:t>
        <a:bodyPr/>
        <a:lstStyle/>
        <a:p>
          <a:endParaRPr lang="en-IN"/>
        </a:p>
      </dgm:t>
    </dgm:pt>
    <dgm:pt modelId="{2E43C7B8-CA61-4882-B029-8CC1FF946F92}" type="pres">
      <dgm:prSet presAssocID="{F5AA571D-FC89-40B9-A53C-3FF6F7F2B0F2}" presName="rect2" presStyleLbl="fgImgPlace1" presStyleIdx="4" presStyleCnt="6"/>
      <dgm:spPr>
        <a:blipFill>
          <a:blip xmlns:r="http://schemas.openxmlformats.org/officeDocument/2006/relationships" r:embed="rId5" cstate="print">
            <a:extLst>
              <a:ext uri="{28A0092B-C50C-407E-A947-70E740481C1C}">
                <a14:useLocalDpi xmlns:a14="http://schemas.microsoft.com/office/drawing/2010/main" xmlns="" val="0"/>
              </a:ext>
            </a:extLst>
          </a:blip>
          <a:srcRect/>
          <a:stretch>
            <a:fillRect l="-7000" r="-7000"/>
          </a:stretch>
        </a:blipFill>
      </dgm:spPr>
    </dgm:pt>
    <dgm:pt modelId="{31CD802C-8F5B-4879-A06B-4BFCC6EDE11A}" type="pres">
      <dgm:prSet presAssocID="{506451B3-89FB-4772-AE36-ED99EB3B6B8F}" presName="sibTrans" presStyleCnt="0"/>
      <dgm:spPr/>
    </dgm:pt>
    <dgm:pt modelId="{2CFFFF99-B73A-473E-A0F7-42213F3893B2}" type="pres">
      <dgm:prSet presAssocID="{CB9C7542-4F40-483D-A038-439DDB179BE7}" presName="composite" presStyleCnt="0"/>
      <dgm:spPr/>
    </dgm:pt>
    <dgm:pt modelId="{5FB31A63-B961-4ECE-BE48-D72744A738E9}" type="pres">
      <dgm:prSet presAssocID="{CB9C7542-4F40-483D-A038-439DDB179BE7}" presName="rect1" presStyleLbl="trAlignAcc1" presStyleIdx="5" presStyleCnt="6">
        <dgm:presLayoutVars>
          <dgm:bulletEnabled val="1"/>
        </dgm:presLayoutVars>
      </dgm:prSet>
      <dgm:spPr/>
      <dgm:t>
        <a:bodyPr/>
        <a:lstStyle/>
        <a:p>
          <a:endParaRPr lang="en-IN"/>
        </a:p>
      </dgm:t>
    </dgm:pt>
    <dgm:pt modelId="{A4D8CDF9-2090-4868-8FB7-3220A790A93A}" type="pres">
      <dgm:prSet presAssocID="{CB9C7542-4F40-483D-A038-439DDB179BE7}" presName="rect2" presStyleLbl="fgImgPlace1" presStyleIdx="5" presStyleCnt="6"/>
      <dgm:spPr>
        <a:blipFill>
          <a:blip xmlns:r="http://schemas.openxmlformats.org/officeDocument/2006/relationships" r:embed="rId6" cstate="print">
            <a:extLst>
              <a:ext uri="{28A0092B-C50C-407E-A947-70E740481C1C}">
                <a14:useLocalDpi xmlns:a14="http://schemas.microsoft.com/office/drawing/2010/main" xmlns="" val="0"/>
              </a:ext>
            </a:extLst>
          </a:blip>
          <a:srcRect/>
          <a:stretch>
            <a:fillRect t="-1000" b="-1000"/>
          </a:stretch>
        </a:blipFill>
      </dgm:spPr>
    </dgm:pt>
  </dgm:ptLst>
  <dgm:cxnLst>
    <dgm:cxn modelId="{7FEC6011-DD86-41B7-993F-0157489914BF}" type="presOf" srcId="{B3CC7E99-B3F3-40CB-A66B-276546A310E7}" destId="{34FCFC76-F2AB-4DCA-8BA5-F03A2807344D}" srcOrd="0" destOrd="0" presId="urn:microsoft.com/office/officeart/2008/layout/PictureStrips"/>
    <dgm:cxn modelId="{51732950-A456-45B7-B378-1EC8122FBC99}" type="presOf" srcId="{58BF4E25-0F2D-4010-89F0-66E37F8E9423}" destId="{8CE4505E-03D2-4D18-858C-5802884DFD2D}" srcOrd="0" destOrd="0" presId="urn:microsoft.com/office/officeart/2008/layout/PictureStrips"/>
    <dgm:cxn modelId="{F45EB7A6-CC91-4ED3-A6BB-F749AFC5EF51}" type="presOf" srcId="{F5AA571D-FC89-40B9-A53C-3FF6F7F2B0F2}" destId="{E5C5C477-004C-4F4F-B7FB-3A87EA1369F8}" srcOrd="0" destOrd="0" presId="urn:microsoft.com/office/officeart/2008/layout/PictureStrips"/>
    <dgm:cxn modelId="{06B631CF-2949-4F8B-8C40-FD960A96AE60}" srcId="{B3CC7E99-B3F3-40CB-A66B-276546A310E7}" destId="{0B471E22-B5EE-4BF4-B433-1703F1D2C53C}" srcOrd="0" destOrd="0" parTransId="{34FBE94B-AD30-48CB-991D-59B30E5BE2D4}" sibTransId="{6AC5F3E6-EC38-4886-845F-DA7AD5108CD2}"/>
    <dgm:cxn modelId="{2C868338-EFD7-4976-A7F4-9FEEC1D2EA1D}" type="presOf" srcId="{0B471E22-B5EE-4BF4-B433-1703F1D2C53C}" destId="{02E2B293-73B4-493B-B89E-255BDD157F23}" srcOrd="0" destOrd="0" presId="urn:microsoft.com/office/officeart/2008/layout/PictureStrips"/>
    <dgm:cxn modelId="{07378887-DAE2-4E55-B70F-5C5E00A47A3E}" srcId="{B3CC7E99-B3F3-40CB-A66B-276546A310E7}" destId="{A9C96926-BE46-4C6E-88B6-433EAA5BC547}" srcOrd="2" destOrd="0" parTransId="{4B2BF266-640B-4666-AD5C-8BD73070DD41}" sibTransId="{0A3109BA-16F1-4DDB-B923-57644F35184F}"/>
    <dgm:cxn modelId="{E592C82E-0980-48C2-BED3-96A27CB9A1DD}" type="presOf" srcId="{C160E4F5-48A6-4049-8EEF-8AD77380365C}" destId="{D530B934-4DC5-4799-BFC6-505C18CAC54C}" srcOrd="0" destOrd="0" presId="urn:microsoft.com/office/officeart/2008/layout/PictureStrips"/>
    <dgm:cxn modelId="{054FABD1-A973-4E6C-BA8B-8855ED2B7FA3}" srcId="{B3CC7E99-B3F3-40CB-A66B-276546A310E7}" destId="{58BF4E25-0F2D-4010-89F0-66E37F8E9423}" srcOrd="3" destOrd="0" parTransId="{C98F84A2-EB4B-4EDA-AA64-16C1EC0F5CC2}" sibTransId="{4CBC97C0-BBF1-46ED-A54B-40838A084CF4}"/>
    <dgm:cxn modelId="{32A949F5-13B3-475E-B241-D73E4EC6BD5F}" srcId="{B3CC7E99-B3F3-40CB-A66B-276546A310E7}" destId="{F5AA571D-FC89-40B9-A53C-3FF6F7F2B0F2}" srcOrd="4" destOrd="0" parTransId="{C64CA90D-29B0-46BD-BACD-0AF9A2BBA888}" sibTransId="{506451B3-89FB-4772-AE36-ED99EB3B6B8F}"/>
    <dgm:cxn modelId="{084C794C-102B-413B-B3D9-59787DEDE29D}" type="presOf" srcId="{A9C96926-BE46-4C6E-88B6-433EAA5BC547}" destId="{3F60975A-4186-4661-B4FC-AB72D04E8BD4}" srcOrd="0" destOrd="0" presId="urn:microsoft.com/office/officeart/2008/layout/PictureStrips"/>
    <dgm:cxn modelId="{D9871640-5FAC-4C22-AD0C-03DFF677761C}" type="presOf" srcId="{CB9C7542-4F40-483D-A038-439DDB179BE7}" destId="{5FB31A63-B961-4ECE-BE48-D72744A738E9}" srcOrd="0" destOrd="0" presId="urn:microsoft.com/office/officeart/2008/layout/PictureStrips"/>
    <dgm:cxn modelId="{626A229C-CA82-46A7-893E-0B5DFF611FE8}" srcId="{B3CC7E99-B3F3-40CB-A66B-276546A310E7}" destId="{C160E4F5-48A6-4049-8EEF-8AD77380365C}" srcOrd="1" destOrd="0" parTransId="{0AE745AD-FA7B-4E36-8FBE-B4B8AA2C2DA6}" sibTransId="{E4C634CB-0B83-474F-BA1B-15F125216891}"/>
    <dgm:cxn modelId="{EE9715BE-4AC7-4ACB-8D3B-A0925A851431}" srcId="{B3CC7E99-B3F3-40CB-A66B-276546A310E7}" destId="{CB9C7542-4F40-483D-A038-439DDB179BE7}" srcOrd="5" destOrd="0" parTransId="{681123F4-187B-40EF-A516-DAF11B332389}" sibTransId="{867D114D-E9A8-4D43-A2E8-BC13476F9EBC}"/>
    <dgm:cxn modelId="{889150BC-C9DD-4588-9019-2710DD54F1B4}" type="presParOf" srcId="{34FCFC76-F2AB-4DCA-8BA5-F03A2807344D}" destId="{18895FF5-47D2-43AE-98A1-F58E35B6D847}" srcOrd="0" destOrd="0" presId="urn:microsoft.com/office/officeart/2008/layout/PictureStrips"/>
    <dgm:cxn modelId="{AEFBEFC7-208F-46A6-89F6-8E60507FF659}" type="presParOf" srcId="{18895FF5-47D2-43AE-98A1-F58E35B6D847}" destId="{02E2B293-73B4-493B-B89E-255BDD157F23}" srcOrd="0" destOrd="0" presId="urn:microsoft.com/office/officeart/2008/layout/PictureStrips"/>
    <dgm:cxn modelId="{1762D0E6-7888-4104-851C-831393B814F2}" type="presParOf" srcId="{18895FF5-47D2-43AE-98A1-F58E35B6D847}" destId="{1A7D2A86-7D3B-40CB-AB85-ABA79583168B}" srcOrd="1" destOrd="0" presId="urn:microsoft.com/office/officeart/2008/layout/PictureStrips"/>
    <dgm:cxn modelId="{3D915ED3-D81C-4304-ABD4-1CA531522EDA}" type="presParOf" srcId="{34FCFC76-F2AB-4DCA-8BA5-F03A2807344D}" destId="{FB1AD7C5-8221-422F-9E7F-FA9A4F3A7E14}" srcOrd="1" destOrd="0" presId="urn:microsoft.com/office/officeart/2008/layout/PictureStrips"/>
    <dgm:cxn modelId="{158DFE85-00B4-464F-8E44-82B328C14192}" type="presParOf" srcId="{34FCFC76-F2AB-4DCA-8BA5-F03A2807344D}" destId="{3789B48A-F65B-41CD-8AEE-6D4FF37076B7}" srcOrd="2" destOrd="0" presId="urn:microsoft.com/office/officeart/2008/layout/PictureStrips"/>
    <dgm:cxn modelId="{A9354005-CA6D-41EF-961A-E0D05BE702B2}" type="presParOf" srcId="{3789B48A-F65B-41CD-8AEE-6D4FF37076B7}" destId="{D530B934-4DC5-4799-BFC6-505C18CAC54C}" srcOrd="0" destOrd="0" presId="urn:microsoft.com/office/officeart/2008/layout/PictureStrips"/>
    <dgm:cxn modelId="{E1D8F8C6-AC78-44D4-B984-097CC93B0216}" type="presParOf" srcId="{3789B48A-F65B-41CD-8AEE-6D4FF37076B7}" destId="{184716BF-AD4B-4B5E-9012-B42012CC0875}" srcOrd="1" destOrd="0" presId="urn:microsoft.com/office/officeart/2008/layout/PictureStrips"/>
    <dgm:cxn modelId="{E357DFC7-A2B0-4873-901A-030F97B042B5}" type="presParOf" srcId="{34FCFC76-F2AB-4DCA-8BA5-F03A2807344D}" destId="{3DC4A5A0-8006-4889-9059-60B788CC1393}" srcOrd="3" destOrd="0" presId="urn:microsoft.com/office/officeart/2008/layout/PictureStrips"/>
    <dgm:cxn modelId="{C0E6F872-CDA5-4E38-A6E4-4E6A0FD4EBB7}" type="presParOf" srcId="{34FCFC76-F2AB-4DCA-8BA5-F03A2807344D}" destId="{1C74E47B-A6B9-4F7B-B3C7-434DDFE483DC}" srcOrd="4" destOrd="0" presId="urn:microsoft.com/office/officeart/2008/layout/PictureStrips"/>
    <dgm:cxn modelId="{1A664B7B-D826-485A-87D3-0ACC73F832E6}" type="presParOf" srcId="{1C74E47B-A6B9-4F7B-B3C7-434DDFE483DC}" destId="{3F60975A-4186-4661-B4FC-AB72D04E8BD4}" srcOrd="0" destOrd="0" presId="urn:microsoft.com/office/officeart/2008/layout/PictureStrips"/>
    <dgm:cxn modelId="{460C0F81-3C35-4508-A90A-8D91E909B064}" type="presParOf" srcId="{1C74E47B-A6B9-4F7B-B3C7-434DDFE483DC}" destId="{052287AC-31F1-47C3-B04E-9F5210A4E1EA}" srcOrd="1" destOrd="0" presId="urn:microsoft.com/office/officeart/2008/layout/PictureStrips"/>
    <dgm:cxn modelId="{C3B5548A-B48D-4CDD-BAA9-000D43519DFC}" type="presParOf" srcId="{34FCFC76-F2AB-4DCA-8BA5-F03A2807344D}" destId="{E22C6FC0-D8AB-452E-94A5-F98B27FE840A}" srcOrd="5" destOrd="0" presId="urn:microsoft.com/office/officeart/2008/layout/PictureStrips"/>
    <dgm:cxn modelId="{539EFBB1-C493-4C5D-924E-3CA049EFD60F}" type="presParOf" srcId="{34FCFC76-F2AB-4DCA-8BA5-F03A2807344D}" destId="{93CEA11A-A837-474F-9CDF-DD914524F8E8}" srcOrd="6" destOrd="0" presId="urn:microsoft.com/office/officeart/2008/layout/PictureStrips"/>
    <dgm:cxn modelId="{59BF0335-E3A8-4D65-98C5-94EF1B343C6A}" type="presParOf" srcId="{93CEA11A-A837-474F-9CDF-DD914524F8E8}" destId="{8CE4505E-03D2-4D18-858C-5802884DFD2D}" srcOrd="0" destOrd="0" presId="urn:microsoft.com/office/officeart/2008/layout/PictureStrips"/>
    <dgm:cxn modelId="{5365F164-EC10-40F9-95C1-E322850F6EB3}" type="presParOf" srcId="{93CEA11A-A837-474F-9CDF-DD914524F8E8}" destId="{EB2B8B22-DC66-4B66-B31F-40A867C3DE33}" srcOrd="1" destOrd="0" presId="urn:microsoft.com/office/officeart/2008/layout/PictureStrips"/>
    <dgm:cxn modelId="{68182D2B-43CE-4E4C-B0E9-4503464B8C4C}" type="presParOf" srcId="{34FCFC76-F2AB-4DCA-8BA5-F03A2807344D}" destId="{2EEAE4A8-E5CE-474E-A80D-7C81C12A3BD6}" srcOrd="7" destOrd="0" presId="urn:microsoft.com/office/officeart/2008/layout/PictureStrips"/>
    <dgm:cxn modelId="{961D3B29-54D4-477B-BA27-D250988CCC5E}" type="presParOf" srcId="{34FCFC76-F2AB-4DCA-8BA5-F03A2807344D}" destId="{8E2AE3EA-6B75-4BB5-BA4D-18B71CFF32BD}" srcOrd="8" destOrd="0" presId="urn:microsoft.com/office/officeart/2008/layout/PictureStrips"/>
    <dgm:cxn modelId="{6B3FE771-23C4-4F29-A677-EB121393ECB5}" type="presParOf" srcId="{8E2AE3EA-6B75-4BB5-BA4D-18B71CFF32BD}" destId="{E5C5C477-004C-4F4F-B7FB-3A87EA1369F8}" srcOrd="0" destOrd="0" presId="urn:microsoft.com/office/officeart/2008/layout/PictureStrips"/>
    <dgm:cxn modelId="{D30D3305-A939-4D9D-B528-EEBFCAADB0F9}" type="presParOf" srcId="{8E2AE3EA-6B75-4BB5-BA4D-18B71CFF32BD}" destId="{2E43C7B8-CA61-4882-B029-8CC1FF946F92}" srcOrd="1" destOrd="0" presId="urn:microsoft.com/office/officeart/2008/layout/PictureStrips"/>
    <dgm:cxn modelId="{2171DA38-02D3-4726-BB9A-F97A9473FFDA}" type="presParOf" srcId="{34FCFC76-F2AB-4DCA-8BA5-F03A2807344D}" destId="{31CD802C-8F5B-4879-A06B-4BFCC6EDE11A}" srcOrd="9" destOrd="0" presId="urn:microsoft.com/office/officeart/2008/layout/PictureStrips"/>
    <dgm:cxn modelId="{CE32F00A-D88B-43C3-B784-758C8F0312BA}" type="presParOf" srcId="{34FCFC76-F2AB-4DCA-8BA5-F03A2807344D}" destId="{2CFFFF99-B73A-473E-A0F7-42213F3893B2}" srcOrd="10" destOrd="0" presId="urn:microsoft.com/office/officeart/2008/layout/PictureStrips"/>
    <dgm:cxn modelId="{AA80C268-3358-4E08-996A-A1D632912635}" type="presParOf" srcId="{2CFFFF99-B73A-473E-A0F7-42213F3893B2}" destId="{5FB31A63-B961-4ECE-BE48-D72744A738E9}" srcOrd="0" destOrd="0" presId="urn:microsoft.com/office/officeart/2008/layout/PictureStrips"/>
    <dgm:cxn modelId="{9D269B79-CDB7-4A41-85B0-BFC9DD16FC9A}" type="presParOf" srcId="{2CFFFF99-B73A-473E-A0F7-42213F3893B2}" destId="{A4D8CDF9-2090-4868-8FB7-3220A790A93A}" srcOrd="1" destOrd="0" presId="urn:microsoft.com/office/officeart/2008/layout/PictureStrip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7886942-193A-4F79-9E35-ED60FF3E61CE}" type="doc">
      <dgm:prSet loTypeId="urn:microsoft.com/office/officeart/2005/8/layout/vList4#1" loCatId="list" qsTypeId="urn:microsoft.com/office/officeart/2005/8/quickstyle/simple1" qsCatId="simple" csTypeId="urn:microsoft.com/office/officeart/2005/8/colors/colorful2" csCatId="colorful" phldr="1"/>
      <dgm:spPr/>
      <dgm:t>
        <a:bodyPr/>
        <a:lstStyle/>
        <a:p>
          <a:endParaRPr lang="en-IN"/>
        </a:p>
      </dgm:t>
    </dgm:pt>
    <dgm:pt modelId="{3235BF49-5CF5-4BD1-AAEE-4050B23AC8E2}">
      <dgm:prSet phldrT="[Text]" custT="1"/>
      <dgm:spPr/>
      <dgm:t>
        <a:bodyPr/>
        <a:lstStyle/>
        <a:p>
          <a:r>
            <a:rPr lang="en-IN" sz="1800" b="1" dirty="0"/>
            <a:t>AYUSH (Ayurveda, Yoga &amp; Naturopathy, Unani, Siddha and Homoeopathy)</a:t>
          </a:r>
        </a:p>
      </dgm:t>
    </dgm:pt>
    <dgm:pt modelId="{F73AFA6E-1115-4A4B-B17C-439F7820BF1C}" type="parTrans" cxnId="{41561D76-8018-4C80-B1EA-73EE183C9F5E}">
      <dgm:prSet/>
      <dgm:spPr/>
      <dgm:t>
        <a:bodyPr/>
        <a:lstStyle/>
        <a:p>
          <a:endParaRPr lang="en-IN"/>
        </a:p>
      </dgm:t>
    </dgm:pt>
    <dgm:pt modelId="{60092576-C9E9-43D0-AFA0-87FF41D2B10D}" type="sibTrans" cxnId="{41561D76-8018-4C80-B1EA-73EE183C9F5E}">
      <dgm:prSet/>
      <dgm:spPr/>
      <dgm:t>
        <a:bodyPr/>
        <a:lstStyle/>
        <a:p>
          <a:endParaRPr lang="en-IN"/>
        </a:p>
      </dgm:t>
    </dgm:pt>
    <dgm:pt modelId="{2173A8F9-C44A-46F9-BF9E-7357BE919B01}">
      <dgm:prSet phldrT="[Text]" custT="1"/>
      <dgm:spPr/>
      <dgm:t>
        <a:bodyPr/>
        <a:lstStyle/>
        <a:p>
          <a:r>
            <a:rPr lang="en-IN" sz="1400" b="1" dirty="0"/>
            <a:t>2</a:t>
          </a:r>
          <a:r>
            <a:rPr lang="en-IN" sz="1400" b="1" baseline="30000" dirty="0"/>
            <a:t>nd</a:t>
          </a:r>
          <a:r>
            <a:rPr lang="en-IN" sz="1400" b="1" dirty="0"/>
            <a:t> draft of Policy Document and Joint Letter drafted</a:t>
          </a:r>
        </a:p>
      </dgm:t>
    </dgm:pt>
    <dgm:pt modelId="{89A1CD58-88CD-4AB8-B258-F4C0B806B440}" type="parTrans" cxnId="{DC066527-B1D7-48B7-AC5D-B2C8627D2930}">
      <dgm:prSet/>
      <dgm:spPr/>
      <dgm:t>
        <a:bodyPr/>
        <a:lstStyle/>
        <a:p>
          <a:endParaRPr lang="en-IN"/>
        </a:p>
      </dgm:t>
    </dgm:pt>
    <dgm:pt modelId="{0E3A2BDC-0C6B-4850-AD4E-2AC76DF2B3FF}" type="sibTrans" cxnId="{DC066527-B1D7-48B7-AC5D-B2C8627D2930}">
      <dgm:prSet/>
      <dgm:spPr/>
      <dgm:t>
        <a:bodyPr/>
        <a:lstStyle/>
        <a:p>
          <a:endParaRPr lang="en-IN"/>
        </a:p>
      </dgm:t>
    </dgm:pt>
    <dgm:pt modelId="{50A34AA1-0651-42D1-9FAE-55B8142BBB1D}">
      <dgm:prSet phldrT="[Text]" custT="1"/>
      <dgm:spPr/>
      <dgm:t>
        <a:bodyPr/>
        <a:lstStyle/>
        <a:p>
          <a:r>
            <a:rPr lang="en-IN" sz="1800" b="1" dirty="0"/>
            <a:t>Railways</a:t>
          </a:r>
        </a:p>
      </dgm:t>
    </dgm:pt>
    <dgm:pt modelId="{CFD0A6BC-91F9-40F3-A007-CB8B3BACCB3A}" type="parTrans" cxnId="{03750B24-B6D4-4B99-AB1B-841E35FDF4AE}">
      <dgm:prSet/>
      <dgm:spPr/>
      <dgm:t>
        <a:bodyPr/>
        <a:lstStyle/>
        <a:p>
          <a:endParaRPr lang="en-IN"/>
        </a:p>
      </dgm:t>
    </dgm:pt>
    <dgm:pt modelId="{50919776-B232-4C5D-96FD-6AF46FF28115}" type="sibTrans" cxnId="{03750B24-B6D4-4B99-AB1B-841E35FDF4AE}">
      <dgm:prSet/>
      <dgm:spPr/>
      <dgm:t>
        <a:bodyPr/>
        <a:lstStyle/>
        <a:p>
          <a:endParaRPr lang="en-IN"/>
        </a:p>
      </dgm:t>
    </dgm:pt>
    <dgm:pt modelId="{3842AC2B-F2D2-406C-B580-1B6C3A174D6A}">
      <dgm:prSet phldrT="[Text]" custT="1"/>
      <dgm:spPr/>
      <dgm:t>
        <a:bodyPr/>
        <a:lstStyle/>
        <a:p>
          <a:r>
            <a:rPr lang="en-IN" sz="1800" b="1" dirty="0"/>
            <a:t>Defence</a:t>
          </a:r>
        </a:p>
      </dgm:t>
    </dgm:pt>
    <dgm:pt modelId="{3542FE26-D00D-403E-87B6-B709DA9D8C08}" type="parTrans" cxnId="{6DC5BFA4-6AD6-4204-BF1D-A11B230C8F24}">
      <dgm:prSet/>
      <dgm:spPr/>
      <dgm:t>
        <a:bodyPr/>
        <a:lstStyle/>
        <a:p>
          <a:endParaRPr lang="en-IN"/>
        </a:p>
      </dgm:t>
    </dgm:pt>
    <dgm:pt modelId="{36E7B553-FD8C-4361-9EEE-E9E9A7C2E05F}" type="sibTrans" cxnId="{6DC5BFA4-6AD6-4204-BF1D-A11B230C8F24}">
      <dgm:prSet/>
      <dgm:spPr/>
      <dgm:t>
        <a:bodyPr/>
        <a:lstStyle/>
        <a:p>
          <a:endParaRPr lang="en-IN"/>
        </a:p>
      </dgm:t>
    </dgm:pt>
    <dgm:pt modelId="{C177E655-F3C9-4EBD-B5C4-0AFECCA6F5ED}">
      <dgm:prSet phldrT="[Text]" custT="1"/>
      <dgm:spPr/>
      <dgm:t>
        <a:bodyPr/>
        <a:lstStyle/>
        <a:p>
          <a:r>
            <a:rPr lang="en-IN" sz="1400" b="1" dirty="0"/>
            <a:t>Action Plan developed.</a:t>
          </a:r>
        </a:p>
      </dgm:t>
    </dgm:pt>
    <dgm:pt modelId="{E4A11768-C362-4782-A959-18C3211FD7BD}" type="parTrans" cxnId="{B369F2CE-C30C-4102-BCF0-EC1097634899}">
      <dgm:prSet/>
      <dgm:spPr/>
      <dgm:t>
        <a:bodyPr/>
        <a:lstStyle/>
        <a:p>
          <a:endParaRPr lang="en-IN"/>
        </a:p>
      </dgm:t>
    </dgm:pt>
    <dgm:pt modelId="{720BFAF6-F9A1-4958-B7D7-D5CDD91078D3}" type="sibTrans" cxnId="{B369F2CE-C30C-4102-BCF0-EC1097634899}">
      <dgm:prSet/>
      <dgm:spPr/>
      <dgm:t>
        <a:bodyPr/>
        <a:lstStyle/>
        <a:p>
          <a:endParaRPr lang="en-IN"/>
        </a:p>
      </dgm:t>
    </dgm:pt>
    <dgm:pt modelId="{A5DF9552-94D2-4C1E-AC54-1DD5C235ACD4}">
      <dgm:prSet phldrT="[Text]" custT="1"/>
      <dgm:spPr/>
      <dgm:t>
        <a:bodyPr/>
        <a:lstStyle/>
        <a:p>
          <a:r>
            <a:rPr lang="en-IN" sz="2000" dirty="0"/>
            <a:t>Labour and Employment</a:t>
          </a:r>
        </a:p>
      </dgm:t>
    </dgm:pt>
    <dgm:pt modelId="{8F47E207-FE05-48A4-A1B1-16A9EC77887C}" type="parTrans" cxnId="{964194A2-42DA-4771-B6F9-9FEFB483347C}">
      <dgm:prSet/>
      <dgm:spPr/>
      <dgm:t>
        <a:bodyPr/>
        <a:lstStyle/>
        <a:p>
          <a:endParaRPr lang="en-IN"/>
        </a:p>
      </dgm:t>
    </dgm:pt>
    <dgm:pt modelId="{BF46AA1D-E1EF-4128-A04A-77DE39CD98D2}" type="sibTrans" cxnId="{964194A2-42DA-4771-B6F9-9FEFB483347C}">
      <dgm:prSet/>
      <dgm:spPr/>
      <dgm:t>
        <a:bodyPr/>
        <a:lstStyle/>
        <a:p>
          <a:endParaRPr lang="en-IN"/>
        </a:p>
      </dgm:t>
    </dgm:pt>
    <dgm:pt modelId="{BC0E9C36-08A8-4415-B4FD-15CA6A593167}">
      <dgm:prSet phldrT="[Text]" custT="1"/>
      <dgm:spPr/>
      <dgm:t>
        <a:bodyPr/>
        <a:lstStyle/>
        <a:p>
          <a:r>
            <a:rPr lang="en-IN" sz="1400" b="1" dirty="0"/>
            <a:t>1</a:t>
          </a:r>
          <a:r>
            <a:rPr lang="en-IN" sz="1400" b="1" baseline="30000" dirty="0"/>
            <a:t>st</a:t>
          </a:r>
          <a:r>
            <a:rPr lang="en-IN" sz="1400" b="1" dirty="0"/>
            <a:t> meeting of National Technical Expert Group on NTEP-AYUSH Collaboration &amp; e-consultation of experts held</a:t>
          </a:r>
        </a:p>
      </dgm:t>
    </dgm:pt>
    <dgm:pt modelId="{817A5CEB-50BF-41E6-B53F-7B82B20FB0E9}" type="parTrans" cxnId="{7EC965CE-42CA-46AD-8801-EE2C100BBD4C}">
      <dgm:prSet/>
      <dgm:spPr/>
      <dgm:t>
        <a:bodyPr/>
        <a:lstStyle/>
        <a:p>
          <a:endParaRPr lang="en-IN"/>
        </a:p>
      </dgm:t>
    </dgm:pt>
    <dgm:pt modelId="{9C64D87C-2715-4776-817B-F78CE4943623}" type="sibTrans" cxnId="{7EC965CE-42CA-46AD-8801-EE2C100BBD4C}">
      <dgm:prSet/>
      <dgm:spPr/>
      <dgm:t>
        <a:bodyPr/>
        <a:lstStyle/>
        <a:p>
          <a:endParaRPr lang="en-IN"/>
        </a:p>
      </dgm:t>
    </dgm:pt>
    <dgm:pt modelId="{EE8CA38E-139B-4064-9589-95F96AE26BC5}">
      <dgm:prSet phldrT="[Text]" custT="1"/>
      <dgm:spPr/>
      <dgm:t>
        <a:bodyPr/>
        <a:lstStyle/>
        <a:p>
          <a:r>
            <a:rPr lang="en-IN" sz="1800" dirty="0"/>
            <a:t>MoU signed in September 2020</a:t>
          </a:r>
        </a:p>
      </dgm:t>
    </dgm:pt>
    <dgm:pt modelId="{805427C0-4EBF-49FA-8F38-D466E9D32134}" type="parTrans" cxnId="{F155CD9F-7A6E-46D7-BD5D-471585B34BC8}">
      <dgm:prSet/>
      <dgm:spPr/>
      <dgm:t>
        <a:bodyPr/>
        <a:lstStyle/>
        <a:p>
          <a:endParaRPr lang="en-IN"/>
        </a:p>
      </dgm:t>
    </dgm:pt>
    <dgm:pt modelId="{B9C00F47-6C67-4542-BE98-2673E84A673B}" type="sibTrans" cxnId="{F155CD9F-7A6E-46D7-BD5D-471585B34BC8}">
      <dgm:prSet/>
      <dgm:spPr/>
      <dgm:t>
        <a:bodyPr/>
        <a:lstStyle/>
        <a:p>
          <a:endParaRPr lang="en-IN"/>
        </a:p>
      </dgm:t>
    </dgm:pt>
    <dgm:pt modelId="{8FFD2C20-8950-462D-92E2-77EE35268184}">
      <dgm:prSet custT="1"/>
      <dgm:spPr/>
      <dgm:t>
        <a:bodyPr/>
        <a:lstStyle/>
        <a:p>
          <a:r>
            <a:rPr lang="en-US" sz="1400" b="1" dirty="0"/>
            <a:t>95 Ex- Servicemen Contributory Health Scheme (ECHS) Polyclinics registered in </a:t>
          </a:r>
          <a:r>
            <a:rPr lang="en-US" sz="1400" b="1" dirty="0" err="1"/>
            <a:t>Nikshay</a:t>
          </a:r>
          <a:r>
            <a:rPr lang="en-US" sz="1400" b="1" dirty="0"/>
            <a:t>, remaining underway </a:t>
          </a:r>
          <a:endParaRPr lang="en-IN" sz="1400" b="1" dirty="0"/>
        </a:p>
      </dgm:t>
    </dgm:pt>
    <dgm:pt modelId="{B44FF3A1-D4D1-4752-9ABF-6CE6B66A2447}" type="parTrans" cxnId="{357CA63B-A962-4706-947B-80FBBC2E21A0}">
      <dgm:prSet/>
      <dgm:spPr/>
      <dgm:t>
        <a:bodyPr/>
        <a:lstStyle/>
        <a:p>
          <a:endParaRPr lang="en-IN"/>
        </a:p>
      </dgm:t>
    </dgm:pt>
    <dgm:pt modelId="{D9878EC9-7B8E-4192-8BC7-76B29EAFBFB5}" type="sibTrans" cxnId="{357CA63B-A962-4706-947B-80FBBC2E21A0}">
      <dgm:prSet/>
      <dgm:spPr/>
      <dgm:t>
        <a:bodyPr/>
        <a:lstStyle/>
        <a:p>
          <a:endParaRPr lang="en-IN"/>
        </a:p>
      </dgm:t>
    </dgm:pt>
    <dgm:pt modelId="{5DD81CBA-5A81-4B62-818F-0480F950B6A8}">
      <dgm:prSet phldrT="[Text]" custT="1"/>
      <dgm:spPr/>
      <dgm:t>
        <a:bodyPr/>
        <a:lstStyle/>
        <a:p>
          <a:r>
            <a:rPr lang="en-IN" sz="1400" b="1" dirty="0"/>
            <a:t>Joint Working Group to be formed to monitor implementation </a:t>
          </a:r>
        </a:p>
      </dgm:t>
    </dgm:pt>
    <dgm:pt modelId="{594F8B04-FE60-4BE0-86C8-AD890E495443}" type="parTrans" cxnId="{FD5C3A7D-438D-4B15-AFD7-0D4B94C22802}">
      <dgm:prSet/>
      <dgm:spPr/>
      <dgm:t>
        <a:bodyPr/>
        <a:lstStyle/>
        <a:p>
          <a:endParaRPr lang="en-IN"/>
        </a:p>
      </dgm:t>
    </dgm:pt>
    <dgm:pt modelId="{B677E794-2F51-441E-A53F-3DEE79F8365B}" type="sibTrans" cxnId="{FD5C3A7D-438D-4B15-AFD7-0D4B94C22802}">
      <dgm:prSet/>
      <dgm:spPr/>
      <dgm:t>
        <a:bodyPr/>
        <a:lstStyle/>
        <a:p>
          <a:endParaRPr lang="en-IN"/>
        </a:p>
      </dgm:t>
    </dgm:pt>
    <dgm:pt modelId="{856FB0EE-8196-41C7-B27D-A942EAAB6B2F}" type="pres">
      <dgm:prSet presAssocID="{57886942-193A-4F79-9E35-ED60FF3E61CE}" presName="linear" presStyleCnt="0">
        <dgm:presLayoutVars>
          <dgm:dir/>
          <dgm:resizeHandles val="exact"/>
        </dgm:presLayoutVars>
      </dgm:prSet>
      <dgm:spPr/>
      <dgm:t>
        <a:bodyPr/>
        <a:lstStyle/>
        <a:p>
          <a:endParaRPr lang="en-IN"/>
        </a:p>
      </dgm:t>
    </dgm:pt>
    <dgm:pt modelId="{5ECD8AF6-F0B9-448A-921F-6771F2B0D28D}" type="pres">
      <dgm:prSet presAssocID="{3235BF49-5CF5-4BD1-AAEE-4050B23AC8E2}" presName="comp" presStyleCnt="0"/>
      <dgm:spPr/>
    </dgm:pt>
    <dgm:pt modelId="{E6FB8152-6DA5-477D-8EEB-7BD6CF1C47CF}" type="pres">
      <dgm:prSet presAssocID="{3235BF49-5CF5-4BD1-AAEE-4050B23AC8E2}" presName="box" presStyleLbl="node1" presStyleIdx="0" presStyleCnt="4" custScaleY="130393"/>
      <dgm:spPr/>
      <dgm:t>
        <a:bodyPr/>
        <a:lstStyle/>
        <a:p>
          <a:endParaRPr lang="en-IN"/>
        </a:p>
      </dgm:t>
    </dgm:pt>
    <dgm:pt modelId="{CFE2AF44-F144-40C6-8402-39CC447F6613}" type="pres">
      <dgm:prSet presAssocID="{3235BF49-5CF5-4BD1-AAEE-4050B23AC8E2}" presName="img" presStyleLbl="fgImgPlace1" presStyleIdx="0" presStyleCnt="4" custScaleX="75239" custScaleY="111746"/>
      <dgm:spPr>
        <a:blipFill>
          <a:blip xmlns:r="http://schemas.openxmlformats.org/officeDocument/2006/relationships" r:embed="rId1">
            <a:extLst>
              <a:ext uri="{28A0092B-C50C-407E-A947-70E740481C1C}">
                <a14:useLocalDpi xmlns:a14="http://schemas.microsoft.com/office/drawing/2010/main" xmlns="" val="0"/>
              </a:ext>
            </a:extLst>
          </a:blip>
          <a:srcRect/>
          <a:stretch>
            <a:fillRect t="-4000" b="-4000"/>
          </a:stretch>
        </a:blipFill>
      </dgm:spPr>
    </dgm:pt>
    <dgm:pt modelId="{8D59E3EC-2A8E-43BB-BFF4-56C01080D8BF}" type="pres">
      <dgm:prSet presAssocID="{3235BF49-5CF5-4BD1-AAEE-4050B23AC8E2}" presName="text" presStyleLbl="node1" presStyleIdx="0" presStyleCnt="4">
        <dgm:presLayoutVars>
          <dgm:bulletEnabled val="1"/>
        </dgm:presLayoutVars>
      </dgm:prSet>
      <dgm:spPr/>
      <dgm:t>
        <a:bodyPr/>
        <a:lstStyle/>
        <a:p>
          <a:endParaRPr lang="en-IN"/>
        </a:p>
      </dgm:t>
    </dgm:pt>
    <dgm:pt modelId="{F178345B-3F1D-4001-9D97-39A494F15EB2}" type="pres">
      <dgm:prSet presAssocID="{60092576-C9E9-43D0-AFA0-87FF41D2B10D}" presName="spacer" presStyleCnt="0"/>
      <dgm:spPr/>
    </dgm:pt>
    <dgm:pt modelId="{7150AAD8-6964-40E6-B0CA-02913463F7CA}" type="pres">
      <dgm:prSet presAssocID="{50A34AA1-0651-42D1-9FAE-55B8142BBB1D}" presName="comp" presStyleCnt="0"/>
      <dgm:spPr/>
    </dgm:pt>
    <dgm:pt modelId="{0C5447B3-8BD4-491C-BD19-46A3F9E402B0}" type="pres">
      <dgm:prSet presAssocID="{50A34AA1-0651-42D1-9FAE-55B8142BBB1D}" presName="box" presStyleLbl="node1" presStyleIdx="1" presStyleCnt="4"/>
      <dgm:spPr/>
      <dgm:t>
        <a:bodyPr/>
        <a:lstStyle/>
        <a:p>
          <a:endParaRPr lang="en-IN"/>
        </a:p>
      </dgm:t>
    </dgm:pt>
    <dgm:pt modelId="{4FAC260E-94CB-4BB0-A31E-1A07FE199F29}" type="pres">
      <dgm:prSet presAssocID="{50A34AA1-0651-42D1-9FAE-55B8142BBB1D}" presName="img" presStyleLbl="fgImgPlace1" presStyleIdx="1" presStyleCnt="4" custScaleX="80633" custScaleY="136395"/>
      <dgm:spPr>
        <a:blipFill>
          <a:blip xmlns:r="http://schemas.openxmlformats.org/officeDocument/2006/relationships" r:embed="rId2">
            <a:extLst>
              <a:ext uri="{28A0092B-C50C-407E-A947-70E740481C1C}">
                <a14:useLocalDpi xmlns:a14="http://schemas.microsoft.com/office/drawing/2010/main" xmlns="" val="0"/>
              </a:ext>
            </a:extLst>
          </a:blip>
          <a:srcRect/>
          <a:stretch>
            <a:fillRect t="-10000" b="-10000"/>
          </a:stretch>
        </a:blipFill>
      </dgm:spPr>
    </dgm:pt>
    <dgm:pt modelId="{99F79540-7A4C-421C-A991-790FD4EC560D}" type="pres">
      <dgm:prSet presAssocID="{50A34AA1-0651-42D1-9FAE-55B8142BBB1D}" presName="text" presStyleLbl="node1" presStyleIdx="1" presStyleCnt="4">
        <dgm:presLayoutVars>
          <dgm:bulletEnabled val="1"/>
        </dgm:presLayoutVars>
      </dgm:prSet>
      <dgm:spPr/>
      <dgm:t>
        <a:bodyPr/>
        <a:lstStyle/>
        <a:p>
          <a:endParaRPr lang="en-IN"/>
        </a:p>
      </dgm:t>
    </dgm:pt>
    <dgm:pt modelId="{9433AFC3-19A9-4792-8B24-5A842F042B4A}" type="pres">
      <dgm:prSet presAssocID="{50919776-B232-4C5D-96FD-6AF46FF28115}" presName="spacer" presStyleCnt="0"/>
      <dgm:spPr/>
    </dgm:pt>
    <dgm:pt modelId="{A0545CE6-1884-4807-B7FC-37C9E6DA20E2}" type="pres">
      <dgm:prSet presAssocID="{3842AC2B-F2D2-406C-B580-1B6C3A174D6A}" presName="comp" presStyleCnt="0"/>
      <dgm:spPr/>
    </dgm:pt>
    <dgm:pt modelId="{62900CB7-0644-4CC5-9CF8-B30963677669}" type="pres">
      <dgm:prSet presAssocID="{3842AC2B-F2D2-406C-B580-1B6C3A174D6A}" presName="box" presStyleLbl="node1" presStyleIdx="2" presStyleCnt="4"/>
      <dgm:spPr/>
      <dgm:t>
        <a:bodyPr/>
        <a:lstStyle/>
        <a:p>
          <a:endParaRPr lang="en-IN"/>
        </a:p>
      </dgm:t>
    </dgm:pt>
    <dgm:pt modelId="{CA608079-5849-4B85-8A61-9C5CE14D46F7}" type="pres">
      <dgm:prSet presAssocID="{3842AC2B-F2D2-406C-B580-1B6C3A174D6A}" presName="img" presStyleLbl="fgImgPlace1" presStyleIdx="2" presStyleCnt="4" custScaleX="80140" custScaleY="111972"/>
      <dgm:spPr>
        <a:blipFill>
          <a:blip xmlns:r="http://schemas.openxmlformats.org/officeDocument/2006/relationships" r:embed="rId3">
            <a:extLst>
              <a:ext uri="{28A0092B-C50C-407E-A947-70E740481C1C}">
                <a14:useLocalDpi xmlns:a14="http://schemas.microsoft.com/office/drawing/2010/main" xmlns="" val="0"/>
              </a:ext>
            </a:extLst>
          </a:blip>
          <a:srcRect/>
          <a:stretch>
            <a:fillRect l="-4000" r="-4000"/>
          </a:stretch>
        </a:blipFill>
      </dgm:spPr>
    </dgm:pt>
    <dgm:pt modelId="{F50EDD69-1700-49F5-8EA7-6D3B2675F691}" type="pres">
      <dgm:prSet presAssocID="{3842AC2B-F2D2-406C-B580-1B6C3A174D6A}" presName="text" presStyleLbl="node1" presStyleIdx="2" presStyleCnt="4">
        <dgm:presLayoutVars>
          <dgm:bulletEnabled val="1"/>
        </dgm:presLayoutVars>
      </dgm:prSet>
      <dgm:spPr/>
      <dgm:t>
        <a:bodyPr/>
        <a:lstStyle/>
        <a:p>
          <a:endParaRPr lang="en-IN"/>
        </a:p>
      </dgm:t>
    </dgm:pt>
    <dgm:pt modelId="{11517E32-00F8-4E1E-802B-F42CF1C5FE81}" type="pres">
      <dgm:prSet presAssocID="{36E7B553-FD8C-4361-9EEE-E9E9A7C2E05F}" presName="spacer" presStyleCnt="0"/>
      <dgm:spPr/>
    </dgm:pt>
    <dgm:pt modelId="{3DC37B71-1E14-4F65-996A-38E8AF18640B}" type="pres">
      <dgm:prSet presAssocID="{A5DF9552-94D2-4C1E-AC54-1DD5C235ACD4}" presName="comp" presStyleCnt="0"/>
      <dgm:spPr/>
    </dgm:pt>
    <dgm:pt modelId="{5EE2C950-E35C-49BC-81B8-29C7F3274033}" type="pres">
      <dgm:prSet presAssocID="{A5DF9552-94D2-4C1E-AC54-1DD5C235ACD4}" presName="box" presStyleLbl="node1" presStyleIdx="3" presStyleCnt="4"/>
      <dgm:spPr/>
      <dgm:t>
        <a:bodyPr/>
        <a:lstStyle/>
        <a:p>
          <a:endParaRPr lang="en-IN"/>
        </a:p>
      </dgm:t>
    </dgm:pt>
    <dgm:pt modelId="{4FB51398-43C7-4E1E-863D-DFC0F3970780}" type="pres">
      <dgm:prSet presAssocID="{A5DF9552-94D2-4C1E-AC54-1DD5C235ACD4}" presName="img" presStyleLbl="fgImgPlace1" presStyleIdx="3" presStyleCnt="4" custScaleX="85255" custScaleY="112209" custLinFactNeighborX="-3768" custLinFactNeighborY="-1424"/>
      <dgm:spPr>
        <a:blipFill>
          <a:blip xmlns:r="http://schemas.openxmlformats.org/officeDocument/2006/relationships" r:embed="rId4">
            <a:extLst>
              <a:ext uri="{28A0092B-C50C-407E-A947-70E740481C1C}">
                <a14:useLocalDpi xmlns:a14="http://schemas.microsoft.com/office/drawing/2010/main" xmlns="" val="0"/>
              </a:ext>
            </a:extLst>
          </a:blip>
          <a:srcRect/>
          <a:stretch>
            <a:fillRect t="-31000" b="-31000"/>
          </a:stretch>
        </a:blipFill>
      </dgm:spPr>
    </dgm:pt>
    <dgm:pt modelId="{175A9D2E-8C2D-4498-A4E2-5E96549C8EBC}" type="pres">
      <dgm:prSet presAssocID="{A5DF9552-94D2-4C1E-AC54-1DD5C235ACD4}" presName="text" presStyleLbl="node1" presStyleIdx="3" presStyleCnt="4">
        <dgm:presLayoutVars>
          <dgm:bulletEnabled val="1"/>
        </dgm:presLayoutVars>
      </dgm:prSet>
      <dgm:spPr/>
      <dgm:t>
        <a:bodyPr/>
        <a:lstStyle/>
        <a:p>
          <a:endParaRPr lang="en-IN"/>
        </a:p>
      </dgm:t>
    </dgm:pt>
  </dgm:ptLst>
  <dgm:cxnLst>
    <dgm:cxn modelId="{81F86783-3911-4842-908A-A8FF05CF51BA}" type="presOf" srcId="{5DD81CBA-5A81-4B62-818F-0480F950B6A8}" destId="{99F79540-7A4C-421C-A991-790FD4EC560D}" srcOrd="1" destOrd="1" presId="urn:microsoft.com/office/officeart/2005/8/layout/vList4#1"/>
    <dgm:cxn modelId="{9944CD2C-C967-43A4-8E15-41592E1C6941}" type="presOf" srcId="{3235BF49-5CF5-4BD1-AAEE-4050B23AC8E2}" destId="{8D59E3EC-2A8E-43BB-BFF4-56C01080D8BF}" srcOrd="1" destOrd="0" presId="urn:microsoft.com/office/officeart/2005/8/layout/vList4#1"/>
    <dgm:cxn modelId="{DC066527-B1D7-48B7-AC5D-B2C8627D2930}" srcId="{3235BF49-5CF5-4BD1-AAEE-4050B23AC8E2}" destId="{2173A8F9-C44A-46F9-BF9E-7357BE919B01}" srcOrd="1" destOrd="0" parTransId="{89A1CD58-88CD-4AB8-B258-F4C0B806B440}" sibTransId="{0E3A2BDC-0C6B-4850-AD4E-2AC76DF2B3FF}"/>
    <dgm:cxn modelId="{853F8712-616E-4BE5-909F-6BC7A52666F6}" type="presOf" srcId="{8FFD2C20-8950-462D-92E2-77EE35268184}" destId="{62900CB7-0644-4CC5-9CF8-B30963677669}" srcOrd="0" destOrd="2" presId="urn:microsoft.com/office/officeart/2005/8/layout/vList4#1"/>
    <dgm:cxn modelId="{7EC965CE-42CA-46AD-8801-EE2C100BBD4C}" srcId="{3235BF49-5CF5-4BD1-AAEE-4050B23AC8E2}" destId="{BC0E9C36-08A8-4415-B4FD-15CA6A593167}" srcOrd="0" destOrd="0" parTransId="{817A5CEB-50BF-41E6-B53F-7B82B20FB0E9}" sibTransId="{9C64D87C-2715-4776-817B-F78CE4943623}"/>
    <dgm:cxn modelId="{1D1AB88D-FF9C-4BE1-94B4-9A23650487B7}" type="presOf" srcId="{A5DF9552-94D2-4C1E-AC54-1DD5C235ACD4}" destId="{5EE2C950-E35C-49BC-81B8-29C7F3274033}" srcOrd="0" destOrd="0" presId="urn:microsoft.com/office/officeart/2005/8/layout/vList4#1"/>
    <dgm:cxn modelId="{23CE6050-5F11-4D5F-8EFC-13C48F9DD6E6}" type="presOf" srcId="{5DD81CBA-5A81-4B62-818F-0480F950B6A8}" destId="{0C5447B3-8BD4-491C-BD19-46A3F9E402B0}" srcOrd="0" destOrd="1" presId="urn:microsoft.com/office/officeart/2005/8/layout/vList4#1"/>
    <dgm:cxn modelId="{7287CFBF-9395-4B20-9759-80A516E257F4}" type="presOf" srcId="{C177E655-F3C9-4EBD-B5C4-0AFECCA6F5ED}" destId="{62900CB7-0644-4CC5-9CF8-B30963677669}" srcOrd="0" destOrd="1" presId="urn:microsoft.com/office/officeart/2005/8/layout/vList4#1"/>
    <dgm:cxn modelId="{03750B24-B6D4-4B99-AB1B-841E35FDF4AE}" srcId="{57886942-193A-4F79-9E35-ED60FF3E61CE}" destId="{50A34AA1-0651-42D1-9FAE-55B8142BBB1D}" srcOrd="1" destOrd="0" parTransId="{CFD0A6BC-91F9-40F3-A007-CB8B3BACCB3A}" sibTransId="{50919776-B232-4C5D-96FD-6AF46FF28115}"/>
    <dgm:cxn modelId="{357CA63B-A962-4706-947B-80FBBC2E21A0}" srcId="{3842AC2B-F2D2-406C-B580-1B6C3A174D6A}" destId="{8FFD2C20-8950-462D-92E2-77EE35268184}" srcOrd="1" destOrd="0" parTransId="{B44FF3A1-D4D1-4752-9ABF-6CE6B66A2447}" sibTransId="{D9878EC9-7B8E-4192-8BC7-76B29EAFBFB5}"/>
    <dgm:cxn modelId="{20E32C94-1F74-4CFA-9AC5-EDCEBCB51D06}" type="presOf" srcId="{BC0E9C36-08A8-4415-B4FD-15CA6A593167}" destId="{E6FB8152-6DA5-477D-8EEB-7BD6CF1C47CF}" srcOrd="0" destOrd="1" presId="urn:microsoft.com/office/officeart/2005/8/layout/vList4#1"/>
    <dgm:cxn modelId="{F155CD9F-7A6E-46D7-BD5D-471585B34BC8}" srcId="{A5DF9552-94D2-4C1E-AC54-1DD5C235ACD4}" destId="{EE8CA38E-139B-4064-9589-95F96AE26BC5}" srcOrd="0" destOrd="0" parTransId="{805427C0-4EBF-49FA-8F38-D466E9D32134}" sibTransId="{B9C00F47-6C67-4542-BE98-2673E84A673B}"/>
    <dgm:cxn modelId="{41561D76-8018-4C80-B1EA-73EE183C9F5E}" srcId="{57886942-193A-4F79-9E35-ED60FF3E61CE}" destId="{3235BF49-5CF5-4BD1-AAEE-4050B23AC8E2}" srcOrd="0" destOrd="0" parTransId="{F73AFA6E-1115-4A4B-B17C-439F7820BF1C}" sibTransId="{60092576-C9E9-43D0-AFA0-87FF41D2B10D}"/>
    <dgm:cxn modelId="{6AC5AD14-21A6-4A94-997B-82CAB203ABE9}" type="presOf" srcId="{EE8CA38E-139B-4064-9589-95F96AE26BC5}" destId="{175A9D2E-8C2D-4498-A4E2-5E96549C8EBC}" srcOrd="1" destOrd="1" presId="urn:microsoft.com/office/officeart/2005/8/layout/vList4#1"/>
    <dgm:cxn modelId="{FD27D959-AC9A-419C-8B62-A83F0A58074E}" type="presOf" srcId="{3235BF49-5CF5-4BD1-AAEE-4050B23AC8E2}" destId="{E6FB8152-6DA5-477D-8EEB-7BD6CF1C47CF}" srcOrd="0" destOrd="0" presId="urn:microsoft.com/office/officeart/2005/8/layout/vList4#1"/>
    <dgm:cxn modelId="{07577ABE-5A97-47BF-880F-8D53E9967831}" type="presOf" srcId="{57886942-193A-4F79-9E35-ED60FF3E61CE}" destId="{856FB0EE-8196-41C7-B27D-A942EAAB6B2F}" srcOrd="0" destOrd="0" presId="urn:microsoft.com/office/officeart/2005/8/layout/vList4#1"/>
    <dgm:cxn modelId="{B369F2CE-C30C-4102-BCF0-EC1097634899}" srcId="{3842AC2B-F2D2-406C-B580-1B6C3A174D6A}" destId="{C177E655-F3C9-4EBD-B5C4-0AFECCA6F5ED}" srcOrd="0" destOrd="0" parTransId="{E4A11768-C362-4782-A959-18C3211FD7BD}" sibTransId="{720BFAF6-F9A1-4958-B7D7-D5CDD91078D3}"/>
    <dgm:cxn modelId="{964194A2-42DA-4771-B6F9-9FEFB483347C}" srcId="{57886942-193A-4F79-9E35-ED60FF3E61CE}" destId="{A5DF9552-94D2-4C1E-AC54-1DD5C235ACD4}" srcOrd="3" destOrd="0" parTransId="{8F47E207-FE05-48A4-A1B1-16A9EC77887C}" sibTransId="{BF46AA1D-E1EF-4128-A04A-77DE39CD98D2}"/>
    <dgm:cxn modelId="{FD5C3A7D-438D-4B15-AFD7-0D4B94C22802}" srcId="{50A34AA1-0651-42D1-9FAE-55B8142BBB1D}" destId="{5DD81CBA-5A81-4B62-818F-0480F950B6A8}" srcOrd="0" destOrd="0" parTransId="{594F8B04-FE60-4BE0-86C8-AD890E495443}" sibTransId="{B677E794-2F51-441E-A53F-3DEE79F8365B}"/>
    <dgm:cxn modelId="{4D39E020-4DE0-49A6-BABB-2A6469C47B42}" type="presOf" srcId="{2173A8F9-C44A-46F9-BF9E-7357BE919B01}" destId="{E6FB8152-6DA5-477D-8EEB-7BD6CF1C47CF}" srcOrd="0" destOrd="2" presId="urn:microsoft.com/office/officeart/2005/8/layout/vList4#1"/>
    <dgm:cxn modelId="{6E734077-25C6-47C8-A126-8E39AF0CDBE7}" type="presOf" srcId="{C177E655-F3C9-4EBD-B5C4-0AFECCA6F5ED}" destId="{F50EDD69-1700-49F5-8EA7-6D3B2675F691}" srcOrd="1" destOrd="1" presId="urn:microsoft.com/office/officeart/2005/8/layout/vList4#1"/>
    <dgm:cxn modelId="{CB6BE580-955E-4174-AD9C-EB9FB408EADA}" type="presOf" srcId="{50A34AA1-0651-42D1-9FAE-55B8142BBB1D}" destId="{99F79540-7A4C-421C-A991-790FD4EC560D}" srcOrd="1" destOrd="0" presId="urn:microsoft.com/office/officeart/2005/8/layout/vList4#1"/>
    <dgm:cxn modelId="{611AAABD-631F-4101-A8E4-5A6B76F721C8}" type="presOf" srcId="{3842AC2B-F2D2-406C-B580-1B6C3A174D6A}" destId="{F50EDD69-1700-49F5-8EA7-6D3B2675F691}" srcOrd="1" destOrd="0" presId="urn:microsoft.com/office/officeart/2005/8/layout/vList4#1"/>
    <dgm:cxn modelId="{14DE428F-A4EE-4E21-B21D-EB18E06707F9}" type="presOf" srcId="{50A34AA1-0651-42D1-9FAE-55B8142BBB1D}" destId="{0C5447B3-8BD4-491C-BD19-46A3F9E402B0}" srcOrd="0" destOrd="0" presId="urn:microsoft.com/office/officeart/2005/8/layout/vList4#1"/>
    <dgm:cxn modelId="{1FCD6163-A610-4812-99AC-D74D3F857689}" type="presOf" srcId="{EE8CA38E-139B-4064-9589-95F96AE26BC5}" destId="{5EE2C950-E35C-49BC-81B8-29C7F3274033}" srcOrd="0" destOrd="1" presId="urn:microsoft.com/office/officeart/2005/8/layout/vList4#1"/>
    <dgm:cxn modelId="{80B462C2-E365-4A29-BCCF-04DB19AE1BC4}" type="presOf" srcId="{A5DF9552-94D2-4C1E-AC54-1DD5C235ACD4}" destId="{175A9D2E-8C2D-4498-A4E2-5E96549C8EBC}" srcOrd="1" destOrd="0" presId="urn:microsoft.com/office/officeart/2005/8/layout/vList4#1"/>
    <dgm:cxn modelId="{6DC5BFA4-6AD6-4204-BF1D-A11B230C8F24}" srcId="{57886942-193A-4F79-9E35-ED60FF3E61CE}" destId="{3842AC2B-F2D2-406C-B580-1B6C3A174D6A}" srcOrd="2" destOrd="0" parTransId="{3542FE26-D00D-403E-87B6-B709DA9D8C08}" sibTransId="{36E7B553-FD8C-4361-9EEE-E9E9A7C2E05F}"/>
    <dgm:cxn modelId="{04A0829A-7C57-44E5-96FA-A8C72B4763D7}" type="presOf" srcId="{2173A8F9-C44A-46F9-BF9E-7357BE919B01}" destId="{8D59E3EC-2A8E-43BB-BFF4-56C01080D8BF}" srcOrd="1" destOrd="2" presId="urn:microsoft.com/office/officeart/2005/8/layout/vList4#1"/>
    <dgm:cxn modelId="{DD70DE0D-8FDA-4133-AB56-A74EE9EC9E70}" type="presOf" srcId="{8FFD2C20-8950-462D-92E2-77EE35268184}" destId="{F50EDD69-1700-49F5-8EA7-6D3B2675F691}" srcOrd="1" destOrd="2" presId="urn:microsoft.com/office/officeart/2005/8/layout/vList4#1"/>
    <dgm:cxn modelId="{F4DC1434-C541-41B7-8F29-9B8F1023B680}" type="presOf" srcId="{3842AC2B-F2D2-406C-B580-1B6C3A174D6A}" destId="{62900CB7-0644-4CC5-9CF8-B30963677669}" srcOrd="0" destOrd="0" presId="urn:microsoft.com/office/officeart/2005/8/layout/vList4#1"/>
    <dgm:cxn modelId="{102EBE82-E482-4CA0-8D61-9E7EE98C4004}" type="presOf" srcId="{BC0E9C36-08A8-4415-B4FD-15CA6A593167}" destId="{8D59E3EC-2A8E-43BB-BFF4-56C01080D8BF}" srcOrd="1" destOrd="1" presId="urn:microsoft.com/office/officeart/2005/8/layout/vList4#1"/>
    <dgm:cxn modelId="{01660962-04F4-4B33-A8B5-A21878F6E61F}" type="presParOf" srcId="{856FB0EE-8196-41C7-B27D-A942EAAB6B2F}" destId="{5ECD8AF6-F0B9-448A-921F-6771F2B0D28D}" srcOrd="0" destOrd="0" presId="urn:microsoft.com/office/officeart/2005/8/layout/vList4#1"/>
    <dgm:cxn modelId="{5EFBAEC2-D773-4B85-97F5-9A4B85B03004}" type="presParOf" srcId="{5ECD8AF6-F0B9-448A-921F-6771F2B0D28D}" destId="{E6FB8152-6DA5-477D-8EEB-7BD6CF1C47CF}" srcOrd="0" destOrd="0" presId="urn:microsoft.com/office/officeart/2005/8/layout/vList4#1"/>
    <dgm:cxn modelId="{E3146C87-FB21-480B-9D92-3A92023455F4}" type="presParOf" srcId="{5ECD8AF6-F0B9-448A-921F-6771F2B0D28D}" destId="{CFE2AF44-F144-40C6-8402-39CC447F6613}" srcOrd="1" destOrd="0" presId="urn:microsoft.com/office/officeart/2005/8/layout/vList4#1"/>
    <dgm:cxn modelId="{8FB70E6D-A191-4985-BCC8-5020CF50DC6A}" type="presParOf" srcId="{5ECD8AF6-F0B9-448A-921F-6771F2B0D28D}" destId="{8D59E3EC-2A8E-43BB-BFF4-56C01080D8BF}" srcOrd="2" destOrd="0" presId="urn:microsoft.com/office/officeart/2005/8/layout/vList4#1"/>
    <dgm:cxn modelId="{A4AEBB0D-5493-4CB0-A110-2C9E81AC1BC7}" type="presParOf" srcId="{856FB0EE-8196-41C7-B27D-A942EAAB6B2F}" destId="{F178345B-3F1D-4001-9D97-39A494F15EB2}" srcOrd="1" destOrd="0" presId="urn:microsoft.com/office/officeart/2005/8/layout/vList4#1"/>
    <dgm:cxn modelId="{A9DF454B-2FAA-4AFD-AD80-A8D19A88E686}" type="presParOf" srcId="{856FB0EE-8196-41C7-B27D-A942EAAB6B2F}" destId="{7150AAD8-6964-40E6-B0CA-02913463F7CA}" srcOrd="2" destOrd="0" presId="urn:microsoft.com/office/officeart/2005/8/layout/vList4#1"/>
    <dgm:cxn modelId="{07DAA071-65E1-4B80-B455-B1EBDCEA2568}" type="presParOf" srcId="{7150AAD8-6964-40E6-B0CA-02913463F7CA}" destId="{0C5447B3-8BD4-491C-BD19-46A3F9E402B0}" srcOrd="0" destOrd="0" presId="urn:microsoft.com/office/officeart/2005/8/layout/vList4#1"/>
    <dgm:cxn modelId="{4243EFE6-997D-4548-BD2F-9A523FF9BAB2}" type="presParOf" srcId="{7150AAD8-6964-40E6-B0CA-02913463F7CA}" destId="{4FAC260E-94CB-4BB0-A31E-1A07FE199F29}" srcOrd="1" destOrd="0" presId="urn:microsoft.com/office/officeart/2005/8/layout/vList4#1"/>
    <dgm:cxn modelId="{EEECB19D-465C-4B55-A0AD-146A5AE91128}" type="presParOf" srcId="{7150AAD8-6964-40E6-B0CA-02913463F7CA}" destId="{99F79540-7A4C-421C-A991-790FD4EC560D}" srcOrd="2" destOrd="0" presId="urn:microsoft.com/office/officeart/2005/8/layout/vList4#1"/>
    <dgm:cxn modelId="{80B3ADBF-5E38-417F-8349-123D40169E31}" type="presParOf" srcId="{856FB0EE-8196-41C7-B27D-A942EAAB6B2F}" destId="{9433AFC3-19A9-4792-8B24-5A842F042B4A}" srcOrd="3" destOrd="0" presId="urn:microsoft.com/office/officeart/2005/8/layout/vList4#1"/>
    <dgm:cxn modelId="{0F34FAC7-10E2-4DFA-AA4D-7C840CA5B24A}" type="presParOf" srcId="{856FB0EE-8196-41C7-B27D-A942EAAB6B2F}" destId="{A0545CE6-1884-4807-B7FC-37C9E6DA20E2}" srcOrd="4" destOrd="0" presId="urn:microsoft.com/office/officeart/2005/8/layout/vList4#1"/>
    <dgm:cxn modelId="{3370FA37-0EAF-4E30-BF68-07CFC4804344}" type="presParOf" srcId="{A0545CE6-1884-4807-B7FC-37C9E6DA20E2}" destId="{62900CB7-0644-4CC5-9CF8-B30963677669}" srcOrd="0" destOrd="0" presId="urn:microsoft.com/office/officeart/2005/8/layout/vList4#1"/>
    <dgm:cxn modelId="{49C2FFA8-3A04-40AC-9A14-274A6441AEFC}" type="presParOf" srcId="{A0545CE6-1884-4807-B7FC-37C9E6DA20E2}" destId="{CA608079-5849-4B85-8A61-9C5CE14D46F7}" srcOrd="1" destOrd="0" presId="urn:microsoft.com/office/officeart/2005/8/layout/vList4#1"/>
    <dgm:cxn modelId="{15A28956-063C-48F3-8714-EC20B800DE20}" type="presParOf" srcId="{A0545CE6-1884-4807-B7FC-37C9E6DA20E2}" destId="{F50EDD69-1700-49F5-8EA7-6D3B2675F691}" srcOrd="2" destOrd="0" presId="urn:microsoft.com/office/officeart/2005/8/layout/vList4#1"/>
    <dgm:cxn modelId="{C75D423A-1B40-45A6-96DF-296099C683C1}" type="presParOf" srcId="{856FB0EE-8196-41C7-B27D-A942EAAB6B2F}" destId="{11517E32-00F8-4E1E-802B-F42CF1C5FE81}" srcOrd="5" destOrd="0" presId="urn:microsoft.com/office/officeart/2005/8/layout/vList4#1"/>
    <dgm:cxn modelId="{DA581445-111B-4269-A704-044A06C68F16}" type="presParOf" srcId="{856FB0EE-8196-41C7-B27D-A942EAAB6B2F}" destId="{3DC37B71-1E14-4F65-996A-38E8AF18640B}" srcOrd="6" destOrd="0" presId="urn:microsoft.com/office/officeart/2005/8/layout/vList4#1"/>
    <dgm:cxn modelId="{597632DD-405A-42D9-839F-B04DC3742510}" type="presParOf" srcId="{3DC37B71-1E14-4F65-996A-38E8AF18640B}" destId="{5EE2C950-E35C-49BC-81B8-29C7F3274033}" srcOrd="0" destOrd="0" presId="urn:microsoft.com/office/officeart/2005/8/layout/vList4#1"/>
    <dgm:cxn modelId="{FCC9220E-2E1F-4408-AB31-341F6C426540}" type="presParOf" srcId="{3DC37B71-1E14-4F65-996A-38E8AF18640B}" destId="{4FB51398-43C7-4E1E-863D-DFC0F3970780}" srcOrd="1" destOrd="0" presId="urn:microsoft.com/office/officeart/2005/8/layout/vList4#1"/>
    <dgm:cxn modelId="{BA9499DA-F3EB-4808-AC85-A0F034C482D4}" type="presParOf" srcId="{3DC37B71-1E14-4F65-996A-38E8AF18640B}" destId="{175A9D2E-8C2D-4498-A4E2-5E96549C8EBC}" srcOrd="2" destOrd="0" presId="urn:microsoft.com/office/officeart/2005/8/layout/vList4#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29703F6-A9C3-4539-B370-8B659B5284D3}" type="doc">
      <dgm:prSet loTypeId="urn:microsoft.com/office/officeart/2005/8/layout/radial5" loCatId="cycle" qsTypeId="urn:microsoft.com/office/officeart/2005/8/quickstyle/simple1" qsCatId="simple" csTypeId="urn:microsoft.com/office/officeart/2005/8/colors/colorful1#1" csCatId="colorful" phldr="1"/>
      <dgm:spPr/>
      <dgm:t>
        <a:bodyPr/>
        <a:lstStyle/>
        <a:p>
          <a:endParaRPr lang="en-IN"/>
        </a:p>
      </dgm:t>
    </dgm:pt>
    <dgm:pt modelId="{18979488-1885-42AE-B08E-69320574C84D}">
      <dgm:prSet phldrT="[Text]" custT="1"/>
      <dgm:spPr>
        <a:blipFill rotWithShape="0">
          <a:blip xmlns:r="http://schemas.openxmlformats.org/officeDocument/2006/relationships" r:embed="rId1">
            <a:duotone>
              <a:schemeClr val="accent1">
                <a:hueOff val="0"/>
                <a:satOff val="0"/>
                <a:lumOff val="0"/>
                <a:alphaOff val="0"/>
                <a:shade val="20000"/>
                <a:satMod val="200000"/>
              </a:schemeClr>
              <a:schemeClr val="accent1">
                <a:hueOff val="0"/>
                <a:satOff val="0"/>
                <a:lumOff val="0"/>
                <a:alphaOff val="0"/>
                <a:tint val="12000"/>
                <a:satMod val="190000"/>
              </a:schemeClr>
            </a:duotone>
          </a:blip>
          <a:stretch>
            <a:fillRect/>
          </a:stretch>
        </a:blipFill>
      </dgm:spPr>
      <dgm:t>
        <a:bodyPr/>
        <a:lstStyle/>
        <a:p>
          <a:endParaRPr lang="en-IN" sz="4000" b="1" dirty="0">
            <a:solidFill>
              <a:schemeClr val="tx1"/>
            </a:solidFill>
          </a:endParaRPr>
        </a:p>
      </dgm:t>
    </dgm:pt>
    <dgm:pt modelId="{1D20AB5A-63DA-479A-B5EF-3153D2775565}" type="parTrans" cxnId="{1F3A01AD-7DA9-48DE-B075-F0F12A12AC26}">
      <dgm:prSet/>
      <dgm:spPr/>
      <dgm:t>
        <a:bodyPr/>
        <a:lstStyle/>
        <a:p>
          <a:endParaRPr lang="en-IN" sz="2800" b="1">
            <a:solidFill>
              <a:schemeClr val="tx1"/>
            </a:solidFill>
          </a:endParaRPr>
        </a:p>
      </dgm:t>
    </dgm:pt>
    <dgm:pt modelId="{269262A8-CA74-42F1-9166-0F8939B2F01E}" type="sibTrans" cxnId="{1F3A01AD-7DA9-48DE-B075-F0F12A12AC26}">
      <dgm:prSet/>
      <dgm:spPr/>
      <dgm:t>
        <a:bodyPr/>
        <a:lstStyle/>
        <a:p>
          <a:endParaRPr lang="en-IN" sz="2800" b="1">
            <a:solidFill>
              <a:schemeClr val="tx1"/>
            </a:solidFill>
          </a:endParaRPr>
        </a:p>
      </dgm:t>
    </dgm:pt>
    <dgm:pt modelId="{18B47416-0270-4541-9A0E-2AC852F5166D}">
      <dgm:prSet phldrT="[Text]" custT="1"/>
      <dgm:spPr/>
      <dgm:t>
        <a:bodyPr/>
        <a:lstStyle/>
        <a:p>
          <a:r>
            <a:rPr lang="en-IN" sz="1900" b="1" dirty="0"/>
            <a:t>Counselling</a:t>
          </a:r>
        </a:p>
      </dgm:t>
    </dgm:pt>
    <dgm:pt modelId="{A5B77D00-3B06-4A5E-B1DB-9D51EA52CCD3}" type="parTrans" cxnId="{523B851D-4467-4DED-B5BB-4BD12AAD7E29}">
      <dgm:prSet custT="1"/>
      <dgm:spPr/>
      <dgm:t>
        <a:bodyPr/>
        <a:lstStyle/>
        <a:p>
          <a:endParaRPr lang="en-IN" sz="2000" b="1" dirty="0">
            <a:solidFill>
              <a:schemeClr val="tx1"/>
            </a:solidFill>
          </a:endParaRPr>
        </a:p>
      </dgm:t>
    </dgm:pt>
    <dgm:pt modelId="{B5F4C84C-16DF-4983-8382-65C7291C5963}" type="sibTrans" cxnId="{523B851D-4467-4DED-B5BB-4BD12AAD7E29}">
      <dgm:prSet/>
      <dgm:spPr/>
      <dgm:t>
        <a:bodyPr/>
        <a:lstStyle/>
        <a:p>
          <a:endParaRPr lang="en-IN" sz="2800" b="1">
            <a:solidFill>
              <a:schemeClr val="tx1"/>
            </a:solidFill>
          </a:endParaRPr>
        </a:p>
      </dgm:t>
    </dgm:pt>
    <dgm:pt modelId="{FE428850-AD27-4176-9951-798759D0AAD9}">
      <dgm:prSet phldrT="[Text]" custT="1"/>
      <dgm:spPr/>
      <dgm:t>
        <a:bodyPr/>
        <a:lstStyle/>
        <a:p>
          <a:r>
            <a:rPr lang="en-IN" sz="2000" b="1" dirty="0"/>
            <a:t>Treatment Adherence</a:t>
          </a:r>
        </a:p>
      </dgm:t>
    </dgm:pt>
    <dgm:pt modelId="{A6119527-FA9E-49FD-9841-2FAEC099BED8}" type="parTrans" cxnId="{BCEF74BA-3D64-43EF-AD83-ECB73765DD35}">
      <dgm:prSet custT="1"/>
      <dgm:spPr/>
      <dgm:t>
        <a:bodyPr/>
        <a:lstStyle/>
        <a:p>
          <a:endParaRPr lang="en-IN" sz="2000" b="1" dirty="0">
            <a:solidFill>
              <a:schemeClr val="tx1"/>
            </a:solidFill>
          </a:endParaRPr>
        </a:p>
      </dgm:t>
    </dgm:pt>
    <dgm:pt modelId="{441B19D8-AF3D-44C8-A42D-0A97F288790E}" type="sibTrans" cxnId="{BCEF74BA-3D64-43EF-AD83-ECB73765DD35}">
      <dgm:prSet/>
      <dgm:spPr/>
      <dgm:t>
        <a:bodyPr/>
        <a:lstStyle/>
        <a:p>
          <a:endParaRPr lang="en-IN" sz="2800" b="1">
            <a:solidFill>
              <a:schemeClr val="tx1"/>
            </a:solidFill>
          </a:endParaRPr>
        </a:p>
      </dgm:t>
    </dgm:pt>
    <dgm:pt modelId="{00C9BE16-6F4C-40A2-B6F7-643F64699DE8}">
      <dgm:prSet phldrT="[Text]" custT="1"/>
      <dgm:spPr/>
      <dgm:t>
        <a:bodyPr/>
        <a:lstStyle/>
        <a:p>
          <a:r>
            <a:rPr lang="en-IN" sz="2000" b="1" dirty="0"/>
            <a:t>TB </a:t>
          </a:r>
          <a:r>
            <a:rPr lang="en-IN" sz="1800" b="1" dirty="0"/>
            <a:t>Notification</a:t>
          </a:r>
        </a:p>
      </dgm:t>
    </dgm:pt>
    <dgm:pt modelId="{4A6C958C-5C78-4D7C-9B11-82FC08C9F4F9}" type="parTrans" cxnId="{C524D758-AB2C-4665-BF14-F75680F7CE83}">
      <dgm:prSet custT="1"/>
      <dgm:spPr/>
      <dgm:t>
        <a:bodyPr/>
        <a:lstStyle/>
        <a:p>
          <a:endParaRPr lang="en-IN" sz="2000" b="1" dirty="0">
            <a:solidFill>
              <a:schemeClr val="tx1"/>
            </a:solidFill>
          </a:endParaRPr>
        </a:p>
      </dgm:t>
    </dgm:pt>
    <dgm:pt modelId="{F47F2B69-30B3-4140-AFA1-B05062748CB5}" type="sibTrans" cxnId="{C524D758-AB2C-4665-BF14-F75680F7CE83}">
      <dgm:prSet/>
      <dgm:spPr/>
      <dgm:t>
        <a:bodyPr/>
        <a:lstStyle/>
        <a:p>
          <a:endParaRPr lang="en-IN" sz="2800" b="1">
            <a:solidFill>
              <a:schemeClr val="tx1"/>
            </a:solidFill>
          </a:endParaRPr>
        </a:p>
      </dgm:t>
    </dgm:pt>
    <dgm:pt modelId="{EFABE17E-5CA4-465E-92EE-E3F193EE2B08}">
      <dgm:prSet phldrT="[Text]" custT="1"/>
      <dgm:spPr/>
      <dgm:t>
        <a:bodyPr/>
        <a:lstStyle/>
        <a:p>
          <a:r>
            <a:rPr lang="en-IN" sz="2000" b="1"/>
            <a:t>Nikshay Poshan Yojana</a:t>
          </a:r>
          <a:endParaRPr lang="en-IN" sz="2000" b="1" dirty="0"/>
        </a:p>
      </dgm:t>
    </dgm:pt>
    <dgm:pt modelId="{163E2754-D751-47DE-96D0-354C4FBD013B}" type="parTrans" cxnId="{CA3D55B4-4E12-4783-9700-89E4416CF663}">
      <dgm:prSet custT="1"/>
      <dgm:spPr/>
      <dgm:t>
        <a:bodyPr/>
        <a:lstStyle/>
        <a:p>
          <a:endParaRPr lang="en-IN" sz="2000" b="1" dirty="0">
            <a:solidFill>
              <a:schemeClr val="tx1"/>
            </a:solidFill>
          </a:endParaRPr>
        </a:p>
      </dgm:t>
    </dgm:pt>
    <dgm:pt modelId="{2DF76CE8-C07C-45A1-A1B3-4435D0712F31}" type="sibTrans" cxnId="{CA3D55B4-4E12-4783-9700-89E4416CF663}">
      <dgm:prSet/>
      <dgm:spPr/>
      <dgm:t>
        <a:bodyPr/>
        <a:lstStyle/>
        <a:p>
          <a:endParaRPr lang="en-IN" sz="2800" b="1">
            <a:solidFill>
              <a:schemeClr val="tx1"/>
            </a:solidFill>
          </a:endParaRPr>
        </a:p>
      </dgm:t>
    </dgm:pt>
    <dgm:pt modelId="{9ACA4AC8-6B5B-4A91-9542-B8C2C64A676B}">
      <dgm:prSet custT="1"/>
      <dgm:spPr/>
      <dgm:t>
        <a:bodyPr/>
        <a:lstStyle/>
        <a:p>
          <a:r>
            <a:rPr lang="en-IN" sz="2000" b="1"/>
            <a:t>Follow Up</a:t>
          </a:r>
          <a:endParaRPr lang="en-IN" sz="2000" b="1" dirty="0"/>
        </a:p>
      </dgm:t>
    </dgm:pt>
    <dgm:pt modelId="{A69B8814-0F3B-4168-988D-BAC527545993}" type="parTrans" cxnId="{3743100A-B84C-4D75-8386-3F126CA0B630}">
      <dgm:prSet custT="1"/>
      <dgm:spPr/>
      <dgm:t>
        <a:bodyPr/>
        <a:lstStyle/>
        <a:p>
          <a:endParaRPr lang="en-IN" sz="2000" b="1" dirty="0">
            <a:solidFill>
              <a:schemeClr val="tx1"/>
            </a:solidFill>
          </a:endParaRPr>
        </a:p>
      </dgm:t>
    </dgm:pt>
    <dgm:pt modelId="{A77FCF3A-5035-45CF-834A-D122A1857C5A}" type="sibTrans" cxnId="{3743100A-B84C-4D75-8386-3F126CA0B630}">
      <dgm:prSet/>
      <dgm:spPr/>
      <dgm:t>
        <a:bodyPr/>
        <a:lstStyle/>
        <a:p>
          <a:endParaRPr lang="en-IN" sz="2800" b="1">
            <a:solidFill>
              <a:schemeClr val="tx1"/>
            </a:solidFill>
          </a:endParaRPr>
        </a:p>
      </dgm:t>
    </dgm:pt>
    <dgm:pt modelId="{B09DA9AF-4DC8-4989-92A1-ABF47ED13CA2}">
      <dgm:prSet custT="1"/>
      <dgm:spPr/>
      <dgm:t>
        <a:bodyPr/>
        <a:lstStyle/>
        <a:p>
          <a:r>
            <a:rPr lang="en-IN" sz="1600" b="1" dirty="0"/>
            <a:t>Information</a:t>
          </a:r>
        </a:p>
      </dgm:t>
    </dgm:pt>
    <dgm:pt modelId="{BC102C9D-7D18-41F1-B2B3-EFC23FA151CB}" type="parTrans" cxnId="{8775AA80-7A60-42CC-81A9-020FCB9AAAA3}">
      <dgm:prSet custT="1"/>
      <dgm:spPr/>
      <dgm:t>
        <a:bodyPr/>
        <a:lstStyle/>
        <a:p>
          <a:endParaRPr lang="en-IN" sz="2000" b="1" dirty="0">
            <a:solidFill>
              <a:schemeClr val="tx1"/>
            </a:solidFill>
          </a:endParaRPr>
        </a:p>
      </dgm:t>
    </dgm:pt>
    <dgm:pt modelId="{16F8DEFF-8EA4-4B4A-A305-7CBBDF55FC92}" type="sibTrans" cxnId="{8775AA80-7A60-42CC-81A9-020FCB9AAAA3}">
      <dgm:prSet/>
      <dgm:spPr/>
      <dgm:t>
        <a:bodyPr/>
        <a:lstStyle/>
        <a:p>
          <a:endParaRPr lang="en-IN" sz="2800" b="1">
            <a:solidFill>
              <a:schemeClr val="tx1"/>
            </a:solidFill>
          </a:endParaRPr>
        </a:p>
      </dgm:t>
    </dgm:pt>
    <dgm:pt modelId="{5D56B0E0-111E-47EF-8CC3-1F4ADDB5C6A3}">
      <dgm:prSet/>
      <dgm:spPr/>
      <dgm:t>
        <a:bodyPr/>
        <a:lstStyle/>
        <a:p>
          <a:r>
            <a:rPr lang="en-IN" b="1" dirty="0"/>
            <a:t>Grievance </a:t>
          </a:r>
          <a:r>
            <a:rPr lang="en-IN" b="1" dirty="0" err="1"/>
            <a:t>Redressal</a:t>
          </a:r>
          <a:r>
            <a:rPr lang="en-IN" b="1" dirty="0"/>
            <a:t> </a:t>
          </a:r>
          <a:endParaRPr lang="en-US" b="1" dirty="0"/>
        </a:p>
      </dgm:t>
    </dgm:pt>
    <dgm:pt modelId="{03F48B6C-5279-4879-9469-A8658F2DFAF6}" type="parTrans" cxnId="{8852472C-07FB-484E-9F17-182875725D28}">
      <dgm:prSet/>
      <dgm:spPr/>
      <dgm:t>
        <a:bodyPr/>
        <a:lstStyle/>
        <a:p>
          <a:endParaRPr lang="en-US"/>
        </a:p>
      </dgm:t>
    </dgm:pt>
    <dgm:pt modelId="{CBE00F45-F217-4728-B1DF-01F296AB5A54}" type="sibTrans" cxnId="{8852472C-07FB-484E-9F17-182875725D28}">
      <dgm:prSet/>
      <dgm:spPr/>
      <dgm:t>
        <a:bodyPr/>
        <a:lstStyle/>
        <a:p>
          <a:endParaRPr lang="en-US"/>
        </a:p>
      </dgm:t>
    </dgm:pt>
    <dgm:pt modelId="{300F6F80-BCDD-4EAC-836E-800EFE146CEC}" type="pres">
      <dgm:prSet presAssocID="{F29703F6-A9C3-4539-B370-8B659B5284D3}" presName="Name0" presStyleCnt="0">
        <dgm:presLayoutVars>
          <dgm:chMax val="1"/>
          <dgm:dir/>
          <dgm:animLvl val="ctr"/>
          <dgm:resizeHandles val="exact"/>
        </dgm:presLayoutVars>
      </dgm:prSet>
      <dgm:spPr/>
      <dgm:t>
        <a:bodyPr/>
        <a:lstStyle/>
        <a:p>
          <a:endParaRPr lang="en-IN"/>
        </a:p>
      </dgm:t>
    </dgm:pt>
    <dgm:pt modelId="{2223F817-8D74-4027-83B3-21A17F3E9832}" type="pres">
      <dgm:prSet presAssocID="{18979488-1885-42AE-B08E-69320574C84D}" presName="centerShape" presStyleLbl="node0" presStyleIdx="0" presStyleCnt="1"/>
      <dgm:spPr/>
      <dgm:t>
        <a:bodyPr/>
        <a:lstStyle/>
        <a:p>
          <a:endParaRPr lang="en-IN"/>
        </a:p>
      </dgm:t>
    </dgm:pt>
    <dgm:pt modelId="{205597A8-508E-48A6-92AA-0FB43C3CF0D5}" type="pres">
      <dgm:prSet presAssocID="{A5B77D00-3B06-4A5E-B1DB-9D51EA52CCD3}" presName="parTrans" presStyleLbl="sibTrans2D1" presStyleIdx="0" presStyleCnt="7"/>
      <dgm:spPr/>
      <dgm:t>
        <a:bodyPr/>
        <a:lstStyle/>
        <a:p>
          <a:endParaRPr lang="en-IN"/>
        </a:p>
      </dgm:t>
    </dgm:pt>
    <dgm:pt modelId="{A1516EC7-B5A7-4386-8740-E34156E405FF}" type="pres">
      <dgm:prSet presAssocID="{A5B77D00-3B06-4A5E-B1DB-9D51EA52CCD3}" presName="connectorText" presStyleLbl="sibTrans2D1" presStyleIdx="0" presStyleCnt="7"/>
      <dgm:spPr/>
      <dgm:t>
        <a:bodyPr/>
        <a:lstStyle/>
        <a:p>
          <a:endParaRPr lang="en-IN"/>
        </a:p>
      </dgm:t>
    </dgm:pt>
    <dgm:pt modelId="{00335F8B-5BC5-4D07-956F-29007B685491}" type="pres">
      <dgm:prSet presAssocID="{18B47416-0270-4541-9A0E-2AC852F5166D}" presName="node" presStyleLbl="node1" presStyleIdx="0" presStyleCnt="7" custScaleX="167677" custScaleY="111341">
        <dgm:presLayoutVars>
          <dgm:bulletEnabled val="1"/>
        </dgm:presLayoutVars>
      </dgm:prSet>
      <dgm:spPr/>
      <dgm:t>
        <a:bodyPr/>
        <a:lstStyle/>
        <a:p>
          <a:endParaRPr lang="en-IN"/>
        </a:p>
      </dgm:t>
    </dgm:pt>
    <dgm:pt modelId="{EF3D2DCD-7F7D-46AE-A305-BCA297A91DCF}" type="pres">
      <dgm:prSet presAssocID="{A6119527-FA9E-49FD-9841-2FAEC099BED8}" presName="parTrans" presStyleLbl="sibTrans2D1" presStyleIdx="1" presStyleCnt="7"/>
      <dgm:spPr/>
      <dgm:t>
        <a:bodyPr/>
        <a:lstStyle/>
        <a:p>
          <a:endParaRPr lang="en-IN"/>
        </a:p>
      </dgm:t>
    </dgm:pt>
    <dgm:pt modelId="{C1E20E52-B2DF-4194-9713-BA3F953F18BC}" type="pres">
      <dgm:prSet presAssocID="{A6119527-FA9E-49FD-9841-2FAEC099BED8}" presName="connectorText" presStyleLbl="sibTrans2D1" presStyleIdx="1" presStyleCnt="7"/>
      <dgm:spPr/>
      <dgm:t>
        <a:bodyPr/>
        <a:lstStyle/>
        <a:p>
          <a:endParaRPr lang="en-IN"/>
        </a:p>
      </dgm:t>
    </dgm:pt>
    <dgm:pt modelId="{B97DE2CE-1548-473B-87D1-AC8B071D2805}" type="pres">
      <dgm:prSet presAssocID="{FE428850-AD27-4176-9951-798759D0AAD9}" presName="node" presStyleLbl="node1" presStyleIdx="1" presStyleCnt="7" custScaleX="176579" custScaleY="109479" custRadScaleRad="112335" custRadScaleInc="7875">
        <dgm:presLayoutVars>
          <dgm:bulletEnabled val="1"/>
        </dgm:presLayoutVars>
      </dgm:prSet>
      <dgm:spPr/>
      <dgm:t>
        <a:bodyPr/>
        <a:lstStyle/>
        <a:p>
          <a:endParaRPr lang="en-IN"/>
        </a:p>
      </dgm:t>
    </dgm:pt>
    <dgm:pt modelId="{7D5C4909-B289-43AC-BB19-114DB4E06DB6}" type="pres">
      <dgm:prSet presAssocID="{03F48B6C-5279-4879-9469-A8658F2DFAF6}" presName="parTrans" presStyleLbl="sibTrans2D1" presStyleIdx="2" presStyleCnt="7"/>
      <dgm:spPr/>
      <dgm:t>
        <a:bodyPr/>
        <a:lstStyle/>
        <a:p>
          <a:endParaRPr lang="en-IN"/>
        </a:p>
      </dgm:t>
    </dgm:pt>
    <dgm:pt modelId="{DA9DBFB4-5A41-4E35-9C31-A1F6B43EC587}" type="pres">
      <dgm:prSet presAssocID="{03F48B6C-5279-4879-9469-A8658F2DFAF6}" presName="connectorText" presStyleLbl="sibTrans2D1" presStyleIdx="2" presStyleCnt="7"/>
      <dgm:spPr/>
      <dgm:t>
        <a:bodyPr/>
        <a:lstStyle/>
        <a:p>
          <a:endParaRPr lang="en-IN"/>
        </a:p>
      </dgm:t>
    </dgm:pt>
    <dgm:pt modelId="{B9C982E1-2CC6-4648-9EA7-BA2D1298A610}" type="pres">
      <dgm:prSet presAssocID="{5D56B0E0-111E-47EF-8CC3-1F4ADDB5C6A3}" presName="node" presStyleLbl="node1" presStyleIdx="2" presStyleCnt="7">
        <dgm:presLayoutVars>
          <dgm:bulletEnabled val="1"/>
        </dgm:presLayoutVars>
      </dgm:prSet>
      <dgm:spPr/>
      <dgm:t>
        <a:bodyPr/>
        <a:lstStyle/>
        <a:p>
          <a:endParaRPr lang="en-IN"/>
        </a:p>
      </dgm:t>
    </dgm:pt>
    <dgm:pt modelId="{427D073B-D3FB-4B6A-836D-9F8407633709}" type="pres">
      <dgm:prSet presAssocID="{A69B8814-0F3B-4168-988D-BAC527545993}" presName="parTrans" presStyleLbl="sibTrans2D1" presStyleIdx="3" presStyleCnt="7"/>
      <dgm:spPr/>
      <dgm:t>
        <a:bodyPr/>
        <a:lstStyle/>
        <a:p>
          <a:endParaRPr lang="en-IN"/>
        </a:p>
      </dgm:t>
    </dgm:pt>
    <dgm:pt modelId="{B0E94FC9-6645-4FDB-BCB2-7F4E57FDADE9}" type="pres">
      <dgm:prSet presAssocID="{A69B8814-0F3B-4168-988D-BAC527545993}" presName="connectorText" presStyleLbl="sibTrans2D1" presStyleIdx="3" presStyleCnt="7"/>
      <dgm:spPr/>
      <dgm:t>
        <a:bodyPr/>
        <a:lstStyle/>
        <a:p>
          <a:endParaRPr lang="en-IN"/>
        </a:p>
      </dgm:t>
    </dgm:pt>
    <dgm:pt modelId="{4361A198-D40E-4D1A-BF69-AF51E02D4EA2}" type="pres">
      <dgm:prSet presAssocID="{9ACA4AC8-6B5B-4A91-9542-B8C2C64A676B}" presName="node" presStyleLbl="node1" presStyleIdx="3" presStyleCnt="7" custScaleX="127299" custRadScaleRad="104296" custRadScaleInc="-6053">
        <dgm:presLayoutVars>
          <dgm:bulletEnabled val="1"/>
        </dgm:presLayoutVars>
      </dgm:prSet>
      <dgm:spPr/>
      <dgm:t>
        <a:bodyPr/>
        <a:lstStyle/>
        <a:p>
          <a:endParaRPr lang="en-IN"/>
        </a:p>
      </dgm:t>
    </dgm:pt>
    <dgm:pt modelId="{65BE4337-EC25-43A2-AD8F-520F82DCE240}" type="pres">
      <dgm:prSet presAssocID="{4A6C958C-5C78-4D7C-9B11-82FC08C9F4F9}" presName="parTrans" presStyleLbl="sibTrans2D1" presStyleIdx="4" presStyleCnt="7"/>
      <dgm:spPr/>
      <dgm:t>
        <a:bodyPr/>
        <a:lstStyle/>
        <a:p>
          <a:endParaRPr lang="en-IN"/>
        </a:p>
      </dgm:t>
    </dgm:pt>
    <dgm:pt modelId="{7D3E6691-6890-49DF-A406-A407888CD9AB}" type="pres">
      <dgm:prSet presAssocID="{4A6C958C-5C78-4D7C-9B11-82FC08C9F4F9}" presName="connectorText" presStyleLbl="sibTrans2D1" presStyleIdx="4" presStyleCnt="7"/>
      <dgm:spPr/>
      <dgm:t>
        <a:bodyPr/>
        <a:lstStyle/>
        <a:p>
          <a:endParaRPr lang="en-IN"/>
        </a:p>
      </dgm:t>
    </dgm:pt>
    <dgm:pt modelId="{F1780464-A7BC-4692-8B56-1D10995393CC}" type="pres">
      <dgm:prSet presAssocID="{00C9BE16-6F4C-40A2-B6F7-643F64699DE8}" presName="node" presStyleLbl="node1" presStyleIdx="4" presStyleCnt="7" custScaleX="167160" custScaleY="104163" custRadScaleRad="103288" custRadScaleInc="16254">
        <dgm:presLayoutVars>
          <dgm:bulletEnabled val="1"/>
        </dgm:presLayoutVars>
      </dgm:prSet>
      <dgm:spPr/>
      <dgm:t>
        <a:bodyPr/>
        <a:lstStyle/>
        <a:p>
          <a:endParaRPr lang="en-IN"/>
        </a:p>
      </dgm:t>
    </dgm:pt>
    <dgm:pt modelId="{BB5CD37A-E7DC-4E98-B62A-D2C652202C5D}" type="pres">
      <dgm:prSet presAssocID="{BC102C9D-7D18-41F1-B2B3-EFC23FA151CB}" presName="parTrans" presStyleLbl="sibTrans2D1" presStyleIdx="5" presStyleCnt="7"/>
      <dgm:spPr/>
      <dgm:t>
        <a:bodyPr/>
        <a:lstStyle/>
        <a:p>
          <a:endParaRPr lang="en-IN"/>
        </a:p>
      </dgm:t>
    </dgm:pt>
    <dgm:pt modelId="{C83D1931-FABA-4454-A5E0-C3F016718175}" type="pres">
      <dgm:prSet presAssocID="{BC102C9D-7D18-41F1-B2B3-EFC23FA151CB}" presName="connectorText" presStyleLbl="sibTrans2D1" presStyleIdx="5" presStyleCnt="7"/>
      <dgm:spPr/>
      <dgm:t>
        <a:bodyPr/>
        <a:lstStyle/>
        <a:p>
          <a:endParaRPr lang="en-IN"/>
        </a:p>
      </dgm:t>
    </dgm:pt>
    <dgm:pt modelId="{80D02967-3AE5-41EB-B79B-A420B5159DBA}" type="pres">
      <dgm:prSet presAssocID="{B09DA9AF-4DC8-4989-92A1-ABF47ED13CA2}" presName="node" presStyleLbl="node1" presStyleIdx="5" presStyleCnt="7" custScaleX="137409" custScaleY="102700">
        <dgm:presLayoutVars>
          <dgm:bulletEnabled val="1"/>
        </dgm:presLayoutVars>
      </dgm:prSet>
      <dgm:spPr/>
      <dgm:t>
        <a:bodyPr/>
        <a:lstStyle/>
        <a:p>
          <a:endParaRPr lang="en-IN"/>
        </a:p>
      </dgm:t>
    </dgm:pt>
    <dgm:pt modelId="{EE1E5008-8634-46D8-B210-D98FE8430459}" type="pres">
      <dgm:prSet presAssocID="{163E2754-D751-47DE-96D0-354C4FBD013B}" presName="parTrans" presStyleLbl="sibTrans2D1" presStyleIdx="6" presStyleCnt="7"/>
      <dgm:spPr/>
      <dgm:t>
        <a:bodyPr/>
        <a:lstStyle/>
        <a:p>
          <a:endParaRPr lang="en-IN"/>
        </a:p>
      </dgm:t>
    </dgm:pt>
    <dgm:pt modelId="{D0CA73E3-E10A-4648-82E4-438E610724F3}" type="pres">
      <dgm:prSet presAssocID="{163E2754-D751-47DE-96D0-354C4FBD013B}" presName="connectorText" presStyleLbl="sibTrans2D1" presStyleIdx="6" presStyleCnt="7"/>
      <dgm:spPr/>
      <dgm:t>
        <a:bodyPr/>
        <a:lstStyle/>
        <a:p>
          <a:endParaRPr lang="en-IN"/>
        </a:p>
      </dgm:t>
    </dgm:pt>
    <dgm:pt modelId="{044677D1-FA14-4521-AB6D-18C2C5F38D23}" type="pres">
      <dgm:prSet presAssocID="{EFABE17E-5CA4-465E-92EE-E3F193EE2B08}" presName="node" presStyleLbl="node1" presStyleIdx="6" presStyleCnt="7" custScaleX="119500">
        <dgm:presLayoutVars>
          <dgm:bulletEnabled val="1"/>
        </dgm:presLayoutVars>
      </dgm:prSet>
      <dgm:spPr/>
      <dgm:t>
        <a:bodyPr/>
        <a:lstStyle/>
        <a:p>
          <a:endParaRPr lang="en-IN"/>
        </a:p>
      </dgm:t>
    </dgm:pt>
  </dgm:ptLst>
  <dgm:cxnLst>
    <dgm:cxn modelId="{C5DF6CD8-2217-436C-A99A-28583C049738}" type="presOf" srcId="{BC102C9D-7D18-41F1-B2B3-EFC23FA151CB}" destId="{BB5CD37A-E7DC-4E98-B62A-D2C652202C5D}" srcOrd="0" destOrd="0" presId="urn:microsoft.com/office/officeart/2005/8/layout/radial5"/>
    <dgm:cxn modelId="{8775AA80-7A60-42CC-81A9-020FCB9AAAA3}" srcId="{18979488-1885-42AE-B08E-69320574C84D}" destId="{B09DA9AF-4DC8-4989-92A1-ABF47ED13CA2}" srcOrd="5" destOrd="0" parTransId="{BC102C9D-7D18-41F1-B2B3-EFC23FA151CB}" sibTransId="{16F8DEFF-8EA4-4B4A-A305-7CBBDF55FC92}"/>
    <dgm:cxn modelId="{14016077-D665-4285-A6A0-CB7EBF061D93}" type="presOf" srcId="{FE428850-AD27-4176-9951-798759D0AAD9}" destId="{B97DE2CE-1548-473B-87D1-AC8B071D2805}" srcOrd="0" destOrd="0" presId="urn:microsoft.com/office/officeart/2005/8/layout/radial5"/>
    <dgm:cxn modelId="{523B851D-4467-4DED-B5BB-4BD12AAD7E29}" srcId="{18979488-1885-42AE-B08E-69320574C84D}" destId="{18B47416-0270-4541-9A0E-2AC852F5166D}" srcOrd="0" destOrd="0" parTransId="{A5B77D00-3B06-4A5E-B1DB-9D51EA52CCD3}" sibTransId="{B5F4C84C-16DF-4983-8382-65C7291C5963}"/>
    <dgm:cxn modelId="{4E94F221-C9C7-451C-86B1-3C9CE648F1DC}" type="presOf" srcId="{163E2754-D751-47DE-96D0-354C4FBD013B}" destId="{D0CA73E3-E10A-4648-82E4-438E610724F3}" srcOrd="1" destOrd="0" presId="urn:microsoft.com/office/officeart/2005/8/layout/radial5"/>
    <dgm:cxn modelId="{CA3D55B4-4E12-4783-9700-89E4416CF663}" srcId="{18979488-1885-42AE-B08E-69320574C84D}" destId="{EFABE17E-5CA4-465E-92EE-E3F193EE2B08}" srcOrd="6" destOrd="0" parTransId="{163E2754-D751-47DE-96D0-354C4FBD013B}" sibTransId="{2DF76CE8-C07C-45A1-A1B3-4435D0712F31}"/>
    <dgm:cxn modelId="{FC90ED46-C45B-48F2-B924-69A38DEEA5BD}" type="presOf" srcId="{4A6C958C-5C78-4D7C-9B11-82FC08C9F4F9}" destId="{7D3E6691-6890-49DF-A406-A407888CD9AB}" srcOrd="1" destOrd="0" presId="urn:microsoft.com/office/officeart/2005/8/layout/radial5"/>
    <dgm:cxn modelId="{7F056EDF-296F-4994-87AB-2DD26C9E7A8D}" type="presOf" srcId="{5D56B0E0-111E-47EF-8CC3-1F4ADDB5C6A3}" destId="{B9C982E1-2CC6-4648-9EA7-BA2D1298A610}" srcOrd="0" destOrd="0" presId="urn:microsoft.com/office/officeart/2005/8/layout/radial5"/>
    <dgm:cxn modelId="{C524D758-AB2C-4665-BF14-F75680F7CE83}" srcId="{18979488-1885-42AE-B08E-69320574C84D}" destId="{00C9BE16-6F4C-40A2-B6F7-643F64699DE8}" srcOrd="4" destOrd="0" parTransId="{4A6C958C-5C78-4D7C-9B11-82FC08C9F4F9}" sibTransId="{F47F2B69-30B3-4140-AFA1-B05062748CB5}"/>
    <dgm:cxn modelId="{BCEF74BA-3D64-43EF-AD83-ECB73765DD35}" srcId="{18979488-1885-42AE-B08E-69320574C84D}" destId="{FE428850-AD27-4176-9951-798759D0AAD9}" srcOrd="1" destOrd="0" parTransId="{A6119527-FA9E-49FD-9841-2FAEC099BED8}" sibTransId="{441B19D8-AF3D-44C8-A42D-0A97F288790E}"/>
    <dgm:cxn modelId="{C07090C4-8F1E-4DF8-8BD6-AE81DC332F1F}" type="presOf" srcId="{03F48B6C-5279-4879-9469-A8658F2DFAF6}" destId="{DA9DBFB4-5A41-4E35-9C31-A1F6B43EC587}" srcOrd="1" destOrd="0" presId="urn:microsoft.com/office/officeart/2005/8/layout/radial5"/>
    <dgm:cxn modelId="{691CFD96-4671-4EAC-908C-DB952774B3CB}" type="presOf" srcId="{18B47416-0270-4541-9A0E-2AC852F5166D}" destId="{00335F8B-5BC5-4D07-956F-29007B685491}" srcOrd="0" destOrd="0" presId="urn:microsoft.com/office/officeart/2005/8/layout/radial5"/>
    <dgm:cxn modelId="{8852472C-07FB-484E-9F17-182875725D28}" srcId="{18979488-1885-42AE-B08E-69320574C84D}" destId="{5D56B0E0-111E-47EF-8CC3-1F4ADDB5C6A3}" srcOrd="2" destOrd="0" parTransId="{03F48B6C-5279-4879-9469-A8658F2DFAF6}" sibTransId="{CBE00F45-F217-4728-B1DF-01F296AB5A54}"/>
    <dgm:cxn modelId="{3743100A-B84C-4D75-8386-3F126CA0B630}" srcId="{18979488-1885-42AE-B08E-69320574C84D}" destId="{9ACA4AC8-6B5B-4A91-9542-B8C2C64A676B}" srcOrd="3" destOrd="0" parTransId="{A69B8814-0F3B-4168-988D-BAC527545993}" sibTransId="{A77FCF3A-5035-45CF-834A-D122A1857C5A}"/>
    <dgm:cxn modelId="{B964A70B-9D08-45C4-9E8F-A18C3EA04553}" type="presOf" srcId="{00C9BE16-6F4C-40A2-B6F7-643F64699DE8}" destId="{F1780464-A7BC-4692-8B56-1D10995393CC}" srcOrd="0" destOrd="0" presId="urn:microsoft.com/office/officeart/2005/8/layout/radial5"/>
    <dgm:cxn modelId="{A0031E41-1B17-402A-8104-52975E852671}" type="presOf" srcId="{4A6C958C-5C78-4D7C-9B11-82FC08C9F4F9}" destId="{65BE4337-EC25-43A2-AD8F-520F82DCE240}" srcOrd="0" destOrd="0" presId="urn:microsoft.com/office/officeart/2005/8/layout/radial5"/>
    <dgm:cxn modelId="{C1D54CBD-3FC8-427E-89F8-B4277D8D3356}" type="presOf" srcId="{BC102C9D-7D18-41F1-B2B3-EFC23FA151CB}" destId="{C83D1931-FABA-4454-A5E0-C3F016718175}" srcOrd="1" destOrd="0" presId="urn:microsoft.com/office/officeart/2005/8/layout/radial5"/>
    <dgm:cxn modelId="{33C285B1-82D4-488C-92BA-17014137A5A0}" type="presOf" srcId="{A6119527-FA9E-49FD-9841-2FAEC099BED8}" destId="{C1E20E52-B2DF-4194-9713-BA3F953F18BC}" srcOrd="1" destOrd="0" presId="urn:microsoft.com/office/officeart/2005/8/layout/radial5"/>
    <dgm:cxn modelId="{A1B28A98-6701-48D6-BD87-F36FAC665EBD}" type="presOf" srcId="{A5B77D00-3B06-4A5E-B1DB-9D51EA52CCD3}" destId="{205597A8-508E-48A6-92AA-0FB43C3CF0D5}" srcOrd="0" destOrd="0" presId="urn:microsoft.com/office/officeart/2005/8/layout/radial5"/>
    <dgm:cxn modelId="{F80788EB-25CF-461E-A9C3-4DE5EBF0EEDD}" type="presOf" srcId="{B09DA9AF-4DC8-4989-92A1-ABF47ED13CA2}" destId="{80D02967-3AE5-41EB-B79B-A420B5159DBA}" srcOrd="0" destOrd="0" presId="urn:microsoft.com/office/officeart/2005/8/layout/radial5"/>
    <dgm:cxn modelId="{6522E85F-B6E2-4DD7-BDE2-849466305E90}" type="presOf" srcId="{A6119527-FA9E-49FD-9841-2FAEC099BED8}" destId="{EF3D2DCD-7F7D-46AE-A305-BCA297A91DCF}" srcOrd="0" destOrd="0" presId="urn:microsoft.com/office/officeart/2005/8/layout/radial5"/>
    <dgm:cxn modelId="{52844E9F-7900-402D-98D8-288818DFB010}" type="presOf" srcId="{A5B77D00-3B06-4A5E-B1DB-9D51EA52CCD3}" destId="{A1516EC7-B5A7-4386-8740-E34156E405FF}" srcOrd="1" destOrd="0" presId="urn:microsoft.com/office/officeart/2005/8/layout/radial5"/>
    <dgm:cxn modelId="{677DCD28-EB98-483A-B4F8-2618F7560BE1}" type="presOf" srcId="{F29703F6-A9C3-4539-B370-8B659B5284D3}" destId="{300F6F80-BCDD-4EAC-836E-800EFE146CEC}" srcOrd="0" destOrd="0" presId="urn:microsoft.com/office/officeart/2005/8/layout/radial5"/>
    <dgm:cxn modelId="{9F769789-365B-4D21-B0F7-C6A9C9550D9F}" type="presOf" srcId="{03F48B6C-5279-4879-9469-A8658F2DFAF6}" destId="{7D5C4909-B289-43AC-BB19-114DB4E06DB6}" srcOrd="0" destOrd="0" presId="urn:microsoft.com/office/officeart/2005/8/layout/radial5"/>
    <dgm:cxn modelId="{F3478199-B1ED-4415-B27B-F80E4705A9AD}" type="presOf" srcId="{163E2754-D751-47DE-96D0-354C4FBD013B}" destId="{EE1E5008-8634-46D8-B210-D98FE8430459}" srcOrd="0" destOrd="0" presId="urn:microsoft.com/office/officeart/2005/8/layout/radial5"/>
    <dgm:cxn modelId="{0719E04C-9702-4586-8325-21C3F5F2A192}" type="presOf" srcId="{A69B8814-0F3B-4168-988D-BAC527545993}" destId="{B0E94FC9-6645-4FDB-BCB2-7F4E57FDADE9}" srcOrd="1" destOrd="0" presId="urn:microsoft.com/office/officeart/2005/8/layout/radial5"/>
    <dgm:cxn modelId="{63C34F13-36D6-4CBA-8CF7-2760DFB8AE0E}" type="presOf" srcId="{9ACA4AC8-6B5B-4A91-9542-B8C2C64A676B}" destId="{4361A198-D40E-4D1A-BF69-AF51E02D4EA2}" srcOrd="0" destOrd="0" presId="urn:microsoft.com/office/officeart/2005/8/layout/radial5"/>
    <dgm:cxn modelId="{1F3A01AD-7DA9-48DE-B075-F0F12A12AC26}" srcId="{F29703F6-A9C3-4539-B370-8B659B5284D3}" destId="{18979488-1885-42AE-B08E-69320574C84D}" srcOrd="0" destOrd="0" parTransId="{1D20AB5A-63DA-479A-B5EF-3153D2775565}" sibTransId="{269262A8-CA74-42F1-9166-0F8939B2F01E}"/>
    <dgm:cxn modelId="{5949213B-4D4B-486A-933A-FD1403BB4B9F}" type="presOf" srcId="{18979488-1885-42AE-B08E-69320574C84D}" destId="{2223F817-8D74-4027-83B3-21A17F3E9832}" srcOrd="0" destOrd="0" presId="urn:microsoft.com/office/officeart/2005/8/layout/radial5"/>
    <dgm:cxn modelId="{C8F271C1-5C02-4E0C-8AB6-08DB5A7C9A84}" type="presOf" srcId="{EFABE17E-5CA4-465E-92EE-E3F193EE2B08}" destId="{044677D1-FA14-4521-AB6D-18C2C5F38D23}" srcOrd="0" destOrd="0" presId="urn:microsoft.com/office/officeart/2005/8/layout/radial5"/>
    <dgm:cxn modelId="{F3C559F0-CEE6-481D-9C1A-AB6BD8866E02}" type="presOf" srcId="{A69B8814-0F3B-4168-988D-BAC527545993}" destId="{427D073B-D3FB-4B6A-836D-9F8407633709}" srcOrd="0" destOrd="0" presId="urn:microsoft.com/office/officeart/2005/8/layout/radial5"/>
    <dgm:cxn modelId="{794D6C39-B77D-4E78-8FB8-E8BFD5B03FB5}" type="presParOf" srcId="{300F6F80-BCDD-4EAC-836E-800EFE146CEC}" destId="{2223F817-8D74-4027-83B3-21A17F3E9832}" srcOrd="0" destOrd="0" presId="urn:microsoft.com/office/officeart/2005/8/layout/radial5"/>
    <dgm:cxn modelId="{642CA92B-B507-4BF5-B9A9-BF778F0F0369}" type="presParOf" srcId="{300F6F80-BCDD-4EAC-836E-800EFE146CEC}" destId="{205597A8-508E-48A6-92AA-0FB43C3CF0D5}" srcOrd="1" destOrd="0" presId="urn:microsoft.com/office/officeart/2005/8/layout/radial5"/>
    <dgm:cxn modelId="{E9F3CC36-9A06-49B5-855F-5FD87570497C}" type="presParOf" srcId="{205597A8-508E-48A6-92AA-0FB43C3CF0D5}" destId="{A1516EC7-B5A7-4386-8740-E34156E405FF}" srcOrd="0" destOrd="0" presId="urn:microsoft.com/office/officeart/2005/8/layout/radial5"/>
    <dgm:cxn modelId="{E71A5613-99BC-4F3E-B539-2760F9755BB6}" type="presParOf" srcId="{300F6F80-BCDD-4EAC-836E-800EFE146CEC}" destId="{00335F8B-5BC5-4D07-956F-29007B685491}" srcOrd="2" destOrd="0" presId="urn:microsoft.com/office/officeart/2005/8/layout/radial5"/>
    <dgm:cxn modelId="{E0B80448-DD90-4B01-A8FA-9BFAE5C4B0C3}" type="presParOf" srcId="{300F6F80-BCDD-4EAC-836E-800EFE146CEC}" destId="{EF3D2DCD-7F7D-46AE-A305-BCA297A91DCF}" srcOrd="3" destOrd="0" presId="urn:microsoft.com/office/officeart/2005/8/layout/radial5"/>
    <dgm:cxn modelId="{91C43D5F-6B68-4F62-85E3-DC51F4B9F819}" type="presParOf" srcId="{EF3D2DCD-7F7D-46AE-A305-BCA297A91DCF}" destId="{C1E20E52-B2DF-4194-9713-BA3F953F18BC}" srcOrd="0" destOrd="0" presId="urn:microsoft.com/office/officeart/2005/8/layout/radial5"/>
    <dgm:cxn modelId="{65409B67-A682-4DC4-8972-19327AAAD8A5}" type="presParOf" srcId="{300F6F80-BCDD-4EAC-836E-800EFE146CEC}" destId="{B97DE2CE-1548-473B-87D1-AC8B071D2805}" srcOrd="4" destOrd="0" presId="urn:microsoft.com/office/officeart/2005/8/layout/radial5"/>
    <dgm:cxn modelId="{17BA67FA-2C3F-459B-A216-6F3B37D0630B}" type="presParOf" srcId="{300F6F80-BCDD-4EAC-836E-800EFE146CEC}" destId="{7D5C4909-B289-43AC-BB19-114DB4E06DB6}" srcOrd="5" destOrd="0" presId="urn:microsoft.com/office/officeart/2005/8/layout/radial5"/>
    <dgm:cxn modelId="{8AEEDE29-F083-4FAB-B731-F9D56458ADAC}" type="presParOf" srcId="{7D5C4909-B289-43AC-BB19-114DB4E06DB6}" destId="{DA9DBFB4-5A41-4E35-9C31-A1F6B43EC587}" srcOrd="0" destOrd="0" presId="urn:microsoft.com/office/officeart/2005/8/layout/radial5"/>
    <dgm:cxn modelId="{5FBB976A-0E02-42D5-B943-20E2BF0CD159}" type="presParOf" srcId="{300F6F80-BCDD-4EAC-836E-800EFE146CEC}" destId="{B9C982E1-2CC6-4648-9EA7-BA2D1298A610}" srcOrd="6" destOrd="0" presId="urn:microsoft.com/office/officeart/2005/8/layout/radial5"/>
    <dgm:cxn modelId="{452E8A54-D13C-42A5-AF16-87E442B227F3}" type="presParOf" srcId="{300F6F80-BCDD-4EAC-836E-800EFE146CEC}" destId="{427D073B-D3FB-4B6A-836D-9F8407633709}" srcOrd="7" destOrd="0" presId="urn:microsoft.com/office/officeart/2005/8/layout/radial5"/>
    <dgm:cxn modelId="{443C2DB4-5EFC-4756-AEBB-83C882FFAB43}" type="presParOf" srcId="{427D073B-D3FB-4B6A-836D-9F8407633709}" destId="{B0E94FC9-6645-4FDB-BCB2-7F4E57FDADE9}" srcOrd="0" destOrd="0" presId="urn:microsoft.com/office/officeart/2005/8/layout/radial5"/>
    <dgm:cxn modelId="{FD507A35-3C35-4274-AE14-1CBD0504E790}" type="presParOf" srcId="{300F6F80-BCDD-4EAC-836E-800EFE146CEC}" destId="{4361A198-D40E-4D1A-BF69-AF51E02D4EA2}" srcOrd="8" destOrd="0" presId="urn:microsoft.com/office/officeart/2005/8/layout/radial5"/>
    <dgm:cxn modelId="{0524B05E-7A7B-4539-B96E-82463C28D736}" type="presParOf" srcId="{300F6F80-BCDD-4EAC-836E-800EFE146CEC}" destId="{65BE4337-EC25-43A2-AD8F-520F82DCE240}" srcOrd="9" destOrd="0" presId="urn:microsoft.com/office/officeart/2005/8/layout/radial5"/>
    <dgm:cxn modelId="{1D3C0139-972B-40A0-9947-C1E0884CCB23}" type="presParOf" srcId="{65BE4337-EC25-43A2-AD8F-520F82DCE240}" destId="{7D3E6691-6890-49DF-A406-A407888CD9AB}" srcOrd="0" destOrd="0" presId="urn:microsoft.com/office/officeart/2005/8/layout/radial5"/>
    <dgm:cxn modelId="{A1EC768D-2587-44BE-AED0-A229810C8FFC}" type="presParOf" srcId="{300F6F80-BCDD-4EAC-836E-800EFE146CEC}" destId="{F1780464-A7BC-4692-8B56-1D10995393CC}" srcOrd="10" destOrd="0" presId="urn:microsoft.com/office/officeart/2005/8/layout/radial5"/>
    <dgm:cxn modelId="{41DDFF96-1AA2-4C8C-8B2F-9CEE04D36A84}" type="presParOf" srcId="{300F6F80-BCDD-4EAC-836E-800EFE146CEC}" destId="{BB5CD37A-E7DC-4E98-B62A-D2C652202C5D}" srcOrd="11" destOrd="0" presId="urn:microsoft.com/office/officeart/2005/8/layout/radial5"/>
    <dgm:cxn modelId="{5A97F5D7-2D74-41EA-AA46-03A3AEA9B2E6}" type="presParOf" srcId="{BB5CD37A-E7DC-4E98-B62A-D2C652202C5D}" destId="{C83D1931-FABA-4454-A5E0-C3F016718175}" srcOrd="0" destOrd="0" presId="urn:microsoft.com/office/officeart/2005/8/layout/radial5"/>
    <dgm:cxn modelId="{2339FE66-16EC-4189-8207-36F93F16E90D}" type="presParOf" srcId="{300F6F80-BCDD-4EAC-836E-800EFE146CEC}" destId="{80D02967-3AE5-41EB-B79B-A420B5159DBA}" srcOrd="12" destOrd="0" presId="urn:microsoft.com/office/officeart/2005/8/layout/radial5"/>
    <dgm:cxn modelId="{661457F7-4452-4417-8047-855D8C6F7E44}" type="presParOf" srcId="{300F6F80-BCDD-4EAC-836E-800EFE146CEC}" destId="{EE1E5008-8634-46D8-B210-D98FE8430459}" srcOrd="13" destOrd="0" presId="urn:microsoft.com/office/officeart/2005/8/layout/radial5"/>
    <dgm:cxn modelId="{260BB931-A4BD-4312-B5E4-8D09F09BA597}" type="presParOf" srcId="{EE1E5008-8634-46D8-B210-D98FE8430459}" destId="{D0CA73E3-E10A-4648-82E4-438E610724F3}" srcOrd="0" destOrd="0" presId="urn:microsoft.com/office/officeart/2005/8/layout/radial5"/>
    <dgm:cxn modelId="{784B38E5-F05B-4F03-87AE-4F242B1F8E42}" type="presParOf" srcId="{300F6F80-BCDD-4EAC-836E-800EFE146CEC}" destId="{044677D1-FA14-4521-AB6D-18C2C5F38D23}" srcOrd="14" destOrd="0" presId="urn:microsoft.com/office/officeart/2005/8/layout/radial5"/>
  </dgm:cxnLst>
  <dgm:bg>
    <a:noFill/>
  </dgm:bg>
  <dgm:whole/>
  <dgm:extLst>
    <a:ext uri="http://schemas.microsoft.com/office/drawing/2008/diagram">
      <dsp:dataModelExt xmlns:dsp="http://schemas.microsoft.com/office/drawing/2008/diagram" xmlns="" relId="rId6" minVer="http://schemas.openxmlformats.org/drawingml/2006/diagram"/>
    </a:ext>
    <a:ext uri="{C62137D5-CB1D-491B-B009-E17868A290BF}">
      <dgm14:recolorImg xmlns:dgm14="http://schemas.microsoft.com/office/drawing/2010/diagram" xmlns="" val="1"/>
    </a:ext>
  </dgm:extLst>
</dgm:dataModel>
</file>

<file path=ppt/diagrams/data10.xml><?xml version="1.0" encoding="utf-8"?>
<dgm:dataModel xmlns:dgm="http://schemas.openxmlformats.org/drawingml/2006/diagram" xmlns:a="http://schemas.openxmlformats.org/drawingml/2006/main">
  <dgm:ptLst>
    <dgm:pt modelId="{5CB5954C-6E3F-4528-945A-425E9C742E4B}" type="doc">
      <dgm:prSet loTypeId="urn:microsoft.com/office/officeart/2008/layout/VerticalAccentList" loCatId="list" qsTypeId="urn:microsoft.com/office/officeart/2005/8/quickstyle/simple1" qsCatId="simple" csTypeId="urn:microsoft.com/office/officeart/2005/8/colors/colorful1#2" csCatId="colorful" phldr="1"/>
      <dgm:spPr/>
      <dgm:t>
        <a:bodyPr/>
        <a:lstStyle/>
        <a:p>
          <a:endParaRPr lang="en-IN"/>
        </a:p>
      </dgm:t>
    </dgm:pt>
    <dgm:pt modelId="{7CA3663A-B8AF-4E18-9148-ED8F19314160}">
      <dgm:prSet phldrT="[Text]" phldr="1"/>
      <dgm:spPr/>
      <dgm:t>
        <a:bodyPr/>
        <a:lstStyle/>
        <a:p>
          <a:endParaRPr lang="en-IN"/>
        </a:p>
      </dgm:t>
    </dgm:pt>
    <dgm:pt modelId="{0207429E-9C77-4089-B4B2-1CA859F5D5FA}" type="parTrans" cxnId="{7BE74453-CEB1-4D1E-A23B-3815FA57764A}">
      <dgm:prSet/>
      <dgm:spPr/>
      <dgm:t>
        <a:bodyPr/>
        <a:lstStyle/>
        <a:p>
          <a:endParaRPr lang="en-IN"/>
        </a:p>
      </dgm:t>
    </dgm:pt>
    <dgm:pt modelId="{9E567A2A-47B6-4F50-8B2C-102DD839668B}" type="sibTrans" cxnId="{7BE74453-CEB1-4D1E-A23B-3815FA57764A}">
      <dgm:prSet/>
      <dgm:spPr/>
      <dgm:t>
        <a:bodyPr/>
        <a:lstStyle/>
        <a:p>
          <a:endParaRPr lang="en-IN"/>
        </a:p>
      </dgm:t>
    </dgm:pt>
    <dgm:pt modelId="{3C58893B-3CE8-499D-AAFA-E7EB3C4DEC58}">
      <dgm:prSet phldrT="[Text]"/>
      <dgm:spPr/>
      <dgm:t>
        <a:bodyPr/>
        <a:lstStyle/>
        <a:p>
          <a:pPr>
            <a:buFont typeface="Wingdings" panose="05000000000000000000" pitchFamily="2" charset="2"/>
            <a:buChar char="§"/>
          </a:pPr>
          <a:r>
            <a:rPr lang="en-IN" dirty="0">
              <a:solidFill>
                <a:schemeClr val="tx1"/>
              </a:solidFill>
            </a:rPr>
            <a:t>Accelerate efforts</a:t>
          </a:r>
          <a:endParaRPr lang="en-IN" dirty="0"/>
        </a:p>
      </dgm:t>
    </dgm:pt>
    <dgm:pt modelId="{3948B815-50FF-418D-8B9F-12EFB997993B}" type="parTrans" cxnId="{C8848EC6-1596-4F32-AA5E-F696E1FBEE32}">
      <dgm:prSet/>
      <dgm:spPr/>
      <dgm:t>
        <a:bodyPr/>
        <a:lstStyle/>
        <a:p>
          <a:endParaRPr lang="en-IN"/>
        </a:p>
      </dgm:t>
    </dgm:pt>
    <dgm:pt modelId="{12A725F4-1EAD-4523-A015-F7B1D7F29C32}" type="sibTrans" cxnId="{C8848EC6-1596-4F32-AA5E-F696E1FBEE32}">
      <dgm:prSet/>
      <dgm:spPr/>
      <dgm:t>
        <a:bodyPr/>
        <a:lstStyle/>
        <a:p>
          <a:endParaRPr lang="en-IN"/>
        </a:p>
      </dgm:t>
    </dgm:pt>
    <dgm:pt modelId="{91E0AB7D-F8B4-497F-99F9-5C2B25734D9B}">
      <dgm:prSet phldrT="[Text]" phldr="1"/>
      <dgm:spPr/>
      <dgm:t>
        <a:bodyPr/>
        <a:lstStyle/>
        <a:p>
          <a:endParaRPr lang="en-IN"/>
        </a:p>
      </dgm:t>
    </dgm:pt>
    <dgm:pt modelId="{AAF1B03F-4B28-4538-9DDD-C58EFB435AB9}" type="parTrans" cxnId="{C8C173E0-3578-4D9C-99E8-A33A8BA0B6FD}">
      <dgm:prSet/>
      <dgm:spPr/>
      <dgm:t>
        <a:bodyPr/>
        <a:lstStyle/>
        <a:p>
          <a:endParaRPr lang="en-IN"/>
        </a:p>
      </dgm:t>
    </dgm:pt>
    <dgm:pt modelId="{7C402928-45CC-45F1-980A-79CF0E7E6646}" type="sibTrans" cxnId="{C8C173E0-3578-4D9C-99E8-A33A8BA0B6FD}">
      <dgm:prSet/>
      <dgm:spPr/>
      <dgm:t>
        <a:bodyPr/>
        <a:lstStyle/>
        <a:p>
          <a:endParaRPr lang="en-IN"/>
        </a:p>
      </dgm:t>
    </dgm:pt>
    <dgm:pt modelId="{923A95DA-5D5A-4722-B27C-C8326A27E149}">
      <dgm:prSet phldrT="[Text]"/>
      <dgm:spPr/>
      <dgm:t>
        <a:bodyPr/>
        <a:lstStyle/>
        <a:p>
          <a:pPr>
            <a:buFont typeface="Wingdings" panose="05000000000000000000" pitchFamily="2" charset="2"/>
            <a:buChar char="§"/>
          </a:pPr>
          <a:r>
            <a:rPr lang="en-IN" dirty="0">
              <a:solidFill>
                <a:schemeClr val="tx1"/>
              </a:solidFill>
            </a:rPr>
            <a:t>Contextual strategies</a:t>
          </a:r>
          <a:endParaRPr lang="en-IN" dirty="0"/>
        </a:p>
      </dgm:t>
    </dgm:pt>
    <dgm:pt modelId="{80461B73-1693-4C1F-90CB-54E91C8339B8}" type="parTrans" cxnId="{0669FC4F-B3EE-4133-AA6D-73A06025EF52}">
      <dgm:prSet/>
      <dgm:spPr/>
      <dgm:t>
        <a:bodyPr/>
        <a:lstStyle/>
        <a:p>
          <a:endParaRPr lang="en-IN"/>
        </a:p>
      </dgm:t>
    </dgm:pt>
    <dgm:pt modelId="{96CF38DE-50D8-4E89-8B27-D880D5D83244}" type="sibTrans" cxnId="{0669FC4F-B3EE-4133-AA6D-73A06025EF52}">
      <dgm:prSet/>
      <dgm:spPr/>
      <dgm:t>
        <a:bodyPr/>
        <a:lstStyle/>
        <a:p>
          <a:endParaRPr lang="en-IN"/>
        </a:p>
      </dgm:t>
    </dgm:pt>
    <dgm:pt modelId="{9B381811-7723-47B0-8264-0D104B6B5926}">
      <dgm:prSet phldrT="[Text]" phldr="1"/>
      <dgm:spPr/>
      <dgm:t>
        <a:bodyPr/>
        <a:lstStyle/>
        <a:p>
          <a:endParaRPr lang="en-IN"/>
        </a:p>
      </dgm:t>
    </dgm:pt>
    <dgm:pt modelId="{C785EDA9-A893-4E11-AB78-58622345D979}" type="parTrans" cxnId="{EBE15A23-7A0B-4D3C-B4A1-D0B3A0FF69D0}">
      <dgm:prSet/>
      <dgm:spPr/>
      <dgm:t>
        <a:bodyPr/>
        <a:lstStyle/>
        <a:p>
          <a:endParaRPr lang="en-IN"/>
        </a:p>
      </dgm:t>
    </dgm:pt>
    <dgm:pt modelId="{7D47F3BD-EDED-4BBC-80E1-D6CD82952B6D}" type="sibTrans" cxnId="{EBE15A23-7A0B-4D3C-B4A1-D0B3A0FF69D0}">
      <dgm:prSet/>
      <dgm:spPr/>
      <dgm:t>
        <a:bodyPr/>
        <a:lstStyle/>
        <a:p>
          <a:endParaRPr lang="en-IN"/>
        </a:p>
      </dgm:t>
    </dgm:pt>
    <dgm:pt modelId="{7DCCD109-C133-445B-BDD0-04FD9048F7E9}">
      <dgm:prSet phldrT="[Text]"/>
      <dgm:spPr/>
      <dgm:t>
        <a:bodyPr/>
        <a:lstStyle/>
        <a:p>
          <a:pPr>
            <a:buFont typeface="Wingdings" panose="05000000000000000000" pitchFamily="2" charset="2"/>
            <a:buChar char="§"/>
          </a:pPr>
          <a:r>
            <a:rPr lang="en-IN" dirty="0">
              <a:solidFill>
                <a:schemeClr val="tx1"/>
              </a:solidFill>
            </a:rPr>
            <a:t>Generate healthy competition</a:t>
          </a:r>
          <a:endParaRPr lang="en-IN" dirty="0"/>
        </a:p>
      </dgm:t>
    </dgm:pt>
    <dgm:pt modelId="{0444E8A6-E0DA-461B-9440-F934887FB387}" type="parTrans" cxnId="{130BF28F-656C-4914-A1A5-162A74B44A54}">
      <dgm:prSet/>
      <dgm:spPr/>
      <dgm:t>
        <a:bodyPr/>
        <a:lstStyle/>
        <a:p>
          <a:endParaRPr lang="en-IN"/>
        </a:p>
      </dgm:t>
    </dgm:pt>
    <dgm:pt modelId="{CAB0281B-623D-464A-B1A6-DB4D6971A33F}" type="sibTrans" cxnId="{130BF28F-656C-4914-A1A5-162A74B44A54}">
      <dgm:prSet/>
      <dgm:spPr/>
      <dgm:t>
        <a:bodyPr/>
        <a:lstStyle/>
        <a:p>
          <a:endParaRPr lang="en-IN"/>
        </a:p>
      </dgm:t>
    </dgm:pt>
    <dgm:pt modelId="{05EE2D14-1349-4E3E-A9FE-6E032810100D}">
      <dgm:prSet phldrT="[Text]"/>
      <dgm:spPr/>
      <dgm:t>
        <a:bodyPr/>
        <a:lstStyle/>
        <a:p>
          <a:pPr>
            <a:buFont typeface="Wingdings" panose="05000000000000000000" pitchFamily="2" charset="2"/>
            <a:buChar char="§"/>
          </a:pPr>
          <a:r>
            <a:rPr lang="en-IN" dirty="0"/>
            <a:t>Monetary and non-monetary awards</a:t>
          </a:r>
        </a:p>
      </dgm:t>
    </dgm:pt>
    <dgm:pt modelId="{36E5E6FF-E609-4901-B9AF-AF1FB803E261}" type="parTrans" cxnId="{CB21D730-D4D5-47DF-B824-4A627CF2F2F9}">
      <dgm:prSet/>
      <dgm:spPr/>
      <dgm:t>
        <a:bodyPr/>
        <a:lstStyle/>
        <a:p>
          <a:endParaRPr lang="en-IN"/>
        </a:p>
      </dgm:t>
    </dgm:pt>
    <dgm:pt modelId="{6899F66E-156B-4F58-9FFE-D7153EE234D9}" type="sibTrans" cxnId="{CB21D730-D4D5-47DF-B824-4A627CF2F2F9}">
      <dgm:prSet/>
      <dgm:spPr/>
      <dgm:t>
        <a:bodyPr/>
        <a:lstStyle/>
        <a:p>
          <a:endParaRPr lang="en-IN"/>
        </a:p>
      </dgm:t>
    </dgm:pt>
    <dgm:pt modelId="{73DB615B-455F-46E4-A7D7-E777803E3452}">
      <dgm:prSet phldrT="[Text]"/>
      <dgm:spPr/>
      <dgm:t>
        <a:bodyPr/>
        <a:lstStyle/>
        <a:p>
          <a:pPr>
            <a:buFont typeface="Wingdings" panose="05000000000000000000" pitchFamily="2" charset="2"/>
            <a:buChar char="§"/>
          </a:pPr>
          <a:endParaRPr lang="en-IN" dirty="0"/>
        </a:p>
      </dgm:t>
    </dgm:pt>
    <dgm:pt modelId="{F0A875A7-CA4A-4289-AB18-7474F8107734}" type="parTrans" cxnId="{0F51A6FE-95B6-429A-A732-86B649E176EC}">
      <dgm:prSet/>
      <dgm:spPr/>
      <dgm:t>
        <a:bodyPr/>
        <a:lstStyle/>
        <a:p>
          <a:endParaRPr lang="en-IN"/>
        </a:p>
      </dgm:t>
    </dgm:pt>
    <dgm:pt modelId="{DEDA86E6-8822-4B05-BBF4-4A3A49CAE462}" type="sibTrans" cxnId="{0F51A6FE-95B6-429A-A732-86B649E176EC}">
      <dgm:prSet/>
      <dgm:spPr/>
      <dgm:t>
        <a:bodyPr/>
        <a:lstStyle/>
        <a:p>
          <a:endParaRPr lang="en-IN"/>
        </a:p>
      </dgm:t>
    </dgm:pt>
    <dgm:pt modelId="{32683D24-E359-4115-90C6-392BA2A60990}" type="pres">
      <dgm:prSet presAssocID="{5CB5954C-6E3F-4528-945A-425E9C742E4B}" presName="Name0" presStyleCnt="0">
        <dgm:presLayoutVars>
          <dgm:chMax/>
          <dgm:chPref/>
          <dgm:dir/>
        </dgm:presLayoutVars>
      </dgm:prSet>
      <dgm:spPr/>
      <dgm:t>
        <a:bodyPr/>
        <a:lstStyle/>
        <a:p>
          <a:endParaRPr lang="en-IN"/>
        </a:p>
      </dgm:t>
    </dgm:pt>
    <dgm:pt modelId="{1ACB7D71-3937-4830-9497-7EBBD2E92B06}" type="pres">
      <dgm:prSet presAssocID="{7CA3663A-B8AF-4E18-9148-ED8F19314160}" presName="parenttextcomposite" presStyleCnt="0"/>
      <dgm:spPr/>
    </dgm:pt>
    <dgm:pt modelId="{7EF1C401-3563-46CC-AD59-5E83260E04CD}" type="pres">
      <dgm:prSet presAssocID="{7CA3663A-B8AF-4E18-9148-ED8F19314160}" presName="parenttext" presStyleLbl="revTx" presStyleIdx="0" presStyleCnt="4">
        <dgm:presLayoutVars>
          <dgm:chMax/>
          <dgm:chPref val="2"/>
          <dgm:bulletEnabled val="1"/>
        </dgm:presLayoutVars>
      </dgm:prSet>
      <dgm:spPr/>
      <dgm:t>
        <a:bodyPr/>
        <a:lstStyle/>
        <a:p>
          <a:endParaRPr lang="en-IN"/>
        </a:p>
      </dgm:t>
    </dgm:pt>
    <dgm:pt modelId="{02DAE343-8703-40A6-AB74-F3EFC09E851E}" type="pres">
      <dgm:prSet presAssocID="{7CA3663A-B8AF-4E18-9148-ED8F19314160}" presName="composite" presStyleCnt="0"/>
      <dgm:spPr/>
    </dgm:pt>
    <dgm:pt modelId="{C907B849-B93C-43BE-8B9D-44C50E3CD233}" type="pres">
      <dgm:prSet presAssocID="{7CA3663A-B8AF-4E18-9148-ED8F19314160}" presName="chevron1" presStyleLbl="alignNode1" presStyleIdx="0" presStyleCnt="28"/>
      <dgm:spPr/>
    </dgm:pt>
    <dgm:pt modelId="{CD07D496-E903-44A3-BE6C-EEBA840B44AC}" type="pres">
      <dgm:prSet presAssocID="{7CA3663A-B8AF-4E18-9148-ED8F19314160}" presName="chevron2" presStyleLbl="alignNode1" presStyleIdx="1" presStyleCnt="28"/>
      <dgm:spPr/>
    </dgm:pt>
    <dgm:pt modelId="{C123BF93-F7FA-4B4D-B564-FEDA77B3C999}" type="pres">
      <dgm:prSet presAssocID="{7CA3663A-B8AF-4E18-9148-ED8F19314160}" presName="chevron3" presStyleLbl="alignNode1" presStyleIdx="2" presStyleCnt="28"/>
      <dgm:spPr/>
    </dgm:pt>
    <dgm:pt modelId="{B5B82DDF-144F-450C-8181-5793624F7299}" type="pres">
      <dgm:prSet presAssocID="{7CA3663A-B8AF-4E18-9148-ED8F19314160}" presName="chevron4" presStyleLbl="alignNode1" presStyleIdx="3" presStyleCnt="28"/>
      <dgm:spPr/>
    </dgm:pt>
    <dgm:pt modelId="{3AA82781-049B-46FF-94F5-7CDC42A58B8D}" type="pres">
      <dgm:prSet presAssocID="{7CA3663A-B8AF-4E18-9148-ED8F19314160}" presName="chevron5" presStyleLbl="alignNode1" presStyleIdx="4" presStyleCnt="28"/>
      <dgm:spPr/>
    </dgm:pt>
    <dgm:pt modelId="{39EE6961-E0F4-4CE8-A5C1-49A2D3C456CE}" type="pres">
      <dgm:prSet presAssocID="{7CA3663A-B8AF-4E18-9148-ED8F19314160}" presName="chevron6" presStyleLbl="alignNode1" presStyleIdx="5" presStyleCnt="28"/>
      <dgm:spPr/>
    </dgm:pt>
    <dgm:pt modelId="{05E70279-2EC9-4A60-BCBC-229E4BD29947}" type="pres">
      <dgm:prSet presAssocID="{7CA3663A-B8AF-4E18-9148-ED8F19314160}" presName="chevron7" presStyleLbl="alignNode1" presStyleIdx="6" presStyleCnt="28"/>
      <dgm:spPr/>
    </dgm:pt>
    <dgm:pt modelId="{7AAE91CC-9449-4885-82D7-4672CCDCE164}" type="pres">
      <dgm:prSet presAssocID="{7CA3663A-B8AF-4E18-9148-ED8F19314160}" presName="childtext" presStyleLbl="solidFgAcc1" presStyleIdx="0" presStyleCnt="4">
        <dgm:presLayoutVars>
          <dgm:chMax/>
          <dgm:chPref val="0"/>
          <dgm:bulletEnabled val="1"/>
        </dgm:presLayoutVars>
      </dgm:prSet>
      <dgm:spPr/>
      <dgm:t>
        <a:bodyPr/>
        <a:lstStyle/>
        <a:p>
          <a:endParaRPr lang="en-IN"/>
        </a:p>
      </dgm:t>
    </dgm:pt>
    <dgm:pt modelId="{75ADF2C0-57CF-4317-9E15-501466A42238}" type="pres">
      <dgm:prSet presAssocID="{9E567A2A-47B6-4F50-8B2C-102DD839668B}" presName="sibTrans" presStyleCnt="0"/>
      <dgm:spPr/>
    </dgm:pt>
    <dgm:pt modelId="{2DBFEA89-24E2-4F75-86B4-D5A874EEC1C3}" type="pres">
      <dgm:prSet presAssocID="{91E0AB7D-F8B4-497F-99F9-5C2B25734D9B}" presName="parenttextcomposite" presStyleCnt="0"/>
      <dgm:spPr/>
    </dgm:pt>
    <dgm:pt modelId="{F4DC5EB4-A74D-4B8B-B0A1-6547814036A9}" type="pres">
      <dgm:prSet presAssocID="{91E0AB7D-F8B4-497F-99F9-5C2B25734D9B}" presName="parenttext" presStyleLbl="revTx" presStyleIdx="1" presStyleCnt="4">
        <dgm:presLayoutVars>
          <dgm:chMax/>
          <dgm:chPref val="2"/>
          <dgm:bulletEnabled val="1"/>
        </dgm:presLayoutVars>
      </dgm:prSet>
      <dgm:spPr/>
      <dgm:t>
        <a:bodyPr/>
        <a:lstStyle/>
        <a:p>
          <a:endParaRPr lang="en-IN"/>
        </a:p>
      </dgm:t>
    </dgm:pt>
    <dgm:pt modelId="{F919E60C-9B1C-483A-BAEA-278EE9671AC7}" type="pres">
      <dgm:prSet presAssocID="{91E0AB7D-F8B4-497F-99F9-5C2B25734D9B}" presName="composite" presStyleCnt="0"/>
      <dgm:spPr/>
    </dgm:pt>
    <dgm:pt modelId="{8E8D0619-5F27-484C-A33C-1E2190F7E9DC}" type="pres">
      <dgm:prSet presAssocID="{91E0AB7D-F8B4-497F-99F9-5C2B25734D9B}" presName="chevron1" presStyleLbl="alignNode1" presStyleIdx="7" presStyleCnt="28"/>
      <dgm:spPr/>
    </dgm:pt>
    <dgm:pt modelId="{D9F56D08-6F39-40D4-8C6C-A368CA603116}" type="pres">
      <dgm:prSet presAssocID="{91E0AB7D-F8B4-497F-99F9-5C2B25734D9B}" presName="chevron2" presStyleLbl="alignNode1" presStyleIdx="8" presStyleCnt="28"/>
      <dgm:spPr/>
    </dgm:pt>
    <dgm:pt modelId="{AA79B739-6372-45C2-B5F6-813372A5F5CF}" type="pres">
      <dgm:prSet presAssocID="{91E0AB7D-F8B4-497F-99F9-5C2B25734D9B}" presName="chevron3" presStyleLbl="alignNode1" presStyleIdx="9" presStyleCnt="28"/>
      <dgm:spPr/>
    </dgm:pt>
    <dgm:pt modelId="{F0E37E6C-3866-4B72-AE49-FB5079B3224A}" type="pres">
      <dgm:prSet presAssocID="{91E0AB7D-F8B4-497F-99F9-5C2B25734D9B}" presName="chevron4" presStyleLbl="alignNode1" presStyleIdx="10" presStyleCnt="28"/>
      <dgm:spPr/>
    </dgm:pt>
    <dgm:pt modelId="{E061A194-5724-48AA-AE46-E1F8178EE23C}" type="pres">
      <dgm:prSet presAssocID="{91E0AB7D-F8B4-497F-99F9-5C2B25734D9B}" presName="chevron5" presStyleLbl="alignNode1" presStyleIdx="11" presStyleCnt="28"/>
      <dgm:spPr/>
    </dgm:pt>
    <dgm:pt modelId="{E6836AFE-EFEE-4139-B174-6509A57E06EC}" type="pres">
      <dgm:prSet presAssocID="{91E0AB7D-F8B4-497F-99F9-5C2B25734D9B}" presName="chevron6" presStyleLbl="alignNode1" presStyleIdx="12" presStyleCnt="28"/>
      <dgm:spPr/>
    </dgm:pt>
    <dgm:pt modelId="{087163D7-7DBF-4842-955A-105A9BF16EEC}" type="pres">
      <dgm:prSet presAssocID="{91E0AB7D-F8B4-497F-99F9-5C2B25734D9B}" presName="chevron7" presStyleLbl="alignNode1" presStyleIdx="13" presStyleCnt="28"/>
      <dgm:spPr/>
    </dgm:pt>
    <dgm:pt modelId="{C4F24692-0801-49D3-81EF-E34B48208845}" type="pres">
      <dgm:prSet presAssocID="{91E0AB7D-F8B4-497F-99F9-5C2B25734D9B}" presName="childtext" presStyleLbl="solidFgAcc1" presStyleIdx="1" presStyleCnt="4">
        <dgm:presLayoutVars>
          <dgm:chMax/>
          <dgm:chPref val="0"/>
          <dgm:bulletEnabled val="1"/>
        </dgm:presLayoutVars>
      </dgm:prSet>
      <dgm:spPr/>
      <dgm:t>
        <a:bodyPr/>
        <a:lstStyle/>
        <a:p>
          <a:endParaRPr lang="en-IN"/>
        </a:p>
      </dgm:t>
    </dgm:pt>
    <dgm:pt modelId="{EB0C7D1C-1083-438D-84D4-014BE0FD2073}" type="pres">
      <dgm:prSet presAssocID="{7C402928-45CC-45F1-980A-79CF0E7E6646}" presName="sibTrans" presStyleCnt="0"/>
      <dgm:spPr/>
    </dgm:pt>
    <dgm:pt modelId="{84C7CDEB-03DD-4F42-8F6A-6DB9FEEA74F6}" type="pres">
      <dgm:prSet presAssocID="{9B381811-7723-47B0-8264-0D104B6B5926}" presName="parenttextcomposite" presStyleCnt="0"/>
      <dgm:spPr/>
    </dgm:pt>
    <dgm:pt modelId="{8CD6F329-6ACF-4912-94CE-99E680F0A892}" type="pres">
      <dgm:prSet presAssocID="{9B381811-7723-47B0-8264-0D104B6B5926}" presName="parenttext" presStyleLbl="revTx" presStyleIdx="2" presStyleCnt="4">
        <dgm:presLayoutVars>
          <dgm:chMax/>
          <dgm:chPref val="2"/>
          <dgm:bulletEnabled val="1"/>
        </dgm:presLayoutVars>
      </dgm:prSet>
      <dgm:spPr/>
      <dgm:t>
        <a:bodyPr/>
        <a:lstStyle/>
        <a:p>
          <a:endParaRPr lang="en-IN"/>
        </a:p>
      </dgm:t>
    </dgm:pt>
    <dgm:pt modelId="{5E376779-B78B-4612-96E2-579FC909FD9D}" type="pres">
      <dgm:prSet presAssocID="{9B381811-7723-47B0-8264-0D104B6B5926}" presName="composite" presStyleCnt="0"/>
      <dgm:spPr/>
    </dgm:pt>
    <dgm:pt modelId="{CE7456B6-BAA7-4378-A3DC-80BC14E577CB}" type="pres">
      <dgm:prSet presAssocID="{9B381811-7723-47B0-8264-0D104B6B5926}" presName="chevron1" presStyleLbl="alignNode1" presStyleIdx="14" presStyleCnt="28"/>
      <dgm:spPr/>
    </dgm:pt>
    <dgm:pt modelId="{58C0B94A-F896-4E37-83B9-D121E6382214}" type="pres">
      <dgm:prSet presAssocID="{9B381811-7723-47B0-8264-0D104B6B5926}" presName="chevron2" presStyleLbl="alignNode1" presStyleIdx="15" presStyleCnt="28"/>
      <dgm:spPr/>
    </dgm:pt>
    <dgm:pt modelId="{30329070-1D29-4F9C-B8A3-79EEF228FF3D}" type="pres">
      <dgm:prSet presAssocID="{9B381811-7723-47B0-8264-0D104B6B5926}" presName="chevron3" presStyleLbl="alignNode1" presStyleIdx="16" presStyleCnt="28"/>
      <dgm:spPr/>
    </dgm:pt>
    <dgm:pt modelId="{B9F3728A-D085-4A77-AE3D-334B693035B1}" type="pres">
      <dgm:prSet presAssocID="{9B381811-7723-47B0-8264-0D104B6B5926}" presName="chevron4" presStyleLbl="alignNode1" presStyleIdx="17" presStyleCnt="28"/>
      <dgm:spPr/>
    </dgm:pt>
    <dgm:pt modelId="{7B05D9A3-2D62-4D27-9C3B-DDF3D06C4CFC}" type="pres">
      <dgm:prSet presAssocID="{9B381811-7723-47B0-8264-0D104B6B5926}" presName="chevron5" presStyleLbl="alignNode1" presStyleIdx="18" presStyleCnt="28"/>
      <dgm:spPr/>
    </dgm:pt>
    <dgm:pt modelId="{770995C6-E8A7-4181-95CA-BADBF624513F}" type="pres">
      <dgm:prSet presAssocID="{9B381811-7723-47B0-8264-0D104B6B5926}" presName="chevron6" presStyleLbl="alignNode1" presStyleIdx="19" presStyleCnt="28"/>
      <dgm:spPr/>
    </dgm:pt>
    <dgm:pt modelId="{9A473E05-E2D1-48A5-B6C2-FB30F20D7052}" type="pres">
      <dgm:prSet presAssocID="{9B381811-7723-47B0-8264-0D104B6B5926}" presName="chevron7" presStyleLbl="alignNode1" presStyleIdx="20" presStyleCnt="28"/>
      <dgm:spPr/>
    </dgm:pt>
    <dgm:pt modelId="{97B353BB-82BC-43BA-8CE7-0B0E79ECBCB2}" type="pres">
      <dgm:prSet presAssocID="{9B381811-7723-47B0-8264-0D104B6B5926}" presName="childtext" presStyleLbl="solidFgAcc1" presStyleIdx="2" presStyleCnt="4">
        <dgm:presLayoutVars>
          <dgm:chMax/>
          <dgm:chPref val="0"/>
          <dgm:bulletEnabled val="1"/>
        </dgm:presLayoutVars>
      </dgm:prSet>
      <dgm:spPr/>
      <dgm:t>
        <a:bodyPr/>
        <a:lstStyle/>
        <a:p>
          <a:endParaRPr lang="en-IN"/>
        </a:p>
      </dgm:t>
    </dgm:pt>
    <dgm:pt modelId="{22D3D8B1-2EBE-4BAB-914C-68A15BE2948F}" type="pres">
      <dgm:prSet presAssocID="{7D47F3BD-EDED-4BBC-80E1-D6CD82952B6D}" presName="sibTrans" presStyleCnt="0"/>
      <dgm:spPr/>
    </dgm:pt>
    <dgm:pt modelId="{495A166D-9802-491A-95AE-DCEB419E8DB2}" type="pres">
      <dgm:prSet presAssocID="{73DB615B-455F-46E4-A7D7-E777803E3452}" presName="parenttextcomposite" presStyleCnt="0"/>
      <dgm:spPr/>
    </dgm:pt>
    <dgm:pt modelId="{00FA2A19-64D1-40A7-A35A-26CF97138FC2}" type="pres">
      <dgm:prSet presAssocID="{73DB615B-455F-46E4-A7D7-E777803E3452}" presName="parenttext" presStyleLbl="revTx" presStyleIdx="3" presStyleCnt="4">
        <dgm:presLayoutVars>
          <dgm:chMax/>
          <dgm:chPref val="2"/>
          <dgm:bulletEnabled val="1"/>
        </dgm:presLayoutVars>
      </dgm:prSet>
      <dgm:spPr/>
      <dgm:t>
        <a:bodyPr/>
        <a:lstStyle/>
        <a:p>
          <a:endParaRPr lang="en-IN"/>
        </a:p>
      </dgm:t>
    </dgm:pt>
    <dgm:pt modelId="{B4BBE572-F9D1-4EC0-9ADE-CAA44478AA56}" type="pres">
      <dgm:prSet presAssocID="{73DB615B-455F-46E4-A7D7-E777803E3452}" presName="composite" presStyleCnt="0"/>
      <dgm:spPr/>
    </dgm:pt>
    <dgm:pt modelId="{0642A271-F7A4-4717-95DE-27DB6C430B14}" type="pres">
      <dgm:prSet presAssocID="{73DB615B-455F-46E4-A7D7-E777803E3452}" presName="chevron1" presStyleLbl="alignNode1" presStyleIdx="21" presStyleCnt="28"/>
      <dgm:spPr/>
    </dgm:pt>
    <dgm:pt modelId="{A44A6F4E-887F-420C-9848-3EAF9ABBE01F}" type="pres">
      <dgm:prSet presAssocID="{73DB615B-455F-46E4-A7D7-E777803E3452}" presName="chevron2" presStyleLbl="alignNode1" presStyleIdx="22" presStyleCnt="28"/>
      <dgm:spPr/>
    </dgm:pt>
    <dgm:pt modelId="{1A31A38D-6C38-4212-A322-272436C444D1}" type="pres">
      <dgm:prSet presAssocID="{73DB615B-455F-46E4-A7D7-E777803E3452}" presName="chevron3" presStyleLbl="alignNode1" presStyleIdx="23" presStyleCnt="28"/>
      <dgm:spPr/>
    </dgm:pt>
    <dgm:pt modelId="{AC9BC1BF-5169-4845-B260-0FFD9DC0FFFF}" type="pres">
      <dgm:prSet presAssocID="{73DB615B-455F-46E4-A7D7-E777803E3452}" presName="chevron4" presStyleLbl="alignNode1" presStyleIdx="24" presStyleCnt="28"/>
      <dgm:spPr/>
    </dgm:pt>
    <dgm:pt modelId="{C11A4F08-BB34-4DB0-8112-A3B8605C2D84}" type="pres">
      <dgm:prSet presAssocID="{73DB615B-455F-46E4-A7D7-E777803E3452}" presName="chevron5" presStyleLbl="alignNode1" presStyleIdx="25" presStyleCnt="28"/>
      <dgm:spPr/>
    </dgm:pt>
    <dgm:pt modelId="{8DBFEAFB-CAE6-467B-98F2-A8A73A178559}" type="pres">
      <dgm:prSet presAssocID="{73DB615B-455F-46E4-A7D7-E777803E3452}" presName="chevron6" presStyleLbl="alignNode1" presStyleIdx="26" presStyleCnt="28"/>
      <dgm:spPr/>
    </dgm:pt>
    <dgm:pt modelId="{2D89134E-32BF-4B77-A48C-ED4F9EFB162A}" type="pres">
      <dgm:prSet presAssocID="{73DB615B-455F-46E4-A7D7-E777803E3452}" presName="chevron7" presStyleLbl="alignNode1" presStyleIdx="27" presStyleCnt="28"/>
      <dgm:spPr/>
    </dgm:pt>
    <dgm:pt modelId="{35C78B8F-3C3A-4E6A-8D29-1AB0D48AF113}" type="pres">
      <dgm:prSet presAssocID="{73DB615B-455F-46E4-A7D7-E777803E3452}" presName="childtext" presStyleLbl="solidFgAcc1" presStyleIdx="3" presStyleCnt="4">
        <dgm:presLayoutVars>
          <dgm:chMax/>
          <dgm:chPref val="0"/>
          <dgm:bulletEnabled val="1"/>
        </dgm:presLayoutVars>
      </dgm:prSet>
      <dgm:spPr/>
      <dgm:t>
        <a:bodyPr/>
        <a:lstStyle/>
        <a:p>
          <a:endParaRPr lang="en-IN"/>
        </a:p>
      </dgm:t>
    </dgm:pt>
  </dgm:ptLst>
  <dgm:cxnLst>
    <dgm:cxn modelId="{E3FF19EC-191C-4B3A-8895-4FBC942C3674}" type="presOf" srcId="{73DB615B-455F-46E4-A7D7-E777803E3452}" destId="{00FA2A19-64D1-40A7-A35A-26CF97138FC2}" srcOrd="0" destOrd="0" presId="urn:microsoft.com/office/officeart/2008/layout/VerticalAccentList"/>
    <dgm:cxn modelId="{18F4B9DD-98B8-435C-A1FF-3E975F518FB2}" type="presOf" srcId="{05EE2D14-1349-4E3E-A9FE-6E032810100D}" destId="{35C78B8F-3C3A-4E6A-8D29-1AB0D48AF113}" srcOrd="0" destOrd="0" presId="urn:microsoft.com/office/officeart/2008/layout/VerticalAccentList"/>
    <dgm:cxn modelId="{F989365D-8A3D-450C-ABC2-8C23427EC301}" type="presOf" srcId="{5CB5954C-6E3F-4528-945A-425E9C742E4B}" destId="{32683D24-E359-4115-90C6-392BA2A60990}" srcOrd="0" destOrd="0" presId="urn:microsoft.com/office/officeart/2008/layout/VerticalAccentList"/>
    <dgm:cxn modelId="{CB21D730-D4D5-47DF-B824-4A627CF2F2F9}" srcId="{73DB615B-455F-46E4-A7D7-E777803E3452}" destId="{05EE2D14-1349-4E3E-A9FE-6E032810100D}" srcOrd="0" destOrd="0" parTransId="{36E5E6FF-E609-4901-B9AF-AF1FB803E261}" sibTransId="{6899F66E-156B-4F58-9FFE-D7153EE234D9}"/>
    <dgm:cxn modelId="{86BDC71F-A349-4D98-83D2-2D27E1E5D154}" type="presOf" srcId="{91E0AB7D-F8B4-497F-99F9-5C2B25734D9B}" destId="{F4DC5EB4-A74D-4B8B-B0A1-6547814036A9}" srcOrd="0" destOrd="0" presId="urn:microsoft.com/office/officeart/2008/layout/VerticalAccentList"/>
    <dgm:cxn modelId="{7BE74453-CEB1-4D1E-A23B-3815FA57764A}" srcId="{5CB5954C-6E3F-4528-945A-425E9C742E4B}" destId="{7CA3663A-B8AF-4E18-9148-ED8F19314160}" srcOrd="0" destOrd="0" parTransId="{0207429E-9C77-4089-B4B2-1CA859F5D5FA}" sibTransId="{9E567A2A-47B6-4F50-8B2C-102DD839668B}"/>
    <dgm:cxn modelId="{0669FC4F-B3EE-4133-AA6D-73A06025EF52}" srcId="{91E0AB7D-F8B4-497F-99F9-5C2B25734D9B}" destId="{923A95DA-5D5A-4722-B27C-C8326A27E149}" srcOrd="0" destOrd="0" parTransId="{80461B73-1693-4C1F-90CB-54E91C8339B8}" sibTransId="{96CF38DE-50D8-4E89-8B27-D880D5D83244}"/>
    <dgm:cxn modelId="{C8848EC6-1596-4F32-AA5E-F696E1FBEE32}" srcId="{7CA3663A-B8AF-4E18-9148-ED8F19314160}" destId="{3C58893B-3CE8-499D-AAFA-E7EB3C4DEC58}" srcOrd="0" destOrd="0" parTransId="{3948B815-50FF-418D-8B9F-12EFB997993B}" sibTransId="{12A725F4-1EAD-4523-A015-F7B1D7F29C32}"/>
    <dgm:cxn modelId="{2C80B8A2-1A7E-4D50-9C51-73D7397ABA06}" type="presOf" srcId="{7DCCD109-C133-445B-BDD0-04FD9048F7E9}" destId="{97B353BB-82BC-43BA-8CE7-0B0E79ECBCB2}" srcOrd="0" destOrd="0" presId="urn:microsoft.com/office/officeart/2008/layout/VerticalAccentList"/>
    <dgm:cxn modelId="{040ED2D9-36A8-4311-BE85-E43522805765}" type="presOf" srcId="{923A95DA-5D5A-4722-B27C-C8326A27E149}" destId="{C4F24692-0801-49D3-81EF-E34B48208845}" srcOrd="0" destOrd="0" presId="urn:microsoft.com/office/officeart/2008/layout/VerticalAccentList"/>
    <dgm:cxn modelId="{EBE15A23-7A0B-4D3C-B4A1-D0B3A0FF69D0}" srcId="{5CB5954C-6E3F-4528-945A-425E9C742E4B}" destId="{9B381811-7723-47B0-8264-0D104B6B5926}" srcOrd="2" destOrd="0" parTransId="{C785EDA9-A893-4E11-AB78-58622345D979}" sibTransId="{7D47F3BD-EDED-4BBC-80E1-D6CD82952B6D}"/>
    <dgm:cxn modelId="{0F51A6FE-95B6-429A-A732-86B649E176EC}" srcId="{5CB5954C-6E3F-4528-945A-425E9C742E4B}" destId="{73DB615B-455F-46E4-A7D7-E777803E3452}" srcOrd="3" destOrd="0" parTransId="{F0A875A7-CA4A-4289-AB18-7474F8107734}" sibTransId="{DEDA86E6-8822-4B05-BBF4-4A3A49CAE462}"/>
    <dgm:cxn modelId="{234888F8-2E1F-4AA2-B36A-05143687658D}" type="presOf" srcId="{7CA3663A-B8AF-4E18-9148-ED8F19314160}" destId="{7EF1C401-3563-46CC-AD59-5E83260E04CD}" srcOrd="0" destOrd="0" presId="urn:microsoft.com/office/officeart/2008/layout/VerticalAccentList"/>
    <dgm:cxn modelId="{130BF28F-656C-4914-A1A5-162A74B44A54}" srcId="{9B381811-7723-47B0-8264-0D104B6B5926}" destId="{7DCCD109-C133-445B-BDD0-04FD9048F7E9}" srcOrd="0" destOrd="0" parTransId="{0444E8A6-E0DA-461B-9440-F934887FB387}" sibTransId="{CAB0281B-623D-464A-B1A6-DB4D6971A33F}"/>
    <dgm:cxn modelId="{65B0FB10-E5BA-48E8-B459-5117C353DDDB}" type="presOf" srcId="{3C58893B-3CE8-499D-AAFA-E7EB3C4DEC58}" destId="{7AAE91CC-9449-4885-82D7-4672CCDCE164}" srcOrd="0" destOrd="0" presId="urn:microsoft.com/office/officeart/2008/layout/VerticalAccentList"/>
    <dgm:cxn modelId="{DC0EB837-FC4A-4097-B8EB-4DE1930A5AB0}" type="presOf" srcId="{9B381811-7723-47B0-8264-0D104B6B5926}" destId="{8CD6F329-6ACF-4912-94CE-99E680F0A892}" srcOrd="0" destOrd="0" presId="urn:microsoft.com/office/officeart/2008/layout/VerticalAccentList"/>
    <dgm:cxn modelId="{C8C173E0-3578-4D9C-99E8-A33A8BA0B6FD}" srcId="{5CB5954C-6E3F-4528-945A-425E9C742E4B}" destId="{91E0AB7D-F8B4-497F-99F9-5C2B25734D9B}" srcOrd="1" destOrd="0" parTransId="{AAF1B03F-4B28-4538-9DDD-C58EFB435AB9}" sibTransId="{7C402928-45CC-45F1-980A-79CF0E7E6646}"/>
    <dgm:cxn modelId="{DD95BFA4-20CC-4EAA-AF80-22B676BBBD45}" type="presParOf" srcId="{32683D24-E359-4115-90C6-392BA2A60990}" destId="{1ACB7D71-3937-4830-9497-7EBBD2E92B06}" srcOrd="0" destOrd="0" presId="urn:microsoft.com/office/officeart/2008/layout/VerticalAccentList"/>
    <dgm:cxn modelId="{C3FE6CDD-8A56-4CA0-B0A0-E7F911CF6589}" type="presParOf" srcId="{1ACB7D71-3937-4830-9497-7EBBD2E92B06}" destId="{7EF1C401-3563-46CC-AD59-5E83260E04CD}" srcOrd="0" destOrd="0" presId="urn:microsoft.com/office/officeart/2008/layout/VerticalAccentList"/>
    <dgm:cxn modelId="{5A1D966C-640A-47A1-95A6-1939035B5247}" type="presParOf" srcId="{32683D24-E359-4115-90C6-392BA2A60990}" destId="{02DAE343-8703-40A6-AB74-F3EFC09E851E}" srcOrd="1" destOrd="0" presId="urn:microsoft.com/office/officeart/2008/layout/VerticalAccentList"/>
    <dgm:cxn modelId="{2157F78B-D2A1-4933-A6D9-BA5D1947B6D9}" type="presParOf" srcId="{02DAE343-8703-40A6-AB74-F3EFC09E851E}" destId="{C907B849-B93C-43BE-8B9D-44C50E3CD233}" srcOrd="0" destOrd="0" presId="urn:microsoft.com/office/officeart/2008/layout/VerticalAccentList"/>
    <dgm:cxn modelId="{D02069A3-4E2D-4859-B088-CB736344EF8C}" type="presParOf" srcId="{02DAE343-8703-40A6-AB74-F3EFC09E851E}" destId="{CD07D496-E903-44A3-BE6C-EEBA840B44AC}" srcOrd="1" destOrd="0" presId="urn:microsoft.com/office/officeart/2008/layout/VerticalAccentList"/>
    <dgm:cxn modelId="{0ECB4EFF-EABC-4176-8796-A1A58A7DD08F}" type="presParOf" srcId="{02DAE343-8703-40A6-AB74-F3EFC09E851E}" destId="{C123BF93-F7FA-4B4D-B564-FEDA77B3C999}" srcOrd="2" destOrd="0" presId="urn:microsoft.com/office/officeart/2008/layout/VerticalAccentList"/>
    <dgm:cxn modelId="{16B0DC6E-9C3F-41FD-918E-10E4CFD78BB6}" type="presParOf" srcId="{02DAE343-8703-40A6-AB74-F3EFC09E851E}" destId="{B5B82DDF-144F-450C-8181-5793624F7299}" srcOrd="3" destOrd="0" presId="urn:microsoft.com/office/officeart/2008/layout/VerticalAccentList"/>
    <dgm:cxn modelId="{4A51674E-3750-44DF-97D5-8EBC4564D0A7}" type="presParOf" srcId="{02DAE343-8703-40A6-AB74-F3EFC09E851E}" destId="{3AA82781-049B-46FF-94F5-7CDC42A58B8D}" srcOrd="4" destOrd="0" presId="urn:microsoft.com/office/officeart/2008/layout/VerticalAccentList"/>
    <dgm:cxn modelId="{4C48A7B1-411E-4075-9D77-BEA549E8BCA9}" type="presParOf" srcId="{02DAE343-8703-40A6-AB74-F3EFC09E851E}" destId="{39EE6961-E0F4-4CE8-A5C1-49A2D3C456CE}" srcOrd="5" destOrd="0" presId="urn:microsoft.com/office/officeart/2008/layout/VerticalAccentList"/>
    <dgm:cxn modelId="{8579E4F3-DDD6-4B77-8884-1CADAFD7F117}" type="presParOf" srcId="{02DAE343-8703-40A6-AB74-F3EFC09E851E}" destId="{05E70279-2EC9-4A60-BCBC-229E4BD29947}" srcOrd="6" destOrd="0" presId="urn:microsoft.com/office/officeart/2008/layout/VerticalAccentList"/>
    <dgm:cxn modelId="{153DB79C-EA6B-4F17-8EE1-876586563288}" type="presParOf" srcId="{02DAE343-8703-40A6-AB74-F3EFC09E851E}" destId="{7AAE91CC-9449-4885-82D7-4672CCDCE164}" srcOrd="7" destOrd="0" presId="urn:microsoft.com/office/officeart/2008/layout/VerticalAccentList"/>
    <dgm:cxn modelId="{B7475947-3EF5-4555-928A-E18EF9A68E82}" type="presParOf" srcId="{32683D24-E359-4115-90C6-392BA2A60990}" destId="{75ADF2C0-57CF-4317-9E15-501466A42238}" srcOrd="2" destOrd="0" presId="urn:microsoft.com/office/officeart/2008/layout/VerticalAccentList"/>
    <dgm:cxn modelId="{9FDB8AC1-FAF6-4F32-A36C-E82B00DB8B6A}" type="presParOf" srcId="{32683D24-E359-4115-90C6-392BA2A60990}" destId="{2DBFEA89-24E2-4F75-86B4-D5A874EEC1C3}" srcOrd="3" destOrd="0" presId="urn:microsoft.com/office/officeart/2008/layout/VerticalAccentList"/>
    <dgm:cxn modelId="{EAEBAF4B-8068-4F9D-85B3-E17709BC76F9}" type="presParOf" srcId="{2DBFEA89-24E2-4F75-86B4-D5A874EEC1C3}" destId="{F4DC5EB4-A74D-4B8B-B0A1-6547814036A9}" srcOrd="0" destOrd="0" presId="urn:microsoft.com/office/officeart/2008/layout/VerticalAccentList"/>
    <dgm:cxn modelId="{ECF5EB20-7B8C-43C7-9F84-CD0E146B59BB}" type="presParOf" srcId="{32683D24-E359-4115-90C6-392BA2A60990}" destId="{F919E60C-9B1C-483A-BAEA-278EE9671AC7}" srcOrd="4" destOrd="0" presId="urn:microsoft.com/office/officeart/2008/layout/VerticalAccentList"/>
    <dgm:cxn modelId="{0C434FE9-F723-4263-B4DB-0059B00B923B}" type="presParOf" srcId="{F919E60C-9B1C-483A-BAEA-278EE9671AC7}" destId="{8E8D0619-5F27-484C-A33C-1E2190F7E9DC}" srcOrd="0" destOrd="0" presId="urn:microsoft.com/office/officeart/2008/layout/VerticalAccentList"/>
    <dgm:cxn modelId="{2E7F6433-B464-4A28-955B-5B9B5C64957F}" type="presParOf" srcId="{F919E60C-9B1C-483A-BAEA-278EE9671AC7}" destId="{D9F56D08-6F39-40D4-8C6C-A368CA603116}" srcOrd="1" destOrd="0" presId="urn:microsoft.com/office/officeart/2008/layout/VerticalAccentList"/>
    <dgm:cxn modelId="{D6C32A03-6445-47E3-824E-AEB4B803E116}" type="presParOf" srcId="{F919E60C-9B1C-483A-BAEA-278EE9671AC7}" destId="{AA79B739-6372-45C2-B5F6-813372A5F5CF}" srcOrd="2" destOrd="0" presId="urn:microsoft.com/office/officeart/2008/layout/VerticalAccentList"/>
    <dgm:cxn modelId="{4D785D3E-426D-455C-B0D9-16B08F6348ED}" type="presParOf" srcId="{F919E60C-9B1C-483A-BAEA-278EE9671AC7}" destId="{F0E37E6C-3866-4B72-AE49-FB5079B3224A}" srcOrd="3" destOrd="0" presId="urn:microsoft.com/office/officeart/2008/layout/VerticalAccentList"/>
    <dgm:cxn modelId="{1DA9C3AE-BCE3-46E2-B739-02D119B01C19}" type="presParOf" srcId="{F919E60C-9B1C-483A-BAEA-278EE9671AC7}" destId="{E061A194-5724-48AA-AE46-E1F8178EE23C}" srcOrd="4" destOrd="0" presId="urn:microsoft.com/office/officeart/2008/layout/VerticalAccentList"/>
    <dgm:cxn modelId="{6E38CEC0-B7A3-403F-9412-5CA475C03870}" type="presParOf" srcId="{F919E60C-9B1C-483A-BAEA-278EE9671AC7}" destId="{E6836AFE-EFEE-4139-B174-6509A57E06EC}" srcOrd="5" destOrd="0" presId="urn:microsoft.com/office/officeart/2008/layout/VerticalAccentList"/>
    <dgm:cxn modelId="{36BA433F-9B7B-4C11-A602-AF68539A2A56}" type="presParOf" srcId="{F919E60C-9B1C-483A-BAEA-278EE9671AC7}" destId="{087163D7-7DBF-4842-955A-105A9BF16EEC}" srcOrd="6" destOrd="0" presId="urn:microsoft.com/office/officeart/2008/layout/VerticalAccentList"/>
    <dgm:cxn modelId="{2903BCC4-1853-434C-90C0-157E19F5003C}" type="presParOf" srcId="{F919E60C-9B1C-483A-BAEA-278EE9671AC7}" destId="{C4F24692-0801-49D3-81EF-E34B48208845}" srcOrd="7" destOrd="0" presId="urn:microsoft.com/office/officeart/2008/layout/VerticalAccentList"/>
    <dgm:cxn modelId="{B7011DD1-3D35-4354-888B-FEFEB8DF7705}" type="presParOf" srcId="{32683D24-E359-4115-90C6-392BA2A60990}" destId="{EB0C7D1C-1083-438D-84D4-014BE0FD2073}" srcOrd="5" destOrd="0" presId="urn:microsoft.com/office/officeart/2008/layout/VerticalAccentList"/>
    <dgm:cxn modelId="{4EA395CD-8EC8-4632-8570-7FD0F5AF2909}" type="presParOf" srcId="{32683D24-E359-4115-90C6-392BA2A60990}" destId="{84C7CDEB-03DD-4F42-8F6A-6DB9FEEA74F6}" srcOrd="6" destOrd="0" presId="urn:microsoft.com/office/officeart/2008/layout/VerticalAccentList"/>
    <dgm:cxn modelId="{CC70FE1D-DC1C-4E99-97F9-42A8FBC7828E}" type="presParOf" srcId="{84C7CDEB-03DD-4F42-8F6A-6DB9FEEA74F6}" destId="{8CD6F329-6ACF-4912-94CE-99E680F0A892}" srcOrd="0" destOrd="0" presId="urn:microsoft.com/office/officeart/2008/layout/VerticalAccentList"/>
    <dgm:cxn modelId="{746E46F0-0364-42A6-888D-EE3F02143516}" type="presParOf" srcId="{32683D24-E359-4115-90C6-392BA2A60990}" destId="{5E376779-B78B-4612-96E2-579FC909FD9D}" srcOrd="7" destOrd="0" presId="urn:microsoft.com/office/officeart/2008/layout/VerticalAccentList"/>
    <dgm:cxn modelId="{6D8F1EDB-63D9-4437-81F8-FB4A33461F3A}" type="presParOf" srcId="{5E376779-B78B-4612-96E2-579FC909FD9D}" destId="{CE7456B6-BAA7-4378-A3DC-80BC14E577CB}" srcOrd="0" destOrd="0" presId="urn:microsoft.com/office/officeart/2008/layout/VerticalAccentList"/>
    <dgm:cxn modelId="{DB6DCC3C-2D24-485B-A314-DCE820583845}" type="presParOf" srcId="{5E376779-B78B-4612-96E2-579FC909FD9D}" destId="{58C0B94A-F896-4E37-83B9-D121E6382214}" srcOrd="1" destOrd="0" presId="urn:microsoft.com/office/officeart/2008/layout/VerticalAccentList"/>
    <dgm:cxn modelId="{E74FE331-1E86-47B9-ABD1-546691376489}" type="presParOf" srcId="{5E376779-B78B-4612-96E2-579FC909FD9D}" destId="{30329070-1D29-4F9C-B8A3-79EEF228FF3D}" srcOrd="2" destOrd="0" presId="urn:microsoft.com/office/officeart/2008/layout/VerticalAccentList"/>
    <dgm:cxn modelId="{07A7D204-8CF9-49DE-8D87-8A9D958DC1C5}" type="presParOf" srcId="{5E376779-B78B-4612-96E2-579FC909FD9D}" destId="{B9F3728A-D085-4A77-AE3D-334B693035B1}" srcOrd="3" destOrd="0" presId="urn:microsoft.com/office/officeart/2008/layout/VerticalAccentList"/>
    <dgm:cxn modelId="{5D027E03-6A2D-455B-8E83-888C47827476}" type="presParOf" srcId="{5E376779-B78B-4612-96E2-579FC909FD9D}" destId="{7B05D9A3-2D62-4D27-9C3B-DDF3D06C4CFC}" srcOrd="4" destOrd="0" presId="urn:microsoft.com/office/officeart/2008/layout/VerticalAccentList"/>
    <dgm:cxn modelId="{A26A7D23-9D01-4414-AC0E-324DC0D9ACBA}" type="presParOf" srcId="{5E376779-B78B-4612-96E2-579FC909FD9D}" destId="{770995C6-E8A7-4181-95CA-BADBF624513F}" srcOrd="5" destOrd="0" presId="urn:microsoft.com/office/officeart/2008/layout/VerticalAccentList"/>
    <dgm:cxn modelId="{2BF26E3E-DCB1-4077-AFEA-261C62F5D9FC}" type="presParOf" srcId="{5E376779-B78B-4612-96E2-579FC909FD9D}" destId="{9A473E05-E2D1-48A5-B6C2-FB30F20D7052}" srcOrd="6" destOrd="0" presId="urn:microsoft.com/office/officeart/2008/layout/VerticalAccentList"/>
    <dgm:cxn modelId="{083014DD-7900-4580-B707-4D41D88DA600}" type="presParOf" srcId="{5E376779-B78B-4612-96E2-579FC909FD9D}" destId="{97B353BB-82BC-43BA-8CE7-0B0E79ECBCB2}" srcOrd="7" destOrd="0" presId="urn:microsoft.com/office/officeart/2008/layout/VerticalAccentList"/>
    <dgm:cxn modelId="{E83C4DD9-20E5-42A2-93E0-49037F29EDCF}" type="presParOf" srcId="{32683D24-E359-4115-90C6-392BA2A60990}" destId="{22D3D8B1-2EBE-4BAB-914C-68A15BE2948F}" srcOrd="8" destOrd="0" presId="urn:microsoft.com/office/officeart/2008/layout/VerticalAccentList"/>
    <dgm:cxn modelId="{71C4FB04-7D07-4250-B71B-1A0F2C2DE2CD}" type="presParOf" srcId="{32683D24-E359-4115-90C6-392BA2A60990}" destId="{495A166D-9802-491A-95AE-DCEB419E8DB2}" srcOrd="9" destOrd="0" presId="urn:microsoft.com/office/officeart/2008/layout/VerticalAccentList"/>
    <dgm:cxn modelId="{90ECA63E-7FC3-456E-8B65-E5F3B2F36423}" type="presParOf" srcId="{495A166D-9802-491A-95AE-DCEB419E8DB2}" destId="{00FA2A19-64D1-40A7-A35A-26CF97138FC2}" srcOrd="0" destOrd="0" presId="urn:microsoft.com/office/officeart/2008/layout/VerticalAccentList"/>
    <dgm:cxn modelId="{CAB5532F-A534-42B7-B0C6-67732B2E2093}" type="presParOf" srcId="{32683D24-E359-4115-90C6-392BA2A60990}" destId="{B4BBE572-F9D1-4EC0-9ADE-CAA44478AA56}" srcOrd="10" destOrd="0" presId="urn:microsoft.com/office/officeart/2008/layout/VerticalAccentList"/>
    <dgm:cxn modelId="{4FF72C43-8DB0-478E-A0F6-872045C7F246}" type="presParOf" srcId="{B4BBE572-F9D1-4EC0-9ADE-CAA44478AA56}" destId="{0642A271-F7A4-4717-95DE-27DB6C430B14}" srcOrd="0" destOrd="0" presId="urn:microsoft.com/office/officeart/2008/layout/VerticalAccentList"/>
    <dgm:cxn modelId="{AEBB6E3F-D01A-4CA0-86A0-4734583983D4}" type="presParOf" srcId="{B4BBE572-F9D1-4EC0-9ADE-CAA44478AA56}" destId="{A44A6F4E-887F-420C-9848-3EAF9ABBE01F}" srcOrd="1" destOrd="0" presId="urn:microsoft.com/office/officeart/2008/layout/VerticalAccentList"/>
    <dgm:cxn modelId="{C5903E0A-607C-4AF6-95B2-06660B6C59F3}" type="presParOf" srcId="{B4BBE572-F9D1-4EC0-9ADE-CAA44478AA56}" destId="{1A31A38D-6C38-4212-A322-272436C444D1}" srcOrd="2" destOrd="0" presId="urn:microsoft.com/office/officeart/2008/layout/VerticalAccentList"/>
    <dgm:cxn modelId="{569D63A0-6B33-4388-9709-986717AFB6A7}" type="presParOf" srcId="{B4BBE572-F9D1-4EC0-9ADE-CAA44478AA56}" destId="{AC9BC1BF-5169-4845-B260-0FFD9DC0FFFF}" srcOrd="3" destOrd="0" presId="urn:microsoft.com/office/officeart/2008/layout/VerticalAccentList"/>
    <dgm:cxn modelId="{E7C06D6A-ECB5-462E-9A24-D7E062DD602C}" type="presParOf" srcId="{B4BBE572-F9D1-4EC0-9ADE-CAA44478AA56}" destId="{C11A4F08-BB34-4DB0-8112-A3B8605C2D84}" srcOrd="4" destOrd="0" presId="urn:microsoft.com/office/officeart/2008/layout/VerticalAccentList"/>
    <dgm:cxn modelId="{D1FA6D25-A503-4414-A8CD-A5D8CD245547}" type="presParOf" srcId="{B4BBE572-F9D1-4EC0-9ADE-CAA44478AA56}" destId="{8DBFEAFB-CAE6-467B-98F2-A8A73A178559}" srcOrd="5" destOrd="0" presId="urn:microsoft.com/office/officeart/2008/layout/VerticalAccentList"/>
    <dgm:cxn modelId="{59836B89-748E-4512-BF07-95B54BE6BFF6}" type="presParOf" srcId="{B4BBE572-F9D1-4EC0-9ADE-CAA44478AA56}" destId="{2D89134E-32BF-4B77-A48C-ED4F9EFB162A}" srcOrd="6" destOrd="0" presId="urn:microsoft.com/office/officeart/2008/layout/VerticalAccentList"/>
    <dgm:cxn modelId="{61D3A725-DA3A-4019-992A-84B9A3395795}" type="presParOf" srcId="{B4BBE572-F9D1-4EC0-9ADE-CAA44478AA56}" destId="{35C78B8F-3C3A-4E6A-8D29-1AB0D48AF113}" srcOrd="7" destOrd="0" presId="urn:microsoft.com/office/officeart/2008/layout/VerticalAccentList"/>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21E82F-A5FB-4FCD-BF6B-B6B5B61EA59D}">
      <dsp:nvSpPr>
        <dsp:cNvPr id="0" name=""/>
        <dsp:cNvSpPr/>
      </dsp:nvSpPr>
      <dsp:spPr>
        <a:xfrm>
          <a:off x="2489564" y="1218195"/>
          <a:ext cx="3222686" cy="3034802"/>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US" sz="4000" b="1" kern="1200" dirty="0"/>
            <a:t>Strategies </a:t>
          </a:r>
          <a:endParaRPr lang="en-IN" sz="4000" b="1" kern="1200" dirty="0"/>
        </a:p>
      </dsp:txBody>
      <dsp:txXfrm>
        <a:off x="2961515" y="1662631"/>
        <a:ext cx="2278784" cy="2145930"/>
      </dsp:txXfrm>
    </dsp:sp>
    <dsp:sp modelId="{0C7E2F11-5703-4D90-95CA-1794CBD8AA31}">
      <dsp:nvSpPr>
        <dsp:cNvPr id="0" name=""/>
        <dsp:cNvSpPr/>
      </dsp:nvSpPr>
      <dsp:spPr>
        <a:xfrm>
          <a:off x="4379264" y="3271474"/>
          <a:ext cx="2086047" cy="1598263"/>
        </a:xfrm>
        <a:prstGeom prst="ellipse">
          <a:avLst/>
        </a:prstGeom>
        <a:solidFill>
          <a:schemeClr val="tx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Private sector engagement</a:t>
          </a:r>
          <a:endParaRPr lang="en-IN" sz="2000" b="1" kern="1200" dirty="0"/>
        </a:p>
      </dsp:txBody>
      <dsp:txXfrm>
        <a:off x="4684759" y="3505534"/>
        <a:ext cx="1475057" cy="1130143"/>
      </dsp:txXfrm>
    </dsp:sp>
    <dsp:sp modelId="{A1909096-A657-479C-AD18-BE89CCF26F54}">
      <dsp:nvSpPr>
        <dsp:cNvPr id="0" name=""/>
        <dsp:cNvSpPr/>
      </dsp:nvSpPr>
      <dsp:spPr>
        <a:xfrm>
          <a:off x="4691360" y="538971"/>
          <a:ext cx="1655348" cy="1598263"/>
        </a:xfrm>
        <a:prstGeom prst="ellipse">
          <a:avLst/>
        </a:prstGeom>
        <a:solidFill>
          <a:schemeClr val="tx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Active Case Finding</a:t>
          </a:r>
          <a:endParaRPr lang="en-IN" sz="2000" b="1" kern="1200" dirty="0"/>
        </a:p>
      </dsp:txBody>
      <dsp:txXfrm>
        <a:off x="4933780" y="773031"/>
        <a:ext cx="1170508" cy="1130143"/>
      </dsp:txXfrm>
    </dsp:sp>
    <dsp:sp modelId="{D134A5B3-AE54-4A86-992B-A580CC2B0F27}">
      <dsp:nvSpPr>
        <dsp:cNvPr id="0" name=""/>
        <dsp:cNvSpPr/>
      </dsp:nvSpPr>
      <dsp:spPr>
        <a:xfrm>
          <a:off x="5203747" y="1936464"/>
          <a:ext cx="2171628" cy="1598263"/>
        </a:xfrm>
        <a:prstGeom prst="ellipse">
          <a:avLst/>
        </a:prstGeom>
        <a:solidFill>
          <a:schemeClr val="tx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TB </a:t>
          </a:r>
        </a:p>
        <a:p>
          <a:pPr marL="0" lvl="0" indent="0" algn="ctr" defTabSz="889000">
            <a:lnSpc>
              <a:spcPct val="90000"/>
            </a:lnSpc>
            <a:spcBef>
              <a:spcPct val="0"/>
            </a:spcBef>
            <a:spcAft>
              <a:spcPts val="0"/>
            </a:spcAft>
            <a:buNone/>
          </a:pPr>
          <a:r>
            <a:rPr lang="en-US" sz="2000" b="1" kern="1200" dirty="0"/>
            <a:t>Co-morbidities </a:t>
          </a:r>
          <a:endParaRPr lang="en-IN" sz="2000" b="1" kern="1200" dirty="0"/>
        </a:p>
      </dsp:txBody>
      <dsp:txXfrm>
        <a:off x="5521775" y="2170524"/>
        <a:ext cx="1535572" cy="1130143"/>
      </dsp:txXfrm>
    </dsp:sp>
    <dsp:sp modelId="{753A7319-BE27-4D6D-B4F7-E3765D6AB404}">
      <dsp:nvSpPr>
        <dsp:cNvPr id="0" name=""/>
        <dsp:cNvSpPr/>
      </dsp:nvSpPr>
      <dsp:spPr>
        <a:xfrm>
          <a:off x="3250402" y="20566"/>
          <a:ext cx="1655348" cy="1598263"/>
        </a:xfrm>
        <a:prstGeom prst="ellipse">
          <a:avLst/>
        </a:prstGeom>
        <a:solidFill>
          <a:schemeClr val="tx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Multi-sectoral response</a:t>
          </a:r>
          <a:endParaRPr lang="en-IN" sz="2000" b="1" kern="1200" dirty="0">
            <a:solidFill>
              <a:schemeClr val="tx1"/>
            </a:solidFill>
          </a:endParaRPr>
        </a:p>
      </dsp:txBody>
      <dsp:txXfrm>
        <a:off x="3492822" y="254626"/>
        <a:ext cx="1170508" cy="1130143"/>
      </dsp:txXfrm>
    </dsp:sp>
    <dsp:sp modelId="{A801179D-6963-4314-9E20-AB2F84B259B1}">
      <dsp:nvSpPr>
        <dsp:cNvPr id="0" name=""/>
        <dsp:cNvSpPr/>
      </dsp:nvSpPr>
      <dsp:spPr>
        <a:xfrm>
          <a:off x="3293866" y="3912818"/>
          <a:ext cx="1655348" cy="1598263"/>
        </a:xfrm>
        <a:prstGeom prst="ellipse">
          <a:avLst/>
        </a:prstGeom>
        <a:solidFill>
          <a:schemeClr val="tx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Drug Resistant TB</a:t>
          </a:r>
          <a:endParaRPr lang="en-IN" sz="2000" b="1" kern="1200" dirty="0"/>
        </a:p>
      </dsp:txBody>
      <dsp:txXfrm>
        <a:off x="3536286" y="4146878"/>
        <a:ext cx="1170508" cy="1130143"/>
      </dsp:txXfrm>
    </dsp:sp>
    <dsp:sp modelId="{D9CBF1AA-0448-491E-9D1B-31E2742B4C84}">
      <dsp:nvSpPr>
        <dsp:cNvPr id="0" name=""/>
        <dsp:cNvSpPr/>
      </dsp:nvSpPr>
      <dsp:spPr>
        <a:xfrm>
          <a:off x="1760368" y="3363517"/>
          <a:ext cx="1927357" cy="1539145"/>
        </a:xfrm>
        <a:prstGeom prst="ellipse">
          <a:avLst/>
        </a:prstGeom>
        <a:solidFill>
          <a:schemeClr val="tx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ICT Tools for adherence and monitoring</a:t>
          </a:r>
          <a:endParaRPr lang="en-IN" sz="2000" b="1" kern="1200" dirty="0"/>
        </a:p>
      </dsp:txBody>
      <dsp:txXfrm>
        <a:off x="2042623" y="3588920"/>
        <a:ext cx="1362847" cy="1088339"/>
      </dsp:txXfrm>
    </dsp:sp>
    <dsp:sp modelId="{B61D3D49-C1A9-4D07-90FA-E2E0B3B2A176}">
      <dsp:nvSpPr>
        <dsp:cNvPr id="0" name=""/>
        <dsp:cNvSpPr/>
      </dsp:nvSpPr>
      <dsp:spPr>
        <a:xfrm>
          <a:off x="1220360" y="1936464"/>
          <a:ext cx="1849651" cy="1598263"/>
        </a:xfrm>
        <a:prstGeom prst="ellipse">
          <a:avLst/>
        </a:prstGeom>
        <a:solidFill>
          <a:schemeClr val="tx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Preventive Measures</a:t>
          </a:r>
          <a:endParaRPr lang="en-IN" sz="2000" b="1" kern="1200" dirty="0"/>
        </a:p>
      </dsp:txBody>
      <dsp:txXfrm>
        <a:off x="1491235" y="2170524"/>
        <a:ext cx="1307901" cy="1130143"/>
      </dsp:txXfrm>
    </dsp:sp>
    <dsp:sp modelId="{752FEC4F-A01F-4640-982B-2B6FA9BBEF31}">
      <dsp:nvSpPr>
        <dsp:cNvPr id="0" name=""/>
        <dsp:cNvSpPr/>
      </dsp:nvSpPr>
      <dsp:spPr>
        <a:xfrm>
          <a:off x="1798432" y="579402"/>
          <a:ext cx="1851229" cy="1517401"/>
        </a:xfrm>
        <a:prstGeom prst="ellipse">
          <a:avLst/>
        </a:prstGeom>
        <a:solidFill>
          <a:schemeClr val="tx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IN" sz="1800" b="1" kern="1200" dirty="0"/>
            <a:t>Community Engagement</a:t>
          </a:r>
        </a:p>
      </dsp:txBody>
      <dsp:txXfrm>
        <a:off x="2069538" y="801620"/>
        <a:ext cx="1309017" cy="10729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4A255-01C6-4460-AD31-D9B9487DCE29}">
      <dsp:nvSpPr>
        <dsp:cNvPr id="0" name=""/>
        <dsp:cNvSpPr/>
      </dsp:nvSpPr>
      <dsp:spPr>
        <a:xfrm rot="10800000">
          <a:off x="920578" y="812"/>
          <a:ext cx="2768159" cy="89334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939"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FFFF00"/>
              </a:solidFill>
            </a:rPr>
            <a:t>Chest X Ray: </a:t>
          </a:r>
          <a:br>
            <a:rPr lang="en-US" sz="1400" b="1" kern="1200" dirty="0"/>
          </a:br>
          <a:r>
            <a:rPr lang="en-US" sz="1400" b="1" kern="1200" dirty="0"/>
            <a:t>Clinically diagnosed TB increased from 8.8 lakhs in 2017 to 12.7 lakhs in 2019</a:t>
          </a:r>
          <a:endParaRPr lang="en-IN" sz="1400" b="1" kern="1200" dirty="0"/>
        </a:p>
      </dsp:txBody>
      <dsp:txXfrm rot="10800000">
        <a:off x="1143913" y="812"/>
        <a:ext cx="2544824" cy="893342"/>
      </dsp:txXfrm>
    </dsp:sp>
    <dsp:sp modelId="{194181AA-85C0-48F0-9D9F-3DF389AA2A20}">
      <dsp:nvSpPr>
        <dsp:cNvPr id="0" name=""/>
        <dsp:cNvSpPr/>
      </dsp:nvSpPr>
      <dsp:spPr>
        <a:xfrm>
          <a:off x="473907" y="812"/>
          <a:ext cx="893342" cy="893342"/>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FB9DEB-9109-4528-BD06-C940E3ED880F}">
      <dsp:nvSpPr>
        <dsp:cNvPr id="0" name=""/>
        <dsp:cNvSpPr/>
      </dsp:nvSpPr>
      <dsp:spPr>
        <a:xfrm rot="10800000">
          <a:off x="1049300" y="1387412"/>
          <a:ext cx="2768159" cy="89334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939" tIns="53340" rIns="99568" bIns="53340" numCol="1" spcCol="1270" anchor="ctr" anchorCtr="0">
          <a:noAutofit/>
        </a:bodyPr>
        <a:lstStyle/>
        <a:p>
          <a:pPr marL="0" lvl="0" indent="0" algn="ctr" defTabSz="622300">
            <a:lnSpc>
              <a:spcPct val="90000"/>
            </a:lnSpc>
            <a:spcBef>
              <a:spcPct val="0"/>
            </a:spcBef>
            <a:spcAft>
              <a:spcPct val="35000"/>
            </a:spcAft>
            <a:buNone/>
          </a:pPr>
          <a:r>
            <a:rPr lang="en-IN" sz="1400" b="1" kern="1200" dirty="0">
              <a:solidFill>
                <a:srgbClr val="FFFF00"/>
              </a:solidFill>
            </a:rPr>
            <a:t>Revised Diagnostic Algorithm for TB: </a:t>
          </a:r>
          <a:r>
            <a:rPr lang="en-IN" sz="1400" b="1" kern="1200" dirty="0"/>
            <a:t>Increase in DR-TB cases from 38,000 in 2017 to 66,000 in 2019</a:t>
          </a:r>
        </a:p>
      </dsp:txBody>
      <dsp:txXfrm rot="10800000">
        <a:off x="1272635" y="1387412"/>
        <a:ext cx="2544824" cy="893342"/>
      </dsp:txXfrm>
    </dsp:sp>
    <dsp:sp modelId="{4C625EC0-CA33-4686-93BF-C61CDD4CC2AE}">
      <dsp:nvSpPr>
        <dsp:cNvPr id="0" name=""/>
        <dsp:cNvSpPr/>
      </dsp:nvSpPr>
      <dsp:spPr>
        <a:xfrm>
          <a:off x="0" y="1205250"/>
          <a:ext cx="1408229" cy="1346517"/>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5C50DA4-FD24-45FD-9B6A-65FABA6B4DD6}">
      <dsp:nvSpPr>
        <dsp:cNvPr id="0" name=""/>
        <dsp:cNvSpPr/>
      </dsp:nvSpPr>
      <dsp:spPr>
        <a:xfrm rot="10800000">
          <a:off x="1016608" y="2774012"/>
          <a:ext cx="2768159" cy="128982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939" tIns="53340" rIns="99568" bIns="53340" numCol="1" spcCol="1270" anchor="ctr" anchorCtr="0">
          <a:noAutofit/>
        </a:bodyPr>
        <a:lstStyle/>
        <a:p>
          <a:pPr marL="0" lvl="0" indent="0" algn="just" defTabSz="622300">
            <a:lnSpc>
              <a:spcPct val="90000"/>
            </a:lnSpc>
            <a:spcBef>
              <a:spcPct val="0"/>
            </a:spcBef>
            <a:spcAft>
              <a:spcPct val="35000"/>
            </a:spcAft>
            <a:buNone/>
          </a:pPr>
          <a:r>
            <a:rPr lang="en-US" sz="1400" b="1" kern="1200" dirty="0">
              <a:solidFill>
                <a:srgbClr val="FFFF00"/>
              </a:solidFill>
            </a:rPr>
            <a:t>Upfront Rapid Molecular Testing: </a:t>
          </a:r>
          <a:r>
            <a:rPr lang="en-US" sz="1400" b="1" kern="1200" dirty="0"/>
            <a:t>Increased from 5.23 lakhs upfront tests in 2017 (16% yield) to 11.34 lakhs in 2019 (17% yield)</a:t>
          </a:r>
          <a:endParaRPr lang="en-IN" sz="1400" b="1" kern="1200" dirty="0"/>
        </a:p>
      </dsp:txBody>
      <dsp:txXfrm rot="10800000">
        <a:off x="1339064" y="2774012"/>
        <a:ext cx="2445703" cy="1289826"/>
      </dsp:txXfrm>
    </dsp:sp>
    <dsp:sp modelId="{520D2E55-B003-4547-A19C-5D4DCE827D66}">
      <dsp:nvSpPr>
        <dsp:cNvPr id="0" name=""/>
        <dsp:cNvSpPr/>
      </dsp:nvSpPr>
      <dsp:spPr>
        <a:xfrm>
          <a:off x="0" y="2742468"/>
          <a:ext cx="1277462" cy="1181320"/>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4A255-01C6-4460-AD31-D9B9487DCE29}">
      <dsp:nvSpPr>
        <dsp:cNvPr id="0" name=""/>
        <dsp:cNvSpPr/>
      </dsp:nvSpPr>
      <dsp:spPr>
        <a:xfrm rot="10800000">
          <a:off x="947590" y="0"/>
          <a:ext cx="2811287" cy="140782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8300" tIns="45720" rIns="85344" bIns="45720" numCol="1" spcCol="1270" anchor="ctr" anchorCtr="0">
          <a:noAutofit/>
        </a:bodyPr>
        <a:lstStyle/>
        <a:p>
          <a:pPr marL="0" lvl="0" indent="0" algn="just" defTabSz="533400">
            <a:lnSpc>
              <a:spcPct val="90000"/>
            </a:lnSpc>
            <a:spcBef>
              <a:spcPct val="0"/>
            </a:spcBef>
            <a:spcAft>
              <a:spcPct val="35000"/>
            </a:spcAft>
            <a:buNone/>
          </a:pPr>
          <a:r>
            <a:rPr lang="en-US" sz="1200" b="1" kern="1200" dirty="0">
              <a:solidFill>
                <a:srgbClr val="FFFF00"/>
              </a:solidFill>
            </a:rPr>
            <a:t>Intensive Case Finding in Health facilities- </a:t>
          </a:r>
          <a:r>
            <a:rPr lang="en-US" sz="1200" b="1" kern="1200" dirty="0"/>
            <a:t>Screening for TB among:</a:t>
          </a:r>
          <a:br>
            <a:rPr lang="en-US" sz="1200" b="1" kern="1200" dirty="0"/>
          </a:br>
          <a:r>
            <a:rPr lang="en-US" sz="1200" b="1" kern="1200" dirty="0"/>
            <a:t>-DM patients increased from 11.5 L in 2018 to ~20 L in 2019</a:t>
          </a:r>
          <a:br>
            <a:rPr lang="en-US" sz="1200" b="1" kern="1200" dirty="0"/>
          </a:br>
          <a:r>
            <a:rPr lang="en-US" sz="1200" b="1" kern="1200" dirty="0"/>
            <a:t>- ICTC/ART referrals increased from 3.35 L in 2017 to  3.94 L in 2019</a:t>
          </a:r>
        </a:p>
      </dsp:txBody>
      <dsp:txXfrm rot="10800000">
        <a:off x="1299547" y="0"/>
        <a:ext cx="2459330" cy="1407829"/>
      </dsp:txXfrm>
    </dsp:sp>
    <dsp:sp modelId="{194181AA-85C0-48F0-9D9F-3DF389AA2A20}">
      <dsp:nvSpPr>
        <dsp:cNvPr id="0" name=""/>
        <dsp:cNvSpPr/>
      </dsp:nvSpPr>
      <dsp:spPr>
        <a:xfrm>
          <a:off x="488999" y="310336"/>
          <a:ext cx="789845" cy="78984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FFB9DEB-9109-4528-BD06-C940E3ED880F}">
      <dsp:nvSpPr>
        <dsp:cNvPr id="0" name=""/>
        <dsp:cNvSpPr/>
      </dsp:nvSpPr>
      <dsp:spPr>
        <a:xfrm rot="10800000">
          <a:off x="1008513" y="1746061"/>
          <a:ext cx="2768159" cy="98829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8300" tIns="45720" rIns="85344" bIns="45720" numCol="1" spcCol="1270" anchor="ctr" anchorCtr="0">
          <a:noAutofit/>
        </a:bodyPr>
        <a:lstStyle/>
        <a:p>
          <a:pPr marL="0" lvl="0" indent="0" algn="just" defTabSz="533400">
            <a:lnSpc>
              <a:spcPct val="90000"/>
            </a:lnSpc>
            <a:spcBef>
              <a:spcPct val="0"/>
            </a:spcBef>
            <a:spcAft>
              <a:spcPct val="35000"/>
            </a:spcAft>
            <a:buNone/>
          </a:pPr>
          <a:r>
            <a:rPr lang="en-IN" sz="1200" b="1" kern="1200" dirty="0">
              <a:solidFill>
                <a:srgbClr val="FFFF00"/>
              </a:solidFill>
            </a:rPr>
            <a:t>Active Case Finding in vulnerable population: </a:t>
          </a:r>
          <a:r>
            <a:rPr lang="en-IN" sz="1200" b="1" kern="1200" dirty="0"/>
            <a:t>from 5.5 crore population screened in 2017 to 28 crores screened in 2019. Yield increasing from ~27,000 to ~63,000 TB patients.</a:t>
          </a:r>
        </a:p>
      </dsp:txBody>
      <dsp:txXfrm rot="10800000">
        <a:off x="1255586" y="1746061"/>
        <a:ext cx="2521086" cy="988294"/>
      </dsp:txXfrm>
    </dsp:sp>
    <dsp:sp modelId="{4C625EC0-CA33-4686-93BF-C61CDD4CC2AE}">
      <dsp:nvSpPr>
        <dsp:cNvPr id="0" name=""/>
        <dsp:cNvSpPr/>
      </dsp:nvSpPr>
      <dsp:spPr>
        <a:xfrm>
          <a:off x="0" y="1684228"/>
          <a:ext cx="1245081" cy="1190518"/>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5C50DA4-FD24-45FD-9B6A-65FABA6B4DD6}">
      <dsp:nvSpPr>
        <dsp:cNvPr id="0" name=""/>
        <dsp:cNvSpPr/>
      </dsp:nvSpPr>
      <dsp:spPr>
        <a:xfrm rot="10800000">
          <a:off x="979609" y="3071242"/>
          <a:ext cx="2768159" cy="1205067"/>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8300" tIns="45720" rIns="85344" bIns="45720" numCol="1" spcCol="1270" anchor="ctr" anchorCtr="0">
          <a:noAutofit/>
        </a:bodyPr>
        <a:lstStyle/>
        <a:p>
          <a:pPr marL="0" lvl="0" indent="0" algn="just" defTabSz="533400">
            <a:lnSpc>
              <a:spcPct val="90000"/>
            </a:lnSpc>
            <a:spcBef>
              <a:spcPct val="0"/>
            </a:spcBef>
            <a:spcAft>
              <a:spcPct val="35000"/>
            </a:spcAft>
            <a:buNone/>
          </a:pPr>
          <a:r>
            <a:rPr lang="en-US" sz="1200" b="1" kern="1200" dirty="0">
              <a:solidFill>
                <a:srgbClr val="FFFF00"/>
              </a:solidFill>
            </a:rPr>
            <a:t>Leveraging Outreach of other Healthcare </a:t>
          </a:r>
          <a:r>
            <a:rPr lang="en-US" sz="1200" b="1" kern="1200" dirty="0" err="1">
              <a:solidFill>
                <a:srgbClr val="FFFF00"/>
              </a:solidFill>
            </a:rPr>
            <a:t>Programmes</a:t>
          </a:r>
          <a:r>
            <a:rPr lang="en-US" sz="1200" b="1" kern="1200" dirty="0"/>
            <a:t>: 8.3 lakhs referrals from Health &amp; Wellness </a:t>
          </a:r>
          <a:r>
            <a:rPr lang="en-US" sz="1200" b="1" kern="1200" dirty="0" err="1"/>
            <a:t>Centres</a:t>
          </a:r>
          <a:r>
            <a:rPr lang="en-US" sz="1200" b="1" kern="1200" dirty="0"/>
            <a:t> .</a:t>
          </a:r>
          <a:endParaRPr lang="en-IN" sz="1200" b="1" kern="1200" dirty="0"/>
        </a:p>
      </dsp:txBody>
      <dsp:txXfrm rot="10800000">
        <a:off x="1280876" y="3071242"/>
        <a:ext cx="2466892" cy="1205067"/>
      </dsp:txXfrm>
    </dsp:sp>
    <dsp:sp modelId="{520D2E55-B003-4547-A19C-5D4DCE827D66}">
      <dsp:nvSpPr>
        <dsp:cNvPr id="0" name=""/>
        <dsp:cNvSpPr/>
      </dsp:nvSpPr>
      <dsp:spPr>
        <a:xfrm>
          <a:off x="0" y="3075689"/>
          <a:ext cx="1129463" cy="1044460"/>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4A255-01C6-4460-AD31-D9B9487DCE29}">
      <dsp:nvSpPr>
        <dsp:cNvPr id="0" name=""/>
        <dsp:cNvSpPr/>
      </dsp:nvSpPr>
      <dsp:spPr>
        <a:xfrm rot="10800000">
          <a:off x="1771473" y="93774"/>
          <a:ext cx="5470572" cy="1284567"/>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1703"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FF00"/>
              </a:solidFill>
            </a:rPr>
            <a:t>Schedule H1 Implementation: </a:t>
          </a:r>
          <a:r>
            <a:rPr lang="en-US" sz="1800" b="0" kern="1200" dirty="0">
              <a:solidFill>
                <a:schemeClr val="bg1"/>
              </a:solidFill>
            </a:rPr>
            <a:t>The number of chemists registered in </a:t>
          </a:r>
          <a:r>
            <a:rPr lang="en-US" sz="1800" b="0" kern="1200" dirty="0" err="1">
              <a:solidFill>
                <a:schemeClr val="bg1"/>
              </a:solidFill>
            </a:rPr>
            <a:t>Nikshay</a:t>
          </a:r>
          <a:r>
            <a:rPr lang="en-US" sz="1800" b="0" kern="1200" dirty="0">
              <a:solidFill>
                <a:schemeClr val="bg1"/>
              </a:solidFill>
            </a:rPr>
            <a:t> increased from</a:t>
          </a:r>
          <a:r>
            <a:rPr lang="en-US" sz="1800" b="1" kern="1200" dirty="0">
              <a:solidFill>
                <a:schemeClr val="bg1"/>
              </a:solidFill>
            </a:rPr>
            <a:t> 15221 in 2017 to o</a:t>
          </a:r>
          <a:r>
            <a:rPr lang="en-US" sz="1800" b="0" kern="1200" dirty="0">
              <a:solidFill>
                <a:schemeClr val="bg1"/>
              </a:solidFill>
            </a:rPr>
            <a:t>ver </a:t>
          </a:r>
          <a:r>
            <a:rPr lang="en-US" sz="1800" b="1" kern="1200" dirty="0">
              <a:solidFill>
                <a:schemeClr val="bg1"/>
              </a:solidFill>
            </a:rPr>
            <a:t>43000 chemists notifying </a:t>
          </a:r>
          <a:r>
            <a:rPr lang="en-IN" sz="1800" b="1" kern="1200" dirty="0">
              <a:solidFill>
                <a:schemeClr val="bg1"/>
              </a:solidFill>
            </a:rPr>
            <a:t>20,609</a:t>
          </a:r>
          <a:r>
            <a:rPr lang="en-IN" sz="1800" b="0" kern="1200" dirty="0">
              <a:solidFill>
                <a:schemeClr val="bg1"/>
              </a:solidFill>
            </a:rPr>
            <a:t> TB cases in 2019.</a:t>
          </a:r>
          <a:r>
            <a:rPr lang="en-US" sz="1800" b="0" kern="1200" dirty="0">
              <a:solidFill>
                <a:schemeClr val="bg1"/>
              </a:solidFill>
            </a:rPr>
            <a:t> </a:t>
          </a:r>
          <a:endParaRPr lang="en-IN" sz="1800" b="0" kern="1200" dirty="0">
            <a:solidFill>
              <a:schemeClr val="bg1"/>
            </a:solidFill>
          </a:endParaRPr>
        </a:p>
      </dsp:txBody>
      <dsp:txXfrm rot="10800000">
        <a:off x="2092615" y="93774"/>
        <a:ext cx="5149430" cy="1284567"/>
      </dsp:txXfrm>
    </dsp:sp>
    <dsp:sp modelId="{194181AA-85C0-48F0-9D9F-3DF389AA2A20}">
      <dsp:nvSpPr>
        <dsp:cNvPr id="0" name=""/>
        <dsp:cNvSpPr/>
      </dsp:nvSpPr>
      <dsp:spPr>
        <a:xfrm>
          <a:off x="164697" y="0"/>
          <a:ext cx="1574190" cy="14684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000" b="-100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2FFB9DEB-9109-4528-BD06-C940E3ED880F}">
      <dsp:nvSpPr>
        <dsp:cNvPr id="0" name=""/>
        <dsp:cNvSpPr/>
      </dsp:nvSpPr>
      <dsp:spPr>
        <a:xfrm rot="10800000">
          <a:off x="1811399" y="1954925"/>
          <a:ext cx="5470572" cy="105715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1703" tIns="76200" rIns="14224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solidFill>
                <a:srgbClr val="FFFF00"/>
              </a:solidFill>
            </a:rPr>
            <a:t>Mandatory Notification of TB: </a:t>
          </a:r>
          <a:r>
            <a:rPr lang="en-IN" sz="2000" b="1" kern="1200" dirty="0">
              <a:solidFill>
                <a:schemeClr val="bg1"/>
              </a:solidFill>
            </a:rPr>
            <a:t>Gazette notification issued in March 2018; </a:t>
          </a:r>
          <a:r>
            <a:rPr lang="en-IN" sz="2000" b="1" kern="1200" dirty="0"/>
            <a:t>Provisions of Sections 269 and 270 of the Indian Penal Code (IPC) in 2019</a:t>
          </a:r>
          <a:endParaRPr lang="en-IN" sz="2000" b="1" kern="1200" dirty="0">
            <a:solidFill>
              <a:schemeClr val="bg1"/>
            </a:solidFill>
          </a:endParaRPr>
        </a:p>
      </dsp:txBody>
      <dsp:txXfrm rot="10800000">
        <a:off x="2075687" y="1954925"/>
        <a:ext cx="5206284" cy="1057152"/>
      </dsp:txXfrm>
    </dsp:sp>
    <dsp:sp modelId="{4C625EC0-CA33-4686-93BF-C61CDD4CC2AE}">
      <dsp:nvSpPr>
        <dsp:cNvPr id="0" name=""/>
        <dsp:cNvSpPr/>
      </dsp:nvSpPr>
      <dsp:spPr>
        <a:xfrm>
          <a:off x="143442" y="1701683"/>
          <a:ext cx="1733891" cy="1577342"/>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5000" b="-500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15C50DA4-FD24-45FD-9B6A-65FABA6B4DD6}">
      <dsp:nvSpPr>
        <dsp:cNvPr id="0" name=""/>
        <dsp:cNvSpPr/>
      </dsp:nvSpPr>
      <dsp:spPr>
        <a:xfrm rot="10800000">
          <a:off x="1763944" y="3613342"/>
          <a:ext cx="5470572" cy="110296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1703"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FF00"/>
              </a:solidFill>
            </a:rPr>
            <a:t>Patient Provider Support Agency through JEET and Domestic Resources: </a:t>
          </a:r>
          <a:r>
            <a:rPr lang="en-IN" sz="1800" kern="1200" dirty="0"/>
            <a:t>From </a:t>
          </a:r>
          <a:r>
            <a:rPr lang="en-IN" sz="1800" b="1" kern="1200" dirty="0"/>
            <a:t>48 PPSAs</a:t>
          </a:r>
          <a:r>
            <a:rPr lang="en-IN" sz="1800" kern="1200" dirty="0"/>
            <a:t> in 2017 to </a:t>
          </a:r>
          <a:r>
            <a:rPr lang="en-IN" sz="1800" b="1" kern="1200" dirty="0"/>
            <a:t>220 PPSAs </a:t>
          </a:r>
          <a:r>
            <a:rPr lang="en-IN" sz="1800" kern="1200" dirty="0"/>
            <a:t>in 2019 and </a:t>
          </a:r>
          <a:r>
            <a:rPr lang="en-IN" sz="1800" b="1" kern="1200" dirty="0"/>
            <a:t>266 PPSAs </a:t>
          </a:r>
          <a:r>
            <a:rPr lang="en-IN" sz="1800" kern="1200" dirty="0"/>
            <a:t>in 2020.</a:t>
          </a:r>
          <a:endParaRPr lang="en-IN" sz="1800" b="1" kern="1200" dirty="0"/>
        </a:p>
      </dsp:txBody>
      <dsp:txXfrm rot="10800000">
        <a:off x="2039684" y="3613342"/>
        <a:ext cx="5194832" cy="1102962"/>
      </dsp:txXfrm>
    </dsp:sp>
    <dsp:sp modelId="{520D2E55-B003-4547-A19C-5D4DCE827D66}">
      <dsp:nvSpPr>
        <dsp:cNvPr id="0" name=""/>
        <dsp:cNvSpPr/>
      </dsp:nvSpPr>
      <dsp:spPr>
        <a:xfrm>
          <a:off x="348537" y="3446457"/>
          <a:ext cx="1544071" cy="133622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69D820-EE0E-4E8E-B99F-D0B72EB25303}">
      <dsp:nvSpPr>
        <dsp:cNvPr id="0" name=""/>
        <dsp:cNvSpPr/>
      </dsp:nvSpPr>
      <dsp:spPr>
        <a:xfrm>
          <a:off x="0" y="0"/>
          <a:ext cx="4795058" cy="4795058"/>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732A64-CCBF-42EC-AB54-B7543560CEEC}">
      <dsp:nvSpPr>
        <dsp:cNvPr id="0" name=""/>
        <dsp:cNvSpPr/>
      </dsp:nvSpPr>
      <dsp:spPr>
        <a:xfrm>
          <a:off x="2397529" y="0"/>
          <a:ext cx="6213070" cy="479505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b="1" kern="1200" dirty="0"/>
            <a:t>Treatment</a:t>
          </a:r>
          <a:endParaRPr lang="en-IN" sz="3100" b="1" kern="1200" dirty="0"/>
        </a:p>
      </dsp:txBody>
      <dsp:txXfrm>
        <a:off x="2397529" y="0"/>
        <a:ext cx="3106535" cy="1438520"/>
      </dsp:txXfrm>
    </dsp:sp>
    <dsp:sp modelId="{EE11983C-C687-4733-92DD-41E2BA10CDF3}">
      <dsp:nvSpPr>
        <dsp:cNvPr id="0" name=""/>
        <dsp:cNvSpPr/>
      </dsp:nvSpPr>
      <dsp:spPr>
        <a:xfrm>
          <a:off x="839136" y="1438520"/>
          <a:ext cx="3116784" cy="3116784"/>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54F406-0322-4E05-8632-3737017FFF06}">
      <dsp:nvSpPr>
        <dsp:cNvPr id="0" name=""/>
        <dsp:cNvSpPr/>
      </dsp:nvSpPr>
      <dsp:spPr>
        <a:xfrm>
          <a:off x="2397529" y="1438520"/>
          <a:ext cx="6213070" cy="311678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b="1" kern="1200" dirty="0"/>
            <a:t>Patient Centric Care</a:t>
          </a:r>
        </a:p>
      </dsp:txBody>
      <dsp:txXfrm>
        <a:off x="2397529" y="1438520"/>
        <a:ext cx="3106535" cy="1438515"/>
      </dsp:txXfrm>
    </dsp:sp>
    <dsp:sp modelId="{FE7716C7-84F1-4F24-AD1A-6B48350AF865}">
      <dsp:nvSpPr>
        <dsp:cNvPr id="0" name=""/>
        <dsp:cNvSpPr/>
      </dsp:nvSpPr>
      <dsp:spPr>
        <a:xfrm>
          <a:off x="1678271" y="2877036"/>
          <a:ext cx="1438515" cy="1438515"/>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E7B1DC-E655-4A87-997F-EFE05DA409B4}">
      <dsp:nvSpPr>
        <dsp:cNvPr id="0" name=""/>
        <dsp:cNvSpPr/>
      </dsp:nvSpPr>
      <dsp:spPr>
        <a:xfrm>
          <a:off x="2397529" y="2877036"/>
          <a:ext cx="6213070" cy="143851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b="1" kern="1200" dirty="0"/>
            <a:t>Reduce Out-of-pocket Expenditure</a:t>
          </a:r>
        </a:p>
      </dsp:txBody>
      <dsp:txXfrm>
        <a:off x="2397529" y="2877036"/>
        <a:ext cx="3106535" cy="1438515"/>
      </dsp:txXfrm>
    </dsp:sp>
    <dsp:sp modelId="{FB2E6D16-E48B-4765-BEF6-20D26C8B507E}">
      <dsp:nvSpPr>
        <dsp:cNvPr id="0" name=""/>
        <dsp:cNvSpPr/>
      </dsp:nvSpPr>
      <dsp:spPr>
        <a:xfrm>
          <a:off x="5504064" y="0"/>
          <a:ext cx="3106535" cy="143852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1066800">
            <a:lnSpc>
              <a:spcPct val="90000"/>
            </a:lnSpc>
            <a:spcBef>
              <a:spcPct val="0"/>
            </a:spcBef>
            <a:spcAft>
              <a:spcPct val="15000"/>
            </a:spcAft>
            <a:buChar char="•"/>
          </a:pPr>
          <a:r>
            <a:rPr lang="en-IN" sz="2400" kern="1200" dirty="0"/>
            <a:t>Daily Regimen</a:t>
          </a:r>
        </a:p>
        <a:p>
          <a:pPr marL="228600" lvl="1" indent="-228600" algn="l" defTabSz="1066800">
            <a:lnSpc>
              <a:spcPct val="90000"/>
            </a:lnSpc>
            <a:spcBef>
              <a:spcPct val="0"/>
            </a:spcBef>
            <a:spcAft>
              <a:spcPct val="15000"/>
            </a:spcAft>
            <a:buChar char="•"/>
          </a:pPr>
          <a:r>
            <a:rPr lang="en-IN" sz="2400" kern="1200" dirty="0"/>
            <a:t>Shorter Regimen</a:t>
          </a:r>
        </a:p>
        <a:p>
          <a:pPr marL="228600" lvl="1" indent="-228600" algn="l" defTabSz="1066800">
            <a:lnSpc>
              <a:spcPct val="90000"/>
            </a:lnSpc>
            <a:spcBef>
              <a:spcPct val="0"/>
            </a:spcBef>
            <a:spcAft>
              <a:spcPct val="15000"/>
            </a:spcAft>
            <a:buChar char="•"/>
          </a:pPr>
          <a:r>
            <a:rPr lang="en-IN" sz="2400" kern="1200" dirty="0"/>
            <a:t>Newer Drugs</a:t>
          </a:r>
        </a:p>
      </dsp:txBody>
      <dsp:txXfrm>
        <a:off x="5504064" y="0"/>
        <a:ext cx="3106535" cy="1438520"/>
      </dsp:txXfrm>
    </dsp:sp>
    <dsp:sp modelId="{ECBA239E-0974-481F-8EE5-4FFC489FD66C}">
      <dsp:nvSpPr>
        <dsp:cNvPr id="0" name=""/>
        <dsp:cNvSpPr/>
      </dsp:nvSpPr>
      <dsp:spPr>
        <a:xfrm>
          <a:off x="5504064" y="1438520"/>
          <a:ext cx="3106535" cy="143851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1066800">
            <a:lnSpc>
              <a:spcPct val="90000"/>
            </a:lnSpc>
            <a:spcBef>
              <a:spcPct val="0"/>
            </a:spcBef>
            <a:spcAft>
              <a:spcPct val="15000"/>
            </a:spcAft>
            <a:buChar char="•"/>
          </a:pPr>
          <a:r>
            <a:rPr lang="en-IN" sz="2400" kern="1200" dirty="0"/>
            <a:t>IT Enabled Adherence Support</a:t>
          </a:r>
        </a:p>
        <a:p>
          <a:pPr marL="228600" lvl="1" indent="-228600" algn="l" defTabSz="1066800">
            <a:lnSpc>
              <a:spcPct val="90000"/>
            </a:lnSpc>
            <a:spcBef>
              <a:spcPct val="0"/>
            </a:spcBef>
            <a:spcAft>
              <a:spcPct val="15000"/>
            </a:spcAft>
            <a:buChar char="•"/>
          </a:pPr>
          <a:r>
            <a:rPr lang="en-IN" sz="2400" kern="1200" dirty="0"/>
            <a:t>Comorbidity management</a:t>
          </a:r>
        </a:p>
      </dsp:txBody>
      <dsp:txXfrm>
        <a:off x="5504064" y="1438520"/>
        <a:ext cx="3106535" cy="1438515"/>
      </dsp:txXfrm>
    </dsp:sp>
    <dsp:sp modelId="{29B5C025-E48D-45C1-81D9-8AF648A0A9F2}">
      <dsp:nvSpPr>
        <dsp:cNvPr id="0" name=""/>
        <dsp:cNvSpPr/>
      </dsp:nvSpPr>
      <dsp:spPr>
        <a:xfrm>
          <a:off x="5504064" y="2877036"/>
          <a:ext cx="3106535" cy="143851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977900">
            <a:lnSpc>
              <a:spcPct val="90000"/>
            </a:lnSpc>
            <a:spcBef>
              <a:spcPct val="0"/>
            </a:spcBef>
            <a:spcAft>
              <a:spcPct val="15000"/>
            </a:spcAft>
            <a:buChar char="•"/>
          </a:pPr>
          <a:r>
            <a:rPr lang="en-IN" sz="2200" kern="1200" dirty="0"/>
            <a:t>Financial incentives</a:t>
          </a:r>
        </a:p>
        <a:p>
          <a:pPr marL="228600" lvl="1" indent="-228600" algn="l" defTabSz="977900">
            <a:lnSpc>
              <a:spcPct val="90000"/>
            </a:lnSpc>
            <a:spcBef>
              <a:spcPct val="0"/>
            </a:spcBef>
            <a:spcAft>
              <a:spcPct val="15000"/>
            </a:spcAft>
            <a:buChar char="•"/>
          </a:pPr>
          <a:r>
            <a:rPr lang="en-IN" sz="2200" kern="1200" dirty="0"/>
            <a:t>Direct Benefit Transfer</a:t>
          </a:r>
        </a:p>
        <a:p>
          <a:pPr marL="228600" lvl="1" indent="-228600" algn="l" defTabSz="977900">
            <a:lnSpc>
              <a:spcPct val="90000"/>
            </a:lnSpc>
            <a:spcBef>
              <a:spcPct val="0"/>
            </a:spcBef>
            <a:spcAft>
              <a:spcPct val="15000"/>
            </a:spcAft>
            <a:buChar char="•"/>
          </a:pPr>
          <a:endParaRPr lang="en-IN" sz="2200" kern="1200" dirty="0"/>
        </a:p>
      </dsp:txBody>
      <dsp:txXfrm>
        <a:off x="5504064" y="2877036"/>
        <a:ext cx="3106535" cy="14385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B904D-3A1B-430E-890E-A4F683C99128}">
      <dsp:nvSpPr>
        <dsp:cNvPr id="0" name=""/>
        <dsp:cNvSpPr/>
      </dsp:nvSpPr>
      <dsp:spPr>
        <a:xfrm>
          <a:off x="0" y="0"/>
          <a:ext cx="4751991" cy="8295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IN" sz="2000" kern="1200" dirty="0">
              <a:solidFill>
                <a:srgbClr val="002060"/>
              </a:solidFill>
              <a:latin typeface="Cambria" panose="02040503050406030204" pitchFamily="18" charset="0"/>
              <a:ea typeface="Cambria" panose="02040503050406030204" pitchFamily="18" charset="0"/>
            </a:rPr>
            <a:t>Shorter MDR TB regimen</a:t>
          </a:r>
          <a:br>
            <a:rPr lang="en-IN" sz="2000" kern="1200" dirty="0">
              <a:latin typeface="Cambria" panose="02040503050406030204" pitchFamily="18" charset="0"/>
              <a:ea typeface="Cambria" panose="02040503050406030204" pitchFamily="18" charset="0"/>
            </a:rPr>
          </a:br>
          <a:r>
            <a:rPr lang="en-IN" sz="2000" b="1" kern="1200" dirty="0">
              <a:latin typeface="Cambria" panose="02040503050406030204" pitchFamily="18" charset="0"/>
              <a:ea typeface="Cambria" panose="02040503050406030204" pitchFamily="18" charset="0"/>
            </a:rPr>
            <a:t>66,308</a:t>
          </a:r>
        </a:p>
      </dsp:txBody>
      <dsp:txXfrm>
        <a:off x="0" y="0"/>
        <a:ext cx="4751991" cy="829589"/>
      </dsp:txXfrm>
    </dsp:sp>
    <dsp:sp modelId="{4C346FA2-CCE6-4845-A793-2CEF9F05A0EF}">
      <dsp:nvSpPr>
        <dsp:cNvPr id="0" name=""/>
        <dsp:cNvSpPr/>
      </dsp:nvSpPr>
      <dsp:spPr>
        <a:xfrm>
          <a:off x="0" y="872793"/>
          <a:ext cx="4751991" cy="829589"/>
        </a:xfrm>
        <a:prstGeom prst="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IN" sz="2000" kern="1200" dirty="0">
              <a:solidFill>
                <a:srgbClr val="002060"/>
              </a:solidFill>
              <a:latin typeface="Cambria" panose="02040503050406030204" pitchFamily="18" charset="0"/>
              <a:ea typeface="Cambria" panose="02040503050406030204" pitchFamily="18" charset="0"/>
            </a:rPr>
            <a:t>BDQ Containing regimen</a:t>
          </a:r>
          <a:br>
            <a:rPr lang="en-IN" sz="2000" kern="1200" dirty="0">
              <a:latin typeface="Cambria" panose="02040503050406030204" pitchFamily="18" charset="0"/>
              <a:ea typeface="Cambria" panose="02040503050406030204" pitchFamily="18" charset="0"/>
            </a:rPr>
          </a:br>
          <a:r>
            <a:rPr lang="en-IN" sz="2000" b="1" kern="1200" dirty="0">
              <a:latin typeface="Cambria" panose="02040503050406030204" pitchFamily="18" charset="0"/>
              <a:ea typeface="Cambria" panose="02040503050406030204" pitchFamily="18" charset="0"/>
            </a:rPr>
            <a:t>12589</a:t>
          </a:r>
          <a:r>
            <a:rPr lang="en-IN" sz="2000" kern="1200" dirty="0">
              <a:latin typeface="Cambria" panose="02040503050406030204" pitchFamily="18" charset="0"/>
              <a:ea typeface="Cambria" panose="02040503050406030204" pitchFamily="18" charset="0"/>
            </a:rPr>
            <a:t> </a:t>
          </a:r>
        </a:p>
      </dsp:txBody>
      <dsp:txXfrm>
        <a:off x="0" y="872793"/>
        <a:ext cx="4751991" cy="829589"/>
      </dsp:txXfrm>
    </dsp:sp>
    <dsp:sp modelId="{C4995C26-29D8-4329-831B-F6DF0F9A08EF}">
      <dsp:nvSpPr>
        <dsp:cNvPr id="0" name=""/>
        <dsp:cNvSpPr/>
      </dsp:nvSpPr>
      <dsp:spPr>
        <a:xfrm>
          <a:off x="0" y="1743861"/>
          <a:ext cx="4751991" cy="829589"/>
        </a:xfrm>
        <a:prstGeom prst="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IN" sz="2000" kern="1200" dirty="0">
              <a:solidFill>
                <a:srgbClr val="002060"/>
              </a:solidFill>
              <a:latin typeface="Cambria" panose="02040503050406030204" pitchFamily="18" charset="0"/>
              <a:ea typeface="Cambria" panose="02040503050406030204" pitchFamily="18" charset="0"/>
            </a:rPr>
            <a:t>Dlm Containing regimen</a:t>
          </a:r>
          <a:br>
            <a:rPr lang="en-IN" sz="2000" kern="1200" dirty="0">
              <a:latin typeface="Cambria" panose="02040503050406030204" pitchFamily="18" charset="0"/>
              <a:ea typeface="Cambria" panose="02040503050406030204" pitchFamily="18" charset="0"/>
            </a:rPr>
          </a:br>
          <a:r>
            <a:rPr lang="en-IN" sz="2000" b="1" kern="1200" dirty="0">
              <a:latin typeface="Cambria" panose="02040503050406030204" pitchFamily="18" charset="0"/>
              <a:ea typeface="Cambria" panose="02040503050406030204" pitchFamily="18" charset="0"/>
            </a:rPr>
            <a:t>445</a:t>
          </a:r>
        </a:p>
      </dsp:txBody>
      <dsp:txXfrm>
        <a:off x="0" y="1743861"/>
        <a:ext cx="4751991" cy="829589"/>
      </dsp:txXfrm>
    </dsp:sp>
    <dsp:sp modelId="{73FF30C8-CE9E-426F-A5D3-A19788029357}">
      <dsp:nvSpPr>
        <dsp:cNvPr id="0" name=""/>
        <dsp:cNvSpPr/>
      </dsp:nvSpPr>
      <dsp:spPr>
        <a:xfrm>
          <a:off x="0" y="2614930"/>
          <a:ext cx="4751991" cy="829589"/>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IN" sz="2000" kern="1200" dirty="0">
              <a:solidFill>
                <a:srgbClr val="002060"/>
              </a:solidFill>
              <a:latin typeface="Cambria" panose="02040503050406030204" pitchFamily="18" charset="0"/>
              <a:ea typeface="Cambria" panose="02040503050406030204" pitchFamily="18" charset="0"/>
            </a:rPr>
            <a:t>All oral longer regimen</a:t>
          </a:r>
          <a:br>
            <a:rPr lang="en-IN" sz="2000" kern="1200" dirty="0">
              <a:latin typeface="Cambria" panose="02040503050406030204" pitchFamily="18" charset="0"/>
              <a:ea typeface="Cambria" panose="02040503050406030204" pitchFamily="18" charset="0"/>
            </a:rPr>
          </a:br>
          <a:r>
            <a:rPr lang="en-IN" sz="2000" b="1" kern="1200" dirty="0">
              <a:latin typeface="Cambria" panose="02040503050406030204" pitchFamily="18" charset="0"/>
              <a:ea typeface="Cambria" panose="02040503050406030204" pitchFamily="18" charset="0"/>
            </a:rPr>
            <a:t>4072</a:t>
          </a:r>
        </a:p>
      </dsp:txBody>
      <dsp:txXfrm>
        <a:off x="0" y="2614930"/>
        <a:ext cx="4751991" cy="82958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2B293-73B4-493B-B89E-255BDD157F23}">
      <dsp:nvSpPr>
        <dsp:cNvPr id="0" name=""/>
        <dsp:cNvSpPr/>
      </dsp:nvSpPr>
      <dsp:spPr>
        <a:xfrm>
          <a:off x="118983" y="733888"/>
          <a:ext cx="2790473" cy="872023"/>
        </a:xfrm>
        <a:prstGeom prst="rect">
          <a:avLst/>
        </a:prstGeom>
        <a:solidFill>
          <a:schemeClr val="bg1">
            <a:lumMod val="95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9065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solidFill>
                <a:schemeClr val="tx1"/>
              </a:solidFill>
            </a:rPr>
            <a:t>TB care services in health infrastructure</a:t>
          </a:r>
        </a:p>
      </dsp:txBody>
      <dsp:txXfrm>
        <a:off x="118983" y="733888"/>
        <a:ext cx="2790473" cy="872023"/>
      </dsp:txXfrm>
    </dsp:sp>
    <dsp:sp modelId="{1A7D2A86-7D3B-40CB-AB85-ABA79583168B}">
      <dsp:nvSpPr>
        <dsp:cNvPr id="0" name=""/>
        <dsp:cNvSpPr/>
      </dsp:nvSpPr>
      <dsp:spPr>
        <a:xfrm>
          <a:off x="2714" y="607929"/>
          <a:ext cx="610416" cy="91562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30B934-4DC5-4799-BFC6-505C18CAC54C}">
      <dsp:nvSpPr>
        <dsp:cNvPr id="0" name=""/>
        <dsp:cNvSpPr/>
      </dsp:nvSpPr>
      <dsp:spPr>
        <a:xfrm>
          <a:off x="3238231" y="733888"/>
          <a:ext cx="2790473" cy="872023"/>
        </a:xfrm>
        <a:prstGeom prst="rect">
          <a:avLst/>
        </a:prstGeom>
        <a:solidFill>
          <a:schemeClr val="bg1">
            <a:lumMod val="95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9065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solidFill>
                <a:schemeClr val="tx1"/>
              </a:solidFill>
            </a:rPr>
            <a:t>Socio-economic support &amp; Empowerment</a:t>
          </a:r>
        </a:p>
      </dsp:txBody>
      <dsp:txXfrm>
        <a:off x="3238231" y="733888"/>
        <a:ext cx="2790473" cy="872023"/>
      </dsp:txXfrm>
    </dsp:sp>
    <dsp:sp modelId="{184716BF-AD4B-4B5E-9012-B42012CC0875}">
      <dsp:nvSpPr>
        <dsp:cNvPr id="0" name=""/>
        <dsp:cNvSpPr/>
      </dsp:nvSpPr>
      <dsp:spPr>
        <a:xfrm>
          <a:off x="3121961" y="607929"/>
          <a:ext cx="610416" cy="915624"/>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60975A-4186-4661-B4FC-AB72D04E8BD4}">
      <dsp:nvSpPr>
        <dsp:cNvPr id="0" name=""/>
        <dsp:cNvSpPr/>
      </dsp:nvSpPr>
      <dsp:spPr>
        <a:xfrm>
          <a:off x="118983" y="1831668"/>
          <a:ext cx="2790473" cy="872023"/>
        </a:xfrm>
        <a:prstGeom prst="rect">
          <a:avLst/>
        </a:prstGeom>
        <a:solidFill>
          <a:schemeClr val="bg1">
            <a:lumMod val="95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9065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solidFill>
                <a:schemeClr val="tx1"/>
              </a:solidFill>
            </a:rPr>
            <a:t>Infection Prevention</a:t>
          </a:r>
        </a:p>
        <a:p>
          <a:pPr marL="0" lvl="0" indent="0" algn="l" defTabSz="889000">
            <a:lnSpc>
              <a:spcPct val="90000"/>
            </a:lnSpc>
            <a:spcBef>
              <a:spcPct val="0"/>
            </a:spcBef>
            <a:spcAft>
              <a:spcPct val="35000"/>
            </a:spcAft>
            <a:buNone/>
          </a:pPr>
          <a:r>
            <a:rPr lang="en-IN" sz="2000" b="1" kern="1200" dirty="0">
              <a:solidFill>
                <a:schemeClr val="tx1"/>
              </a:solidFill>
            </a:rPr>
            <a:t>Address Determinants</a:t>
          </a:r>
        </a:p>
      </dsp:txBody>
      <dsp:txXfrm>
        <a:off x="118983" y="1831668"/>
        <a:ext cx="2790473" cy="872023"/>
      </dsp:txXfrm>
    </dsp:sp>
    <dsp:sp modelId="{052287AC-31F1-47C3-B04E-9F5210A4E1EA}">
      <dsp:nvSpPr>
        <dsp:cNvPr id="0" name=""/>
        <dsp:cNvSpPr/>
      </dsp:nvSpPr>
      <dsp:spPr>
        <a:xfrm>
          <a:off x="2714" y="1705709"/>
          <a:ext cx="610416" cy="915624"/>
        </a:xfrm>
        <a:prstGeom prst="rect">
          <a:avLst/>
        </a:prstGeom>
        <a:blipFill rotWithShape="1">
          <a:blip xmlns:r="http://schemas.openxmlformats.org/officeDocument/2006/relationships" r:embed="rId3"/>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E4505E-03D2-4D18-858C-5802884DFD2D}">
      <dsp:nvSpPr>
        <dsp:cNvPr id="0" name=""/>
        <dsp:cNvSpPr/>
      </dsp:nvSpPr>
      <dsp:spPr>
        <a:xfrm>
          <a:off x="3238231" y="1831668"/>
          <a:ext cx="2790473" cy="872023"/>
        </a:xfrm>
        <a:prstGeom prst="rect">
          <a:avLst/>
        </a:prstGeom>
        <a:solidFill>
          <a:schemeClr val="bg1">
            <a:lumMod val="95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9065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solidFill>
                <a:schemeClr val="tx1"/>
              </a:solidFill>
            </a:rPr>
            <a:t>Information Education Communication</a:t>
          </a:r>
          <a:endParaRPr lang="en-IN" sz="1800" b="1" kern="1200" dirty="0">
            <a:solidFill>
              <a:schemeClr val="tx1"/>
            </a:solidFill>
          </a:endParaRPr>
        </a:p>
      </dsp:txBody>
      <dsp:txXfrm>
        <a:off x="3238231" y="1831668"/>
        <a:ext cx="2790473" cy="872023"/>
      </dsp:txXfrm>
    </dsp:sp>
    <dsp:sp modelId="{EB2B8B22-DC66-4B66-B31F-40A867C3DE33}">
      <dsp:nvSpPr>
        <dsp:cNvPr id="0" name=""/>
        <dsp:cNvSpPr/>
      </dsp:nvSpPr>
      <dsp:spPr>
        <a:xfrm>
          <a:off x="3121961" y="1705709"/>
          <a:ext cx="610416" cy="915624"/>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7000" r="-27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C5C477-004C-4F4F-B7FB-3A87EA1369F8}">
      <dsp:nvSpPr>
        <dsp:cNvPr id="0" name=""/>
        <dsp:cNvSpPr/>
      </dsp:nvSpPr>
      <dsp:spPr>
        <a:xfrm>
          <a:off x="118983" y="2929448"/>
          <a:ext cx="2790473" cy="872023"/>
        </a:xfrm>
        <a:prstGeom prst="rect">
          <a:avLst/>
        </a:prstGeom>
        <a:solidFill>
          <a:schemeClr val="bg1">
            <a:lumMod val="95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9065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solidFill>
                <a:schemeClr val="tx1"/>
              </a:solidFill>
            </a:rPr>
            <a:t>Prevention and Care at Work Place</a:t>
          </a:r>
        </a:p>
      </dsp:txBody>
      <dsp:txXfrm>
        <a:off x="118983" y="2929448"/>
        <a:ext cx="2790473" cy="872023"/>
      </dsp:txXfrm>
    </dsp:sp>
    <dsp:sp modelId="{2E43C7B8-CA61-4882-B029-8CC1FF946F92}">
      <dsp:nvSpPr>
        <dsp:cNvPr id="0" name=""/>
        <dsp:cNvSpPr/>
      </dsp:nvSpPr>
      <dsp:spPr>
        <a:xfrm>
          <a:off x="2714" y="2803489"/>
          <a:ext cx="610416" cy="91562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7000" r="-7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B31A63-B961-4ECE-BE48-D72744A738E9}">
      <dsp:nvSpPr>
        <dsp:cNvPr id="0" name=""/>
        <dsp:cNvSpPr/>
      </dsp:nvSpPr>
      <dsp:spPr>
        <a:xfrm>
          <a:off x="3238231" y="2929448"/>
          <a:ext cx="2790473" cy="872023"/>
        </a:xfrm>
        <a:prstGeom prst="rect">
          <a:avLst/>
        </a:prstGeom>
        <a:solidFill>
          <a:schemeClr val="bg1">
            <a:lumMod val="95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9065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solidFill>
                <a:schemeClr val="tx1"/>
              </a:solidFill>
            </a:rPr>
            <a:t>Corporate </a:t>
          </a:r>
        </a:p>
        <a:p>
          <a:pPr marL="0" lvl="0" indent="0" algn="l" defTabSz="889000">
            <a:lnSpc>
              <a:spcPct val="90000"/>
            </a:lnSpc>
            <a:spcBef>
              <a:spcPct val="0"/>
            </a:spcBef>
            <a:spcAft>
              <a:spcPct val="35000"/>
            </a:spcAft>
            <a:buNone/>
          </a:pPr>
          <a:r>
            <a:rPr lang="en-IN" sz="2000" b="1" kern="1200" dirty="0">
              <a:solidFill>
                <a:schemeClr val="tx1"/>
              </a:solidFill>
            </a:rPr>
            <a:t>Social Responsibility</a:t>
          </a:r>
        </a:p>
      </dsp:txBody>
      <dsp:txXfrm>
        <a:off x="3238231" y="2929448"/>
        <a:ext cx="2790473" cy="872023"/>
      </dsp:txXfrm>
    </dsp:sp>
    <dsp:sp modelId="{A4D8CDF9-2090-4868-8FB7-3220A790A93A}">
      <dsp:nvSpPr>
        <dsp:cNvPr id="0" name=""/>
        <dsp:cNvSpPr/>
      </dsp:nvSpPr>
      <dsp:spPr>
        <a:xfrm>
          <a:off x="3121961" y="2803489"/>
          <a:ext cx="610416" cy="915624"/>
        </a:xfrm>
        <a:prstGeom prst="rect">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t="-1000" b="-1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FB8152-6DA5-477D-8EEB-7BD6CF1C47CF}">
      <dsp:nvSpPr>
        <dsp:cNvPr id="0" name=""/>
        <dsp:cNvSpPr/>
      </dsp:nvSpPr>
      <dsp:spPr>
        <a:xfrm>
          <a:off x="0" y="0"/>
          <a:ext cx="7903779" cy="142087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b="1" kern="1200" dirty="0"/>
            <a:t>AYUSH (Ayurveda, Yoga &amp; Naturopathy, Unani, Siddha and Homoeopathy)</a:t>
          </a:r>
        </a:p>
        <a:p>
          <a:pPr marL="114300" lvl="1" indent="-114300" algn="l" defTabSz="622300">
            <a:lnSpc>
              <a:spcPct val="90000"/>
            </a:lnSpc>
            <a:spcBef>
              <a:spcPct val="0"/>
            </a:spcBef>
            <a:spcAft>
              <a:spcPct val="15000"/>
            </a:spcAft>
            <a:buChar char="•"/>
          </a:pPr>
          <a:r>
            <a:rPr lang="en-IN" sz="1400" b="1" kern="1200" dirty="0"/>
            <a:t>1</a:t>
          </a:r>
          <a:r>
            <a:rPr lang="en-IN" sz="1400" b="1" kern="1200" baseline="30000" dirty="0"/>
            <a:t>st</a:t>
          </a:r>
          <a:r>
            <a:rPr lang="en-IN" sz="1400" b="1" kern="1200" dirty="0"/>
            <a:t> meeting of National Technical Expert Group on NTEP-AYUSH Collaboration &amp; e-consultation of experts held</a:t>
          </a:r>
        </a:p>
        <a:p>
          <a:pPr marL="114300" lvl="1" indent="-114300" algn="l" defTabSz="622300">
            <a:lnSpc>
              <a:spcPct val="90000"/>
            </a:lnSpc>
            <a:spcBef>
              <a:spcPct val="0"/>
            </a:spcBef>
            <a:spcAft>
              <a:spcPct val="15000"/>
            </a:spcAft>
            <a:buChar char="•"/>
          </a:pPr>
          <a:r>
            <a:rPr lang="en-IN" sz="1400" b="1" kern="1200" dirty="0"/>
            <a:t>2</a:t>
          </a:r>
          <a:r>
            <a:rPr lang="en-IN" sz="1400" b="1" kern="1200" baseline="30000" dirty="0"/>
            <a:t>nd</a:t>
          </a:r>
          <a:r>
            <a:rPr lang="en-IN" sz="1400" b="1" kern="1200" dirty="0"/>
            <a:t> draft of Policy Document and Joint Letter drafted</a:t>
          </a:r>
        </a:p>
      </dsp:txBody>
      <dsp:txXfrm>
        <a:off x="1689724" y="0"/>
        <a:ext cx="6214054" cy="1420877"/>
      </dsp:txXfrm>
    </dsp:sp>
    <dsp:sp modelId="{CFE2AF44-F144-40C6-8402-39CC447F6613}">
      <dsp:nvSpPr>
        <dsp:cNvPr id="0" name=""/>
        <dsp:cNvSpPr/>
      </dsp:nvSpPr>
      <dsp:spPr>
        <a:xfrm>
          <a:off x="304674" y="223365"/>
          <a:ext cx="1189344" cy="974146"/>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5447B3-8BD4-491C-BD19-46A3F9E402B0}">
      <dsp:nvSpPr>
        <dsp:cNvPr id="0" name=""/>
        <dsp:cNvSpPr/>
      </dsp:nvSpPr>
      <dsp:spPr>
        <a:xfrm>
          <a:off x="0" y="1579514"/>
          <a:ext cx="7903779" cy="1089688"/>
        </a:xfrm>
        <a:prstGeom prst="roundRect">
          <a:avLst>
            <a:gd name="adj" fmla="val 10000"/>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b="1" kern="1200" dirty="0"/>
            <a:t>Railways</a:t>
          </a:r>
        </a:p>
        <a:p>
          <a:pPr marL="114300" lvl="1" indent="-114300" algn="l" defTabSz="622300">
            <a:lnSpc>
              <a:spcPct val="90000"/>
            </a:lnSpc>
            <a:spcBef>
              <a:spcPct val="0"/>
            </a:spcBef>
            <a:spcAft>
              <a:spcPct val="15000"/>
            </a:spcAft>
            <a:buChar char="•"/>
          </a:pPr>
          <a:r>
            <a:rPr lang="en-IN" sz="1400" b="1" kern="1200" dirty="0"/>
            <a:t>Joint Working Group to be formed to monitor implementation </a:t>
          </a:r>
        </a:p>
      </dsp:txBody>
      <dsp:txXfrm>
        <a:off x="1689724" y="1579514"/>
        <a:ext cx="6214054" cy="1089688"/>
      </dsp:txXfrm>
    </dsp:sp>
    <dsp:sp modelId="{4FAC260E-94CB-4BB0-A31E-1A07FE199F29}">
      <dsp:nvSpPr>
        <dsp:cNvPr id="0" name=""/>
        <dsp:cNvSpPr/>
      </dsp:nvSpPr>
      <dsp:spPr>
        <a:xfrm>
          <a:off x="262041" y="1529846"/>
          <a:ext cx="1274610" cy="1189024"/>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900CB7-0644-4CC5-9CF8-B30963677669}">
      <dsp:nvSpPr>
        <dsp:cNvPr id="0" name=""/>
        <dsp:cNvSpPr/>
      </dsp:nvSpPr>
      <dsp:spPr>
        <a:xfrm>
          <a:off x="0" y="2827839"/>
          <a:ext cx="7903779" cy="1089688"/>
        </a:xfrm>
        <a:prstGeom prst="roundRect">
          <a:avLst>
            <a:gd name="adj" fmla="val 10000"/>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IN" sz="1800" b="1" kern="1200" dirty="0"/>
            <a:t>Defence</a:t>
          </a:r>
        </a:p>
        <a:p>
          <a:pPr marL="114300" lvl="1" indent="-114300" algn="l" defTabSz="622300">
            <a:lnSpc>
              <a:spcPct val="90000"/>
            </a:lnSpc>
            <a:spcBef>
              <a:spcPct val="0"/>
            </a:spcBef>
            <a:spcAft>
              <a:spcPct val="15000"/>
            </a:spcAft>
            <a:buChar char="•"/>
          </a:pPr>
          <a:r>
            <a:rPr lang="en-IN" sz="1400" b="1" kern="1200" dirty="0"/>
            <a:t>Action Plan developed.</a:t>
          </a:r>
        </a:p>
        <a:p>
          <a:pPr marL="114300" lvl="1" indent="-114300" algn="l" defTabSz="622300">
            <a:lnSpc>
              <a:spcPct val="90000"/>
            </a:lnSpc>
            <a:spcBef>
              <a:spcPct val="0"/>
            </a:spcBef>
            <a:spcAft>
              <a:spcPct val="15000"/>
            </a:spcAft>
            <a:buChar char="•"/>
          </a:pPr>
          <a:r>
            <a:rPr lang="en-US" sz="1400" b="1" kern="1200" dirty="0"/>
            <a:t>95 Ex- Servicemen Contributory Health Scheme (ECHS) Polyclinics registered in </a:t>
          </a:r>
          <a:r>
            <a:rPr lang="en-US" sz="1400" b="1" kern="1200" dirty="0" err="1"/>
            <a:t>Nikshay</a:t>
          </a:r>
          <a:r>
            <a:rPr lang="en-US" sz="1400" b="1" kern="1200" dirty="0"/>
            <a:t>, remaining underway </a:t>
          </a:r>
          <a:endParaRPr lang="en-IN" sz="1400" b="1" kern="1200" dirty="0"/>
        </a:p>
      </dsp:txBody>
      <dsp:txXfrm>
        <a:off x="1689724" y="2827839"/>
        <a:ext cx="6214054" cy="1089688"/>
      </dsp:txXfrm>
    </dsp:sp>
    <dsp:sp modelId="{CA608079-5849-4B85-8A61-9C5CE14D46F7}">
      <dsp:nvSpPr>
        <dsp:cNvPr id="0" name=""/>
        <dsp:cNvSpPr/>
      </dsp:nvSpPr>
      <dsp:spPr>
        <a:xfrm>
          <a:off x="265937" y="2884625"/>
          <a:ext cx="1266817" cy="976116"/>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E2C950-E35C-49BC-81B8-29C7F3274033}">
      <dsp:nvSpPr>
        <dsp:cNvPr id="0" name=""/>
        <dsp:cNvSpPr/>
      </dsp:nvSpPr>
      <dsp:spPr>
        <a:xfrm>
          <a:off x="0" y="4026497"/>
          <a:ext cx="7903779" cy="1089688"/>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IN" sz="2000" kern="1200" dirty="0"/>
            <a:t>Labour and Employment</a:t>
          </a:r>
        </a:p>
        <a:p>
          <a:pPr marL="171450" lvl="1" indent="-171450" algn="l" defTabSz="800100">
            <a:lnSpc>
              <a:spcPct val="90000"/>
            </a:lnSpc>
            <a:spcBef>
              <a:spcPct val="0"/>
            </a:spcBef>
            <a:spcAft>
              <a:spcPct val="15000"/>
            </a:spcAft>
            <a:buChar char="•"/>
          </a:pPr>
          <a:r>
            <a:rPr lang="en-IN" sz="1800" kern="1200" dirty="0"/>
            <a:t>MoU signed in September 2020</a:t>
          </a:r>
        </a:p>
      </dsp:txBody>
      <dsp:txXfrm>
        <a:off x="1689724" y="4026497"/>
        <a:ext cx="6214054" cy="1089688"/>
      </dsp:txXfrm>
    </dsp:sp>
    <dsp:sp modelId="{4FB51398-43C7-4E1E-863D-DFC0F3970780}">
      <dsp:nvSpPr>
        <dsp:cNvPr id="0" name=""/>
        <dsp:cNvSpPr/>
      </dsp:nvSpPr>
      <dsp:spPr>
        <a:xfrm>
          <a:off x="165947" y="4069836"/>
          <a:ext cx="1347673" cy="978182"/>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31000" b="-3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23F817-8D74-4027-83B3-21A17F3E9832}">
      <dsp:nvSpPr>
        <dsp:cNvPr id="0" name=""/>
        <dsp:cNvSpPr/>
      </dsp:nvSpPr>
      <dsp:spPr>
        <a:xfrm>
          <a:off x="2506606" y="1736294"/>
          <a:ext cx="1075868" cy="1075868"/>
        </a:xfrm>
        <a:prstGeom prst="ellipse">
          <a:avLst/>
        </a:prstGeom>
        <a:blipFill rotWithShape="0">
          <a:blip xmlns:r="http://schemas.openxmlformats.org/officeDocument/2006/relationships" r:embed="rId1">
            <a:duotone>
              <a:schemeClr val="accent1">
                <a:hueOff val="0"/>
                <a:satOff val="0"/>
                <a:lumOff val="0"/>
                <a:alphaOff val="0"/>
                <a:shade val="20000"/>
                <a:satMod val="200000"/>
              </a:schemeClr>
              <a:schemeClr val="accent1">
                <a:hueOff val="0"/>
                <a:satOff val="0"/>
                <a:lumOff val="0"/>
                <a:alphaOff val="0"/>
                <a:tint val="12000"/>
                <a:satMod val="190000"/>
              </a:schemeClr>
            </a:duotone>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endParaRPr lang="en-IN" sz="4000" b="1" kern="1200" dirty="0">
            <a:solidFill>
              <a:schemeClr val="tx1"/>
            </a:solidFill>
          </a:endParaRPr>
        </a:p>
      </dsp:txBody>
      <dsp:txXfrm>
        <a:off x="2664163" y="1893851"/>
        <a:ext cx="760754" cy="760754"/>
      </dsp:txXfrm>
    </dsp:sp>
    <dsp:sp modelId="{205597A8-508E-48A6-92AA-0FB43C3CF0D5}">
      <dsp:nvSpPr>
        <dsp:cNvPr id="0" name=""/>
        <dsp:cNvSpPr/>
      </dsp:nvSpPr>
      <dsp:spPr>
        <a:xfrm rot="16200000">
          <a:off x="2905545" y="1269333"/>
          <a:ext cx="277992" cy="42514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N" sz="2000" b="1" kern="1200" dirty="0">
            <a:solidFill>
              <a:schemeClr val="tx1"/>
            </a:solidFill>
          </a:endParaRPr>
        </a:p>
      </dsp:txBody>
      <dsp:txXfrm>
        <a:off x="2947244" y="1396061"/>
        <a:ext cx="194594" cy="255087"/>
      </dsp:txXfrm>
    </dsp:sp>
    <dsp:sp modelId="{00335F8B-5BC5-4D07-956F-29007B685491}">
      <dsp:nvSpPr>
        <dsp:cNvPr id="0" name=""/>
        <dsp:cNvSpPr/>
      </dsp:nvSpPr>
      <dsp:spPr>
        <a:xfrm>
          <a:off x="2101034" y="-41233"/>
          <a:ext cx="1887012" cy="125301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IN" sz="1900" b="1" kern="1200" dirty="0"/>
            <a:t>Counselling</a:t>
          </a:r>
        </a:p>
      </dsp:txBody>
      <dsp:txXfrm>
        <a:off x="2377381" y="142267"/>
        <a:ext cx="1334318" cy="886015"/>
      </dsp:txXfrm>
    </dsp:sp>
    <dsp:sp modelId="{EF3D2DCD-7F7D-46AE-A305-BCA297A91DCF}">
      <dsp:nvSpPr>
        <dsp:cNvPr id="0" name=""/>
        <dsp:cNvSpPr/>
      </dsp:nvSpPr>
      <dsp:spPr>
        <a:xfrm rot="19407214">
          <a:off x="3547227" y="1577914"/>
          <a:ext cx="299892" cy="42514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N" sz="2000" b="1" kern="1200" dirty="0">
            <a:solidFill>
              <a:schemeClr val="tx1"/>
            </a:solidFill>
          </a:endParaRPr>
        </a:p>
      </dsp:txBody>
      <dsp:txXfrm>
        <a:off x="3556072" y="1689730"/>
        <a:ext cx="209924" cy="255087"/>
      </dsp:txXfrm>
    </dsp:sp>
    <dsp:sp modelId="{B97DE2CE-1548-473B-87D1-AC8B071D2805}">
      <dsp:nvSpPr>
        <dsp:cNvPr id="0" name=""/>
        <dsp:cNvSpPr/>
      </dsp:nvSpPr>
      <dsp:spPr>
        <a:xfrm>
          <a:off x="3575176" y="528413"/>
          <a:ext cx="1987194" cy="1232060"/>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IN" sz="2000" b="1" kern="1200" dirty="0"/>
            <a:t>Treatment Adherence</a:t>
          </a:r>
        </a:p>
      </dsp:txBody>
      <dsp:txXfrm>
        <a:off x="3866194" y="708844"/>
        <a:ext cx="1405158" cy="871198"/>
      </dsp:txXfrm>
    </dsp:sp>
    <dsp:sp modelId="{7D5C4909-B289-43AC-BB19-114DB4E06DB6}">
      <dsp:nvSpPr>
        <dsp:cNvPr id="0" name=""/>
        <dsp:cNvSpPr/>
      </dsp:nvSpPr>
      <dsp:spPr>
        <a:xfrm rot="771429">
          <a:off x="3691266" y="2244851"/>
          <a:ext cx="311813" cy="42514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92439" y="2319472"/>
        <a:ext cx="218269" cy="255087"/>
      </dsp:txXfrm>
    </dsp:sp>
    <dsp:sp modelId="{B9C982E1-2CC6-4648-9EA7-BA2D1298A610}">
      <dsp:nvSpPr>
        <dsp:cNvPr id="0" name=""/>
        <dsp:cNvSpPr/>
      </dsp:nvSpPr>
      <dsp:spPr>
        <a:xfrm>
          <a:off x="4128458" y="2087364"/>
          <a:ext cx="1125385" cy="112538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IN" sz="1400" b="1" kern="1200" dirty="0"/>
            <a:t>Grievance </a:t>
          </a:r>
          <a:r>
            <a:rPr lang="en-IN" sz="1400" b="1" kern="1200" dirty="0" err="1"/>
            <a:t>Redressal</a:t>
          </a:r>
          <a:r>
            <a:rPr lang="en-IN" sz="1400" b="1" kern="1200" dirty="0"/>
            <a:t> </a:t>
          </a:r>
          <a:endParaRPr lang="en-US" sz="1400" b="1" kern="1200" dirty="0"/>
        </a:p>
      </dsp:txBody>
      <dsp:txXfrm>
        <a:off x="4293267" y="2252173"/>
        <a:ext cx="795767" cy="795767"/>
      </dsp:txXfrm>
    </dsp:sp>
    <dsp:sp modelId="{427D073B-D3FB-4B6A-836D-9F8407633709}">
      <dsp:nvSpPr>
        <dsp:cNvPr id="0" name=""/>
        <dsp:cNvSpPr/>
      </dsp:nvSpPr>
      <dsp:spPr>
        <a:xfrm rot="3723492">
          <a:off x="3274086" y="2792505"/>
          <a:ext cx="316205" cy="42514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N" sz="2000" b="1" kern="1200" dirty="0">
            <a:solidFill>
              <a:schemeClr val="tx1"/>
            </a:solidFill>
          </a:endParaRPr>
        </a:p>
      </dsp:txBody>
      <dsp:txXfrm>
        <a:off x="3299292" y="2835633"/>
        <a:ext cx="221344" cy="255087"/>
      </dsp:txXfrm>
    </dsp:sp>
    <dsp:sp modelId="{4361A198-D40E-4D1A-BF69-AF51E02D4EA2}">
      <dsp:nvSpPr>
        <dsp:cNvPr id="0" name=""/>
        <dsp:cNvSpPr/>
      </dsp:nvSpPr>
      <dsp:spPr>
        <a:xfrm>
          <a:off x="3135357" y="3233232"/>
          <a:ext cx="1432604" cy="112538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IN" sz="2000" b="1" kern="1200"/>
            <a:t>Follow Up</a:t>
          </a:r>
          <a:endParaRPr lang="en-IN" sz="2000" b="1" kern="1200" dirty="0"/>
        </a:p>
      </dsp:txBody>
      <dsp:txXfrm>
        <a:off x="3345157" y="3398041"/>
        <a:ext cx="1013004" cy="795767"/>
      </dsp:txXfrm>
    </dsp:sp>
    <dsp:sp modelId="{65BE4337-EC25-43A2-AD8F-520F82DCE240}">
      <dsp:nvSpPr>
        <dsp:cNvPr id="0" name=""/>
        <dsp:cNvSpPr/>
      </dsp:nvSpPr>
      <dsp:spPr>
        <a:xfrm rot="7193633">
          <a:off x="2487559" y="2767724"/>
          <a:ext cx="302148" cy="425145"/>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N" sz="2000" b="1" kern="1200" dirty="0">
            <a:solidFill>
              <a:schemeClr val="tx1"/>
            </a:solidFill>
          </a:endParaRPr>
        </a:p>
      </dsp:txBody>
      <dsp:txXfrm rot="10800000">
        <a:off x="2555469" y="2813461"/>
        <a:ext cx="211504" cy="255087"/>
      </dsp:txXfrm>
    </dsp:sp>
    <dsp:sp modelId="{F1780464-A7BC-4692-8B56-1D10995393CC}">
      <dsp:nvSpPr>
        <dsp:cNvPr id="0" name=""/>
        <dsp:cNvSpPr/>
      </dsp:nvSpPr>
      <dsp:spPr>
        <a:xfrm>
          <a:off x="1234499" y="3200495"/>
          <a:ext cx="1881194" cy="1172235"/>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IN" sz="2000" b="1" kern="1200" dirty="0"/>
            <a:t>TB </a:t>
          </a:r>
          <a:r>
            <a:rPr lang="en-IN" sz="1800" b="1" kern="1200" dirty="0"/>
            <a:t>Notification</a:t>
          </a:r>
        </a:p>
      </dsp:txBody>
      <dsp:txXfrm>
        <a:off x="1509993" y="3372165"/>
        <a:ext cx="1330206" cy="828895"/>
      </dsp:txXfrm>
    </dsp:sp>
    <dsp:sp modelId="{BB5CD37A-E7DC-4E98-B62A-D2C652202C5D}">
      <dsp:nvSpPr>
        <dsp:cNvPr id="0" name=""/>
        <dsp:cNvSpPr/>
      </dsp:nvSpPr>
      <dsp:spPr>
        <a:xfrm rot="10028571">
          <a:off x="2230472" y="2223720"/>
          <a:ext cx="208038" cy="42514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N" sz="2000" b="1" kern="1200" dirty="0">
            <a:solidFill>
              <a:schemeClr val="tx1"/>
            </a:solidFill>
          </a:endParaRPr>
        </a:p>
      </dsp:txBody>
      <dsp:txXfrm rot="10800000">
        <a:off x="2292101" y="2301805"/>
        <a:ext cx="145627" cy="255087"/>
      </dsp:txXfrm>
    </dsp:sp>
    <dsp:sp modelId="{80D02967-3AE5-41EB-B79B-A420B5159DBA}">
      <dsp:nvSpPr>
        <dsp:cNvPr id="0" name=""/>
        <dsp:cNvSpPr/>
      </dsp:nvSpPr>
      <dsp:spPr>
        <a:xfrm>
          <a:off x="624741" y="2072171"/>
          <a:ext cx="1546380" cy="115577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N" sz="1600" b="1" kern="1200" dirty="0"/>
            <a:t>Information</a:t>
          </a:r>
        </a:p>
      </dsp:txBody>
      <dsp:txXfrm>
        <a:off x="851203" y="2241430"/>
        <a:ext cx="1093456" cy="817252"/>
      </dsp:txXfrm>
    </dsp:sp>
    <dsp:sp modelId="{EE1E5008-8634-46D8-B210-D98FE8430459}">
      <dsp:nvSpPr>
        <dsp:cNvPr id="0" name=""/>
        <dsp:cNvSpPr/>
      </dsp:nvSpPr>
      <dsp:spPr>
        <a:xfrm rot="13114286">
          <a:off x="2283572" y="1566472"/>
          <a:ext cx="280056" cy="42514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N" sz="2000" b="1" kern="1200" dirty="0">
            <a:solidFill>
              <a:schemeClr val="tx1"/>
            </a:solidFill>
          </a:endParaRPr>
        </a:p>
      </dsp:txBody>
      <dsp:txXfrm rot="10800000">
        <a:off x="2358424" y="1677693"/>
        <a:ext cx="196039" cy="255087"/>
      </dsp:txXfrm>
    </dsp:sp>
    <dsp:sp modelId="{044677D1-FA14-4521-AB6D-18C2C5F38D23}">
      <dsp:nvSpPr>
        <dsp:cNvPr id="0" name=""/>
        <dsp:cNvSpPr/>
      </dsp:nvSpPr>
      <dsp:spPr>
        <a:xfrm>
          <a:off x="1051644" y="658489"/>
          <a:ext cx="1344835" cy="112538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IN" sz="2000" b="1" kern="1200"/>
            <a:t>Nikshay Poshan Yojana</a:t>
          </a:r>
          <a:endParaRPr lang="en-IN" sz="2000" b="1" kern="1200" dirty="0"/>
        </a:p>
      </dsp:txBody>
      <dsp:txXfrm>
        <a:off x="1248591" y="823298"/>
        <a:ext cx="950941" cy="79576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1C401-3563-46CC-AD59-5E83260E04CD}">
      <dsp:nvSpPr>
        <dsp:cNvPr id="0" name=""/>
        <dsp:cNvSpPr/>
      </dsp:nvSpPr>
      <dsp:spPr>
        <a:xfrm>
          <a:off x="67098" y="36908"/>
          <a:ext cx="4012523" cy="364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90000"/>
            </a:lnSpc>
            <a:spcBef>
              <a:spcPct val="0"/>
            </a:spcBef>
            <a:spcAft>
              <a:spcPct val="35000"/>
            </a:spcAft>
            <a:buNone/>
          </a:pPr>
          <a:endParaRPr lang="en-IN" sz="1600" kern="1200"/>
        </a:p>
      </dsp:txBody>
      <dsp:txXfrm>
        <a:off x="67098" y="36908"/>
        <a:ext cx="4012523" cy="364774"/>
      </dsp:txXfrm>
    </dsp:sp>
    <dsp:sp modelId="{C907B849-B93C-43BE-8B9D-44C50E3CD233}">
      <dsp:nvSpPr>
        <dsp:cNvPr id="0" name=""/>
        <dsp:cNvSpPr/>
      </dsp:nvSpPr>
      <dsp:spPr>
        <a:xfrm>
          <a:off x="67098" y="401682"/>
          <a:ext cx="938930" cy="743059"/>
        </a:xfrm>
        <a:prstGeom prst="chevron">
          <a:avLst>
            <a:gd name="adj" fmla="val 706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07D496-E903-44A3-BE6C-EEBA840B44AC}">
      <dsp:nvSpPr>
        <dsp:cNvPr id="0" name=""/>
        <dsp:cNvSpPr/>
      </dsp:nvSpPr>
      <dsp:spPr>
        <a:xfrm>
          <a:off x="631080" y="401682"/>
          <a:ext cx="938930" cy="743059"/>
        </a:xfrm>
        <a:prstGeom prst="chevron">
          <a:avLst>
            <a:gd name="adj" fmla="val 706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23BF93-F7FA-4B4D-B564-FEDA77B3C999}">
      <dsp:nvSpPr>
        <dsp:cNvPr id="0" name=""/>
        <dsp:cNvSpPr/>
      </dsp:nvSpPr>
      <dsp:spPr>
        <a:xfrm>
          <a:off x="1195508" y="401682"/>
          <a:ext cx="938930" cy="743059"/>
        </a:xfrm>
        <a:prstGeom prst="chevron">
          <a:avLst>
            <a:gd name="adj" fmla="val 706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B82DDF-144F-450C-8181-5793624F7299}">
      <dsp:nvSpPr>
        <dsp:cNvPr id="0" name=""/>
        <dsp:cNvSpPr/>
      </dsp:nvSpPr>
      <dsp:spPr>
        <a:xfrm>
          <a:off x="1759491" y="401682"/>
          <a:ext cx="938930" cy="743059"/>
        </a:xfrm>
        <a:prstGeom prst="chevron">
          <a:avLst>
            <a:gd name="adj" fmla="val 706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A82781-049B-46FF-94F5-7CDC42A58B8D}">
      <dsp:nvSpPr>
        <dsp:cNvPr id="0" name=""/>
        <dsp:cNvSpPr/>
      </dsp:nvSpPr>
      <dsp:spPr>
        <a:xfrm>
          <a:off x="2323919" y="401682"/>
          <a:ext cx="938930" cy="743059"/>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EE6961-E0F4-4CE8-A5C1-49A2D3C456CE}">
      <dsp:nvSpPr>
        <dsp:cNvPr id="0" name=""/>
        <dsp:cNvSpPr/>
      </dsp:nvSpPr>
      <dsp:spPr>
        <a:xfrm>
          <a:off x="2887902" y="401682"/>
          <a:ext cx="938930" cy="743059"/>
        </a:xfrm>
        <a:prstGeom prst="chevron">
          <a:avLst>
            <a:gd name="adj" fmla="val 706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E70279-2EC9-4A60-BCBC-229E4BD29947}">
      <dsp:nvSpPr>
        <dsp:cNvPr id="0" name=""/>
        <dsp:cNvSpPr/>
      </dsp:nvSpPr>
      <dsp:spPr>
        <a:xfrm>
          <a:off x="3452330" y="401682"/>
          <a:ext cx="938930" cy="743059"/>
        </a:xfrm>
        <a:prstGeom prst="chevron">
          <a:avLst>
            <a:gd name="adj" fmla="val 706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AE91CC-9449-4885-82D7-4672CCDCE164}">
      <dsp:nvSpPr>
        <dsp:cNvPr id="0" name=""/>
        <dsp:cNvSpPr/>
      </dsp:nvSpPr>
      <dsp:spPr>
        <a:xfrm>
          <a:off x="67098" y="475988"/>
          <a:ext cx="4064685" cy="594447"/>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en-IN" sz="2000" kern="1200" dirty="0">
              <a:solidFill>
                <a:schemeClr val="tx1"/>
              </a:solidFill>
            </a:rPr>
            <a:t>Accelerate efforts</a:t>
          </a:r>
          <a:endParaRPr lang="en-IN" sz="2000" kern="1200" dirty="0"/>
        </a:p>
      </dsp:txBody>
      <dsp:txXfrm>
        <a:off x="67098" y="475988"/>
        <a:ext cx="4064685" cy="594447"/>
      </dsp:txXfrm>
    </dsp:sp>
    <dsp:sp modelId="{F4DC5EB4-A74D-4B8B-B0A1-6547814036A9}">
      <dsp:nvSpPr>
        <dsp:cNvPr id="0" name=""/>
        <dsp:cNvSpPr/>
      </dsp:nvSpPr>
      <dsp:spPr>
        <a:xfrm>
          <a:off x="67098" y="1240597"/>
          <a:ext cx="4012523" cy="364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90000"/>
            </a:lnSpc>
            <a:spcBef>
              <a:spcPct val="0"/>
            </a:spcBef>
            <a:spcAft>
              <a:spcPct val="35000"/>
            </a:spcAft>
            <a:buNone/>
          </a:pPr>
          <a:endParaRPr lang="en-IN" sz="1600" kern="1200"/>
        </a:p>
      </dsp:txBody>
      <dsp:txXfrm>
        <a:off x="67098" y="1240597"/>
        <a:ext cx="4012523" cy="364774"/>
      </dsp:txXfrm>
    </dsp:sp>
    <dsp:sp modelId="{8E8D0619-5F27-484C-A33C-1E2190F7E9DC}">
      <dsp:nvSpPr>
        <dsp:cNvPr id="0" name=""/>
        <dsp:cNvSpPr/>
      </dsp:nvSpPr>
      <dsp:spPr>
        <a:xfrm>
          <a:off x="67098" y="1605371"/>
          <a:ext cx="938930" cy="743059"/>
        </a:xfrm>
        <a:prstGeom prst="chevron">
          <a:avLst>
            <a:gd name="adj" fmla="val 706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F56D08-6F39-40D4-8C6C-A368CA603116}">
      <dsp:nvSpPr>
        <dsp:cNvPr id="0" name=""/>
        <dsp:cNvSpPr/>
      </dsp:nvSpPr>
      <dsp:spPr>
        <a:xfrm>
          <a:off x="631080" y="1605371"/>
          <a:ext cx="938930" cy="743059"/>
        </a:xfrm>
        <a:prstGeom prst="chevron">
          <a:avLst>
            <a:gd name="adj" fmla="val 706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79B739-6372-45C2-B5F6-813372A5F5CF}">
      <dsp:nvSpPr>
        <dsp:cNvPr id="0" name=""/>
        <dsp:cNvSpPr/>
      </dsp:nvSpPr>
      <dsp:spPr>
        <a:xfrm>
          <a:off x="1195508" y="1605371"/>
          <a:ext cx="938930" cy="743059"/>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E37E6C-3866-4B72-AE49-FB5079B3224A}">
      <dsp:nvSpPr>
        <dsp:cNvPr id="0" name=""/>
        <dsp:cNvSpPr/>
      </dsp:nvSpPr>
      <dsp:spPr>
        <a:xfrm>
          <a:off x="1759491" y="1605371"/>
          <a:ext cx="938930" cy="743059"/>
        </a:xfrm>
        <a:prstGeom prst="chevron">
          <a:avLst>
            <a:gd name="adj" fmla="val 706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61A194-5724-48AA-AE46-E1F8178EE23C}">
      <dsp:nvSpPr>
        <dsp:cNvPr id="0" name=""/>
        <dsp:cNvSpPr/>
      </dsp:nvSpPr>
      <dsp:spPr>
        <a:xfrm>
          <a:off x="2323919" y="1605371"/>
          <a:ext cx="938930" cy="743059"/>
        </a:xfrm>
        <a:prstGeom prst="chevron">
          <a:avLst>
            <a:gd name="adj" fmla="val 706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836AFE-EFEE-4139-B174-6509A57E06EC}">
      <dsp:nvSpPr>
        <dsp:cNvPr id="0" name=""/>
        <dsp:cNvSpPr/>
      </dsp:nvSpPr>
      <dsp:spPr>
        <a:xfrm>
          <a:off x="2887902" y="1605371"/>
          <a:ext cx="938930" cy="743059"/>
        </a:xfrm>
        <a:prstGeom prst="chevron">
          <a:avLst>
            <a:gd name="adj" fmla="val 706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7163D7-7DBF-4842-955A-105A9BF16EEC}">
      <dsp:nvSpPr>
        <dsp:cNvPr id="0" name=""/>
        <dsp:cNvSpPr/>
      </dsp:nvSpPr>
      <dsp:spPr>
        <a:xfrm>
          <a:off x="3452330" y="1605371"/>
          <a:ext cx="938930" cy="743059"/>
        </a:xfrm>
        <a:prstGeom prst="chevron">
          <a:avLst>
            <a:gd name="adj" fmla="val 706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F24692-0801-49D3-81EF-E34B48208845}">
      <dsp:nvSpPr>
        <dsp:cNvPr id="0" name=""/>
        <dsp:cNvSpPr/>
      </dsp:nvSpPr>
      <dsp:spPr>
        <a:xfrm>
          <a:off x="67098" y="1679677"/>
          <a:ext cx="4064685" cy="594447"/>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en-IN" sz="2000" kern="1200" dirty="0">
              <a:solidFill>
                <a:schemeClr val="tx1"/>
              </a:solidFill>
            </a:rPr>
            <a:t>Contextual strategies</a:t>
          </a:r>
          <a:endParaRPr lang="en-IN" sz="2000" kern="1200" dirty="0"/>
        </a:p>
      </dsp:txBody>
      <dsp:txXfrm>
        <a:off x="67098" y="1679677"/>
        <a:ext cx="4064685" cy="594447"/>
      </dsp:txXfrm>
    </dsp:sp>
    <dsp:sp modelId="{8CD6F329-6ACF-4912-94CE-99E680F0A892}">
      <dsp:nvSpPr>
        <dsp:cNvPr id="0" name=""/>
        <dsp:cNvSpPr/>
      </dsp:nvSpPr>
      <dsp:spPr>
        <a:xfrm>
          <a:off x="67098" y="2444286"/>
          <a:ext cx="4012523" cy="364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90000"/>
            </a:lnSpc>
            <a:spcBef>
              <a:spcPct val="0"/>
            </a:spcBef>
            <a:spcAft>
              <a:spcPct val="35000"/>
            </a:spcAft>
            <a:buNone/>
          </a:pPr>
          <a:endParaRPr lang="en-IN" sz="1600" kern="1200"/>
        </a:p>
      </dsp:txBody>
      <dsp:txXfrm>
        <a:off x="67098" y="2444286"/>
        <a:ext cx="4012523" cy="364774"/>
      </dsp:txXfrm>
    </dsp:sp>
    <dsp:sp modelId="{CE7456B6-BAA7-4378-A3DC-80BC14E577CB}">
      <dsp:nvSpPr>
        <dsp:cNvPr id="0" name=""/>
        <dsp:cNvSpPr/>
      </dsp:nvSpPr>
      <dsp:spPr>
        <a:xfrm>
          <a:off x="67098" y="2809061"/>
          <a:ext cx="938930" cy="743059"/>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C0B94A-F896-4E37-83B9-D121E6382214}">
      <dsp:nvSpPr>
        <dsp:cNvPr id="0" name=""/>
        <dsp:cNvSpPr/>
      </dsp:nvSpPr>
      <dsp:spPr>
        <a:xfrm>
          <a:off x="631080" y="2809061"/>
          <a:ext cx="938930" cy="743059"/>
        </a:xfrm>
        <a:prstGeom prst="chevron">
          <a:avLst>
            <a:gd name="adj" fmla="val 706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329070-1D29-4F9C-B8A3-79EEF228FF3D}">
      <dsp:nvSpPr>
        <dsp:cNvPr id="0" name=""/>
        <dsp:cNvSpPr/>
      </dsp:nvSpPr>
      <dsp:spPr>
        <a:xfrm>
          <a:off x="1195508" y="2809061"/>
          <a:ext cx="938930" cy="743059"/>
        </a:xfrm>
        <a:prstGeom prst="chevron">
          <a:avLst>
            <a:gd name="adj" fmla="val 706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F3728A-D085-4A77-AE3D-334B693035B1}">
      <dsp:nvSpPr>
        <dsp:cNvPr id="0" name=""/>
        <dsp:cNvSpPr/>
      </dsp:nvSpPr>
      <dsp:spPr>
        <a:xfrm>
          <a:off x="1759491" y="2809061"/>
          <a:ext cx="938930" cy="743059"/>
        </a:xfrm>
        <a:prstGeom prst="chevron">
          <a:avLst>
            <a:gd name="adj" fmla="val 706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05D9A3-2D62-4D27-9C3B-DDF3D06C4CFC}">
      <dsp:nvSpPr>
        <dsp:cNvPr id="0" name=""/>
        <dsp:cNvSpPr/>
      </dsp:nvSpPr>
      <dsp:spPr>
        <a:xfrm>
          <a:off x="2323919" y="2809061"/>
          <a:ext cx="938930" cy="743059"/>
        </a:xfrm>
        <a:prstGeom prst="chevron">
          <a:avLst>
            <a:gd name="adj" fmla="val 706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0995C6-E8A7-4181-95CA-BADBF624513F}">
      <dsp:nvSpPr>
        <dsp:cNvPr id="0" name=""/>
        <dsp:cNvSpPr/>
      </dsp:nvSpPr>
      <dsp:spPr>
        <a:xfrm>
          <a:off x="2887902" y="2809061"/>
          <a:ext cx="938930" cy="743059"/>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473E05-E2D1-48A5-B6C2-FB30F20D7052}">
      <dsp:nvSpPr>
        <dsp:cNvPr id="0" name=""/>
        <dsp:cNvSpPr/>
      </dsp:nvSpPr>
      <dsp:spPr>
        <a:xfrm>
          <a:off x="3452330" y="2809061"/>
          <a:ext cx="938930" cy="743059"/>
        </a:xfrm>
        <a:prstGeom prst="chevron">
          <a:avLst>
            <a:gd name="adj" fmla="val 706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B353BB-82BC-43BA-8CE7-0B0E79ECBCB2}">
      <dsp:nvSpPr>
        <dsp:cNvPr id="0" name=""/>
        <dsp:cNvSpPr/>
      </dsp:nvSpPr>
      <dsp:spPr>
        <a:xfrm>
          <a:off x="67098" y="2883366"/>
          <a:ext cx="4064685" cy="594447"/>
        </a:xfrm>
        <a:prstGeom prst="re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en-IN" sz="2000" kern="1200" dirty="0">
              <a:solidFill>
                <a:schemeClr val="tx1"/>
              </a:solidFill>
            </a:rPr>
            <a:t>Generate healthy competition</a:t>
          </a:r>
          <a:endParaRPr lang="en-IN" sz="2000" kern="1200" dirty="0"/>
        </a:p>
      </dsp:txBody>
      <dsp:txXfrm>
        <a:off x="67098" y="2883366"/>
        <a:ext cx="4064685" cy="594447"/>
      </dsp:txXfrm>
    </dsp:sp>
    <dsp:sp modelId="{00FA2A19-64D1-40A7-A35A-26CF97138FC2}">
      <dsp:nvSpPr>
        <dsp:cNvPr id="0" name=""/>
        <dsp:cNvSpPr/>
      </dsp:nvSpPr>
      <dsp:spPr>
        <a:xfrm>
          <a:off x="67098" y="3647975"/>
          <a:ext cx="4012523" cy="364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90000"/>
            </a:lnSpc>
            <a:spcBef>
              <a:spcPct val="0"/>
            </a:spcBef>
            <a:spcAft>
              <a:spcPct val="35000"/>
            </a:spcAft>
            <a:buFont typeface="Wingdings" panose="05000000000000000000" pitchFamily="2" charset="2"/>
            <a:buNone/>
          </a:pPr>
          <a:endParaRPr lang="en-IN" sz="1600" kern="1200" dirty="0"/>
        </a:p>
      </dsp:txBody>
      <dsp:txXfrm>
        <a:off x="67098" y="3647975"/>
        <a:ext cx="4012523" cy="364774"/>
      </dsp:txXfrm>
    </dsp:sp>
    <dsp:sp modelId="{0642A271-F7A4-4717-95DE-27DB6C430B14}">
      <dsp:nvSpPr>
        <dsp:cNvPr id="0" name=""/>
        <dsp:cNvSpPr/>
      </dsp:nvSpPr>
      <dsp:spPr>
        <a:xfrm>
          <a:off x="67098" y="4012750"/>
          <a:ext cx="938930" cy="743059"/>
        </a:xfrm>
        <a:prstGeom prst="chevron">
          <a:avLst>
            <a:gd name="adj" fmla="val 706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4A6F4E-887F-420C-9848-3EAF9ABBE01F}">
      <dsp:nvSpPr>
        <dsp:cNvPr id="0" name=""/>
        <dsp:cNvSpPr/>
      </dsp:nvSpPr>
      <dsp:spPr>
        <a:xfrm>
          <a:off x="631080" y="4012750"/>
          <a:ext cx="938930" cy="743059"/>
        </a:xfrm>
        <a:prstGeom prst="chevron">
          <a:avLst>
            <a:gd name="adj" fmla="val 706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31A38D-6C38-4212-A322-272436C444D1}">
      <dsp:nvSpPr>
        <dsp:cNvPr id="0" name=""/>
        <dsp:cNvSpPr/>
      </dsp:nvSpPr>
      <dsp:spPr>
        <a:xfrm>
          <a:off x="1195508" y="4012750"/>
          <a:ext cx="938930" cy="743059"/>
        </a:xfrm>
        <a:prstGeom prst="chevron">
          <a:avLst>
            <a:gd name="adj" fmla="val 706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9BC1BF-5169-4845-B260-0FFD9DC0FFFF}">
      <dsp:nvSpPr>
        <dsp:cNvPr id="0" name=""/>
        <dsp:cNvSpPr/>
      </dsp:nvSpPr>
      <dsp:spPr>
        <a:xfrm>
          <a:off x="1759491" y="4012750"/>
          <a:ext cx="938930" cy="743059"/>
        </a:xfrm>
        <a:prstGeom prst="chevron">
          <a:avLst>
            <a:gd name="adj" fmla="val 706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1A4F08-BB34-4DB0-8112-A3B8605C2D84}">
      <dsp:nvSpPr>
        <dsp:cNvPr id="0" name=""/>
        <dsp:cNvSpPr/>
      </dsp:nvSpPr>
      <dsp:spPr>
        <a:xfrm>
          <a:off x="2323919" y="4012750"/>
          <a:ext cx="938930" cy="743059"/>
        </a:xfrm>
        <a:prstGeom prst="chevron">
          <a:avLst>
            <a:gd name="adj" fmla="val 706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BFEAFB-CAE6-467B-98F2-A8A73A178559}">
      <dsp:nvSpPr>
        <dsp:cNvPr id="0" name=""/>
        <dsp:cNvSpPr/>
      </dsp:nvSpPr>
      <dsp:spPr>
        <a:xfrm>
          <a:off x="2887902" y="4012750"/>
          <a:ext cx="938930" cy="743059"/>
        </a:xfrm>
        <a:prstGeom prst="chevron">
          <a:avLst>
            <a:gd name="adj" fmla="val 706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89134E-32BF-4B77-A48C-ED4F9EFB162A}">
      <dsp:nvSpPr>
        <dsp:cNvPr id="0" name=""/>
        <dsp:cNvSpPr/>
      </dsp:nvSpPr>
      <dsp:spPr>
        <a:xfrm>
          <a:off x="3452330" y="4012750"/>
          <a:ext cx="938930" cy="743059"/>
        </a:xfrm>
        <a:prstGeom prst="chevron">
          <a:avLst>
            <a:gd name="adj" fmla="val 706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C78B8F-3C3A-4E6A-8D29-1AB0D48AF113}">
      <dsp:nvSpPr>
        <dsp:cNvPr id="0" name=""/>
        <dsp:cNvSpPr/>
      </dsp:nvSpPr>
      <dsp:spPr>
        <a:xfrm>
          <a:off x="67098" y="4087056"/>
          <a:ext cx="4064685" cy="594447"/>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en-IN" sz="2000" kern="1200" dirty="0"/>
            <a:t>Monetary and non-monetary awards</a:t>
          </a:r>
        </a:p>
      </dsp:txBody>
      <dsp:txXfrm>
        <a:off x="67098" y="4087056"/>
        <a:ext cx="4064685" cy="594447"/>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0.1301</cdr:x>
      <cdr:y>0.35636</cdr:y>
    </cdr:from>
    <cdr:to>
      <cdr:x>0.33723</cdr:x>
      <cdr:y>0.44276</cdr:y>
    </cdr:to>
    <cdr:sp macro="" textlink="">
      <cdr:nvSpPr>
        <cdr:cNvPr id="2" name="TextBox 1">
          <a:extLst xmlns:a="http://schemas.openxmlformats.org/drawingml/2006/main">
            <a:ext uri="{FF2B5EF4-FFF2-40B4-BE49-F238E27FC236}">
              <a16:creationId xmlns:a16="http://schemas.microsoft.com/office/drawing/2014/main" xmlns="" id="{E680014A-C335-43BE-8EEE-E22CD5F656B9}"/>
            </a:ext>
          </a:extLst>
        </cdr:cNvPr>
        <cdr:cNvSpPr txBox="1"/>
      </cdr:nvSpPr>
      <cdr:spPr>
        <a:xfrm xmlns:a="http://schemas.openxmlformats.org/drawingml/2006/main">
          <a:off x="1428929" y="1765681"/>
          <a:ext cx="2274998" cy="4280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IN" sz="1600" b="1" dirty="0"/>
            <a:t>18.3 lakhs </a:t>
          </a:r>
        </a:p>
      </cdr:txBody>
    </cdr:sp>
  </cdr:relSizeAnchor>
  <cdr:relSizeAnchor xmlns:cdr="http://schemas.openxmlformats.org/drawingml/2006/chartDrawing">
    <cdr:from>
      <cdr:x>0.45501</cdr:x>
      <cdr:y>0.28669</cdr:y>
    </cdr:from>
    <cdr:to>
      <cdr:x>0.66213</cdr:x>
      <cdr:y>0.3731</cdr:y>
    </cdr:to>
    <cdr:sp macro="" textlink="">
      <cdr:nvSpPr>
        <cdr:cNvPr id="3" name="TextBox 1">
          <a:extLst xmlns:a="http://schemas.openxmlformats.org/drawingml/2006/main">
            <a:ext uri="{FF2B5EF4-FFF2-40B4-BE49-F238E27FC236}">
              <a16:creationId xmlns:a16="http://schemas.microsoft.com/office/drawing/2014/main" xmlns="" id="{4FBB45E6-A95A-41B3-82E8-AFB6AB0F4292}"/>
            </a:ext>
          </a:extLst>
        </cdr:cNvPr>
        <cdr:cNvSpPr txBox="1"/>
      </cdr:nvSpPr>
      <cdr:spPr>
        <a:xfrm xmlns:a="http://schemas.openxmlformats.org/drawingml/2006/main">
          <a:off x="4997607" y="1420493"/>
          <a:ext cx="2274889" cy="4281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N" sz="1600" b="1" dirty="0"/>
            <a:t>21.5 lakhs </a:t>
          </a:r>
        </a:p>
      </cdr:txBody>
    </cdr:sp>
  </cdr:relSizeAnchor>
  <cdr:relSizeAnchor xmlns:cdr="http://schemas.openxmlformats.org/drawingml/2006/chartDrawing">
    <cdr:from>
      <cdr:x>0.76647</cdr:x>
      <cdr:y>0.23391</cdr:y>
    </cdr:from>
    <cdr:to>
      <cdr:x>0.92643</cdr:x>
      <cdr:y>0.32704</cdr:y>
    </cdr:to>
    <cdr:sp macro="" textlink="">
      <cdr:nvSpPr>
        <cdr:cNvPr id="4" name="TextBox 1">
          <a:extLst xmlns:a="http://schemas.openxmlformats.org/drawingml/2006/main">
            <a:ext uri="{FF2B5EF4-FFF2-40B4-BE49-F238E27FC236}">
              <a16:creationId xmlns:a16="http://schemas.microsoft.com/office/drawing/2014/main" xmlns="" id="{94BF2B8E-B177-44BA-A8B5-47F042B2F6B0}"/>
            </a:ext>
          </a:extLst>
        </cdr:cNvPr>
        <cdr:cNvSpPr txBox="1"/>
      </cdr:nvSpPr>
      <cdr:spPr>
        <a:xfrm xmlns:a="http://schemas.openxmlformats.org/drawingml/2006/main">
          <a:off x="8418422" y="1158949"/>
          <a:ext cx="1756936" cy="46145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N" sz="1600" b="1" dirty="0"/>
            <a:t>24.04 lakhs </a:t>
          </a:r>
        </a:p>
      </cdr:txBody>
    </cdr:sp>
  </cdr:relSizeAnchor>
  <cdr:relSizeAnchor xmlns:cdr="http://schemas.openxmlformats.org/drawingml/2006/chartDrawing">
    <cdr:from>
      <cdr:x>0.26654</cdr:x>
      <cdr:y>0.34193</cdr:y>
    </cdr:from>
    <cdr:to>
      <cdr:x>0.42463</cdr:x>
      <cdr:y>0.5</cdr:y>
    </cdr:to>
    <cdr:sp macro="" textlink="">
      <cdr:nvSpPr>
        <cdr:cNvPr id="5" name="Arrow: Curved Down 4">
          <a:extLst xmlns:a="http://schemas.openxmlformats.org/drawingml/2006/main">
            <a:ext uri="{FF2B5EF4-FFF2-40B4-BE49-F238E27FC236}">
              <a16:creationId xmlns:a16="http://schemas.microsoft.com/office/drawing/2014/main" xmlns="" id="{E197EFCA-6750-4D4E-9FA1-BC23525BBC93}"/>
            </a:ext>
          </a:extLst>
        </cdr:cNvPr>
        <cdr:cNvSpPr/>
      </cdr:nvSpPr>
      <cdr:spPr>
        <a:xfrm xmlns:a="http://schemas.openxmlformats.org/drawingml/2006/main">
          <a:off x="2890731" y="1556311"/>
          <a:ext cx="1714519" cy="719463"/>
        </a:xfrm>
        <a:prstGeom xmlns:a="http://schemas.openxmlformats.org/drawingml/2006/main" prst="curvedDown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xmlns:a="http://schemas.openxmlformats.org/drawingml/2006/main">
          <a:pPr algn="ctr">
            <a:defRPr/>
          </a:pPr>
          <a:endParaRPr lang="en-IN">
            <a:solidFill>
              <a:schemeClr val="tx1"/>
            </a:solidFill>
          </a:endParaRPr>
        </a:p>
      </cdr:txBody>
    </cdr:sp>
  </cdr:relSizeAnchor>
  <cdr:relSizeAnchor xmlns:cdr="http://schemas.openxmlformats.org/drawingml/2006/chartDrawing">
    <cdr:from>
      <cdr:x>0.58521</cdr:x>
      <cdr:y>0.26554</cdr:y>
    </cdr:from>
    <cdr:to>
      <cdr:x>0.75178</cdr:x>
      <cdr:y>0.43836</cdr:y>
    </cdr:to>
    <cdr:sp macro="" textlink="">
      <cdr:nvSpPr>
        <cdr:cNvPr id="6" name="Arrow: Curved Down 5">
          <a:extLst xmlns:a="http://schemas.openxmlformats.org/drawingml/2006/main">
            <a:ext uri="{FF2B5EF4-FFF2-40B4-BE49-F238E27FC236}">
              <a16:creationId xmlns:a16="http://schemas.microsoft.com/office/drawing/2014/main" xmlns="" id="{F00B4B42-1006-4DC7-9FA4-F6142A22C647}"/>
            </a:ext>
          </a:extLst>
        </cdr:cNvPr>
        <cdr:cNvSpPr/>
      </cdr:nvSpPr>
      <cdr:spPr>
        <a:xfrm xmlns:a="http://schemas.openxmlformats.org/drawingml/2006/main">
          <a:off x="3390901" y="800101"/>
          <a:ext cx="965200" cy="520700"/>
        </a:xfrm>
        <a:prstGeom xmlns:a="http://schemas.openxmlformats.org/drawingml/2006/main" prst="curvedDown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defRPr/>
          </a:pPr>
          <a:endParaRPr lang="en-IN">
            <a:solidFill>
              <a:schemeClr val="tx1"/>
            </a:solidFill>
          </a:endParaRPr>
        </a:p>
      </cdr:txBody>
    </cdr:sp>
  </cdr:relSizeAnchor>
  <cdr:relSizeAnchor xmlns:cdr="http://schemas.openxmlformats.org/drawingml/2006/chartDrawing">
    <cdr:from>
      <cdr:x>0.26105</cdr:x>
      <cdr:y>0.50692</cdr:y>
    </cdr:from>
    <cdr:to>
      <cdr:x>0.4616</cdr:x>
      <cdr:y>0.62187</cdr:y>
    </cdr:to>
    <cdr:sp macro="" textlink="">
      <cdr:nvSpPr>
        <cdr:cNvPr id="7" name="TextBox 12">
          <a:extLst xmlns:a="http://schemas.openxmlformats.org/drawingml/2006/main">
            <a:ext uri="{FF2B5EF4-FFF2-40B4-BE49-F238E27FC236}">
              <a16:creationId xmlns:a16="http://schemas.microsoft.com/office/drawing/2014/main" xmlns="" id="{F9CCCFD1-5ED8-4E40-9110-89D8E6CDD480}"/>
            </a:ext>
          </a:extLst>
        </cdr:cNvPr>
        <cdr:cNvSpPr txBox="1">
          <a:spLocks xmlns:a="http://schemas.openxmlformats.org/drawingml/2006/main" noChangeArrowheads="1"/>
        </cdr:cNvSpPr>
      </cdr:nvSpPr>
      <cdr:spPr bwMode="auto">
        <a:xfrm xmlns:a="http://schemas.openxmlformats.org/drawingml/2006/main">
          <a:off x="2831133" y="2307265"/>
          <a:ext cx="2175007" cy="52322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cdr:spPr>
      <cdr:txBody>
        <a:bodyPr xmlns:a="http://schemas.openxmlformats.org/drawingml/2006/main" wrap="square">
          <a:spAutoFit/>
        </a:bodyPr>
        <a:lstStyle xmlns:a="http://schemas.openxmlformats.org/drawingml/2006/main">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xmlns:a="http://schemas.openxmlformats.org/drawingml/2006/main">
          <a:pPr>
            <a:lnSpc>
              <a:spcPct val="100000"/>
            </a:lnSpc>
            <a:spcBef>
              <a:spcPct val="0"/>
            </a:spcBef>
            <a:buFontTx/>
            <a:buNone/>
          </a:pPr>
          <a:r>
            <a:rPr lang="en-IN" altLang="en-US" sz="1400" dirty="0">
              <a:latin typeface="Arial" panose="020B0604020202020204" pitchFamily="34" charset="0"/>
            </a:rPr>
            <a:t>18% increase in case finding</a:t>
          </a:r>
        </a:p>
      </cdr:txBody>
    </cdr:sp>
  </cdr:relSizeAnchor>
  <cdr:relSizeAnchor xmlns:cdr="http://schemas.openxmlformats.org/drawingml/2006/chartDrawing">
    <cdr:from>
      <cdr:x>0.5863</cdr:x>
      <cdr:y>0.43414</cdr:y>
    </cdr:from>
    <cdr:to>
      <cdr:x>0.78685</cdr:x>
      <cdr:y>0.55284</cdr:y>
    </cdr:to>
    <cdr:sp macro="" textlink="">
      <cdr:nvSpPr>
        <cdr:cNvPr id="8" name="TextBox 12">
          <a:extLst xmlns:a="http://schemas.openxmlformats.org/drawingml/2006/main">
            <a:ext uri="{FF2B5EF4-FFF2-40B4-BE49-F238E27FC236}">
              <a16:creationId xmlns:a16="http://schemas.microsoft.com/office/drawing/2014/main" xmlns="" id="{A6CE433B-F724-4112-A01B-62BF7C11AE60}"/>
            </a:ext>
          </a:extLst>
        </cdr:cNvPr>
        <cdr:cNvSpPr txBox="1">
          <a:spLocks xmlns:a="http://schemas.openxmlformats.org/drawingml/2006/main" noChangeArrowheads="1"/>
        </cdr:cNvSpPr>
      </cdr:nvSpPr>
      <cdr:spPr bwMode="auto">
        <a:xfrm xmlns:a="http://schemas.openxmlformats.org/drawingml/2006/main">
          <a:off x="3397250" y="1308100"/>
          <a:ext cx="1162050" cy="35766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nSpc>
              <a:spcPct val="100000"/>
            </a:lnSpc>
            <a:spcBef>
              <a:spcPct val="0"/>
            </a:spcBef>
            <a:buFontTx/>
            <a:buNone/>
          </a:pPr>
          <a:r>
            <a:rPr lang="en-IN" altLang="en-US" sz="1400" dirty="0">
              <a:latin typeface="Arial" panose="020B0604020202020204" pitchFamily="34" charset="0"/>
            </a:rPr>
            <a:t>12% increase in case finding</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F8DA9-49AF-49DB-A0CA-250AD27A1EF4}" type="datetimeFigureOut">
              <a:rPr lang="en-US" smtClean="0"/>
              <a:pPr/>
              <a:t>10/27/2020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BACD5-16CB-4ED4-B6BE-CFD3F175991D}" type="slidenum">
              <a:rPr lang="en-US" smtClean="0"/>
              <a:pPr/>
              <a:t>‹#›</a:t>
            </a:fld>
            <a:endParaRPr lang="en-US"/>
          </a:p>
        </p:txBody>
      </p:sp>
    </p:spTree>
    <p:extLst>
      <p:ext uri="{BB962C8B-B14F-4D97-AF65-F5344CB8AC3E}">
        <p14:creationId xmlns:p14="http://schemas.microsoft.com/office/powerpoint/2010/main" xmlns="" val="3034978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53302B-599C-46B8-B074-9520BE19EE77}" type="slidenum">
              <a:rPr lang="en-IN" smtClean="0"/>
              <a:pPr/>
              <a:t>1</a:t>
            </a:fld>
            <a:endParaRPr lang="en-IN" dirty="0"/>
          </a:p>
        </p:txBody>
      </p:sp>
    </p:spTree>
    <p:extLst>
      <p:ext uri="{BB962C8B-B14F-4D97-AF65-F5344CB8AC3E}">
        <p14:creationId xmlns:p14="http://schemas.microsoft.com/office/powerpoint/2010/main" xmlns="" val="2674756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40594" lvl="1" indent="-174708">
              <a:buFontTx/>
              <a:buChar char="•"/>
            </a:pPr>
            <a:endParaRPr lang="en-US" altLang="en-US"/>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7066" indent="-291179" eaLnBrk="0" hangingPunct="0">
              <a:defRPr>
                <a:solidFill>
                  <a:schemeClr val="tx1"/>
                </a:solidFill>
                <a:latin typeface="Arial" charset="0"/>
                <a:cs typeface="Arial" charset="0"/>
              </a:defRPr>
            </a:lvl2pPr>
            <a:lvl3pPr marL="1164717" indent="-232943" eaLnBrk="0" hangingPunct="0">
              <a:defRPr>
                <a:solidFill>
                  <a:schemeClr val="tx1"/>
                </a:solidFill>
                <a:latin typeface="Arial" charset="0"/>
                <a:cs typeface="Arial" charset="0"/>
              </a:defRPr>
            </a:lvl3pPr>
            <a:lvl4pPr marL="1630604" indent="-232943" eaLnBrk="0" hangingPunct="0">
              <a:defRPr>
                <a:solidFill>
                  <a:schemeClr val="tx1"/>
                </a:solidFill>
                <a:latin typeface="Arial" charset="0"/>
                <a:cs typeface="Arial" charset="0"/>
              </a:defRPr>
            </a:lvl4pPr>
            <a:lvl5pPr marL="2096491" indent="-232943" eaLnBrk="0" hangingPunct="0">
              <a:defRPr>
                <a:solidFill>
                  <a:schemeClr val="tx1"/>
                </a:solidFill>
                <a:latin typeface="Arial" charset="0"/>
                <a:cs typeface="Arial" charset="0"/>
              </a:defRPr>
            </a:lvl5pPr>
            <a:lvl6pPr marL="2562377" indent="-232943" eaLnBrk="0" fontAlgn="base" hangingPunct="0">
              <a:spcBef>
                <a:spcPct val="0"/>
              </a:spcBef>
              <a:spcAft>
                <a:spcPct val="0"/>
              </a:spcAft>
              <a:defRPr>
                <a:solidFill>
                  <a:schemeClr val="tx1"/>
                </a:solidFill>
                <a:latin typeface="Arial" charset="0"/>
                <a:cs typeface="Arial" charset="0"/>
              </a:defRPr>
            </a:lvl6pPr>
            <a:lvl7pPr marL="3028264" indent="-232943" eaLnBrk="0" fontAlgn="base" hangingPunct="0">
              <a:spcBef>
                <a:spcPct val="0"/>
              </a:spcBef>
              <a:spcAft>
                <a:spcPct val="0"/>
              </a:spcAft>
              <a:defRPr>
                <a:solidFill>
                  <a:schemeClr val="tx1"/>
                </a:solidFill>
                <a:latin typeface="Arial" charset="0"/>
                <a:cs typeface="Arial" charset="0"/>
              </a:defRPr>
            </a:lvl7pPr>
            <a:lvl8pPr marL="3494151" indent="-232943" eaLnBrk="0" fontAlgn="base" hangingPunct="0">
              <a:spcBef>
                <a:spcPct val="0"/>
              </a:spcBef>
              <a:spcAft>
                <a:spcPct val="0"/>
              </a:spcAft>
              <a:defRPr>
                <a:solidFill>
                  <a:schemeClr val="tx1"/>
                </a:solidFill>
                <a:latin typeface="Arial" charset="0"/>
                <a:cs typeface="Arial" charset="0"/>
              </a:defRPr>
            </a:lvl8pPr>
            <a:lvl9pPr marL="3960038" indent="-232943" eaLnBrk="0" fontAlgn="base" hangingPunct="0">
              <a:spcBef>
                <a:spcPct val="0"/>
              </a:spcBef>
              <a:spcAft>
                <a:spcPct val="0"/>
              </a:spcAft>
              <a:defRPr>
                <a:solidFill>
                  <a:schemeClr val="tx1"/>
                </a:solidFill>
                <a:latin typeface="Arial" charset="0"/>
                <a:cs typeface="Arial" charset="0"/>
              </a:defRPr>
            </a:lvl9pPr>
          </a:lstStyle>
          <a:p>
            <a:pPr eaLnBrk="1" hangingPunct="1"/>
            <a:fld id="{E5E47A28-CB1C-4F26-ABE5-6A585AE4CC45}" type="slidenum">
              <a:rPr lang="en-US" altLang="en-US">
                <a:solidFill>
                  <a:srgbClr val="000000"/>
                </a:solidFill>
                <a:latin typeface="Calibri" pitchFamily="34" charset="0"/>
              </a:rPr>
              <a:pPr eaLnBrk="1" hangingPunct="1"/>
              <a:t>4</a:t>
            </a:fld>
            <a:endParaRPr lang="en-US" altLang="en-US">
              <a:solidFill>
                <a:srgbClr val="000000"/>
              </a:solidFill>
              <a:latin typeface="Calibri" pitchFamily="34" charset="0"/>
            </a:endParaRPr>
          </a:p>
        </p:txBody>
      </p:sp>
    </p:spTree>
    <p:extLst>
      <p:ext uri="{BB962C8B-B14F-4D97-AF65-F5344CB8AC3E}">
        <p14:creationId xmlns:p14="http://schemas.microsoft.com/office/powerpoint/2010/main" xmlns="" val="2744032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69BACD5-16CB-4ED4-B6BE-CFD3F175991D}" type="slidenum">
              <a:rPr lang="en-US" smtClean="0"/>
              <a:pPr/>
              <a:t>8</a:t>
            </a:fld>
            <a:endParaRPr lang="en-US"/>
          </a:p>
        </p:txBody>
      </p:sp>
    </p:spTree>
    <p:extLst>
      <p:ext uri="{BB962C8B-B14F-4D97-AF65-F5344CB8AC3E}">
        <p14:creationId xmlns:p14="http://schemas.microsoft.com/office/powerpoint/2010/main" xmlns="" val="2215253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10"/>
          </p:nvPr>
        </p:nvSpPr>
        <p:spPr/>
        <p:txBody>
          <a:bodyPr/>
          <a:lstStyle/>
          <a:p>
            <a:pPr>
              <a:defRPr/>
            </a:pPr>
            <a:fld id="{7F213B15-B42F-44AD-A1BD-038A26BD4FA6}" type="slidenum">
              <a:rPr lang="en-IN" smtClean="0"/>
              <a:pPr>
                <a:defRPr/>
              </a:pPr>
              <a:t>9</a:t>
            </a:fld>
            <a:endParaRPr lang="en-IN"/>
          </a:p>
        </p:txBody>
      </p:sp>
    </p:spTree>
    <p:extLst>
      <p:ext uri="{BB962C8B-B14F-4D97-AF65-F5344CB8AC3E}">
        <p14:creationId xmlns:p14="http://schemas.microsoft.com/office/powerpoint/2010/main" xmlns="" val="1890803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xmlns="" id="{240C0D11-DE97-4239-B63D-74CED0DC106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Notes Placeholder 2">
            <a:extLst>
              <a:ext uri="{FF2B5EF4-FFF2-40B4-BE49-F238E27FC236}">
                <a16:creationId xmlns:a16="http://schemas.microsoft.com/office/drawing/2014/main" xmlns="" id="{9BF0F91D-1B00-439B-AC2E-FCC541F2AD0A}"/>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IN" altLang="en-US" dirty="0"/>
              <a:t>1.89 lakhs in 2019- tb through </a:t>
            </a:r>
            <a:r>
              <a:rPr lang="en-IN" altLang="en-US" dirty="0" err="1"/>
              <a:t>naat</a:t>
            </a:r>
            <a:r>
              <a:rPr lang="en-IN" altLang="en-US" dirty="0"/>
              <a:t> upfront </a:t>
            </a:r>
          </a:p>
          <a:p>
            <a:endParaRPr lang="en-IN" altLang="en-US" dirty="0"/>
          </a:p>
          <a:p>
            <a:r>
              <a:rPr lang="en-IN" altLang="en-US" dirty="0"/>
              <a:t>2018-3.35 lakhs referrals from ART </a:t>
            </a:r>
          </a:p>
        </p:txBody>
      </p:sp>
      <p:sp>
        <p:nvSpPr>
          <p:cNvPr id="10244" name="Slide Number Placeholder 3">
            <a:extLst>
              <a:ext uri="{FF2B5EF4-FFF2-40B4-BE49-F238E27FC236}">
                <a16:creationId xmlns:a16="http://schemas.microsoft.com/office/drawing/2014/main" xmlns="" id="{283C4156-81DE-45DA-A36D-047175F9E575}"/>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E9426C-C0FE-4498-BF0E-A4F83315BB5A}" type="slidenum">
              <a:rPr lang="en-IN" altLang="en-US" smtClean="0">
                <a:latin typeface="Calibri" panose="020F0502020204030204" pitchFamily="34" charset="0"/>
              </a:rPr>
              <a:pPr/>
              <a:t>10</a:t>
            </a:fld>
            <a:endParaRPr lang="en-IN"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xmlns="" id="{39B581FE-0250-4A17-B5BB-829A7A0F44E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Notes Placeholder 2">
            <a:extLst>
              <a:ext uri="{FF2B5EF4-FFF2-40B4-BE49-F238E27FC236}">
                <a16:creationId xmlns:a16="http://schemas.microsoft.com/office/drawing/2014/main" xmlns="" id="{8489CE7A-0EF9-4F16-875E-C798AF09EE93}"/>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IN" b="1" dirty="0"/>
              <a:t>, likewise fall in total notification from 2018 to 2019   42974- 2019, </a:t>
            </a:r>
          </a:p>
          <a:p>
            <a:endParaRPr lang="en-IN"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IN" sz="1200" b="0" dirty="0">
                <a:solidFill>
                  <a:schemeClr val="bg1"/>
                </a:solidFill>
              </a:rPr>
              <a:t>Cases notified </a:t>
            </a:r>
            <a:r>
              <a:rPr lang="en-IN" sz="1200" b="1" dirty="0">
                <a:solidFill>
                  <a:schemeClr val="bg1"/>
                </a:solidFill>
              </a:rPr>
              <a:t>20,980 TB patients </a:t>
            </a:r>
            <a:r>
              <a:rPr lang="en-IN" sz="1200" b="0" dirty="0">
                <a:solidFill>
                  <a:schemeClr val="bg1"/>
                </a:solidFill>
              </a:rPr>
              <a:t>in 2018 and </a:t>
            </a:r>
            <a:r>
              <a:rPr lang="en-IN" sz="1200" b="1" dirty="0">
                <a:solidFill>
                  <a:schemeClr val="bg1"/>
                </a:solidFill>
              </a:rPr>
              <a:t>20,609</a:t>
            </a:r>
            <a:r>
              <a:rPr lang="en-IN" sz="1200" b="0" dirty="0">
                <a:solidFill>
                  <a:schemeClr val="bg1"/>
                </a:solidFill>
              </a:rPr>
              <a:t> in 2019.</a:t>
            </a:r>
            <a:r>
              <a:rPr lang="en-US" sz="1200" b="0" dirty="0">
                <a:solidFill>
                  <a:schemeClr val="bg1"/>
                </a:solidFill>
              </a:rPr>
              <a:t> </a:t>
            </a:r>
            <a:r>
              <a:rPr lang="en-IN" sz="1200" b="0" dirty="0">
                <a:solidFill>
                  <a:schemeClr val="bg1"/>
                </a:solidFill>
              </a:rPr>
              <a:t>- chemists</a:t>
            </a:r>
            <a:endParaRPr lang="en-IN" b="1" dirty="0"/>
          </a:p>
          <a:p>
            <a:endParaRPr lang="en-IN" altLang="en-US" b="1" dirty="0"/>
          </a:p>
          <a:p>
            <a:r>
              <a:rPr lang="en-IN" altLang="en-US" b="1" dirty="0"/>
              <a:t>2017- 15221 chemists</a:t>
            </a:r>
            <a:endParaRPr lang="en-IN" altLang="en-US" dirty="0"/>
          </a:p>
        </p:txBody>
      </p:sp>
      <p:sp>
        <p:nvSpPr>
          <p:cNvPr id="12292" name="Slide Number Placeholder 3">
            <a:extLst>
              <a:ext uri="{FF2B5EF4-FFF2-40B4-BE49-F238E27FC236}">
                <a16:creationId xmlns:a16="http://schemas.microsoft.com/office/drawing/2014/main" xmlns="" id="{F9EB9EBF-258F-4B58-AC74-2FC0BCB2C6AF}"/>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31D9F33-3E1C-47DE-BF77-5753491991DA}" type="slidenum">
              <a:rPr lang="en-IN" altLang="en-US" smtClean="0">
                <a:latin typeface="Calibri" panose="020F0502020204030204" pitchFamily="34" charset="0"/>
              </a:rPr>
              <a:pPr/>
              <a:t>11</a:t>
            </a:fld>
            <a:endParaRPr lang="en-IN"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In RNTCP, one of the</a:t>
            </a:r>
            <a:r>
              <a:rPr lang="en-GB" baseline="0" dirty="0"/>
              <a:t> first health programs to move to DBT, will be using it to transfer monetary benefits to eligible patients and providers. We would be using Nikshay to identify the beneficiaries and the transfer of funds will be through the Public Financial Management System or PFMS</a:t>
            </a:r>
            <a:endParaRPr lang="en-GB" dirty="0"/>
          </a:p>
          <a:p>
            <a:endParaRPr lang="en-GB" dirty="0"/>
          </a:p>
        </p:txBody>
      </p:sp>
      <p:sp>
        <p:nvSpPr>
          <p:cNvPr id="4" name="Slide Number Placeholder 3"/>
          <p:cNvSpPr>
            <a:spLocks noGrp="1"/>
          </p:cNvSpPr>
          <p:nvPr>
            <p:ph type="sldNum" sz="quarter" idx="10"/>
          </p:nvPr>
        </p:nvSpPr>
        <p:spPr/>
        <p:txBody>
          <a:bodyPr/>
          <a:lstStyle/>
          <a:p>
            <a:fld id="{5B569395-5454-4A1D-BBC7-CF2524651F22}" type="slidenum">
              <a:rPr lang="en-GB" smtClean="0"/>
              <a:pPr/>
              <a:t>13</a:t>
            </a:fld>
            <a:endParaRPr lang="en-GB"/>
          </a:p>
        </p:txBody>
      </p:sp>
    </p:spTree>
    <p:extLst>
      <p:ext uri="{BB962C8B-B14F-4D97-AF65-F5344CB8AC3E}">
        <p14:creationId xmlns:p14="http://schemas.microsoft.com/office/powerpoint/2010/main" xmlns="" val="4132728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2DCCCC4-E3CB-4C61-804B-6BD84FD36C80}" type="slidenum">
              <a:rPr lang="en-US" smtClean="0"/>
              <a:pPr/>
              <a:t>15</a:t>
            </a:fld>
            <a:endParaRPr lang="en-US"/>
          </a:p>
        </p:txBody>
      </p:sp>
    </p:spTree>
    <p:extLst>
      <p:ext uri="{BB962C8B-B14F-4D97-AF65-F5344CB8AC3E}">
        <p14:creationId xmlns:p14="http://schemas.microsoft.com/office/powerpoint/2010/main" xmlns="" val="1806600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9D053F0-FA57-4184-ACD1-5C89C4E97347}" type="slidenum">
              <a:rPr lang="en-IN" smtClean="0"/>
              <a:pPr/>
              <a:t>24</a:t>
            </a:fld>
            <a:endParaRPr lang="en-IN"/>
          </a:p>
        </p:txBody>
      </p:sp>
    </p:spTree>
    <p:extLst>
      <p:ext uri="{BB962C8B-B14F-4D97-AF65-F5344CB8AC3E}">
        <p14:creationId xmlns:p14="http://schemas.microsoft.com/office/powerpoint/2010/main" xmlns="" val="4174082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8F578A-EA77-475F-840B-CF1E68082344}" type="datetime1">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2997965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324E96-55D9-472E-8A91-AFB60A165AA8}" type="datetime1">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782125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9064B3B-1B87-4CC2-8670-E9FFBC76EF80}" type="datetime1">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1158353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AB9B24-ED28-410C-86C0-E6ED75644D20}" type="datetime1">
              <a:rPr lang="en-US" smtClean="0"/>
              <a:pPr/>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1167828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203ED6-8853-4E75-BDD8-D3C16C6D04DD}" type="datetime1">
              <a:rPr lang="en-US" smtClean="0"/>
              <a:pPr/>
              <a:t>10/27/2020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2060137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0C724A-4942-412C-AFB0-608DD794B348}" type="datetime1">
              <a:rPr lang="en-US" smtClean="0"/>
              <a:pPr/>
              <a:t>10/27/2020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3867111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4793CB-E359-4138-9BE6-C919415F785A}" type="datetime1">
              <a:rPr lang="en-US" smtClean="0"/>
              <a:pPr/>
              <a:t>10/27/2020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2430225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F016F37-2A62-470E-94FB-BAEEAEFE43FF}" type="datetime1">
              <a:rPr lang="en-US" smtClean="0"/>
              <a:pPr/>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768569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B9A329-57C3-4CE6-8581-7731CF3EFCAB}" type="datetime1">
              <a:rPr lang="en-US" smtClean="0"/>
              <a:pPr/>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249472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322C93-BABD-48D4-9851-D412084BC9E2}" type="datetime1">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3452167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9B882D-99D4-48FE-A6A7-6B44C2D92283}" type="datetime1">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3323220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2FCB04-1CBD-471B-8DF9-8EDEA844075E}"/>
              </a:ext>
            </a:extLst>
          </p:cNvPr>
          <p:cNvSpPr>
            <a:spLocks noGrp="1"/>
          </p:cNvSpPr>
          <p:nvPr>
            <p:ph type="ctrTitle"/>
          </p:nvPr>
        </p:nvSpPr>
        <p:spPr>
          <a:xfrm>
            <a:off x="1143000" y="1531801"/>
            <a:ext cx="6858000" cy="2387600"/>
          </a:xfrm>
        </p:spPr>
        <p:txBody>
          <a:bodyPr anchor="b"/>
          <a:lstStyle>
            <a:lvl1pPr algn="ctr">
              <a:defRPr sz="4500" b="1">
                <a:latin typeface="Cambria" panose="02040503050406030204" pitchFamily="18" charset="0"/>
                <a:ea typeface="Cambria" panose="02040503050406030204" pitchFamily="18" charset="0"/>
                <a:cs typeface="Calibri" panose="020F0502020204030204" pitchFamily="34" charset="0"/>
              </a:defRPr>
            </a:lvl1pPr>
          </a:lstStyle>
          <a:p>
            <a:r>
              <a:rPr lang="en-US" dirty="0"/>
              <a:t>Click to edit Master title style</a:t>
            </a:r>
            <a:endParaRPr lang="en-IN" dirty="0"/>
          </a:p>
        </p:txBody>
      </p:sp>
      <p:sp>
        <p:nvSpPr>
          <p:cNvPr id="3" name="Subtitle 2">
            <a:extLst>
              <a:ext uri="{FF2B5EF4-FFF2-40B4-BE49-F238E27FC236}">
                <a16:creationId xmlns:a16="http://schemas.microsoft.com/office/drawing/2014/main" xmlns="" id="{D3170972-4AE5-4F87-B89D-011F0DC3C9CC}"/>
              </a:ext>
            </a:extLst>
          </p:cNvPr>
          <p:cNvSpPr>
            <a:spLocks noGrp="1"/>
          </p:cNvSpPr>
          <p:nvPr>
            <p:ph type="subTitle" idx="1"/>
          </p:nvPr>
        </p:nvSpPr>
        <p:spPr>
          <a:xfrm>
            <a:off x="1143000" y="3943237"/>
            <a:ext cx="6858000" cy="1655762"/>
          </a:xfrm>
        </p:spPr>
        <p:txBody>
          <a:bodyPr>
            <a:normAutofit/>
          </a:bodyPr>
          <a:lstStyle>
            <a:lvl1pPr marL="0" indent="0" algn="ctr">
              <a:buNone/>
              <a:defRPr sz="2100" b="1">
                <a:latin typeface="Cambria" panose="02040503050406030204" pitchFamily="18" charset="0"/>
                <a:ea typeface="Cambria" panose="02040503050406030204" pitchFamily="18"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IN" dirty="0"/>
          </a:p>
        </p:txBody>
      </p:sp>
      <p:pic>
        <p:nvPicPr>
          <p:cNvPr id="7" name="Picture 6">
            <a:extLst>
              <a:ext uri="{FF2B5EF4-FFF2-40B4-BE49-F238E27FC236}">
                <a16:creationId xmlns:a16="http://schemas.microsoft.com/office/drawing/2014/main" xmlns="" id="{2315CF3A-C410-469C-A07F-2FA2E436FB8E}"/>
              </a:ext>
            </a:extLst>
          </p:cNvPr>
          <p:cNvPicPr>
            <a:picLocks noChangeAspect="1"/>
          </p:cNvPicPr>
          <p:nvPr/>
        </p:nvPicPr>
        <p:blipFill>
          <a:blip r:embed="rId2"/>
          <a:stretch>
            <a:fillRect/>
          </a:stretch>
        </p:blipFill>
        <p:spPr>
          <a:xfrm>
            <a:off x="20204" y="6707875"/>
            <a:ext cx="9144000" cy="172586"/>
          </a:xfrm>
          <a:prstGeom prst="rect">
            <a:avLst/>
          </a:prstGeom>
        </p:spPr>
      </p:pic>
      <p:pic>
        <p:nvPicPr>
          <p:cNvPr id="10" name="Picture 9">
            <a:extLst>
              <a:ext uri="{FF2B5EF4-FFF2-40B4-BE49-F238E27FC236}">
                <a16:creationId xmlns:a16="http://schemas.microsoft.com/office/drawing/2014/main" xmlns="" id="{DF9A7FB0-1DCF-45D0-9B8F-A53C9C3AD09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080506" y="238431"/>
            <a:ext cx="965885" cy="1034569"/>
          </a:xfrm>
          <a:prstGeom prst="rect">
            <a:avLst/>
          </a:prstGeom>
        </p:spPr>
      </p:pic>
      <p:pic>
        <p:nvPicPr>
          <p:cNvPr id="11" name="Picture 10">
            <a:extLst>
              <a:ext uri="{FF2B5EF4-FFF2-40B4-BE49-F238E27FC236}">
                <a16:creationId xmlns:a16="http://schemas.microsoft.com/office/drawing/2014/main" xmlns="" id="{69CB16E8-0C65-4127-BCD1-51A7632936F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3127939" y="0"/>
            <a:ext cx="2867651" cy="1885215"/>
          </a:xfrm>
          <a:prstGeom prst="rect">
            <a:avLst/>
          </a:prstGeom>
        </p:spPr>
      </p:pic>
      <p:pic>
        <p:nvPicPr>
          <p:cNvPr id="12" name="Picture 11">
            <a:extLst>
              <a:ext uri="{FF2B5EF4-FFF2-40B4-BE49-F238E27FC236}">
                <a16:creationId xmlns:a16="http://schemas.microsoft.com/office/drawing/2014/main" xmlns="" id="{17233802-04B0-4096-A262-4A8B4A98E1B8}"/>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77138" y="129249"/>
            <a:ext cx="1004954" cy="1301817"/>
          </a:xfrm>
          <a:prstGeom prst="rect">
            <a:avLst/>
          </a:prstGeom>
        </p:spPr>
      </p:pic>
    </p:spTree>
    <p:extLst>
      <p:ext uri="{BB962C8B-B14F-4D97-AF65-F5344CB8AC3E}">
        <p14:creationId xmlns:p14="http://schemas.microsoft.com/office/powerpoint/2010/main" xmlns="" val="2804802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668EE1-B537-4BFF-BC41-63701EA2E9FF}"/>
              </a:ext>
            </a:extLst>
          </p:cNvPr>
          <p:cNvSpPr>
            <a:spLocks noGrp="1"/>
          </p:cNvSpPr>
          <p:nvPr>
            <p:ph type="title"/>
          </p:nvPr>
        </p:nvSpPr>
        <p:spPr>
          <a:xfrm>
            <a:off x="767686" y="54593"/>
            <a:ext cx="7635070" cy="900751"/>
          </a:xfrm>
          <a:solidFill>
            <a:srgbClr val="FFA605"/>
          </a:solidFill>
        </p:spPr>
        <p:txBody>
          <a:bodyPr>
            <a:normAutofit/>
          </a:bodyPr>
          <a:lstStyle>
            <a:lvl1pPr algn="ctr">
              <a:defRPr sz="2250" b="1">
                <a:latin typeface="Cambria" panose="02040503050406030204" pitchFamily="18" charset="0"/>
                <a:ea typeface="Cambria" panose="02040503050406030204" pitchFamily="18" charset="0"/>
                <a:cs typeface="Calibri" panose="020F0502020204030204" pitchFamily="34" charset="0"/>
              </a:defRPr>
            </a:lvl1pPr>
          </a:lstStyle>
          <a:p>
            <a:r>
              <a:rPr lang="en-US" dirty="0"/>
              <a:t>Click to edit Master title style</a:t>
            </a:r>
            <a:endParaRPr lang="en-IN" dirty="0"/>
          </a:p>
        </p:txBody>
      </p:sp>
      <p:sp>
        <p:nvSpPr>
          <p:cNvPr id="3" name="Content Placeholder 2">
            <a:extLst>
              <a:ext uri="{FF2B5EF4-FFF2-40B4-BE49-F238E27FC236}">
                <a16:creationId xmlns:a16="http://schemas.microsoft.com/office/drawing/2014/main" xmlns="" id="{793D2DF2-D8DA-4BD0-A1FA-F9F2D320FDBE}"/>
              </a:ext>
            </a:extLst>
          </p:cNvPr>
          <p:cNvSpPr>
            <a:spLocks noGrp="1"/>
          </p:cNvSpPr>
          <p:nvPr>
            <p:ph idx="1"/>
          </p:nvPr>
        </p:nvSpPr>
        <p:spPr>
          <a:xfrm>
            <a:off x="127094" y="1074998"/>
            <a:ext cx="8870192" cy="5462280"/>
          </a:xfrm>
        </p:spPr>
        <p:txBody>
          <a:bodyPr/>
          <a:lstStyle>
            <a:lvl1pPr>
              <a:defRPr sz="2100">
                <a:latin typeface="Cambria" panose="02040503050406030204" pitchFamily="18" charset="0"/>
                <a:ea typeface="Cambria" panose="02040503050406030204" pitchFamily="18" charset="0"/>
                <a:cs typeface="Calibri" panose="020F0502020204030204" pitchFamily="34" charset="0"/>
              </a:defRPr>
            </a:lvl1pPr>
            <a:lvl2pPr>
              <a:defRPr sz="1800">
                <a:latin typeface="Cambria" panose="02040503050406030204" pitchFamily="18" charset="0"/>
                <a:ea typeface="Cambria" panose="02040503050406030204" pitchFamily="18" charset="0"/>
                <a:cs typeface="Calibri" panose="020F0502020204030204" pitchFamily="34" charset="0"/>
              </a:defRPr>
            </a:lvl2pPr>
            <a:lvl3pPr>
              <a:defRPr>
                <a:latin typeface="Cambria" panose="02040503050406030204" pitchFamily="18" charset="0"/>
                <a:ea typeface="Cambria" panose="02040503050406030204" pitchFamily="18" charset="0"/>
                <a:cs typeface="Calibri" panose="020F0502020204030204" pitchFamily="34" charset="0"/>
              </a:defRPr>
            </a:lvl3pPr>
            <a:lvl4pPr>
              <a:defRPr>
                <a:latin typeface="Cambria" panose="02040503050406030204" pitchFamily="18" charset="0"/>
                <a:ea typeface="Cambria" panose="02040503050406030204" pitchFamily="18" charset="0"/>
                <a:cs typeface="Calibri" panose="020F0502020204030204" pitchFamily="34" charset="0"/>
              </a:defRPr>
            </a:lvl4pPr>
            <a:lvl5pPr>
              <a:defRPr>
                <a:latin typeface="Cambria" panose="02040503050406030204" pitchFamily="18" charset="0"/>
                <a:ea typeface="Cambria" panose="02040503050406030204" pitchFamily="18"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pic>
        <p:nvPicPr>
          <p:cNvPr id="7" name="Picture 6">
            <a:extLst>
              <a:ext uri="{FF2B5EF4-FFF2-40B4-BE49-F238E27FC236}">
                <a16:creationId xmlns:a16="http://schemas.microsoft.com/office/drawing/2014/main" xmlns="" id="{6CF77436-08FD-4E34-9417-8C81ACCEA1C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38276" y="156544"/>
            <a:ext cx="618351" cy="662322"/>
          </a:xfrm>
          <a:prstGeom prst="rect">
            <a:avLst/>
          </a:prstGeom>
        </p:spPr>
      </p:pic>
      <p:pic>
        <p:nvPicPr>
          <p:cNvPr id="8" name="Picture 7">
            <a:extLst>
              <a:ext uri="{FF2B5EF4-FFF2-40B4-BE49-F238E27FC236}">
                <a16:creationId xmlns:a16="http://schemas.microsoft.com/office/drawing/2014/main" xmlns="" id="{DC96B857-C097-44DA-A02B-96CCCDC53AD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7373" y="115602"/>
            <a:ext cx="608663" cy="788461"/>
          </a:xfrm>
          <a:prstGeom prst="rect">
            <a:avLst/>
          </a:prstGeom>
        </p:spPr>
      </p:pic>
      <p:pic>
        <p:nvPicPr>
          <p:cNvPr id="9" name="Picture 8">
            <a:extLst>
              <a:ext uri="{FF2B5EF4-FFF2-40B4-BE49-F238E27FC236}">
                <a16:creationId xmlns:a16="http://schemas.microsoft.com/office/drawing/2014/main" xmlns="" id="{B8474205-5E12-48BC-9728-5158C70929AF}"/>
              </a:ext>
            </a:extLst>
          </p:cNvPr>
          <p:cNvPicPr>
            <a:picLocks noChangeAspect="1"/>
          </p:cNvPicPr>
          <p:nvPr/>
        </p:nvPicPr>
        <p:blipFill>
          <a:blip r:embed="rId4"/>
          <a:stretch>
            <a:fillRect/>
          </a:stretch>
        </p:blipFill>
        <p:spPr>
          <a:xfrm>
            <a:off x="20204" y="6707875"/>
            <a:ext cx="9144000" cy="172586"/>
          </a:xfrm>
          <a:prstGeom prst="rect">
            <a:avLst/>
          </a:prstGeom>
        </p:spPr>
      </p:pic>
    </p:spTree>
    <p:extLst>
      <p:ext uri="{BB962C8B-B14F-4D97-AF65-F5344CB8AC3E}">
        <p14:creationId xmlns:p14="http://schemas.microsoft.com/office/powerpoint/2010/main" xmlns="" val="57970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A4C07A36-F6AB-4B84-B5A1-CEA61EC015DE}"/>
              </a:ext>
            </a:extLst>
          </p:cNvPr>
          <p:cNvSpPr>
            <a:spLocks noGrp="1"/>
          </p:cNvSpPr>
          <p:nvPr>
            <p:ph type="title"/>
          </p:nvPr>
        </p:nvSpPr>
        <p:spPr>
          <a:xfrm>
            <a:off x="767686" y="54593"/>
            <a:ext cx="7635070" cy="900751"/>
          </a:xfrm>
          <a:solidFill>
            <a:srgbClr val="FFA605"/>
          </a:solidFill>
        </p:spPr>
        <p:txBody>
          <a:bodyPr>
            <a:normAutofit/>
          </a:bodyPr>
          <a:lstStyle>
            <a:lvl1pPr algn="ctr">
              <a:defRPr sz="2250" b="1">
                <a:latin typeface="Cambria" panose="02040503050406030204" pitchFamily="18" charset="0"/>
                <a:ea typeface="Cambria" panose="02040503050406030204" pitchFamily="18" charset="0"/>
                <a:cs typeface="Calibri" panose="020F0502020204030204" pitchFamily="34" charset="0"/>
              </a:defRPr>
            </a:lvl1pPr>
          </a:lstStyle>
          <a:p>
            <a:r>
              <a:rPr lang="en-US" dirty="0"/>
              <a:t>Click to edit Master title style</a:t>
            </a:r>
            <a:endParaRPr lang="en-IN" dirty="0"/>
          </a:p>
        </p:txBody>
      </p:sp>
      <p:pic>
        <p:nvPicPr>
          <p:cNvPr id="7" name="Picture 6">
            <a:extLst>
              <a:ext uri="{FF2B5EF4-FFF2-40B4-BE49-F238E27FC236}">
                <a16:creationId xmlns:a16="http://schemas.microsoft.com/office/drawing/2014/main" xmlns="" id="{6BE5505A-9723-477E-98C0-E6EA0366AAA2}"/>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438276" y="156544"/>
            <a:ext cx="618351" cy="662322"/>
          </a:xfrm>
          <a:prstGeom prst="rect">
            <a:avLst/>
          </a:prstGeom>
        </p:spPr>
      </p:pic>
      <p:pic>
        <p:nvPicPr>
          <p:cNvPr id="8" name="Picture 7">
            <a:extLst>
              <a:ext uri="{FF2B5EF4-FFF2-40B4-BE49-F238E27FC236}">
                <a16:creationId xmlns:a16="http://schemas.microsoft.com/office/drawing/2014/main" xmlns="" id="{E71D9A2D-8F52-40C4-A4E1-4DB2CCD4D565}"/>
              </a:ext>
            </a:extLst>
          </p:cNvPr>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7373" y="115602"/>
            <a:ext cx="608663" cy="788461"/>
          </a:xfrm>
          <a:prstGeom prst="rect">
            <a:avLst/>
          </a:prstGeom>
        </p:spPr>
      </p:pic>
      <p:sp>
        <p:nvSpPr>
          <p:cNvPr id="9" name="Content Placeholder 2">
            <a:extLst>
              <a:ext uri="{FF2B5EF4-FFF2-40B4-BE49-F238E27FC236}">
                <a16:creationId xmlns:a16="http://schemas.microsoft.com/office/drawing/2014/main" xmlns="" id="{A0B4BB6A-C9AA-4284-A435-074FEDA9B84A}"/>
              </a:ext>
            </a:extLst>
          </p:cNvPr>
          <p:cNvSpPr>
            <a:spLocks noGrp="1"/>
          </p:cNvSpPr>
          <p:nvPr>
            <p:ph idx="1"/>
          </p:nvPr>
        </p:nvSpPr>
        <p:spPr>
          <a:xfrm>
            <a:off x="127094" y="1074998"/>
            <a:ext cx="4357821" cy="5462280"/>
          </a:xfrm>
        </p:spPr>
        <p:txBody>
          <a:bodyPr/>
          <a:lstStyle>
            <a:lvl1pPr>
              <a:defRPr sz="2100">
                <a:latin typeface="Cambria" panose="02040503050406030204" pitchFamily="18" charset="0"/>
                <a:ea typeface="Cambria" panose="02040503050406030204" pitchFamily="18" charset="0"/>
                <a:cs typeface="Calibri" panose="020F0502020204030204" pitchFamily="34" charset="0"/>
              </a:defRPr>
            </a:lvl1pPr>
            <a:lvl2pPr>
              <a:defRPr sz="1800">
                <a:latin typeface="Cambria" panose="02040503050406030204" pitchFamily="18" charset="0"/>
                <a:ea typeface="Cambria" panose="02040503050406030204" pitchFamily="18" charset="0"/>
                <a:cs typeface="Calibri" panose="020F0502020204030204" pitchFamily="34" charset="0"/>
              </a:defRPr>
            </a:lvl2pPr>
            <a:lvl3pPr>
              <a:defRPr>
                <a:latin typeface="Cambria" panose="02040503050406030204" pitchFamily="18" charset="0"/>
                <a:ea typeface="Cambria" panose="02040503050406030204" pitchFamily="18" charset="0"/>
                <a:cs typeface="Calibri" panose="020F0502020204030204" pitchFamily="34" charset="0"/>
              </a:defRPr>
            </a:lvl3pPr>
            <a:lvl4pPr>
              <a:defRPr>
                <a:latin typeface="Cambria" panose="02040503050406030204" pitchFamily="18" charset="0"/>
                <a:ea typeface="Cambria" panose="02040503050406030204" pitchFamily="18" charset="0"/>
                <a:cs typeface="Calibri" panose="020F0502020204030204" pitchFamily="34" charset="0"/>
              </a:defRPr>
            </a:lvl4pPr>
            <a:lvl5pPr>
              <a:defRPr>
                <a:latin typeface="Cambria" panose="02040503050406030204" pitchFamily="18" charset="0"/>
                <a:ea typeface="Cambria" panose="02040503050406030204" pitchFamily="18"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2">
            <a:extLst>
              <a:ext uri="{FF2B5EF4-FFF2-40B4-BE49-F238E27FC236}">
                <a16:creationId xmlns:a16="http://schemas.microsoft.com/office/drawing/2014/main" xmlns="" id="{C123FA2E-397D-4675-9271-1BE92F927AF8}"/>
              </a:ext>
            </a:extLst>
          </p:cNvPr>
          <p:cNvSpPr>
            <a:spLocks noGrp="1"/>
          </p:cNvSpPr>
          <p:nvPr>
            <p:ph idx="10"/>
          </p:nvPr>
        </p:nvSpPr>
        <p:spPr>
          <a:xfrm>
            <a:off x="4628337" y="1067741"/>
            <a:ext cx="4357821" cy="5462280"/>
          </a:xfrm>
        </p:spPr>
        <p:txBody>
          <a:bodyPr/>
          <a:lstStyle>
            <a:lvl1pPr>
              <a:defRPr sz="2100">
                <a:latin typeface="Cambria" panose="02040503050406030204" pitchFamily="18" charset="0"/>
                <a:ea typeface="Cambria" panose="02040503050406030204" pitchFamily="18" charset="0"/>
                <a:cs typeface="Calibri" panose="020F0502020204030204" pitchFamily="34" charset="0"/>
              </a:defRPr>
            </a:lvl1pPr>
            <a:lvl2pPr>
              <a:defRPr sz="1800">
                <a:latin typeface="Cambria" panose="02040503050406030204" pitchFamily="18" charset="0"/>
                <a:ea typeface="Cambria" panose="02040503050406030204" pitchFamily="18" charset="0"/>
                <a:cs typeface="Calibri" panose="020F0502020204030204" pitchFamily="34" charset="0"/>
              </a:defRPr>
            </a:lvl2pPr>
            <a:lvl3pPr>
              <a:defRPr>
                <a:latin typeface="Cambria" panose="02040503050406030204" pitchFamily="18" charset="0"/>
                <a:ea typeface="Cambria" panose="02040503050406030204" pitchFamily="18" charset="0"/>
                <a:cs typeface="Calibri" panose="020F0502020204030204" pitchFamily="34" charset="0"/>
              </a:defRPr>
            </a:lvl3pPr>
            <a:lvl4pPr>
              <a:defRPr>
                <a:latin typeface="Cambria" panose="02040503050406030204" pitchFamily="18" charset="0"/>
                <a:ea typeface="Cambria" panose="02040503050406030204" pitchFamily="18" charset="0"/>
                <a:cs typeface="Calibri" panose="020F0502020204030204" pitchFamily="34" charset="0"/>
              </a:defRPr>
            </a:lvl4pPr>
            <a:lvl5pPr>
              <a:defRPr>
                <a:latin typeface="Cambria" panose="02040503050406030204" pitchFamily="18" charset="0"/>
                <a:ea typeface="Cambria" panose="02040503050406030204" pitchFamily="18"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xmlns="" val="3766231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6D52C6-4FA2-49A8-9650-ED1C4BEBD79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0C2F322A-34B8-4138-8271-53F4FDAA7B4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0E184FD5-545F-4192-AA49-BA14FE2FF2C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52BD66B8-7FF4-480F-A497-D416362505F1}"/>
              </a:ext>
            </a:extLst>
          </p:cNvPr>
          <p:cNvSpPr>
            <a:spLocks noGrp="1"/>
          </p:cNvSpPr>
          <p:nvPr>
            <p:ph type="dt" sz="half" idx="10"/>
          </p:nvPr>
        </p:nvSpPr>
        <p:spPr/>
        <p:txBody>
          <a:bodyPr/>
          <a:lstStyle/>
          <a:p>
            <a:fld id="{06D224A9-9011-4FDC-A470-387CD1B20608}" type="datetimeFigureOut">
              <a:rPr lang="en-IN" smtClean="0"/>
              <a:pPr/>
              <a:t>27-10-2020</a:t>
            </a:fld>
            <a:endParaRPr lang="en-IN"/>
          </a:p>
        </p:txBody>
      </p:sp>
      <p:sp>
        <p:nvSpPr>
          <p:cNvPr id="6" name="Footer Placeholder 5">
            <a:extLst>
              <a:ext uri="{FF2B5EF4-FFF2-40B4-BE49-F238E27FC236}">
                <a16:creationId xmlns:a16="http://schemas.microsoft.com/office/drawing/2014/main" xmlns="" id="{D28F1EF4-4032-482E-AF51-22FC37BD69F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33E1B224-A4C2-4BDE-BAF2-01274FB1C069}"/>
              </a:ext>
            </a:extLst>
          </p:cNvPr>
          <p:cNvSpPr>
            <a:spLocks noGrp="1"/>
          </p:cNvSpPr>
          <p:nvPr>
            <p:ph type="sldNum" sz="quarter" idx="12"/>
          </p:nvPr>
        </p:nvSpPr>
        <p:spPr/>
        <p:txBody>
          <a:bodyPr/>
          <a:lstStyle/>
          <a:p>
            <a:fld id="{EC1C0651-14E8-479F-8D6D-A0B06450951B}" type="slidenum">
              <a:rPr lang="en-IN" smtClean="0"/>
              <a:pPr/>
              <a:t>‹#›</a:t>
            </a:fld>
            <a:endParaRPr lang="en-IN"/>
          </a:p>
        </p:txBody>
      </p:sp>
    </p:spTree>
    <p:extLst>
      <p:ext uri="{BB962C8B-B14F-4D97-AF65-F5344CB8AC3E}">
        <p14:creationId xmlns:p14="http://schemas.microsoft.com/office/powerpoint/2010/main" xmlns="" val="3782192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D4D80B-E2E8-4C44-A73D-AECDC68CEB54}"/>
              </a:ext>
            </a:extLst>
          </p:cNvPr>
          <p:cNvSpPr>
            <a:spLocks noGrp="1"/>
          </p:cNvSpPr>
          <p:nvPr>
            <p:ph type="dt" sz="half" idx="10"/>
          </p:nvPr>
        </p:nvSpPr>
        <p:spPr/>
        <p:txBody>
          <a:bodyPr/>
          <a:lstStyle/>
          <a:p>
            <a:fld id="{06D224A9-9011-4FDC-A470-387CD1B20608}" type="datetimeFigureOut">
              <a:rPr lang="en-IN" smtClean="0"/>
              <a:pPr/>
              <a:t>27-10-2020</a:t>
            </a:fld>
            <a:endParaRPr lang="en-IN"/>
          </a:p>
        </p:txBody>
      </p:sp>
      <p:sp>
        <p:nvSpPr>
          <p:cNvPr id="3" name="Footer Placeholder 2">
            <a:extLst>
              <a:ext uri="{FF2B5EF4-FFF2-40B4-BE49-F238E27FC236}">
                <a16:creationId xmlns:a16="http://schemas.microsoft.com/office/drawing/2014/main" xmlns="" id="{01D1FD43-53DC-4462-8345-87E8290E57C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ECD0BE2C-84AB-43BC-A9C0-A00227A5AE97}"/>
              </a:ext>
            </a:extLst>
          </p:cNvPr>
          <p:cNvSpPr>
            <a:spLocks noGrp="1"/>
          </p:cNvSpPr>
          <p:nvPr>
            <p:ph type="sldNum" sz="quarter" idx="12"/>
          </p:nvPr>
        </p:nvSpPr>
        <p:spPr/>
        <p:txBody>
          <a:bodyPr/>
          <a:lstStyle/>
          <a:p>
            <a:fld id="{EC1C0651-14E8-479F-8D6D-A0B06450951B}" type="slidenum">
              <a:rPr lang="en-IN" smtClean="0"/>
              <a:pPr/>
              <a:t>‹#›</a:t>
            </a:fld>
            <a:endParaRPr lang="en-IN"/>
          </a:p>
        </p:txBody>
      </p:sp>
    </p:spTree>
    <p:extLst>
      <p:ext uri="{BB962C8B-B14F-4D97-AF65-F5344CB8AC3E}">
        <p14:creationId xmlns:p14="http://schemas.microsoft.com/office/powerpoint/2010/main" xmlns="" val="3784540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6"/>
            <a:ext cx="8229600" cy="4530725"/>
          </a:xfrm>
        </p:spPr>
        <p:txBody>
          <a:bodyPr/>
          <a:lstStyle/>
          <a:p>
            <a:endParaRPr lang="en-US" dirty="0"/>
          </a:p>
        </p:txBody>
      </p:sp>
      <p:sp>
        <p:nvSpPr>
          <p:cNvPr id="4" name="Date Placeholder 3"/>
          <p:cNvSpPr>
            <a:spLocks noGrp="1"/>
          </p:cNvSpPr>
          <p:nvPr>
            <p:ph type="dt" sz="half" idx="10"/>
          </p:nvPr>
        </p:nvSpPr>
        <p:spPr>
          <a:xfrm>
            <a:off x="457200" y="6243638"/>
            <a:ext cx="2133600" cy="457200"/>
          </a:xfrm>
          <a:prstGeom prst="rect">
            <a:avLst/>
          </a:prstGeom>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6838951" y="6248400"/>
            <a:ext cx="2133600" cy="457200"/>
          </a:xfrm>
        </p:spPr>
        <p:txBody>
          <a:bodyPr/>
          <a:lstStyle>
            <a:lvl1pPr>
              <a:defRPr smtClean="0"/>
            </a:lvl1pPr>
          </a:lstStyle>
          <a:p>
            <a:pPr>
              <a:defRPr/>
            </a:pPr>
            <a:fld id="{52634E4E-D89A-46D1-83AE-B8DDBAA1E60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10454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FEE95C-94E9-41C7-9B06-240FD02AA923}" type="datetime1">
              <a:rPr lang="en-US" smtClean="0"/>
              <a:pPr/>
              <a:t>10/27/2020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1304103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B2AA44D-D286-49D4-9AAA-3D8A34681CF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A5502A0F-C928-40D2-8752-A4983D7A2E9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FDC8DE0-F017-42C2-A814-5D42433858D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08D9FAC-E439-4BD5-A1F8-3D0A1CF3EFC7}" type="datetimeFigureOut">
              <a:rPr lang="en-IN" smtClean="0"/>
              <a:pPr/>
              <a:t>27-10-2020</a:t>
            </a:fld>
            <a:endParaRPr lang="en-IN"/>
          </a:p>
        </p:txBody>
      </p:sp>
      <p:sp>
        <p:nvSpPr>
          <p:cNvPr id="5" name="Footer Placeholder 4">
            <a:extLst>
              <a:ext uri="{FF2B5EF4-FFF2-40B4-BE49-F238E27FC236}">
                <a16:creationId xmlns:a16="http://schemas.microsoft.com/office/drawing/2014/main" xmlns="" id="{65E5771F-0480-4575-9E0F-948CE7F3172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3949C6DC-9B68-4F36-93E0-86472F6599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6773A29-91C0-4357-B3BD-F724CCE1D666}" type="slidenum">
              <a:rPr lang="en-IN" smtClean="0"/>
              <a:pPr/>
              <a:t>‹#›</a:t>
            </a:fld>
            <a:endParaRPr lang="en-IN"/>
          </a:p>
        </p:txBody>
      </p:sp>
    </p:spTree>
    <p:extLst>
      <p:ext uri="{BB962C8B-B14F-4D97-AF65-F5344CB8AC3E}">
        <p14:creationId xmlns:p14="http://schemas.microsoft.com/office/powerpoint/2010/main" xmlns="" val="39738845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7.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1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Layout" Target="../diagrams/layout1.xml"/><Relationship Id="rId7" Type="http://schemas.openxmlformats.org/officeDocument/2006/relationships/image" Target="../media/image22.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QuickStyle" Target="../diagrams/quickStyle3.xml"/><Relationship Id="rId18" Type="http://schemas.openxmlformats.org/officeDocument/2006/relationships/image" Target="../media/image7.png"/><Relationship Id="rId3" Type="http://schemas.openxmlformats.org/officeDocument/2006/relationships/image" Target="../media/image24.png"/><Relationship Id="rId7" Type="http://schemas.openxmlformats.org/officeDocument/2006/relationships/diagramData" Target="../diagrams/data2.xml"/><Relationship Id="rId12" Type="http://schemas.openxmlformats.org/officeDocument/2006/relationships/diagramLayout" Target="../diagrams/layout3.xml"/><Relationship Id="rId17" Type="http://schemas.openxmlformats.org/officeDocument/2006/relationships/image" Target="../media/image30.jpeg"/><Relationship Id="rId2" Type="http://schemas.openxmlformats.org/officeDocument/2006/relationships/notesSlide" Target="../notesSlides/notesSlide5.xml"/><Relationship Id="rId16" Type="http://schemas.openxmlformats.org/officeDocument/2006/relationships/image" Target="../media/image29.jpeg"/><Relationship Id="rId20" Type="http://schemas.microsoft.com/office/2007/relationships/diagramDrawing" Target="../diagrams/drawing2.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diagramData" Target="../diagrams/data3.xml"/><Relationship Id="rId5" Type="http://schemas.openxmlformats.org/officeDocument/2006/relationships/image" Target="../media/image26.jpeg"/><Relationship Id="rId15" Type="http://schemas.openxmlformats.org/officeDocument/2006/relationships/image" Target="../media/image28.jpeg"/><Relationship Id="rId10" Type="http://schemas.openxmlformats.org/officeDocument/2006/relationships/diagramColors" Target="../diagrams/colors2.xml"/><Relationship Id="rId19" Type="http://schemas.microsoft.com/office/2007/relationships/diagramDrawing" Target="../diagrams/drawing3.xml"/><Relationship Id="rId4" Type="http://schemas.openxmlformats.org/officeDocument/2006/relationships/image" Target="../media/image25.jpeg"/><Relationship Id="rId9" Type="http://schemas.openxmlformats.org/officeDocument/2006/relationships/diagramQuickStyle" Target="../diagrams/quickStyle2.xml"/><Relationship Id="rId14" Type="http://schemas.openxmlformats.org/officeDocument/2006/relationships/diagramColors" Target="../diagrams/colors3.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1.jpe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microsoft.com/office/2007/relationships/diagramDrawing" Target="../diagrams/drawing4.xml"/></Relationships>
</file>

<file path=ppt/slides/_rels/slide1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diagramLayout" Target="../diagrams/layout5.xml"/><Relationship Id="rId7" Type="http://schemas.openxmlformats.org/officeDocument/2006/relationships/image" Target="../media/image11.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36.png"/><Relationship Id="rId7" Type="http://schemas.openxmlformats.org/officeDocument/2006/relationships/image" Target="../media/image7.png"/><Relationship Id="rId2"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diagramData" Target="../diagrams/data6.xml"/><Relationship Id="rId7" Type="http://schemas.openxmlformats.org/officeDocument/2006/relationships/chart" Target="../charts/chart2.xml"/><Relationship Id="rId12"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image" Target="../media/image11.jpeg"/><Relationship Id="rId5" Type="http://schemas.openxmlformats.org/officeDocument/2006/relationships/diagramQuickStyle" Target="../diagrams/quickStyle6.xml"/><Relationship Id="rId10" Type="http://schemas.openxmlformats.org/officeDocument/2006/relationships/image" Target="../media/image7.png"/><Relationship Id="rId4" Type="http://schemas.openxmlformats.org/officeDocument/2006/relationships/diagramLayout" Target="../diagrams/layout6.xml"/><Relationship Id="rId9" Type="http://schemas.openxmlformats.org/officeDocument/2006/relationships/image" Target="../media/image40.jpeg"/></Relationships>
</file>

<file path=ppt/slides/_rels/slide1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diagramLayout" Target="../diagrams/layout7.xml"/><Relationship Id="rId7" Type="http://schemas.openxmlformats.org/officeDocument/2006/relationships/image" Target="../media/image11.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1.jpeg"/><Relationship Id="rId7" Type="http://schemas.openxmlformats.org/officeDocument/2006/relationships/diagramColors" Target="../diagrams/colors8.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diagramLayout" Target="../diagrams/layout9.xml"/><Relationship Id="rId7" Type="http://schemas.openxmlformats.org/officeDocument/2006/relationships/image" Target="../media/image11.jpe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1.jpeg"/><Relationship Id="rId7" Type="http://schemas.openxmlformats.org/officeDocument/2006/relationships/diagramColors" Target="../diagrams/colors10.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1096052" y="5209309"/>
            <a:ext cx="6951896" cy="1147042"/>
          </a:xfrm>
          <a:prstGeom prst="rect">
            <a:avLst/>
          </a:prstGeom>
          <a:solidFill>
            <a:schemeClr val="bg1"/>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err="1" smtClean="0">
                <a:latin typeface="+mn-lt"/>
              </a:rPr>
              <a:t>Vikas</a:t>
            </a:r>
            <a:r>
              <a:rPr lang="en-US" sz="3200" b="1" dirty="0" smtClean="0">
                <a:latin typeface="+mn-lt"/>
              </a:rPr>
              <a:t> </a:t>
            </a:r>
            <a:r>
              <a:rPr lang="en-US" sz="3200" b="1" dirty="0" err="1" smtClean="0">
                <a:latin typeface="+mn-lt"/>
              </a:rPr>
              <a:t>Sheel</a:t>
            </a:r>
            <a:endParaRPr lang="en-US" sz="3200" b="1" dirty="0">
              <a:latin typeface="+mn-lt"/>
            </a:endParaRPr>
          </a:p>
          <a:p>
            <a:endParaRPr lang="en-US" sz="3200" b="1" dirty="0">
              <a:latin typeface="+mn-lt"/>
            </a:endParaRPr>
          </a:p>
          <a:p>
            <a:r>
              <a:rPr lang="en-IN" sz="1800" b="1" dirty="0" smtClean="0"/>
              <a:t>Joint Secretary - Health</a:t>
            </a:r>
            <a:endParaRPr lang="en-US" sz="1800" b="1" dirty="0"/>
          </a:p>
          <a:p>
            <a:r>
              <a:rPr lang="en-US" sz="1800" b="1" dirty="0"/>
              <a:t>Ministry of Health and Family Welfare</a:t>
            </a:r>
          </a:p>
        </p:txBody>
      </p:sp>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2042" y="48147"/>
            <a:ext cx="1512658" cy="1224162"/>
          </a:xfrm>
          <a:prstGeom prst="rect">
            <a:avLst/>
          </a:prstGeom>
        </p:spPr>
      </p:pic>
      <p:pic>
        <p:nvPicPr>
          <p:cNvPr id="8" name="Picture 7"/>
          <p:cNvPicPr>
            <a:picLocks noChangeAspect="1" noChangeArrowheads="1"/>
          </p:cNvPicPr>
          <p:nvPr/>
        </p:nvPicPr>
        <p:blipFill>
          <a:blip r:embed="rId4" cstate="print"/>
          <a:srcRect/>
          <a:stretch>
            <a:fillRect/>
          </a:stretch>
        </p:blipFill>
        <p:spPr bwMode="auto">
          <a:xfrm>
            <a:off x="3890811" y="90189"/>
            <a:ext cx="1368723" cy="1486562"/>
          </a:xfrm>
          <a:prstGeom prst="rect">
            <a:avLst/>
          </a:prstGeom>
          <a:noFill/>
          <a:ln w="9525">
            <a:noFill/>
            <a:miter lim="800000"/>
            <a:headEnd/>
            <a:tailEnd/>
          </a:ln>
          <a:effectLst/>
        </p:spPr>
      </p:pic>
      <p:sp>
        <p:nvSpPr>
          <p:cNvPr id="9" name="Title 2"/>
          <p:cNvSpPr txBox="1">
            <a:spLocks/>
          </p:cNvSpPr>
          <p:nvPr/>
        </p:nvSpPr>
        <p:spPr>
          <a:xfrm>
            <a:off x="0" y="2658017"/>
            <a:ext cx="9144000" cy="1470025"/>
          </a:xfrm>
          <a:prstGeom prst="rect">
            <a:avLst/>
          </a:prstGeom>
          <a:solidFill>
            <a:srgbClr val="FFC000"/>
          </a:solidFill>
        </p:spPr>
        <p:txBody>
          <a:bodyPr vert="horz" lIns="91440" tIns="45720" rIns="91440" bIns="45720" rtlCol="0" anchor="b">
            <a:normAutofit fontScale="8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5900" b="1" dirty="0">
                <a:solidFill>
                  <a:schemeClr val="accent6">
                    <a:lumMod val="50000"/>
                  </a:schemeClr>
                </a:solidFill>
              </a:rPr>
              <a:t>National TB Elimination Programme</a:t>
            </a:r>
            <a:br>
              <a:rPr lang="en-IN" sz="5900" b="1" dirty="0">
                <a:solidFill>
                  <a:schemeClr val="accent6">
                    <a:lumMod val="50000"/>
                  </a:schemeClr>
                </a:solidFill>
              </a:rPr>
            </a:br>
            <a:r>
              <a:rPr lang="en-US" sz="3400" b="1" dirty="0"/>
              <a:t>Overview - Key Priorities</a:t>
            </a:r>
            <a:r>
              <a:rPr lang="en-IN" sz="2800" dirty="0"/>
              <a:t/>
            </a:r>
            <a:br>
              <a:rPr lang="en-IN" sz="2800" dirty="0"/>
            </a:br>
            <a:endParaRPr lang="en-IN" sz="2800" dirty="0"/>
          </a:p>
        </p:txBody>
      </p:sp>
      <p:pic>
        <p:nvPicPr>
          <p:cNvPr id="2" name="Picture 1">
            <a:extLst>
              <a:ext uri="{FF2B5EF4-FFF2-40B4-BE49-F238E27FC236}">
                <a16:creationId xmlns:a16="http://schemas.microsoft.com/office/drawing/2014/main" xmlns="" id="{8045F567-EDC2-4A94-815D-D16776B8ED36}"/>
              </a:ext>
            </a:extLst>
          </p:cNvPr>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718183" y="90188"/>
            <a:ext cx="1245753" cy="1224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602071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956888"/>
          </a:xfrm>
          <a:solidFill>
            <a:srgbClr val="FFC000"/>
          </a:solidFill>
        </p:spPr>
        <p:txBody>
          <a:bodyPr/>
          <a:lstStyle/>
          <a:p>
            <a:pPr algn="ctr"/>
            <a:r>
              <a:rPr lang="en-IN" b="1" dirty="0"/>
              <a:t>What is Tuberculosis?</a:t>
            </a:r>
          </a:p>
        </p:txBody>
      </p:sp>
      <p:sp>
        <p:nvSpPr>
          <p:cNvPr id="3" name="Content Placeholder 2"/>
          <p:cNvSpPr>
            <a:spLocks noGrp="1"/>
          </p:cNvSpPr>
          <p:nvPr>
            <p:ph idx="1"/>
          </p:nvPr>
        </p:nvSpPr>
        <p:spPr>
          <a:xfrm>
            <a:off x="240996" y="1215100"/>
            <a:ext cx="8903004" cy="956888"/>
          </a:xfrm>
        </p:spPr>
        <p:txBody>
          <a:bodyPr>
            <a:normAutofit/>
          </a:bodyPr>
          <a:lstStyle/>
          <a:p>
            <a:pPr marL="0" indent="0" algn="just">
              <a:buNone/>
            </a:pPr>
            <a:r>
              <a:rPr lang="en-US" sz="2000" dirty="0"/>
              <a:t>Tuberculosis (TB) is an infectious disease caused by the bacterium </a:t>
            </a:r>
            <a:r>
              <a:rPr lang="en-US" sz="2000" b="1" dirty="0"/>
              <a:t>Mycobacterium tuberculosis </a:t>
            </a:r>
            <a:r>
              <a:rPr lang="en-US" sz="2000" dirty="0"/>
              <a:t>(MTB) which </a:t>
            </a:r>
            <a:r>
              <a:rPr lang="en-US" sz="2000" b="1" dirty="0">
                <a:solidFill>
                  <a:schemeClr val="accent4">
                    <a:lumMod val="10000"/>
                  </a:schemeClr>
                </a:solidFill>
              </a:rPr>
              <a:t>generally affects the lungs</a:t>
            </a:r>
            <a:r>
              <a:rPr lang="en-US" sz="2000" dirty="0">
                <a:solidFill>
                  <a:schemeClr val="accent4">
                    <a:lumMod val="10000"/>
                  </a:schemeClr>
                </a:solidFill>
              </a:rPr>
              <a:t>, but can also affect other parts of the body</a:t>
            </a:r>
          </a:p>
          <a:p>
            <a:pPr marL="0" indent="0" algn="just">
              <a:buNone/>
            </a:pPr>
            <a:endParaRPr lang="en-US" sz="2000" dirty="0"/>
          </a:p>
        </p:txBody>
      </p:sp>
      <p:sp>
        <p:nvSpPr>
          <p:cNvPr id="6" name="Rectangle 5">
            <a:extLst>
              <a:ext uri="{FF2B5EF4-FFF2-40B4-BE49-F238E27FC236}">
                <a16:creationId xmlns:a16="http://schemas.microsoft.com/office/drawing/2014/main" xmlns="" id="{3F0A18E6-6086-4C51-A8F6-B1AE1D1C5D3A}"/>
              </a:ext>
            </a:extLst>
          </p:cNvPr>
          <p:cNvSpPr/>
          <p:nvPr/>
        </p:nvSpPr>
        <p:spPr>
          <a:xfrm>
            <a:off x="3414879" y="5375874"/>
            <a:ext cx="4466296" cy="1477328"/>
          </a:xfrm>
          <a:prstGeom prst="rect">
            <a:avLst/>
          </a:prstGeom>
        </p:spPr>
        <p:txBody>
          <a:bodyPr wrap="square">
            <a:spAutoFit/>
          </a:bodyPr>
          <a:lstStyle/>
          <a:p>
            <a:pPr algn="just"/>
            <a:r>
              <a:rPr lang="en-US" sz="2400" b="1" dirty="0">
                <a:solidFill>
                  <a:srgbClr val="FF0000"/>
                </a:solidFill>
              </a:rPr>
              <a:t>One patient with infectious pulmonary TB if untreated can infect 10-15 persons in a year</a:t>
            </a:r>
          </a:p>
          <a:p>
            <a:pPr algn="just"/>
            <a:endParaRPr lang="en-US" dirty="0"/>
          </a:p>
        </p:txBody>
      </p:sp>
      <p:pic>
        <p:nvPicPr>
          <p:cNvPr id="9" name="Picture 2" descr="C:\Users\abc\Pictures\TB\images (1).png">
            <a:extLst>
              <a:ext uri="{FF2B5EF4-FFF2-40B4-BE49-F238E27FC236}">
                <a16:creationId xmlns:a16="http://schemas.microsoft.com/office/drawing/2014/main" xmlns="" id="{958A706B-8CA6-4A6A-8CFD-4ACDB9291E94}"/>
              </a:ext>
            </a:extLst>
          </p:cNvPr>
          <p:cNvPicPr>
            <a:picLocks noChangeAspect="1" noChangeArrowheads="1"/>
          </p:cNvPicPr>
          <p:nvPr/>
        </p:nvPicPr>
        <p:blipFill>
          <a:blip r:embed="rId2"/>
          <a:srcRect/>
          <a:stretch>
            <a:fillRect/>
          </a:stretch>
        </p:blipFill>
        <p:spPr bwMode="auto">
          <a:xfrm>
            <a:off x="742223" y="5146151"/>
            <a:ext cx="2569330" cy="1280160"/>
          </a:xfrm>
          <a:prstGeom prst="rect">
            <a:avLst/>
          </a:prstGeom>
          <a:noFill/>
        </p:spPr>
      </p:pic>
      <p:pic>
        <p:nvPicPr>
          <p:cNvPr id="7" name="Picture 6">
            <a:extLst>
              <a:ext uri="{FF2B5EF4-FFF2-40B4-BE49-F238E27FC236}">
                <a16:creationId xmlns:a16="http://schemas.microsoft.com/office/drawing/2014/main" xmlns="" id="{06343989-3D03-4D7A-804F-DBF91FC74D74}"/>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21786"/>
            <a:ext cx="1124096" cy="909707"/>
          </a:xfrm>
          <a:prstGeom prst="rect">
            <a:avLst/>
          </a:prstGeom>
        </p:spPr>
      </p:pic>
      <p:pic>
        <p:nvPicPr>
          <p:cNvPr id="11" name="Picture 10">
            <a:extLst>
              <a:ext uri="{FF2B5EF4-FFF2-40B4-BE49-F238E27FC236}">
                <a16:creationId xmlns:a16="http://schemas.microsoft.com/office/drawing/2014/main" xmlns="" id="{6A2DE423-15A1-42E6-8117-D07BAB509D7C}"/>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Content Placeholder 2">
            <a:extLst>
              <a:ext uri="{FF2B5EF4-FFF2-40B4-BE49-F238E27FC236}">
                <a16:creationId xmlns:a16="http://schemas.microsoft.com/office/drawing/2014/main" xmlns="" id="{43BAE034-A23F-4BC4-ADC8-FBF25DAF211D}"/>
              </a:ext>
            </a:extLst>
          </p:cNvPr>
          <p:cNvSpPr txBox="1">
            <a:spLocks/>
          </p:cNvSpPr>
          <p:nvPr/>
        </p:nvSpPr>
        <p:spPr>
          <a:xfrm>
            <a:off x="0" y="2573124"/>
            <a:ext cx="3983421" cy="240161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Courier New" panose="02070309020205020404" pitchFamily="49" charset="0"/>
              <a:buChar char="o"/>
            </a:pPr>
            <a:r>
              <a:rPr lang="en-US" sz="2000" dirty="0"/>
              <a:t>Malnutrition</a:t>
            </a:r>
          </a:p>
          <a:p>
            <a:pPr lvl="1">
              <a:buFont typeface="Courier New" panose="02070309020205020404" pitchFamily="49" charset="0"/>
              <a:buChar char="o"/>
            </a:pPr>
            <a:r>
              <a:rPr lang="en-US" sz="2000" dirty="0"/>
              <a:t>Diabetes</a:t>
            </a:r>
          </a:p>
          <a:p>
            <a:pPr lvl="1">
              <a:buFont typeface="Courier New" panose="02070309020205020404" pitchFamily="49" charset="0"/>
              <a:buChar char="o"/>
            </a:pPr>
            <a:r>
              <a:rPr lang="en-US" sz="2000" dirty="0"/>
              <a:t>HIV infection</a:t>
            </a:r>
          </a:p>
          <a:p>
            <a:pPr lvl="1">
              <a:buFont typeface="Courier New" panose="02070309020205020404" pitchFamily="49" charset="0"/>
              <a:buChar char="o"/>
            </a:pPr>
            <a:r>
              <a:rPr lang="en-US" sz="2000" dirty="0"/>
              <a:t>Poor immunity</a:t>
            </a:r>
          </a:p>
          <a:p>
            <a:pPr lvl="1">
              <a:buFont typeface="Courier New" panose="02070309020205020404" pitchFamily="49" charset="0"/>
              <a:buChar char="o"/>
            </a:pPr>
            <a:r>
              <a:rPr lang="en-US" sz="2000" dirty="0"/>
              <a:t>Severe kidney disease</a:t>
            </a:r>
          </a:p>
          <a:p>
            <a:pPr lvl="1">
              <a:buFont typeface="Courier New" panose="02070309020205020404" pitchFamily="49" charset="0"/>
              <a:buChar char="o"/>
            </a:pPr>
            <a:r>
              <a:rPr lang="en-US" sz="2000" dirty="0"/>
              <a:t>Other lung diseases </a:t>
            </a:r>
          </a:p>
          <a:p>
            <a:pPr marL="457200" lvl="1" indent="0">
              <a:buNone/>
            </a:pPr>
            <a:r>
              <a:rPr lang="en-US" sz="2000" dirty="0"/>
              <a:t>    e.g. silicosis</a:t>
            </a:r>
          </a:p>
          <a:p>
            <a:pPr lvl="1">
              <a:buFont typeface="Courier New" panose="02070309020205020404" pitchFamily="49" charset="0"/>
              <a:buChar char="o"/>
            </a:pPr>
            <a:r>
              <a:rPr lang="en-US" sz="2000" dirty="0"/>
              <a:t>Substance abuse etc.</a:t>
            </a:r>
          </a:p>
          <a:p>
            <a:endParaRPr lang="en-US" sz="2000" dirty="0"/>
          </a:p>
          <a:p>
            <a:endParaRPr lang="en-US" sz="2000" dirty="0"/>
          </a:p>
          <a:p>
            <a:endParaRPr lang="en-IN" sz="2000" dirty="0"/>
          </a:p>
        </p:txBody>
      </p:sp>
      <p:sp>
        <p:nvSpPr>
          <p:cNvPr id="13" name="TextBox 12">
            <a:extLst>
              <a:ext uri="{FF2B5EF4-FFF2-40B4-BE49-F238E27FC236}">
                <a16:creationId xmlns:a16="http://schemas.microsoft.com/office/drawing/2014/main" xmlns="" id="{AC5B009F-DCA2-4C7E-BAC8-FEED38F4767B}"/>
              </a:ext>
            </a:extLst>
          </p:cNvPr>
          <p:cNvSpPr txBox="1"/>
          <p:nvPr/>
        </p:nvSpPr>
        <p:spPr>
          <a:xfrm>
            <a:off x="2674882" y="2573124"/>
            <a:ext cx="3021725" cy="2010807"/>
          </a:xfrm>
          <a:prstGeom prst="rect">
            <a:avLst/>
          </a:prstGeom>
          <a:noFill/>
        </p:spPr>
        <p:txBody>
          <a:bodyPr wrap="square" rtlCol="0">
            <a:spAutoFit/>
          </a:bodyPr>
          <a:lstStyle/>
          <a:p>
            <a:pPr marL="685800" lvl="1" indent="-228600">
              <a:lnSpc>
                <a:spcPct val="90000"/>
              </a:lnSpc>
              <a:spcBef>
                <a:spcPts val="500"/>
              </a:spcBef>
              <a:buFont typeface="Courier New" panose="02070309020205020404" pitchFamily="49" charset="0"/>
              <a:buChar char="o"/>
            </a:pPr>
            <a:r>
              <a:rPr lang="en-IN" sz="2000" dirty="0"/>
              <a:t>Overcrowding</a:t>
            </a:r>
          </a:p>
          <a:p>
            <a:pPr marL="685800" lvl="1" indent="-228600">
              <a:lnSpc>
                <a:spcPct val="90000"/>
              </a:lnSpc>
              <a:spcBef>
                <a:spcPts val="500"/>
              </a:spcBef>
              <a:buFont typeface="Courier New" panose="02070309020205020404" pitchFamily="49" charset="0"/>
              <a:buChar char="o"/>
            </a:pPr>
            <a:r>
              <a:rPr lang="en-IN" sz="2000" dirty="0"/>
              <a:t>Inadequate ventilation</a:t>
            </a:r>
          </a:p>
          <a:p>
            <a:pPr marL="685800" lvl="1" indent="-228600">
              <a:lnSpc>
                <a:spcPct val="90000"/>
              </a:lnSpc>
              <a:spcBef>
                <a:spcPts val="500"/>
              </a:spcBef>
              <a:buFont typeface="Courier New" panose="02070309020205020404" pitchFamily="49" charset="0"/>
              <a:buChar char="o"/>
            </a:pPr>
            <a:r>
              <a:rPr lang="en-IN" sz="2000" dirty="0"/>
              <a:t>Enclosed living/ </a:t>
            </a:r>
          </a:p>
          <a:p>
            <a:pPr lvl="1">
              <a:lnSpc>
                <a:spcPct val="90000"/>
              </a:lnSpc>
              <a:spcBef>
                <a:spcPts val="500"/>
              </a:spcBef>
            </a:pPr>
            <a:r>
              <a:rPr lang="en-IN" sz="2000" dirty="0"/>
              <a:t>    working conditions</a:t>
            </a:r>
          </a:p>
          <a:p>
            <a:pPr marL="685800" lvl="1" indent="-228600">
              <a:lnSpc>
                <a:spcPct val="90000"/>
              </a:lnSpc>
              <a:spcBef>
                <a:spcPts val="500"/>
              </a:spcBef>
              <a:buFont typeface="Courier New" panose="02070309020205020404" pitchFamily="49" charset="0"/>
              <a:buChar char="o"/>
            </a:pPr>
            <a:r>
              <a:rPr lang="en-IN" sz="2000" dirty="0"/>
              <a:t>Occupational risks</a:t>
            </a:r>
          </a:p>
        </p:txBody>
      </p:sp>
      <p:sp>
        <p:nvSpPr>
          <p:cNvPr id="15" name="TextBox 14">
            <a:extLst>
              <a:ext uri="{FF2B5EF4-FFF2-40B4-BE49-F238E27FC236}">
                <a16:creationId xmlns:a16="http://schemas.microsoft.com/office/drawing/2014/main" xmlns="" id="{FD5D2B3E-3E54-4ED8-8C4E-66A3B4F7428A}"/>
              </a:ext>
            </a:extLst>
          </p:cNvPr>
          <p:cNvSpPr txBox="1"/>
          <p:nvPr/>
        </p:nvSpPr>
        <p:spPr>
          <a:xfrm>
            <a:off x="529788" y="2111459"/>
            <a:ext cx="4473135" cy="523220"/>
          </a:xfrm>
          <a:prstGeom prst="rect">
            <a:avLst/>
          </a:prstGeom>
          <a:noFill/>
        </p:spPr>
        <p:txBody>
          <a:bodyPr wrap="square" rtlCol="0">
            <a:spAutoFit/>
          </a:bodyPr>
          <a:lstStyle/>
          <a:p>
            <a:r>
              <a:rPr lang="en-IN" sz="2800" b="1" dirty="0">
                <a:solidFill>
                  <a:srgbClr val="C00000"/>
                </a:solidFill>
              </a:rPr>
              <a:t>Risk factors: </a:t>
            </a:r>
          </a:p>
        </p:txBody>
      </p:sp>
      <p:pic>
        <p:nvPicPr>
          <p:cNvPr id="18" name="Picture 4" descr="C:\Users\Muktai\Desktop\413180-dharavi.jpg">
            <a:extLst>
              <a:ext uri="{FF2B5EF4-FFF2-40B4-BE49-F238E27FC236}">
                <a16:creationId xmlns:a16="http://schemas.microsoft.com/office/drawing/2014/main" xmlns="" id="{977CAF9B-D2C5-4B54-A08C-CEAEEE32ED4E}"/>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77663" y="3429000"/>
            <a:ext cx="3366337" cy="1928648"/>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3" name="Group 22">
            <a:extLst>
              <a:ext uri="{FF2B5EF4-FFF2-40B4-BE49-F238E27FC236}">
                <a16:creationId xmlns:a16="http://schemas.microsoft.com/office/drawing/2014/main" xmlns="" id="{D7B6623A-71DA-4C79-8963-CE60715CD7E3}"/>
              </a:ext>
            </a:extLst>
          </p:cNvPr>
          <p:cNvGrpSpPr/>
          <p:nvPr/>
        </p:nvGrpSpPr>
        <p:grpSpPr>
          <a:xfrm>
            <a:off x="5777663" y="1859807"/>
            <a:ext cx="3366337" cy="1928648"/>
            <a:chOff x="742223" y="2624787"/>
            <a:chExt cx="3097531" cy="2080064"/>
          </a:xfrm>
        </p:grpSpPr>
        <p:pic>
          <p:nvPicPr>
            <p:cNvPr id="24" name="Picture 2" descr="C:\Users\Muktai\Desktop\IndiaTv655b80_TB-rate-going-d46195.jpg">
              <a:extLst>
                <a:ext uri="{FF2B5EF4-FFF2-40B4-BE49-F238E27FC236}">
                  <a16:creationId xmlns:a16="http://schemas.microsoft.com/office/drawing/2014/main" xmlns="" id="{899D0690-47BB-42E6-B3CD-16FACDD77456}"/>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10235"/>
            <a:stretch/>
          </p:blipFill>
          <p:spPr bwMode="auto">
            <a:xfrm>
              <a:off x="742223" y="2624787"/>
              <a:ext cx="3097531" cy="2080064"/>
            </a:xfrm>
            <a:prstGeom prst="rect">
              <a:avLst/>
            </a:prstGeom>
            <a:noFill/>
            <a:extLst>
              <a:ext uri="{909E8E84-426E-40DD-AFC4-6F175D3DCCD1}">
                <a14:hiddenFill xmlns:a14="http://schemas.microsoft.com/office/drawing/2010/main" xmlns="">
                  <a:solidFill>
                    <a:srgbClr val="FFFFFF"/>
                  </a:solidFill>
                </a14:hiddenFill>
              </a:ext>
            </a:extLst>
          </p:spPr>
        </p:pic>
        <p:sp>
          <p:nvSpPr>
            <p:cNvPr id="25" name="Rectangle 24">
              <a:extLst>
                <a:ext uri="{FF2B5EF4-FFF2-40B4-BE49-F238E27FC236}">
                  <a16:creationId xmlns:a16="http://schemas.microsoft.com/office/drawing/2014/main" xmlns="" id="{B74F29C7-C42D-43D2-97F0-34067A919C17}"/>
                </a:ext>
              </a:extLst>
            </p:cNvPr>
            <p:cNvSpPr/>
            <p:nvPr/>
          </p:nvSpPr>
          <p:spPr>
            <a:xfrm rot="18756395">
              <a:off x="1950425" y="3181074"/>
              <a:ext cx="773723" cy="79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xmlns="" val="23204867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60C220-E7E8-4313-9AF7-02E73CA3411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9399344B-5C39-40B9-80E7-9F123E5E793B}"/>
              </a:ext>
            </a:extLst>
          </p:cNvPr>
          <p:cNvSpPr>
            <a:spLocks noGrp="1"/>
          </p:cNvSpPr>
          <p:nvPr>
            <p:ph idx="1"/>
          </p:nvPr>
        </p:nvSpPr>
        <p:spPr/>
        <p:txBody>
          <a:bodyPr/>
          <a:lstStyle/>
          <a:p>
            <a:endParaRPr lang="en-IN"/>
          </a:p>
        </p:txBody>
      </p:sp>
      <p:sp>
        <p:nvSpPr>
          <p:cNvPr id="4" name="Slide Number Placeholder 3">
            <a:extLst>
              <a:ext uri="{FF2B5EF4-FFF2-40B4-BE49-F238E27FC236}">
                <a16:creationId xmlns:a16="http://schemas.microsoft.com/office/drawing/2014/main" xmlns="" id="{0D031DBA-775E-4ACB-AF14-7B4B1715CCDA}"/>
              </a:ext>
            </a:extLst>
          </p:cNvPr>
          <p:cNvSpPr>
            <a:spLocks noGrp="1"/>
          </p:cNvSpPr>
          <p:nvPr>
            <p:ph type="sldNum" sz="quarter" idx="12"/>
          </p:nvPr>
        </p:nvSpPr>
        <p:spPr/>
        <p:txBody>
          <a:bodyPr/>
          <a:lstStyle/>
          <a:p>
            <a:fld id="{12B5328F-5207-44D2-8ABB-E9C185FCB670}" type="slidenum">
              <a:rPr lang="en-US" smtClean="0"/>
              <a:pPr/>
              <a:t>3</a:t>
            </a:fld>
            <a:endParaRPr lang="en-US"/>
          </a:p>
        </p:txBody>
      </p:sp>
      <p:graphicFrame>
        <p:nvGraphicFramePr>
          <p:cNvPr id="6" name="Chart 5">
            <a:extLst>
              <a:ext uri="{FF2B5EF4-FFF2-40B4-BE49-F238E27FC236}">
                <a16:creationId xmlns:a16="http://schemas.microsoft.com/office/drawing/2014/main" xmlns="" id="{FAB33A88-59E7-4194-A829-F0AA13FA6A6F}"/>
              </a:ext>
            </a:extLst>
          </p:cNvPr>
          <p:cNvGraphicFramePr>
            <a:graphicFrameLocks/>
          </p:cNvGraphicFramePr>
          <p:nvPr>
            <p:extLst>
              <p:ext uri="{D42A27DB-BD31-4B8C-83A1-F6EECF244321}">
                <p14:modId xmlns:p14="http://schemas.microsoft.com/office/powerpoint/2010/main" xmlns="" val="1178275604"/>
              </p:ext>
            </p:extLst>
          </p:nvPr>
        </p:nvGraphicFramePr>
        <p:xfrm>
          <a:off x="606057" y="1690688"/>
          <a:ext cx="8152353" cy="4635683"/>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a:extLst>
              <a:ext uri="{FF2B5EF4-FFF2-40B4-BE49-F238E27FC236}">
                <a16:creationId xmlns:a16="http://schemas.microsoft.com/office/drawing/2014/main" xmlns="" id="{BB560133-4586-4259-A484-33D88415A7CD}"/>
              </a:ext>
            </a:extLst>
          </p:cNvPr>
          <p:cNvSpPr txBox="1">
            <a:spLocks/>
          </p:cNvSpPr>
          <p:nvPr/>
        </p:nvSpPr>
        <p:spPr>
          <a:xfrm>
            <a:off x="0" y="1"/>
            <a:ext cx="9144000" cy="898635"/>
          </a:xfrm>
          <a:prstGeom prst="rect">
            <a:avLst/>
          </a:prstGeom>
          <a:solidFill>
            <a:srgbClr val="FFC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dirty="0"/>
              <a:t>TB Notification under NTEP </a:t>
            </a:r>
          </a:p>
        </p:txBody>
      </p:sp>
      <p:pic>
        <p:nvPicPr>
          <p:cNvPr id="9" name="Picture 8">
            <a:extLst>
              <a:ext uri="{FF2B5EF4-FFF2-40B4-BE49-F238E27FC236}">
                <a16:creationId xmlns:a16="http://schemas.microsoft.com/office/drawing/2014/main" xmlns="" id="{C36AB34F-2242-4050-8446-BBEFBDF695F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44067"/>
            <a:ext cx="1124096" cy="909707"/>
          </a:xfrm>
          <a:prstGeom prst="rect">
            <a:avLst/>
          </a:prstGeom>
        </p:spPr>
      </p:pic>
      <p:pic>
        <p:nvPicPr>
          <p:cNvPr id="10" name="Picture 9">
            <a:extLst>
              <a:ext uri="{FF2B5EF4-FFF2-40B4-BE49-F238E27FC236}">
                <a16:creationId xmlns:a16="http://schemas.microsoft.com/office/drawing/2014/main" xmlns="" id="{8B0F5587-A3EF-466C-BB70-D265B251780B}"/>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01260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143444" y="1386981"/>
            <a:ext cx="8857109" cy="1323439"/>
          </a:xfrm>
          <a:prstGeom prst="rect">
            <a:avLst/>
          </a:prstGeom>
          <a:solidFill>
            <a:srgbClr val="EBF7FB"/>
          </a:solidFill>
          <a:ln>
            <a:solidFill>
              <a:schemeClr val="bg1">
                <a:lumMod val="65000"/>
              </a:schemeClr>
            </a:solidFill>
          </a:ln>
        </p:spPr>
        <p:txBody>
          <a:bodyPr wrap="square">
            <a:spAutoFit/>
          </a:bodyPr>
          <a:lstStyle/>
          <a:p>
            <a:pPr>
              <a:defRPr/>
            </a:pPr>
            <a:r>
              <a:rPr lang="en-GB" altLang="en-US" sz="2400" b="1" dirty="0">
                <a:solidFill>
                  <a:srgbClr val="000000"/>
                </a:solidFill>
                <a:latin typeface="Calibri" panose="020F0502020204030204" pitchFamily="34" charset="0"/>
                <a:cs typeface="Calibri" panose="020F0502020204030204" pitchFamily="34" charset="0"/>
              </a:rPr>
              <a:t>Vision: </a:t>
            </a:r>
            <a:r>
              <a:rPr lang="en-GB" altLang="en-US" sz="2400" b="1" dirty="0">
                <a:solidFill>
                  <a:srgbClr val="0070C0"/>
                </a:solidFill>
                <a:latin typeface="Calibri" pitchFamily="34" charset="0"/>
                <a:cs typeface="Calibri" panose="020F0502020204030204" pitchFamily="34" charset="0"/>
              </a:rPr>
              <a:t>A world free of TB</a:t>
            </a:r>
            <a:r>
              <a:rPr lang="en-GB" altLang="en-US" sz="2400" b="1" dirty="0">
                <a:solidFill>
                  <a:srgbClr val="00B0F0"/>
                </a:solidFill>
                <a:latin typeface="Calibri" pitchFamily="34" charset="0"/>
                <a:cs typeface="Calibri" panose="020F0502020204030204" pitchFamily="34" charset="0"/>
              </a:rPr>
              <a:t> </a:t>
            </a:r>
          </a:p>
          <a:p>
            <a:pPr>
              <a:defRPr/>
            </a:pPr>
            <a:r>
              <a:rPr lang="en-GB" altLang="en-US" sz="2400" b="1" i="1" dirty="0">
                <a:solidFill>
                  <a:srgbClr val="FF0000"/>
                </a:solidFill>
                <a:latin typeface="Calibri" pitchFamily="34" charset="0"/>
                <a:cs typeface="Calibri" panose="020F0502020204030204" pitchFamily="34" charset="0"/>
              </a:rPr>
              <a:t>             </a:t>
            </a:r>
            <a:r>
              <a:rPr lang="en-GB" altLang="en-US" sz="2000" b="1" i="1" dirty="0">
                <a:solidFill>
                  <a:srgbClr val="FF0000"/>
                </a:solidFill>
                <a:latin typeface="Calibri" pitchFamily="34" charset="0"/>
                <a:cs typeface="Calibri" panose="020F0502020204030204" pitchFamily="34" charset="0"/>
              </a:rPr>
              <a:t> </a:t>
            </a:r>
            <a:r>
              <a:rPr lang="en-GB" altLang="en-US" sz="2000" b="1" i="1" dirty="0">
                <a:solidFill>
                  <a:schemeClr val="bg1">
                    <a:lumMod val="50000"/>
                  </a:schemeClr>
                </a:solidFill>
                <a:latin typeface="Calibri" pitchFamily="34" charset="0"/>
                <a:cs typeface="Calibri" panose="020F0502020204030204" pitchFamily="34" charset="0"/>
              </a:rPr>
              <a:t>Zero TB deaths, Zero TB disease, and Zero TB suffering</a:t>
            </a:r>
          </a:p>
          <a:p>
            <a:pPr>
              <a:defRPr/>
            </a:pPr>
            <a:endParaRPr lang="en-GB" altLang="en-US" sz="800" b="1" dirty="0">
              <a:solidFill>
                <a:srgbClr val="00B0F0"/>
              </a:solidFill>
              <a:latin typeface="Calibri" pitchFamily="34" charset="0"/>
              <a:cs typeface="Calibri" panose="020F0502020204030204" pitchFamily="34" charset="0"/>
            </a:endParaRPr>
          </a:p>
          <a:p>
            <a:pPr>
              <a:defRPr/>
            </a:pPr>
            <a:r>
              <a:rPr lang="en-GB" altLang="en-US" sz="2400" b="1" dirty="0">
                <a:solidFill>
                  <a:srgbClr val="000000"/>
                </a:solidFill>
                <a:latin typeface="Calibri" pitchFamily="34" charset="0"/>
                <a:cs typeface="Calibri" panose="020F0502020204030204" pitchFamily="34" charset="0"/>
              </a:rPr>
              <a:t>Goal:    </a:t>
            </a:r>
            <a:r>
              <a:rPr lang="en-GB" altLang="en-US" sz="2400" b="1" dirty="0">
                <a:solidFill>
                  <a:srgbClr val="FF0000"/>
                </a:solidFill>
                <a:latin typeface="Calibri" pitchFamily="34" charset="0"/>
                <a:cs typeface="Calibri" panose="020F0502020204030204" pitchFamily="34" charset="0"/>
              </a:rPr>
              <a:t>End the Global TB Epidemic </a:t>
            </a:r>
            <a:r>
              <a:rPr lang="en-GB" altLang="en-US" sz="2200" b="1" dirty="0">
                <a:solidFill>
                  <a:srgbClr val="0070C0"/>
                </a:solidFill>
                <a:latin typeface="Calibri" pitchFamily="34" charset="0"/>
                <a:cs typeface="Calibri" panose="020F0502020204030204" pitchFamily="34" charset="0"/>
              </a:rPr>
              <a:t>(&lt;10 cases per 100,000 population)</a:t>
            </a:r>
          </a:p>
        </p:txBody>
      </p:sp>
      <p:sp>
        <p:nvSpPr>
          <p:cNvPr id="26" name="Title 1"/>
          <p:cNvSpPr>
            <a:spLocks/>
          </p:cNvSpPr>
          <p:nvPr/>
        </p:nvSpPr>
        <p:spPr bwMode="auto">
          <a:xfrm>
            <a:off x="0" y="0"/>
            <a:ext cx="9143999" cy="908720"/>
          </a:xfrm>
          <a:prstGeom prst="rect">
            <a:avLst/>
          </a:prstGeom>
          <a:solidFill>
            <a:srgbClr val="FFC000"/>
          </a:solidFill>
          <a:ln>
            <a:noFill/>
          </a:ln>
        </p:spPr>
        <p:txBody>
          <a:bodyPr anchor="ctr"/>
          <a:lstStyle/>
          <a:p>
            <a:pPr algn="ctr"/>
            <a:r>
              <a:rPr lang="en-US" altLang="en-US" sz="3200" b="1" dirty="0">
                <a:latin typeface="Calibri" panose="020F0502020204030204" pitchFamily="34" charset="0"/>
                <a:cs typeface="Calibri" panose="020F0502020204030204" pitchFamily="34" charset="0"/>
              </a:rPr>
              <a:t>Sustainable Development Goals (SDG)</a:t>
            </a:r>
          </a:p>
        </p:txBody>
      </p:sp>
      <p:graphicFrame>
        <p:nvGraphicFramePr>
          <p:cNvPr id="4" name="Table 3"/>
          <p:cNvGraphicFramePr>
            <a:graphicFrameLocks noGrp="1"/>
          </p:cNvGraphicFramePr>
          <p:nvPr>
            <p:extLst>
              <p:ext uri="{D42A27DB-BD31-4B8C-83A1-F6EECF244321}">
                <p14:modId xmlns:p14="http://schemas.microsoft.com/office/powerpoint/2010/main" xmlns="" val="1339091180"/>
              </p:ext>
            </p:extLst>
          </p:nvPr>
        </p:nvGraphicFramePr>
        <p:xfrm>
          <a:off x="453233" y="3044665"/>
          <a:ext cx="7849940" cy="3384241"/>
        </p:xfrm>
        <a:graphic>
          <a:graphicData uri="http://schemas.openxmlformats.org/drawingml/2006/table">
            <a:tbl>
              <a:tblPr firstRow="1" firstCol="1" bandRow="1"/>
              <a:tblGrid>
                <a:gridCol w="5109118">
                  <a:extLst>
                    <a:ext uri="{9D8B030D-6E8A-4147-A177-3AD203B41FA5}">
                      <a16:colId xmlns:a16="http://schemas.microsoft.com/office/drawing/2014/main" xmlns="" val="20000"/>
                    </a:ext>
                  </a:extLst>
                </a:gridCol>
                <a:gridCol w="2740822">
                  <a:extLst>
                    <a:ext uri="{9D8B030D-6E8A-4147-A177-3AD203B41FA5}">
                      <a16:colId xmlns:a16="http://schemas.microsoft.com/office/drawing/2014/main" xmlns="" val="20003"/>
                    </a:ext>
                  </a:extLst>
                </a:gridCol>
              </a:tblGrid>
              <a:tr h="470129">
                <a:tc rowSpan="2">
                  <a:txBody>
                    <a:bodyPr/>
                    <a:lstStyle/>
                    <a:p>
                      <a:pPr algn="l">
                        <a:lnSpc>
                          <a:spcPct val="107000"/>
                        </a:lnSpc>
                        <a:spcAft>
                          <a:spcPts val="0"/>
                        </a:spcAft>
                      </a:pPr>
                      <a:r>
                        <a:rPr lang="en-GB" sz="700" b="1" dirty="0">
                          <a:effectLst/>
                          <a:latin typeface="Calibri"/>
                          <a:ea typeface="Times New Roman"/>
                        </a:rPr>
                        <a:t> </a:t>
                      </a:r>
                      <a:endParaRPr lang="en-GB" sz="2000" dirty="0">
                        <a:effectLst/>
                        <a:latin typeface="Times New Roman"/>
                        <a:ea typeface="Times New Roman"/>
                      </a:endParaRPr>
                    </a:p>
                    <a:p>
                      <a:pPr algn="l">
                        <a:lnSpc>
                          <a:spcPct val="107000"/>
                        </a:lnSpc>
                        <a:spcAft>
                          <a:spcPts val="0"/>
                        </a:spcAft>
                      </a:pPr>
                      <a:r>
                        <a:rPr lang="en-GB" sz="2400" b="1" dirty="0">
                          <a:effectLst/>
                          <a:latin typeface="Calibri"/>
                          <a:ea typeface="Times New Roman"/>
                        </a:rPr>
                        <a:t>INDICATORS</a:t>
                      </a:r>
                      <a:endParaRPr lang="en-GB" sz="2000"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solidFill>
                      <a:srgbClr val="D5F2FF"/>
                    </a:solidFill>
                  </a:tcPr>
                </a:tc>
                <a:tc>
                  <a:txBody>
                    <a:bodyPr/>
                    <a:lstStyle/>
                    <a:p>
                      <a:pPr algn="l">
                        <a:lnSpc>
                          <a:spcPct val="107000"/>
                        </a:lnSpc>
                        <a:spcAft>
                          <a:spcPts val="0"/>
                        </a:spcAft>
                      </a:pPr>
                      <a:r>
                        <a:rPr lang="en-US" sz="700" b="1" dirty="0">
                          <a:effectLst/>
                          <a:latin typeface="Calibri"/>
                          <a:ea typeface="Times New Roman"/>
                        </a:rPr>
                        <a:t> </a:t>
                      </a:r>
                      <a:endParaRPr lang="en-GB" sz="2000" dirty="0">
                        <a:effectLst/>
                        <a:latin typeface="Times New Roman"/>
                        <a:ea typeface="Times New Roman"/>
                      </a:endParaRPr>
                    </a:p>
                    <a:p>
                      <a:pPr algn="ctr">
                        <a:lnSpc>
                          <a:spcPct val="107000"/>
                        </a:lnSpc>
                        <a:spcAft>
                          <a:spcPts val="0"/>
                        </a:spcAft>
                      </a:pPr>
                      <a:r>
                        <a:rPr lang="en-US" sz="3200" b="1" dirty="0">
                          <a:solidFill>
                            <a:schemeClr val="tx1"/>
                          </a:solidFill>
                          <a:effectLst/>
                          <a:latin typeface="Calibri"/>
                          <a:ea typeface="Times New Roman"/>
                        </a:rPr>
                        <a:t>TARGETS</a:t>
                      </a:r>
                    </a:p>
                    <a:p>
                      <a:pPr algn="ctr">
                        <a:lnSpc>
                          <a:spcPct val="107000"/>
                        </a:lnSpc>
                        <a:spcAft>
                          <a:spcPts val="0"/>
                        </a:spcAft>
                      </a:pPr>
                      <a:endParaRPr lang="en-GB" sz="800" dirty="0">
                        <a:solidFill>
                          <a:srgbClr val="FF0000"/>
                        </a:solidFill>
                        <a:effectLst/>
                        <a:latin typeface="Times New Roman"/>
                        <a:ea typeface="Times New Roman"/>
                      </a:endParaRPr>
                    </a:p>
                  </a:txBody>
                  <a:tcPr marL="68580" marR="68580" marT="0" marB="0">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0"/>
                  </a:ext>
                </a:extLst>
              </a:tr>
              <a:tr h="402930">
                <a:tc vMerge="1">
                  <a:txBody>
                    <a:bodyPr/>
                    <a:lstStyle/>
                    <a:p>
                      <a:endParaRPr lang="en-GB"/>
                    </a:p>
                  </a:txBody>
                  <a:tcPr/>
                </a:tc>
                <a:tc>
                  <a:txBody>
                    <a:bodyPr/>
                    <a:lstStyle/>
                    <a:p>
                      <a:pPr algn="ctr">
                        <a:lnSpc>
                          <a:spcPct val="107000"/>
                        </a:lnSpc>
                        <a:spcBef>
                          <a:spcPts val="500"/>
                        </a:spcBef>
                        <a:spcAft>
                          <a:spcPts val="0"/>
                        </a:spcAft>
                      </a:pPr>
                      <a:r>
                        <a:rPr lang="en-GB" sz="2400" b="1" i="1" dirty="0">
                          <a:solidFill>
                            <a:srgbClr val="FF0000"/>
                          </a:solidFill>
                          <a:effectLst/>
                          <a:latin typeface="Calibri"/>
                          <a:ea typeface="Times New Roman"/>
                        </a:rPr>
                        <a:t>SDG</a:t>
                      </a:r>
                      <a:r>
                        <a:rPr lang="en-GB" sz="2400" b="1" dirty="0">
                          <a:effectLst/>
                          <a:latin typeface="Calibri"/>
                          <a:ea typeface="Times New Roman"/>
                        </a:rPr>
                        <a:t> 2030</a:t>
                      </a:r>
                      <a:endParaRPr lang="en-GB" sz="1600" dirty="0">
                        <a:effectLst/>
                        <a:latin typeface="Times New Roman"/>
                        <a:ea typeface="Times New Roman"/>
                      </a:endParaRPr>
                    </a:p>
                  </a:txBody>
                  <a:tcPr marL="68580" marR="68580" marT="0" marB="0">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1"/>
                  </a:ext>
                </a:extLst>
              </a:tr>
              <a:tr h="335732">
                <a:tc>
                  <a:txBody>
                    <a:bodyPr/>
                    <a:lstStyle/>
                    <a:p>
                      <a:pPr algn="l">
                        <a:lnSpc>
                          <a:spcPct val="107000"/>
                        </a:lnSpc>
                        <a:spcBef>
                          <a:spcPts val="500"/>
                        </a:spcBef>
                        <a:spcAft>
                          <a:spcPts val="0"/>
                        </a:spcAft>
                      </a:pPr>
                      <a:r>
                        <a:rPr lang="en-GB" sz="2200" dirty="0">
                          <a:effectLst/>
                          <a:latin typeface="Calibri"/>
                          <a:ea typeface="Times New Roman"/>
                        </a:rPr>
                        <a:t>Reduction</a:t>
                      </a:r>
                      <a:r>
                        <a:rPr lang="en-GB" sz="2200" baseline="0" dirty="0">
                          <a:effectLst/>
                          <a:latin typeface="Calibri"/>
                          <a:ea typeface="Times New Roman"/>
                        </a:rPr>
                        <a:t> in number of TB deaths compared with 2015 (%)</a:t>
                      </a:r>
                      <a:r>
                        <a:rPr lang="en-GB" sz="2200" dirty="0">
                          <a:effectLst/>
                          <a:latin typeface="Calibri"/>
                          <a:ea typeface="Times New Roman"/>
                        </a:rPr>
                        <a:t> </a:t>
                      </a:r>
                      <a:endParaRPr lang="en-GB" sz="2200"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solidFill>
                      <a:srgbClr val="D5F2FF"/>
                    </a:solidFill>
                  </a:tcPr>
                </a:tc>
                <a:tc>
                  <a:txBody>
                    <a:bodyPr/>
                    <a:lstStyle/>
                    <a:p>
                      <a:pPr algn="ctr">
                        <a:spcBef>
                          <a:spcPts val="300"/>
                        </a:spcBef>
                        <a:spcAft>
                          <a:spcPts val="300"/>
                        </a:spcAft>
                      </a:pPr>
                      <a:r>
                        <a:rPr lang="en-GB" sz="2800" b="1" dirty="0">
                          <a:effectLst/>
                          <a:latin typeface="Calibri"/>
                          <a:ea typeface="Times New Roman"/>
                        </a:rPr>
                        <a:t>90%</a:t>
                      </a:r>
                      <a:endParaRPr lang="en-GB" sz="2800" b="1"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2"/>
                  </a:ext>
                </a:extLst>
              </a:tr>
              <a:tr h="671463">
                <a:tc>
                  <a:txBody>
                    <a:bodyPr/>
                    <a:lstStyle/>
                    <a:p>
                      <a:pPr algn="l">
                        <a:lnSpc>
                          <a:spcPct val="107000"/>
                        </a:lnSpc>
                        <a:spcBef>
                          <a:spcPts val="500"/>
                        </a:spcBef>
                        <a:spcAft>
                          <a:spcPts val="0"/>
                        </a:spcAft>
                      </a:pPr>
                      <a:r>
                        <a:rPr lang="en-GB" sz="2200" dirty="0">
                          <a:effectLst/>
                          <a:latin typeface="Calibri"/>
                          <a:ea typeface="Times New Roman"/>
                        </a:rPr>
                        <a:t>Reduction</a:t>
                      </a:r>
                      <a:r>
                        <a:rPr lang="en-GB" sz="2200" baseline="0" dirty="0">
                          <a:effectLst/>
                          <a:latin typeface="Calibri"/>
                          <a:ea typeface="Times New Roman"/>
                        </a:rPr>
                        <a:t> in TB incidence (new case) rate  compared with 2015 (%)</a:t>
                      </a:r>
                      <a:r>
                        <a:rPr lang="en-GB" sz="2200" dirty="0">
                          <a:effectLst/>
                          <a:latin typeface="Calibri"/>
                          <a:ea typeface="Times New Roman"/>
                        </a:rPr>
                        <a:t> </a:t>
                      </a:r>
                      <a:endParaRPr lang="en-GB" sz="2200"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solidFill>
                      <a:srgbClr val="D5F2FF"/>
                    </a:solidFill>
                  </a:tcPr>
                </a:tc>
                <a:tc>
                  <a:txBody>
                    <a:bodyPr/>
                    <a:lstStyle/>
                    <a:p>
                      <a:pPr algn="ctr">
                        <a:spcBef>
                          <a:spcPts val="300"/>
                        </a:spcBef>
                        <a:spcAft>
                          <a:spcPts val="300"/>
                        </a:spcAft>
                      </a:pPr>
                      <a:r>
                        <a:rPr lang="en-GB" sz="2800" b="1" dirty="0">
                          <a:effectLst/>
                          <a:latin typeface="Calibri"/>
                          <a:ea typeface="Times New Roman"/>
                        </a:rPr>
                        <a:t>80%</a:t>
                      </a:r>
                      <a:endParaRPr lang="en-GB" sz="2800" b="1"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3"/>
                  </a:ext>
                </a:extLst>
              </a:tr>
              <a:tr h="779766">
                <a:tc>
                  <a:txBody>
                    <a:bodyPr/>
                    <a:lstStyle/>
                    <a:p>
                      <a:pPr algn="l">
                        <a:lnSpc>
                          <a:spcPct val="107000"/>
                        </a:lnSpc>
                        <a:spcBef>
                          <a:spcPts val="500"/>
                        </a:spcBef>
                        <a:spcAft>
                          <a:spcPts val="0"/>
                        </a:spcAft>
                      </a:pPr>
                      <a:r>
                        <a:rPr lang="en-GB" sz="2200" dirty="0">
                          <a:effectLst/>
                          <a:latin typeface="Calibri"/>
                          <a:ea typeface="Times New Roman"/>
                        </a:rPr>
                        <a:t>TB</a:t>
                      </a:r>
                      <a:r>
                        <a:rPr lang="en-GB" sz="2200" baseline="0" dirty="0">
                          <a:effectLst/>
                          <a:latin typeface="Calibri"/>
                          <a:ea typeface="Times New Roman"/>
                        </a:rPr>
                        <a:t>-</a:t>
                      </a:r>
                      <a:r>
                        <a:rPr lang="en-GB" sz="2200" dirty="0">
                          <a:effectLst/>
                          <a:latin typeface="Calibri"/>
                          <a:ea typeface="Times New Roman"/>
                        </a:rPr>
                        <a:t>affected families facing catastrophic expenditures due to TB (%)</a:t>
                      </a:r>
                      <a:endParaRPr lang="en-GB" sz="2200"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solidFill>
                      <a:srgbClr val="D5F2FF"/>
                    </a:solidFill>
                  </a:tcPr>
                </a:tc>
                <a:tc>
                  <a:txBody>
                    <a:bodyPr/>
                    <a:lstStyle/>
                    <a:p>
                      <a:pPr algn="ctr">
                        <a:spcBef>
                          <a:spcPts val="300"/>
                        </a:spcBef>
                        <a:spcAft>
                          <a:spcPts val="300"/>
                        </a:spcAft>
                      </a:pPr>
                      <a:r>
                        <a:rPr lang="en-GB" sz="2800" b="1" dirty="0">
                          <a:effectLst/>
                          <a:latin typeface="Calibri"/>
                          <a:ea typeface="Times New Roman"/>
                        </a:rPr>
                        <a:t>Zero</a:t>
                      </a:r>
                      <a:endParaRPr lang="en-GB" sz="2800" b="1"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cxnSp>
        <p:nvCxnSpPr>
          <p:cNvPr id="10" name="Straight Connector 9"/>
          <p:cNvCxnSpPr/>
          <p:nvPr/>
        </p:nvCxnSpPr>
        <p:spPr>
          <a:xfrm>
            <a:off x="165876" y="1052736"/>
            <a:ext cx="87503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xmlns="" id="{7C3E10F5-AD6C-4CE1-9904-C9E7DB2896DA}"/>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171"/>
            <a:ext cx="1124096" cy="909707"/>
          </a:xfrm>
          <a:prstGeom prst="rect">
            <a:avLst/>
          </a:prstGeom>
        </p:spPr>
      </p:pic>
      <p:pic>
        <p:nvPicPr>
          <p:cNvPr id="3" name="Picture 2">
            <a:extLst>
              <a:ext uri="{FF2B5EF4-FFF2-40B4-BE49-F238E27FC236}">
                <a16:creationId xmlns:a16="http://schemas.microsoft.com/office/drawing/2014/main" xmlns="" id="{A8691855-B1FB-4B2A-A70F-4983C77E59BF}"/>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18248" y="-13158"/>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01883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641"/>
            <a:ext cx="9144000" cy="909706"/>
          </a:xfrm>
          <a:solidFill>
            <a:srgbClr val="FFC000"/>
          </a:solidFill>
        </p:spPr>
        <p:txBody>
          <a:bodyPr>
            <a:normAutofit/>
          </a:bodyPr>
          <a:lstStyle/>
          <a:p>
            <a:pPr algn="ctr"/>
            <a:r>
              <a:rPr lang="en-IN" b="1" dirty="0"/>
              <a:t>TB Free India</a:t>
            </a:r>
            <a:endParaRPr lang="en-US" b="1" dirty="0"/>
          </a:p>
        </p:txBody>
      </p:sp>
      <p:sp>
        <p:nvSpPr>
          <p:cNvPr id="6" name="Content Placeholder 5"/>
          <p:cNvSpPr>
            <a:spLocks noGrp="1"/>
          </p:cNvSpPr>
          <p:nvPr>
            <p:ph idx="1"/>
          </p:nvPr>
        </p:nvSpPr>
        <p:spPr>
          <a:xfrm>
            <a:off x="4843461" y="1204372"/>
            <a:ext cx="4064055" cy="5570498"/>
          </a:xfrm>
        </p:spPr>
        <p:txBody>
          <a:bodyPr>
            <a:noAutofit/>
          </a:bodyPr>
          <a:lstStyle/>
          <a:p>
            <a:pPr algn="just"/>
            <a:r>
              <a:rPr lang="en-IN" sz="2400" dirty="0"/>
              <a:t>India has committed to </a:t>
            </a:r>
            <a:r>
              <a:rPr lang="en-IN" sz="2400" b="1" dirty="0"/>
              <a:t>End TB by 2025</a:t>
            </a:r>
            <a:r>
              <a:rPr lang="en-IN" sz="2400" dirty="0"/>
              <a:t>, 5 years ahead of the global SDG target</a:t>
            </a:r>
          </a:p>
          <a:p>
            <a:pPr algn="just"/>
            <a:endParaRPr lang="en-IN" sz="2400" dirty="0"/>
          </a:p>
          <a:p>
            <a:pPr algn="just"/>
            <a:r>
              <a:rPr lang="en-IN" sz="2400" b="1" dirty="0"/>
              <a:t>Prime Minister of India launched TB Free India campaign at ‘Delhi End TB Summit’ on 13</a:t>
            </a:r>
            <a:r>
              <a:rPr lang="en-IN" sz="2400" b="1" baseline="30000" dirty="0"/>
              <a:t>th</a:t>
            </a:r>
            <a:r>
              <a:rPr lang="en-IN" sz="2400" b="1" dirty="0"/>
              <a:t> March, 2018</a:t>
            </a:r>
          </a:p>
          <a:p>
            <a:pPr algn="just"/>
            <a:endParaRPr lang="en-IN" sz="2400" b="1" dirty="0"/>
          </a:p>
          <a:p>
            <a:pPr algn="just"/>
            <a:r>
              <a:rPr lang="en-IN" sz="2400" dirty="0"/>
              <a:t>The campaign calls for a </a:t>
            </a:r>
            <a:r>
              <a:rPr lang="en-IN" sz="2400" b="1" dirty="0"/>
              <a:t>social movement</a:t>
            </a:r>
            <a:r>
              <a:rPr lang="en-IN" sz="2400" dirty="0"/>
              <a:t> focused on patient-centric and holistic care driven by </a:t>
            </a:r>
            <a:r>
              <a:rPr lang="en-IN" sz="2400" b="1" dirty="0"/>
              <a:t>integrated actions for TB Free India</a:t>
            </a:r>
          </a:p>
          <a:p>
            <a:pPr marL="0" indent="0" algn="just">
              <a:buNone/>
            </a:pPr>
            <a:endParaRPr lang="en-IN" sz="2400" dirty="0">
              <a:solidFill>
                <a:srgbClr val="FF0000"/>
              </a:solidFill>
            </a:endParaRPr>
          </a:p>
          <a:p>
            <a:pPr marL="0" indent="0">
              <a:buNone/>
            </a:pPr>
            <a:endParaRPr lang="en-US" sz="2400" dirty="0">
              <a:solidFill>
                <a:srgbClr val="FF0000"/>
              </a:solidFill>
            </a:endParaRPr>
          </a:p>
        </p:txBody>
      </p:sp>
      <p:pic>
        <p:nvPicPr>
          <p:cNvPr id="8" name="Picture 7"/>
          <p:cNvPicPr>
            <a:picLocks noChangeAspect="1"/>
          </p:cNvPicPr>
          <p:nvPr/>
        </p:nvPicPr>
        <p:blipFill rotWithShape="1">
          <a:blip r:embed="rId2">
            <a:extLst>
              <a:ext uri="{BEBA8EAE-BF5A-486C-A8C5-ECC9F3942E4B}">
                <a14:imgProps xmlns:a14="http://schemas.microsoft.com/office/drawing/2010/main" xmlns="">
                  <a14:imgLayer r:embed="rId3">
                    <a14:imgEffect>
                      <a14:brightnessContrast bright="21000" contrast="-5000"/>
                    </a14:imgEffect>
                  </a14:imgLayer>
                </a14:imgProps>
              </a:ext>
            </a:extLst>
          </a:blip>
          <a:srcRect b="23410"/>
          <a:stretch/>
        </p:blipFill>
        <p:spPr>
          <a:xfrm>
            <a:off x="124691" y="1302327"/>
            <a:ext cx="4627418" cy="3131128"/>
          </a:xfrm>
          <a:prstGeom prst="rect">
            <a:avLst/>
          </a:prstGeom>
          <a:ln>
            <a:solidFill>
              <a:schemeClr val="tx1"/>
            </a:solidFill>
          </a:ln>
        </p:spPr>
      </p:pic>
      <p:pic>
        <p:nvPicPr>
          <p:cNvPr id="1032" name="Picture 8" descr="C:\Users\Muktai\Desktop\MinConfTB.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537846" y="4519291"/>
            <a:ext cx="2175167" cy="2255579"/>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a:extLst>
              <a:ext uri="{FF2B5EF4-FFF2-40B4-BE49-F238E27FC236}">
                <a16:creationId xmlns:a16="http://schemas.microsoft.com/office/drawing/2014/main" xmlns="" id="{AD98DEE7-8BCF-4E65-9825-F4303C9AC8B0}"/>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13642"/>
            <a:ext cx="1124096" cy="909707"/>
          </a:xfrm>
          <a:prstGeom prst="rect">
            <a:avLst/>
          </a:prstGeom>
        </p:spPr>
      </p:pic>
      <p:pic>
        <p:nvPicPr>
          <p:cNvPr id="4" name="Picture 3">
            <a:extLst>
              <a:ext uri="{FF2B5EF4-FFF2-40B4-BE49-F238E27FC236}">
                <a16:creationId xmlns:a16="http://schemas.microsoft.com/office/drawing/2014/main" xmlns="" id="{F5FEC3DB-2F39-473C-AB48-EAE85FFE0986}"/>
              </a:ext>
            </a:extLst>
          </p:cNvPr>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217827" y="-13642"/>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41440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E339DE-F199-4CAD-9A34-6C835AE190BC}"/>
              </a:ext>
            </a:extLst>
          </p:cNvPr>
          <p:cNvSpPr>
            <a:spLocks noGrp="1"/>
          </p:cNvSpPr>
          <p:nvPr>
            <p:ph type="title"/>
          </p:nvPr>
        </p:nvSpPr>
        <p:spPr>
          <a:xfrm>
            <a:off x="0" y="15744"/>
            <a:ext cx="9144000" cy="909706"/>
          </a:xfrm>
          <a:solidFill>
            <a:schemeClr val="accent4"/>
          </a:solidFill>
        </p:spPr>
        <p:txBody>
          <a:bodyPr>
            <a:normAutofit/>
          </a:bodyPr>
          <a:lstStyle/>
          <a:p>
            <a:r>
              <a:rPr lang="en-US" altLang="en-US" dirty="0"/>
              <a:t>More &amp; more States committing to Ending TB </a:t>
            </a:r>
            <a:endParaRPr lang="en-IN" dirty="0"/>
          </a:p>
        </p:txBody>
      </p:sp>
      <p:pic>
        <p:nvPicPr>
          <p:cNvPr id="8" name="Content Placeholder 7">
            <a:extLst>
              <a:ext uri="{FF2B5EF4-FFF2-40B4-BE49-F238E27FC236}">
                <a16:creationId xmlns:a16="http://schemas.microsoft.com/office/drawing/2014/main" xmlns="" id="{DA555E0A-9512-49AA-B27D-4EA1B081BED6}"/>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156266" y="1297644"/>
            <a:ext cx="3233610" cy="2155741"/>
          </a:xfrm>
        </p:spPr>
      </p:pic>
      <p:grpSp>
        <p:nvGrpSpPr>
          <p:cNvPr id="4" name="Group 3">
            <a:extLst>
              <a:ext uri="{FF2B5EF4-FFF2-40B4-BE49-F238E27FC236}">
                <a16:creationId xmlns:a16="http://schemas.microsoft.com/office/drawing/2014/main" xmlns="" id="{9F0BC62F-0459-483B-B9EF-E7A65360F687}"/>
              </a:ext>
            </a:extLst>
          </p:cNvPr>
          <p:cNvGrpSpPr/>
          <p:nvPr/>
        </p:nvGrpSpPr>
        <p:grpSpPr>
          <a:xfrm>
            <a:off x="-4350" y="1286815"/>
            <a:ext cx="2376651" cy="2121180"/>
            <a:chOff x="0" y="0"/>
            <a:chExt cx="2817967" cy="2322781"/>
          </a:xfrm>
        </p:grpSpPr>
        <p:pic>
          <p:nvPicPr>
            <p:cNvPr id="5" name="Picture 4">
              <a:extLst>
                <a:ext uri="{FF2B5EF4-FFF2-40B4-BE49-F238E27FC236}">
                  <a16:creationId xmlns:a16="http://schemas.microsoft.com/office/drawing/2014/main" xmlns="" id="{73EB6A9B-82AF-49BE-97DC-1F3B0807ACF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2817967" cy="2322781"/>
            </a:xfrm>
            <a:prstGeom prst="rect">
              <a:avLst/>
            </a:prstGeom>
          </p:spPr>
        </p:pic>
        <p:sp>
          <p:nvSpPr>
            <p:cNvPr id="6" name="Rectangle: Rounded Corners 5">
              <a:extLst>
                <a:ext uri="{FF2B5EF4-FFF2-40B4-BE49-F238E27FC236}">
                  <a16:creationId xmlns:a16="http://schemas.microsoft.com/office/drawing/2014/main" xmlns="" id="{3A57ED3B-1FCB-4133-B36C-DFEE04A8102F}"/>
                </a:ext>
              </a:extLst>
            </p:cNvPr>
            <p:cNvSpPr/>
            <p:nvPr/>
          </p:nvSpPr>
          <p:spPr>
            <a:xfrm>
              <a:off x="775853" y="0"/>
              <a:ext cx="1482437" cy="318655"/>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defTabSz="685800"/>
              <a:r>
                <a:rPr lang="en-IN" sz="1350" dirty="0">
                  <a:solidFill>
                    <a:prstClr val="white"/>
                  </a:solidFill>
                  <a:latin typeface="Corbel" panose="020B0503020204020204"/>
                </a:rPr>
                <a:t>Chhattisgarh</a:t>
              </a:r>
            </a:p>
          </p:txBody>
        </p:sp>
      </p:grpSp>
      <p:sp>
        <p:nvSpPr>
          <p:cNvPr id="10" name="Rectangle: Rounded Corners 9">
            <a:extLst>
              <a:ext uri="{FF2B5EF4-FFF2-40B4-BE49-F238E27FC236}">
                <a16:creationId xmlns:a16="http://schemas.microsoft.com/office/drawing/2014/main" xmlns="" id="{EF264210-6CF7-499C-832D-84851A2E217A}"/>
              </a:ext>
            </a:extLst>
          </p:cNvPr>
          <p:cNvSpPr/>
          <p:nvPr/>
        </p:nvSpPr>
        <p:spPr>
          <a:xfrm>
            <a:off x="3034145" y="1667740"/>
            <a:ext cx="1111828" cy="238991"/>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defTabSz="685800"/>
            <a:r>
              <a:rPr lang="en-IN" sz="1350" dirty="0">
                <a:solidFill>
                  <a:prstClr val="white"/>
                </a:solidFill>
                <a:latin typeface="Corbel" panose="020B0503020204020204"/>
              </a:rPr>
              <a:t>Tamil Nadu</a:t>
            </a:r>
          </a:p>
        </p:txBody>
      </p:sp>
      <p:sp>
        <p:nvSpPr>
          <p:cNvPr id="12" name="Rectangle 12">
            <a:extLst>
              <a:ext uri="{FF2B5EF4-FFF2-40B4-BE49-F238E27FC236}">
                <a16:creationId xmlns:a16="http://schemas.microsoft.com/office/drawing/2014/main" xmlns="" id="{73868665-3731-4622-B584-D5271637E291}"/>
              </a:ext>
            </a:extLst>
          </p:cNvPr>
          <p:cNvSpPr>
            <a:spLocks noChangeArrowheads="1"/>
          </p:cNvSpPr>
          <p:nvPr/>
        </p:nvSpPr>
        <p:spPr bwMode="auto">
          <a:xfrm>
            <a:off x="5414406" y="1481745"/>
            <a:ext cx="350772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spcBef>
                <a:spcPct val="0"/>
              </a:spcBef>
              <a:spcAft>
                <a:spcPts val="450"/>
              </a:spcAft>
              <a:buNone/>
            </a:pPr>
            <a:r>
              <a:rPr lang="en-US" altLang="en-US" sz="2000" b="1" dirty="0">
                <a:solidFill>
                  <a:srgbClr val="1F4E79"/>
                </a:solidFill>
                <a:latin typeface="Rockwell" panose="02060603020205020403" pitchFamily="18" charset="0"/>
              </a:rPr>
              <a:t>State level commitment 14 State/UT</a:t>
            </a:r>
          </a:p>
        </p:txBody>
      </p:sp>
      <p:pic>
        <p:nvPicPr>
          <p:cNvPr id="18" name="Picture 2" descr="Vipin Singh Parmar launches World TB Awareness Fortnight with TB ...">
            <a:extLst>
              <a:ext uri="{FF2B5EF4-FFF2-40B4-BE49-F238E27FC236}">
                <a16:creationId xmlns:a16="http://schemas.microsoft.com/office/drawing/2014/main" xmlns="" id="{6702F229-9397-4DBF-BD6B-486A9141C4C0}"/>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133" y="3206317"/>
            <a:ext cx="2606325" cy="1744008"/>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Rectangle: Rounded Corners 19">
            <a:extLst>
              <a:ext uri="{FF2B5EF4-FFF2-40B4-BE49-F238E27FC236}">
                <a16:creationId xmlns:a16="http://schemas.microsoft.com/office/drawing/2014/main" xmlns="" id="{1FA702FF-409F-457D-AE08-412BC8C590CB}"/>
              </a:ext>
            </a:extLst>
          </p:cNvPr>
          <p:cNvSpPr/>
          <p:nvPr/>
        </p:nvSpPr>
        <p:spPr>
          <a:xfrm>
            <a:off x="415635" y="3496541"/>
            <a:ext cx="1569028" cy="29094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defTabSz="685800"/>
            <a:r>
              <a:rPr lang="en-IN" sz="1350" dirty="0">
                <a:solidFill>
                  <a:prstClr val="white"/>
                </a:solidFill>
                <a:latin typeface="Corbel" panose="020B0503020204020204"/>
              </a:rPr>
              <a:t>Himachal Pradesh</a:t>
            </a:r>
          </a:p>
        </p:txBody>
      </p:sp>
      <p:pic>
        <p:nvPicPr>
          <p:cNvPr id="22" name="Picture 21">
            <a:extLst>
              <a:ext uri="{FF2B5EF4-FFF2-40B4-BE49-F238E27FC236}">
                <a16:creationId xmlns:a16="http://schemas.microsoft.com/office/drawing/2014/main" xmlns="" id="{5995B54A-156B-456F-828F-70DF4BD22D2A}"/>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188129" y="3201547"/>
            <a:ext cx="3226277" cy="1814782"/>
          </a:xfrm>
          <a:prstGeom prst="rect">
            <a:avLst/>
          </a:prstGeom>
        </p:spPr>
      </p:pic>
      <p:sp>
        <p:nvSpPr>
          <p:cNvPr id="24" name="Rectangle: Rounded Corners 23">
            <a:extLst>
              <a:ext uri="{FF2B5EF4-FFF2-40B4-BE49-F238E27FC236}">
                <a16:creationId xmlns:a16="http://schemas.microsoft.com/office/drawing/2014/main" xmlns="" id="{B1CC65AE-2C1B-418C-A553-248F1BA5C3F0}"/>
              </a:ext>
            </a:extLst>
          </p:cNvPr>
          <p:cNvSpPr/>
          <p:nvPr/>
        </p:nvSpPr>
        <p:spPr>
          <a:xfrm>
            <a:off x="2857499" y="3538104"/>
            <a:ext cx="1569028" cy="29094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defTabSz="685800"/>
            <a:r>
              <a:rPr lang="en-IN" sz="1350" dirty="0">
                <a:solidFill>
                  <a:prstClr val="white"/>
                </a:solidFill>
                <a:latin typeface="Corbel" panose="020B0503020204020204"/>
              </a:rPr>
              <a:t>Kerala</a:t>
            </a:r>
          </a:p>
        </p:txBody>
      </p:sp>
      <p:pic>
        <p:nvPicPr>
          <p:cNvPr id="26" name="Picture 25">
            <a:extLst>
              <a:ext uri="{FF2B5EF4-FFF2-40B4-BE49-F238E27FC236}">
                <a16:creationId xmlns:a16="http://schemas.microsoft.com/office/drawing/2014/main" xmlns="" id="{76FF5296-A654-4E31-AFF9-8461FD4CEED6}"/>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351" y="4618725"/>
            <a:ext cx="3011192" cy="1390585"/>
          </a:xfrm>
          <a:prstGeom prst="rect">
            <a:avLst/>
          </a:prstGeom>
        </p:spPr>
      </p:pic>
      <p:sp>
        <p:nvSpPr>
          <p:cNvPr id="28" name="Rectangle: Rounded Corners 27">
            <a:extLst>
              <a:ext uri="{FF2B5EF4-FFF2-40B4-BE49-F238E27FC236}">
                <a16:creationId xmlns:a16="http://schemas.microsoft.com/office/drawing/2014/main" xmlns="" id="{55E38484-0433-4648-9AA8-DEB7302BE22E}"/>
              </a:ext>
            </a:extLst>
          </p:cNvPr>
          <p:cNvSpPr/>
          <p:nvPr/>
        </p:nvSpPr>
        <p:spPr>
          <a:xfrm>
            <a:off x="529935" y="4878532"/>
            <a:ext cx="1569028" cy="29094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defTabSz="685800"/>
            <a:r>
              <a:rPr lang="en-IN" sz="1350" dirty="0">
                <a:solidFill>
                  <a:prstClr val="white"/>
                </a:solidFill>
                <a:latin typeface="Corbel" panose="020B0503020204020204"/>
              </a:rPr>
              <a:t>Lakshadweep</a:t>
            </a:r>
          </a:p>
        </p:txBody>
      </p:sp>
      <p:pic>
        <p:nvPicPr>
          <p:cNvPr id="29" name="Picture 28">
            <a:extLst>
              <a:ext uri="{FF2B5EF4-FFF2-40B4-BE49-F238E27FC236}">
                <a16:creationId xmlns:a16="http://schemas.microsoft.com/office/drawing/2014/main" xmlns="" id="{1AA211AD-F2A8-43F9-80CD-EB659CAA07ED}"/>
              </a:ext>
            </a:extLst>
          </p:cNvPr>
          <p:cNvPicPr>
            <a:picLocks noChangeAspect="1"/>
          </p:cNvPicPr>
          <p:nvPr/>
        </p:nvPicPr>
        <p:blipFill>
          <a:blip r:embed="rId7" cstate="print"/>
          <a:stretch>
            <a:fillRect/>
          </a:stretch>
        </p:blipFill>
        <p:spPr>
          <a:xfrm>
            <a:off x="2593375" y="4371211"/>
            <a:ext cx="2543066" cy="1638098"/>
          </a:xfrm>
          <a:prstGeom prst="rect">
            <a:avLst/>
          </a:prstGeom>
        </p:spPr>
      </p:pic>
      <p:sp>
        <p:nvSpPr>
          <p:cNvPr id="31" name="Rectangle: Rounded Corners 30">
            <a:extLst>
              <a:ext uri="{FF2B5EF4-FFF2-40B4-BE49-F238E27FC236}">
                <a16:creationId xmlns:a16="http://schemas.microsoft.com/office/drawing/2014/main" xmlns="" id="{0D12435E-A7DE-47FF-A8D5-BFE1E7C52059}"/>
              </a:ext>
            </a:extLst>
          </p:cNvPr>
          <p:cNvSpPr/>
          <p:nvPr/>
        </p:nvSpPr>
        <p:spPr>
          <a:xfrm>
            <a:off x="2951017" y="4670713"/>
            <a:ext cx="1569028" cy="29094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defTabSz="685800"/>
            <a:r>
              <a:rPr lang="en-IN" sz="1350" dirty="0">
                <a:solidFill>
                  <a:prstClr val="white"/>
                </a:solidFill>
                <a:latin typeface="Corbel" panose="020B0503020204020204"/>
              </a:rPr>
              <a:t>Jharkhand</a:t>
            </a:r>
          </a:p>
        </p:txBody>
      </p:sp>
      <p:sp>
        <p:nvSpPr>
          <p:cNvPr id="33" name="Rectangle 11">
            <a:extLst>
              <a:ext uri="{FF2B5EF4-FFF2-40B4-BE49-F238E27FC236}">
                <a16:creationId xmlns:a16="http://schemas.microsoft.com/office/drawing/2014/main" xmlns="" id="{B3C76EBB-BB91-4D5B-BBB1-A53B2B3B1B60}"/>
              </a:ext>
            </a:extLst>
          </p:cNvPr>
          <p:cNvSpPr>
            <a:spLocks noChangeArrowheads="1"/>
          </p:cNvSpPr>
          <p:nvPr/>
        </p:nvSpPr>
        <p:spPr bwMode="auto">
          <a:xfrm>
            <a:off x="1702529" y="1278256"/>
            <a:ext cx="5678084" cy="383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spcBef>
                <a:spcPct val="0"/>
              </a:spcBef>
              <a:spcAft>
                <a:spcPts val="450"/>
              </a:spcAft>
              <a:buNone/>
            </a:pPr>
            <a:endParaRPr lang="en-US" altLang="en-US" sz="2100" dirty="0">
              <a:solidFill>
                <a:srgbClr val="1F4E79"/>
              </a:solidFill>
              <a:latin typeface="Rockwell" panose="02060603020205020403" pitchFamily="18" charset="0"/>
            </a:endParaRPr>
          </a:p>
        </p:txBody>
      </p:sp>
      <p:pic>
        <p:nvPicPr>
          <p:cNvPr id="3" name="Picture 2">
            <a:extLst>
              <a:ext uri="{FF2B5EF4-FFF2-40B4-BE49-F238E27FC236}">
                <a16:creationId xmlns:a16="http://schemas.microsoft.com/office/drawing/2014/main" xmlns="" id="{ADF4C96A-5EC1-4EB2-864F-5FB60B061B63}"/>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0" y="-13642"/>
            <a:ext cx="1124096" cy="909707"/>
          </a:xfrm>
          <a:prstGeom prst="rect">
            <a:avLst/>
          </a:prstGeom>
        </p:spPr>
      </p:pic>
      <p:pic>
        <p:nvPicPr>
          <p:cNvPr id="7" name="Picture 6">
            <a:extLst>
              <a:ext uri="{FF2B5EF4-FFF2-40B4-BE49-F238E27FC236}">
                <a16:creationId xmlns:a16="http://schemas.microsoft.com/office/drawing/2014/main" xmlns="" id="{92B164BA-352B-4BF7-8CA6-0E5CD77DD296}"/>
              </a:ext>
            </a:extLst>
          </p:cNvPr>
          <p:cNvPicPr>
            <a:picLocks noChangeAspect="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8217827" y="-13642"/>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a:extLst>
              <a:ext uri="{FF2B5EF4-FFF2-40B4-BE49-F238E27FC236}">
                <a16:creationId xmlns:a16="http://schemas.microsoft.com/office/drawing/2014/main" xmlns="" id="{2CD90FA8-8146-4A14-9D56-B943A0CBF37C}"/>
              </a:ext>
            </a:extLst>
          </p:cNvPr>
          <p:cNvSpPr txBox="1"/>
          <p:nvPr/>
        </p:nvSpPr>
        <p:spPr>
          <a:xfrm>
            <a:off x="5541687" y="2211229"/>
            <a:ext cx="3507720" cy="4524315"/>
          </a:xfrm>
          <a:prstGeom prst="rect">
            <a:avLst/>
          </a:prstGeom>
          <a:noFill/>
        </p:spPr>
        <p:txBody>
          <a:bodyPr wrap="square" rtlCol="0">
            <a:spAutoFit/>
          </a:bodyPr>
          <a:lstStyle/>
          <a:p>
            <a:r>
              <a:rPr lang="en-IN" sz="2400" b="1" dirty="0"/>
              <a:t>2020</a:t>
            </a:r>
            <a:r>
              <a:rPr lang="en-IN" sz="2400" dirty="0"/>
              <a:t>- </a:t>
            </a:r>
            <a:r>
              <a:rPr lang="en-IN" sz="2400" i="1" dirty="0"/>
              <a:t>Kerala</a:t>
            </a:r>
          </a:p>
          <a:p>
            <a:r>
              <a:rPr lang="en-IN" sz="2400" b="1" dirty="0"/>
              <a:t>2021</a:t>
            </a:r>
            <a:r>
              <a:rPr lang="en-IN" sz="2400" dirty="0"/>
              <a:t>- </a:t>
            </a:r>
            <a:r>
              <a:rPr lang="en-IN" sz="2400" i="1" dirty="0"/>
              <a:t>Himachal Pradesh</a:t>
            </a:r>
          </a:p>
          <a:p>
            <a:r>
              <a:rPr lang="en-IN" sz="2400" b="1" dirty="0"/>
              <a:t>2022</a:t>
            </a:r>
            <a:r>
              <a:rPr lang="en-IN" sz="2400" dirty="0"/>
              <a:t>- </a:t>
            </a:r>
            <a:r>
              <a:rPr lang="en-IN" sz="2400" i="1" dirty="0"/>
              <a:t>Gujarat, Lakshadweep &amp; Sikkim</a:t>
            </a:r>
          </a:p>
          <a:p>
            <a:r>
              <a:rPr lang="en-IN" sz="2400" b="1" dirty="0"/>
              <a:t>2025- </a:t>
            </a:r>
            <a:r>
              <a:rPr lang="en-IN" sz="2400" i="1" dirty="0"/>
              <a:t>Bihar, </a:t>
            </a:r>
            <a:r>
              <a:rPr lang="en-IN" sz="2400" i="1" dirty="0" err="1"/>
              <a:t>Chhatisgarh</a:t>
            </a:r>
            <a:r>
              <a:rPr lang="en-IN" sz="2400" i="1" dirty="0"/>
              <a:t>, Daman &amp; Diu and Dadra &amp; Nagar Haveli, Jammu &amp; Kashmir, Jharkhand, Madhya Pradesh, Puducherry, Tamil Nadu and Andaman &amp; Nicobar Islands</a:t>
            </a:r>
          </a:p>
        </p:txBody>
      </p:sp>
    </p:spTree>
    <p:extLst>
      <p:ext uri="{BB962C8B-B14F-4D97-AF65-F5344CB8AC3E}">
        <p14:creationId xmlns:p14="http://schemas.microsoft.com/office/powerpoint/2010/main" xmlns="" val="2695524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BF4FB08C-2585-4616-812B-98A1A5258090}"/>
              </a:ext>
            </a:extLst>
          </p:cNvPr>
          <p:cNvSpPr>
            <a:spLocks noGrp="1"/>
          </p:cNvSpPr>
          <p:nvPr>
            <p:ph type="sldNum" sz="quarter" idx="12"/>
          </p:nvPr>
        </p:nvSpPr>
        <p:spPr/>
        <p:txBody>
          <a:bodyPr/>
          <a:lstStyle/>
          <a:p>
            <a:fld id="{12B5328F-5207-44D2-8ABB-E9C185FCB670}" type="slidenum">
              <a:rPr lang="en-US" smtClean="0"/>
              <a:pPr/>
              <a:t>7</a:t>
            </a:fld>
            <a:endParaRPr lang="en-US"/>
          </a:p>
        </p:txBody>
      </p:sp>
      <p:graphicFrame>
        <p:nvGraphicFramePr>
          <p:cNvPr id="3" name="Content Placeholder 3">
            <a:extLst>
              <a:ext uri="{FF2B5EF4-FFF2-40B4-BE49-F238E27FC236}">
                <a16:creationId xmlns:a16="http://schemas.microsoft.com/office/drawing/2014/main" xmlns="" id="{0DD064DB-D1A5-45B3-B647-2A5D23EEFCC7}"/>
              </a:ext>
            </a:extLst>
          </p:cNvPr>
          <p:cNvGraphicFramePr>
            <a:graphicFrameLocks/>
          </p:cNvGraphicFramePr>
          <p:nvPr>
            <p:extLst>
              <p:ext uri="{D42A27DB-BD31-4B8C-83A1-F6EECF244321}">
                <p14:modId xmlns:p14="http://schemas.microsoft.com/office/powerpoint/2010/main" xmlns="" val="3260391555"/>
              </p:ext>
            </p:extLst>
          </p:nvPr>
        </p:nvGraphicFramePr>
        <p:xfrm>
          <a:off x="111280" y="1124401"/>
          <a:ext cx="8404070" cy="5471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0" y="-3793"/>
            <a:ext cx="9143999" cy="1077218"/>
          </a:xfrm>
          <a:prstGeom prst="rect">
            <a:avLst/>
          </a:prstGeom>
          <a:solidFill>
            <a:srgbClr val="FFC000"/>
          </a:solidFill>
        </p:spPr>
        <p:txBody>
          <a:bodyPr wrap="square" anchor="ctr">
            <a:spAutoFit/>
          </a:bodyPr>
          <a:lstStyle/>
          <a:p>
            <a:pPr algn="ctr"/>
            <a:r>
              <a:rPr lang="en-US" sz="3200" b="1" dirty="0">
                <a:latin typeface="Times New Roman" panose="02020603050405020304" pitchFamily="18" charset="0"/>
                <a:cs typeface="Times New Roman" panose="02020603050405020304" pitchFamily="18" charset="0"/>
              </a:rPr>
              <a:t>National Strategic Plan (2017-25)</a:t>
            </a:r>
          </a:p>
          <a:p>
            <a:pPr algn="ctr"/>
            <a:endParaRPr lang="en-US" sz="3200" dirty="0"/>
          </a:p>
        </p:txBody>
      </p:sp>
      <p:pic>
        <p:nvPicPr>
          <p:cNvPr id="7" name="Picture 6">
            <a:extLst>
              <a:ext uri="{FF2B5EF4-FFF2-40B4-BE49-F238E27FC236}">
                <a16:creationId xmlns:a16="http://schemas.microsoft.com/office/drawing/2014/main" xmlns="" id="{BADD7229-0C18-4FBC-9AC5-95FA56B02F47}"/>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0" y="-13957"/>
            <a:ext cx="1209803" cy="1087382"/>
          </a:xfrm>
          <a:prstGeom prst="rect">
            <a:avLst/>
          </a:prstGeom>
        </p:spPr>
      </p:pic>
      <p:pic>
        <p:nvPicPr>
          <p:cNvPr id="9" name="Picture 8">
            <a:extLst>
              <a:ext uri="{FF2B5EF4-FFF2-40B4-BE49-F238E27FC236}">
                <a16:creationId xmlns:a16="http://schemas.microsoft.com/office/drawing/2014/main" xmlns="" id="{521E05BA-1C24-425B-A8D2-5E1F0E6E8F48}"/>
              </a:ext>
            </a:extLst>
          </p:cNvPr>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099656" y="0"/>
            <a:ext cx="1044344" cy="1026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78188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 y="7325"/>
            <a:ext cx="9144000" cy="957785"/>
          </a:xfrm>
          <a:solidFill>
            <a:srgbClr val="FFC000"/>
          </a:solidFill>
        </p:spPr>
        <p:txBody>
          <a:bodyPr>
            <a:noAutofit/>
          </a:bodyPr>
          <a:lstStyle/>
          <a:p>
            <a:pPr algn="ctr"/>
            <a:r>
              <a:rPr lang="en-IN" sz="3200" b="1" dirty="0"/>
              <a:t>Organizational structure</a:t>
            </a:r>
          </a:p>
        </p:txBody>
      </p:sp>
      <p:pic>
        <p:nvPicPr>
          <p:cNvPr id="2" name="Picture 1">
            <a:extLst>
              <a:ext uri="{FF2B5EF4-FFF2-40B4-BE49-F238E27FC236}">
                <a16:creationId xmlns:a16="http://schemas.microsoft.com/office/drawing/2014/main" xmlns="" id="{9FDF2E89-D72F-4517-AB05-3B4203B46B05}"/>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7325"/>
            <a:ext cx="1124096" cy="909707"/>
          </a:xfrm>
          <a:prstGeom prst="rect">
            <a:avLst/>
          </a:prstGeom>
        </p:spPr>
      </p:pic>
      <p:pic>
        <p:nvPicPr>
          <p:cNvPr id="3" name="Picture 2">
            <a:extLst>
              <a:ext uri="{FF2B5EF4-FFF2-40B4-BE49-F238E27FC236}">
                <a16:creationId xmlns:a16="http://schemas.microsoft.com/office/drawing/2014/main" xmlns="" id="{0AA61966-305F-4515-945F-744FE4F4165A}"/>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a:extLst>
              <a:ext uri="{FF2B5EF4-FFF2-40B4-BE49-F238E27FC236}">
                <a16:creationId xmlns:a16="http://schemas.microsoft.com/office/drawing/2014/main" xmlns="" id="{42FD1D44-C8C1-4CE0-A139-A3B34EE172E6}"/>
              </a:ext>
            </a:extLst>
          </p:cNvPr>
          <p:cNvPicPr/>
          <p:nvPr/>
        </p:nvPicPr>
        <p:blipFill>
          <a:blip r:embed="rId5">
            <a:extLst>
              <a:ext uri="{28A0092B-C50C-407E-A947-70E740481C1C}">
                <a14:useLocalDpi xmlns:a14="http://schemas.microsoft.com/office/drawing/2010/main" xmlns="" val="0"/>
              </a:ext>
            </a:extLst>
          </a:blip>
          <a:stretch>
            <a:fillRect/>
          </a:stretch>
        </p:blipFill>
        <p:spPr>
          <a:xfrm>
            <a:off x="441434" y="1128641"/>
            <a:ext cx="6316718" cy="5722033"/>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xmlns="" val="138358960"/>
              </p:ext>
            </p:extLst>
          </p:nvPr>
        </p:nvGraphicFramePr>
        <p:xfrm>
          <a:off x="6011918" y="3507419"/>
          <a:ext cx="3058510" cy="3350581"/>
        </p:xfrm>
        <a:graphic>
          <a:graphicData uri="http://schemas.openxmlformats.org/drawingml/2006/table">
            <a:tbl>
              <a:tblPr firstRow="1">
                <a:tableStyleId>{5C22544A-7EE6-4342-B048-85BDC9FD1C3A}</a:tableStyleId>
              </a:tblPr>
              <a:tblGrid>
                <a:gridCol w="3058510">
                  <a:extLst>
                    <a:ext uri="{9D8B030D-6E8A-4147-A177-3AD203B41FA5}">
                      <a16:colId xmlns:a16="http://schemas.microsoft.com/office/drawing/2014/main" xmlns="" val="20000"/>
                    </a:ext>
                  </a:extLst>
                </a:gridCol>
              </a:tblGrid>
              <a:tr h="3709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dirty="0"/>
                        <a:t>Supporting Facilities</a:t>
                      </a:r>
                    </a:p>
                  </a:txBody>
                  <a:tcPr/>
                </a:tc>
                <a:extLst>
                  <a:ext uri="{0D108BD9-81ED-4DB2-BD59-A6C34878D82A}">
                    <a16:rowId xmlns:a16="http://schemas.microsoft.com/office/drawing/2014/main" xmlns="" val="10000"/>
                  </a:ext>
                </a:extLst>
              </a:tr>
              <a:tr h="2650695">
                <a:tc>
                  <a:txBody>
                    <a:bodyPr/>
                    <a:lstStyle/>
                    <a:p>
                      <a:pPr marL="285750" indent="-285750">
                        <a:lnSpc>
                          <a:spcPct val="150000"/>
                        </a:lnSpc>
                        <a:buFont typeface="Wingdings" panose="05000000000000000000" pitchFamily="2" charset="2"/>
                        <a:buChar char="§"/>
                      </a:pPr>
                      <a:r>
                        <a:rPr lang="en-IN" sz="1600" dirty="0"/>
                        <a:t>National Reference Laboratories (6)</a:t>
                      </a:r>
                    </a:p>
                    <a:p>
                      <a:pPr marL="285750" indent="-285750">
                        <a:lnSpc>
                          <a:spcPct val="150000"/>
                        </a:lnSpc>
                        <a:buFont typeface="Wingdings" panose="05000000000000000000" pitchFamily="2" charset="2"/>
                        <a:buChar char="§"/>
                      </a:pPr>
                      <a:r>
                        <a:rPr lang="en-IN" sz="1600" dirty="0"/>
                        <a:t>Intermediate Reference Laboratories (31)</a:t>
                      </a:r>
                    </a:p>
                    <a:p>
                      <a:pPr marL="285750" indent="-285750">
                        <a:lnSpc>
                          <a:spcPct val="150000"/>
                        </a:lnSpc>
                        <a:buFont typeface="Wingdings" panose="05000000000000000000" pitchFamily="2" charset="2"/>
                        <a:buChar char="§"/>
                      </a:pPr>
                      <a:r>
                        <a:rPr lang="en-IN" sz="1600" dirty="0"/>
                        <a:t>Culture and DST Laboratories (81 including IRL/NRL)</a:t>
                      </a:r>
                    </a:p>
                    <a:p>
                      <a:pPr marL="285750" indent="-285750">
                        <a:lnSpc>
                          <a:spcPct val="150000"/>
                        </a:lnSpc>
                        <a:buFont typeface="Wingdings" panose="05000000000000000000" pitchFamily="2" charset="2"/>
                        <a:buChar char="§"/>
                      </a:pPr>
                      <a:r>
                        <a:rPr lang="en-IN" sz="1600" dirty="0"/>
                        <a:t>CBNAAT Laboratories (1268)</a:t>
                      </a:r>
                    </a:p>
                    <a:p>
                      <a:pPr marL="285750" indent="-285750">
                        <a:lnSpc>
                          <a:spcPct val="150000"/>
                        </a:lnSpc>
                        <a:buFont typeface="Wingdings" panose="05000000000000000000" pitchFamily="2" charset="2"/>
                        <a:buChar char="§"/>
                      </a:pPr>
                      <a:r>
                        <a:rPr lang="en-IN" sz="1600" dirty="0"/>
                        <a:t>DRTB Centres- 703</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xmlns="" val="156034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65110"/>
          </a:xfrm>
          <a:solidFill>
            <a:srgbClr val="FFC000"/>
          </a:solidFill>
        </p:spPr>
        <p:txBody>
          <a:bodyPr vert="horz" lIns="91440" tIns="45720" rIns="91440" bIns="45720" rtlCol="0" anchor="ctr">
            <a:noAutofit/>
          </a:bodyPr>
          <a:lstStyle/>
          <a:p>
            <a:pPr algn="ctr"/>
            <a:r>
              <a:rPr lang="en-IN" sz="3600" b="1" dirty="0">
                <a:latin typeface="+mn-lt"/>
              </a:rPr>
              <a:t>Key Services</a:t>
            </a:r>
          </a:p>
        </p:txBody>
      </p:sp>
      <p:sp>
        <p:nvSpPr>
          <p:cNvPr id="3" name="Content Placeholder 2"/>
          <p:cNvSpPr>
            <a:spLocks noGrp="1"/>
          </p:cNvSpPr>
          <p:nvPr>
            <p:ph idx="1"/>
          </p:nvPr>
        </p:nvSpPr>
        <p:spPr>
          <a:xfrm>
            <a:off x="467544" y="1196752"/>
            <a:ext cx="8280920" cy="5661248"/>
          </a:xfrm>
        </p:spPr>
        <p:txBody>
          <a:bodyPr>
            <a:normAutofit/>
          </a:bodyPr>
          <a:lstStyle/>
          <a:p>
            <a:pPr marL="457200" indent="-457200" algn="just">
              <a:lnSpc>
                <a:spcPct val="120000"/>
              </a:lnSpc>
              <a:spcBef>
                <a:spcPts val="0"/>
              </a:spcBef>
              <a:buFont typeface="+mj-lt"/>
              <a:buAutoNum type="arabicPeriod"/>
            </a:pPr>
            <a:r>
              <a:rPr lang="en-IN" sz="3200" dirty="0"/>
              <a:t>Free diagnosis and treatment for TB patient </a:t>
            </a:r>
          </a:p>
          <a:p>
            <a:pPr marL="457200" indent="-457200" algn="just">
              <a:lnSpc>
                <a:spcPct val="120000"/>
              </a:lnSpc>
              <a:spcBef>
                <a:spcPts val="0"/>
              </a:spcBef>
              <a:buFont typeface="+mj-lt"/>
              <a:buAutoNum type="arabicPeriod"/>
            </a:pPr>
            <a:r>
              <a:rPr lang="en-IN" sz="3200" dirty="0"/>
              <a:t>Public health action- contact tracing, testing for co-morbidities etc.</a:t>
            </a:r>
          </a:p>
          <a:p>
            <a:pPr marL="457200" indent="-457200" algn="just">
              <a:lnSpc>
                <a:spcPct val="120000"/>
              </a:lnSpc>
              <a:spcBef>
                <a:spcPts val="0"/>
              </a:spcBef>
              <a:buFont typeface="+mj-lt"/>
              <a:buAutoNum type="arabicPeriod"/>
            </a:pPr>
            <a:r>
              <a:rPr lang="en-IN" sz="3200" dirty="0"/>
              <a:t>Treatment adherence support</a:t>
            </a:r>
          </a:p>
          <a:p>
            <a:pPr marL="457200" indent="-457200" algn="just">
              <a:lnSpc>
                <a:spcPct val="120000"/>
              </a:lnSpc>
              <a:spcBef>
                <a:spcPts val="0"/>
              </a:spcBef>
              <a:buFont typeface="+mj-lt"/>
              <a:buAutoNum type="arabicPeriod"/>
            </a:pPr>
            <a:r>
              <a:rPr lang="en-IN" sz="3200" dirty="0"/>
              <a:t>Nutrition assistance to TB patients (DBT-</a:t>
            </a:r>
            <a:r>
              <a:rPr lang="en-IN" sz="3200" dirty="0" err="1"/>
              <a:t>Nikshay</a:t>
            </a:r>
            <a:r>
              <a:rPr lang="en-IN" sz="3200" dirty="0"/>
              <a:t> </a:t>
            </a:r>
            <a:r>
              <a:rPr lang="en-IN" sz="3200" dirty="0" err="1"/>
              <a:t>Poshan</a:t>
            </a:r>
            <a:r>
              <a:rPr lang="en-IN" sz="3200" dirty="0"/>
              <a:t> Yojana)</a:t>
            </a:r>
          </a:p>
          <a:p>
            <a:pPr marL="457200" indent="-457200" algn="just">
              <a:lnSpc>
                <a:spcPct val="120000"/>
              </a:lnSpc>
              <a:spcBef>
                <a:spcPts val="0"/>
              </a:spcBef>
              <a:buFont typeface="+mj-lt"/>
              <a:buAutoNum type="arabicPeriod"/>
            </a:pPr>
            <a:r>
              <a:rPr lang="en-IN" sz="3200" dirty="0"/>
              <a:t>Preventive measures</a:t>
            </a:r>
          </a:p>
        </p:txBody>
      </p:sp>
      <p:pic>
        <p:nvPicPr>
          <p:cNvPr id="5" name="Picture 4">
            <a:extLst>
              <a:ext uri="{FF2B5EF4-FFF2-40B4-BE49-F238E27FC236}">
                <a16:creationId xmlns:a16="http://schemas.microsoft.com/office/drawing/2014/main" xmlns="" id="{B3FCDE8D-2C9C-4017-930B-AB85D7415695}"/>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5707" y="55403"/>
            <a:ext cx="1124096" cy="909707"/>
          </a:xfrm>
          <a:prstGeom prst="rect">
            <a:avLst/>
          </a:prstGeom>
        </p:spPr>
      </p:pic>
      <p:pic>
        <p:nvPicPr>
          <p:cNvPr id="7" name="Picture 6">
            <a:extLst>
              <a:ext uri="{FF2B5EF4-FFF2-40B4-BE49-F238E27FC236}">
                <a16:creationId xmlns:a16="http://schemas.microsoft.com/office/drawing/2014/main" xmlns="" id="{B98086B2-6582-424F-A1DD-0A4CC1201847}"/>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04027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0" descr="A picture containing monitor, indoor, microwave, electronics&#10;&#10;Description automatically generated">
            <a:extLst>
              <a:ext uri="{FF2B5EF4-FFF2-40B4-BE49-F238E27FC236}">
                <a16:creationId xmlns:a16="http://schemas.microsoft.com/office/drawing/2014/main" xmlns="" id="{D734A60D-2317-45D2-941F-3619F365DA08}"/>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4769" y="4670822"/>
            <a:ext cx="1791891" cy="103227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9219" name="Title 1">
            <a:extLst>
              <a:ext uri="{FF2B5EF4-FFF2-40B4-BE49-F238E27FC236}">
                <a16:creationId xmlns:a16="http://schemas.microsoft.com/office/drawing/2014/main" xmlns="" id="{6EACD166-2085-4B7E-B24F-2884D2747E29}"/>
              </a:ext>
            </a:extLst>
          </p:cNvPr>
          <p:cNvSpPr>
            <a:spLocks noGrp="1"/>
          </p:cNvSpPr>
          <p:nvPr>
            <p:ph type="title"/>
          </p:nvPr>
        </p:nvSpPr>
        <p:spPr>
          <a:xfrm>
            <a:off x="88354" y="22002"/>
            <a:ext cx="9034462" cy="852484"/>
          </a:xfrm>
          <a:solidFill>
            <a:srgbClr val="FFC000"/>
          </a:solidFill>
        </p:spPr>
        <p:txBody>
          <a:bodyPr>
            <a:noAutofit/>
          </a:bodyPr>
          <a:lstStyle/>
          <a:p>
            <a:pPr algn="ctr" eaLnBrk="1" hangingPunct="1"/>
            <a:r>
              <a:rPr lang="en-IN" altLang="en-US" sz="3000" b="1" dirty="0"/>
              <a:t>   Strengthening Case Finding in the Public Sector</a:t>
            </a:r>
          </a:p>
        </p:txBody>
      </p:sp>
      <p:pic>
        <p:nvPicPr>
          <p:cNvPr id="9220" name="Content Placeholder 6" descr="A picture containing film, looking, standing&#10;&#10;Description automatically generated">
            <a:extLst>
              <a:ext uri="{FF2B5EF4-FFF2-40B4-BE49-F238E27FC236}">
                <a16:creationId xmlns:a16="http://schemas.microsoft.com/office/drawing/2014/main" xmlns="" id="{05CF6D5A-0AE7-445C-A19F-4FA474CF6075}"/>
              </a:ext>
            </a:extLst>
          </p:cNvPr>
          <p:cNvPicPr>
            <a:picLocks noGrp="1" noChangeAspect="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554832" y="1907382"/>
            <a:ext cx="1113235" cy="1275160"/>
          </a:xfrm>
          <a:ln>
            <a:solidFill>
              <a:schemeClr val="tx1"/>
            </a:solidFill>
            <a:miter lim="800000"/>
            <a:headEnd/>
            <a:tailEnd/>
          </a:ln>
        </p:spPr>
      </p:pic>
      <p:pic>
        <p:nvPicPr>
          <p:cNvPr id="9221" name="Picture 4">
            <a:extLst>
              <a:ext uri="{FF2B5EF4-FFF2-40B4-BE49-F238E27FC236}">
                <a16:creationId xmlns:a16="http://schemas.microsoft.com/office/drawing/2014/main" xmlns="" id="{5CD4391A-460D-4F76-B3CC-97BD88F3E045}"/>
              </a:ext>
            </a:extLst>
          </p:cNvPr>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276481" y="51932"/>
            <a:ext cx="867519" cy="8524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2" name="Picture 8" descr="Timeline&#10;&#10;Description automatically generated">
            <a:extLst>
              <a:ext uri="{FF2B5EF4-FFF2-40B4-BE49-F238E27FC236}">
                <a16:creationId xmlns:a16="http://schemas.microsoft.com/office/drawing/2014/main" xmlns="" id="{DE787B47-7AAF-41F6-AE92-C87F64F7F959}"/>
              </a:ext>
            </a:extLst>
          </p:cNvPr>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8342" y="3398044"/>
            <a:ext cx="1782365" cy="103227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aphicFrame>
        <p:nvGraphicFramePr>
          <p:cNvPr id="12" name="Content Placeholder 8">
            <a:extLst>
              <a:ext uri="{FF2B5EF4-FFF2-40B4-BE49-F238E27FC236}">
                <a16:creationId xmlns:a16="http://schemas.microsoft.com/office/drawing/2014/main" xmlns="" id="{9E923609-5491-4B4E-8025-2D51AE5FD43E}"/>
              </a:ext>
            </a:extLst>
          </p:cNvPr>
          <p:cNvGraphicFramePr>
            <a:graphicFrameLocks/>
          </p:cNvGraphicFramePr>
          <p:nvPr>
            <p:extLst>
              <p:ext uri="{D42A27DB-BD31-4B8C-83A1-F6EECF244321}">
                <p14:modId xmlns:p14="http://schemas.microsoft.com/office/powerpoint/2010/main" xmlns="" val="877713283"/>
              </p:ext>
            </p:extLst>
          </p:nvPr>
        </p:nvGraphicFramePr>
        <p:xfrm>
          <a:off x="679517" y="1835083"/>
          <a:ext cx="4162646" cy="40646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4" name="Content Placeholder 8">
            <a:extLst>
              <a:ext uri="{FF2B5EF4-FFF2-40B4-BE49-F238E27FC236}">
                <a16:creationId xmlns:a16="http://schemas.microsoft.com/office/drawing/2014/main" xmlns="" id="{E5C18D33-253F-4831-B08B-EEEE9CA3738A}"/>
              </a:ext>
            </a:extLst>
          </p:cNvPr>
          <p:cNvGraphicFramePr>
            <a:graphicFrameLocks/>
          </p:cNvGraphicFramePr>
          <p:nvPr>
            <p:extLst>
              <p:ext uri="{D42A27DB-BD31-4B8C-83A1-F6EECF244321}">
                <p14:modId xmlns:p14="http://schemas.microsoft.com/office/powerpoint/2010/main" xmlns="" val="54568085"/>
              </p:ext>
            </p:extLst>
          </p:nvPr>
        </p:nvGraphicFramePr>
        <p:xfrm>
          <a:off x="5271091" y="1659314"/>
          <a:ext cx="4162646" cy="427765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9225" name="Picture 2" descr="A picture containing icon&#10;&#10;Description automatically generated">
            <a:extLst>
              <a:ext uri="{FF2B5EF4-FFF2-40B4-BE49-F238E27FC236}">
                <a16:creationId xmlns:a16="http://schemas.microsoft.com/office/drawing/2014/main" xmlns="" id="{CF3F72BF-2E92-41CA-A33B-475C4DC0F808}"/>
              </a:ext>
            </a:extLst>
          </p:cNvPr>
          <p:cNvPicPr>
            <a:picLocks noChangeAspect="1" noChangeArrowheads="1"/>
          </p:cNvPicPr>
          <p:nvPr/>
        </p:nvPicPr>
        <p:blipFill>
          <a:blip r:embed="rId15">
            <a:extLst>
              <a:ext uri="{28A0092B-C50C-407E-A947-70E740481C1C}">
                <a14:useLocalDpi xmlns:a14="http://schemas.microsoft.com/office/drawing/2010/main" xmlns="" val="0"/>
              </a:ext>
            </a:extLst>
          </a:blip>
          <a:srcRect/>
          <a:stretch>
            <a:fillRect/>
          </a:stretch>
        </p:blipFill>
        <p:spPr bwMode="auto">
          <a:xfrm>
            <a:off x="4862513" y="1907382"/>
            <a:ext cx="1484710" cy="1275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6" name="Picture 4" descr="A group of people in a room&#10;&#10;Description automatically generated">
            <a:extLst>
              <a:ext uri="{FF2B5EF4-FFF2-40B4-BE49-F238E27FC236}">
                <a16:creationId xmlns:a16="http://schemas.microsoft.com/office/drawing/2014/main" xmlns="" id="{182055F6-2FE1-485E-A64A-AA0812AA3F92}"/>
              </a:ext>
            </a:extLst>
          </p:cNvPr>
          <p:cNvPicPr>
            <a:picLocks noChangeAspect="1"/>
          </p:cNvPicPr>
          <p:nvPr/>
        </p:nvPicPr>
        <p:blipFill>
          <a:blip r:embed="rId16">
            <a:extLst>
              <a:ext uri="{28A0092B-C50C-407E-A947-70E740481C1C}">
                <a14:useLocalDpi xmlns:a14="http://schemas.microsoft.com/office/drawing/2010/main" xmlns="" val="0"/>
              </a:ext>
            </a:extLst>
          </a:blip>
          <a:srcRect/>
          <a:stretch>
            <a:fillRect/>
          </a:stretch>
        </p:blipFill>
        <p:spPr bwMode="auto">
          <a:xfrm>
            <a:off x="4842273" y="3409950"/>
            <a:ext cx="1502569" cy="1125141"/>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9227" name="Picture 6" descr="Logo, company name&#10;&#10;Description automatically generated">
            <a:extLst>
              <a:ext uri="{FF2B5EF4-FFF2-40B4-BE49-F238E27FC236}">
                <a16:creationId xmlns:a16="http://schemas.microsoft.com/office/drawing/2014/main" xmlns="" id="{40957660-AF8F-499E-B8FD-F71832F3DE3C}"/>
              </a:ext>
            </a:extLst>
          </p:cNvPr>
          <p:cNvPicPr>
            <a:picLocks noChangeAspect="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4842273" y="4837510"/>
            <a:ext cx="1502569" cy="865584"/>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8" name="TextBox 7">
            <a:extLst>
              <a:ext uri="{FF2B5EF4-FFF2-40B4-BE49-F238E27FC236}">
                <a16:creationId xmlns:a16="http://schemas.microsoft.com/office/drawing/2014/main" xmlns="" id="{5DE9316C-3F34-4386-8D97-4876C4F376CF}"/>
              </a:ext>
            </a:extLst>
          </p:cNvPr>
          <p:cNvSpPr txBox="1"/>
          <p:nvPr/>
        </p:nvSpPr>
        <p:spPr>
          <a:xfrm>
            <a:off x="357352" y="1219708"/>
            <a:ext cx="3813161" cy="300082"/>
          </a:xfrm>
          <a:prstGeom prst="rect">
            <a:avLst/>
          </a:prstGeom>
          <a:solidFill>
            <a:schemeClr val="accent6">
              <a:lumMod val="20000"/>
              <a:lumOff val="80000"/>
            </a:schemeClr>
          </a:solidFill>
        </p:spPr>
        <p:txBody>
          <a:bodyPr wrap="square">
            <a:spAutoFit/>
          </a:bodyPr>
          <a:lstStyle/>
          <a:p>
            <a:pPr>
              <a:defRPr/>
            </a:pPr>
            <a:r>
              <a:rPr lang="en-IN" sz="1350" b="1" i="1" dirty="0"/>
              <a:t>PASSIVE  APPROACH  TO  CASE  FINDING</a:t>
            </a:r>
          </a:p>
        </p:txBody>
      </p:sp>
      <p:sp>
        <p:nvSpPr>
          <p:cNvPr id="9" name="TextBox 8">
            <a:extLst>
              <a:ext uri="{FF2B5EF4-FFF2-40B4-BE49-F238E27FC236}">
                <a16:creationId xmlns:a16="http://schemas.microsoft.com/office/drawing/2014/main" xmlns="" id="{2D10DDAE-16E9-4B2A-A745-81C5918859B7}"/>
              </a:ext>
            </a:extLst>
          </p:cNvPr>
          <p:cNvSpPr txBox="1"/>
          <p:nvPr/>
        </p:nvSpPr>
        <p:spPr>
          <a:xfrm>
            <a:off x="5097395" y="1131823"/>
            <a:ext cx="3507581" cy="300082"/>
          </a:xfrm>
          <a:prstGeom prst="rect">
            <a:avLst/>
          </a:prstGeom>
          <a:solidFill>
            <a:schemeClr val="accent6">
              <a:lumMod val="20000"/>
              <a:lumOff val="80000"/>
            </a:schemeClr>
          </a:solidFill>
        </p:spPr>
        <p:txBody>
          <a:bodyPr>
            <a:spAutoFit/>
          </a:bodyPr>
          <a:lstStyle/>
          <a:p>
            <a:pPr>
              <a:defRPr/>
            </a:pPr>
            <a:r>
              <a:rPr lang="en-IN" sz="1350" b="1" i="1" dirty="0"/>
              <a:t>ACTIVE APPROACH  TO  CASE  FINDING</a:t>
            </a:r>
          </a:p>
        </p:txBody>
      </p:sp>
      <p:pic>
        <p:nvPicPr>
          <p:cNvPr id="2" name="Picture 1">
            <a:extLst>
              <a:ext uri="{FF2B5EF4-FFF2-40B4-BE49-F238E27FC236}">
                <a16:creationId xmlns:a16="http://schemas.microsoft.com/office/drawing/2014/main" xmlns="" id="{18169C7A-D626-414E-A65C-952B34A6F8F5}"/>
              </a:ext>
            </a:extLst>
          </p:cNvPr>
          <p:cNvPicPr>
            <a:picLocks noChangeAspect="1"/>
          </p:cNvPicPr>
          <p:nvPr/>
        </p:nvPicPr>
        <p:blipFill>
          <a:blip r:embed="rId18">
            <a:extLst>
              <a:ext uri="{28A0092B-C50C-407E-A947-70E740481C1C}">
                <a14:useLocalDpi xmlns:a14="http://schemas.microsoft.com/office/drawing/2010/main" xmlns="" val="0"/>
              </a:ext>
            </a:extLst>
          </a:blip>
          <a:stretch>
            <a:fillRect/>
          </a:stretch>
        </p:blipFill>
        <p:spPr>
          <a:xfrm>
            <a:off x="25454" y="-47334"/>
            <a:ext cx="1124096" cy="90970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xmlns="" id="{BE956DA6-0740-4D69-B850-E2849C8C43C5}"/>
              </a:ext>
            </a:extLst>
          </p:cNvPr>
          <p:cNvSpPr>
            <a:spLocks noGrp="1"/>
          </p:cNvSpPr>
          <p:nvPr>
            <p:ph type="title"/>
          </p:nvPr>
        </p:nvSpPr>
        <p:spPr>
          <a:xfrm>
            <a:off x="0" y="0"/>
            <a:ext cx="9118545" cy="794255"/>
          </a:xfrm>
          <a:solidFill>
            <a:srgbClr val="FFC000"/>
          </a:solidFill>
        </p:spPr>
        <p:txBody>
          <a:bodyPr>
            <a:noAutofit/>
          </a:bodyPr>
          <a:lstStyle/>
          <a:p>
            <a:pPr algn="ctr" eaLnBrk="1" hangingPunct="1"/>
            <a:r>
              <a:rPr lang="en-IN" altLang="en-US" sz="3000" b="1" dirty="0"/>
              <a:t>    Strengthening Case Finding in the Private Sector</a:t>
            </a:r>
          </a:p>
        </p:txBody>
      </p:sp>
      <p:pic>
        <p:nvPicPr>
          <p:cNvPr id="11267" name="Picture 4">
            <a:extLst>
              <a:ext uri="{FF2B5EF4-FFF2-40B4-BE49-F238E27FC236}">
                <a16:creationId xmlns:a16="http://schemas.microsoft.com/office/drawing/2014/main" xmlns="" id="{49AD3D0A-469A-4E84-8640-2A7145460CAA}"/>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457009" y="0"/>
            <a:ext cx="686991" cy="6750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2" name="Content Placeholder 8">
            <a:extLst>
              <a:ext uri="{FF2B5EF4-FFF2-40B4-BE49-F238E27FC236}">
                <a16:creationId xmlns:a16="http://schemas.microsoft.com/office/drawing/2014/main" xmlns="" id="{AD5A9DFD-1D59-4EB8-9861-81D599822F59}"/>
              </a:ext>
            </a:extLst>
          </p:cNvPr>
          <p:cNvGraphicFramePr>
            <a:graphicFrameLocks/>
          </p:cNvGraphicFramePr>
          <p:nvPr>
            <p:extLst>
              <p:ext uri="{D42A27DB-BD31-4B8C-83A1-F6EECF244321}">
                <p14:modId xmlns:p14="http://schemas.microsoft.com/office/powerpoint/2010/main" xmlns="" val="208709764"/>
              </p:ext>
            </p:extLst>
          </p:nvPr>
        </p:nvGraphicFramePr>
        <p:xfrm>
          <a:off x="-80909" y="1229710"/>
          <a:ext cx="8226425" cy="48347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xmlns="" id="{A3974F13-CD2C-44C0-B020-137A254BF2AD}"/>
              </a:ext>
            </a:extLst>
          </p:cNvPr>
          <p:cNvSpPr txBox="1"/>
          <p:nvPr/>
        </p:nvSpPr>
        <p:spPr>
          <a:xfrm>
            <a:off x="7723018" y="2957837"/>
            <a:ext cx="1358447" cy="2062103"/>
          </a:xfrm>
          <a:prstGeom prst="rect">
            <a:avLst/>
          </a:prstGeom>
          <a:noFill/>
          <a:ln>
            <a:noFill/>
          </a:ln>
        </p:spPr>
        <p:txBody>
          <a:bodyPr wrap="square" rtlCol="0">
            <a:spAutoFit/>
          </a:bodyPr>
          <a:lstStyle/>
          <a:p>
            <a:pPr algn="just"/>
            <a:r>
              <a:rPr lang="en-IN" sz="1600" b="1" dirty="0"/>
              <a:t> 77% Increase in private sector notification from 3.8 lakhs in 2017 to 6.8 lakhs in 2019.</a:t>
            </a:r>
            <a:endParaRPr lang="en-IN" sz="1600" dirty="0"/>
          </a:p>
        </p:txBody>
      </p:sp>
      <p:sp>
        <p:nvSpPr>
          <p:cNvPr id="4" name="Right Brace 3">
            <a:extLst>
              <a:ext uri="{FF2B5EF4-FFF2-40B4-BE49-F238E27FC236}">
                <a16:creationId xmlns:a16="http://schemas.microsoft.com/office/drawing/2014/main" xmlns="" id="{2A3D6750-93C5-4591-8E78-C8D8EBF798BD}"/>
              </a:ext>
            </a:extLst>
          </p:cNvPr>
          <p:cNvSpPr/>
          <p:nvPr/>
        </p:nvSpPr>
        <p:spPr>
          <a:xfrm>
            <a:off x="7360389" y="2228850"/>
            <a:ext cx="362629" cy="2982433"/>
          </a:xfrm>
          <a:prstGeom prst="rightBrace">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350"/>
          </a:p>
        </p:txBody>
      </p:sp>
      <p:pic>
        <p:nvPicPr>
          <p:cNvPr id="3" name="Picture 2">
            <a:extLst>
              <a:ext uri="{FF2B5EF4-FFF2-40B4-BE49-F238E27FC236}">
                <a16:creationId xmlns:a16="http://schemas.microsoft.com/office/drawing/2014/main" xmlns="" id="{D9A868A3-273E-43D9-9766-CE61BF17E35C}"/>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25454" y="-47334"/>
            <a:ext cx="1124096" cy="90970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1020"/>
            <a:ext cx="9144000" cy="965110"/>
          </a:xfrm>
          <a:solidFill>
            <a:srgbClr val="FFC000"/>
          </a:solidFill>
        </p:spPr>
        <p:txBody>
          <a:bodyPr/>
          <a:lstStyle/>
          <a:p>
            <a:pPr algn="ctr"/>
            <a:r>
              <a:rPr lang="en-IN" b="1" dirty="0"/>
              <a:t>Treat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3697273818"/>
              </p:ext>
            </p:extLst>
          </p:nvPr>
        </p:nvGraphicFramePr>
        <p:xfrm>
          <a:off x="133751" y="1484586"/>
          <a:ext cx="8610600" cy="4795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xmlns="" id="{71E74D23-CB77-48A8-BFF3-A812C31C7C3A}"/>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0" y="0"/>
            <a:ext cx="1124096" cy="909707"/>
          </a:xfrm>
          <a:prstGeom prst="rect">
            <a:avLst/>
          </a:prstGeom>
        </p:spPr>
      </p:pic>
      <p:pic>
        <p:nvPicPr>
          <p:cNvPr id="5" name="Picture 4">
            <a:extLst>
              <a:ext uri="{FF2B5EF4-FFF2-40B4-BE49-F238E27FC236}">
                <a16:creationId xmlns:a16="http://schemas.microsoft.com/office/drawing/2014/main" xmlns="" id="{D2A5AEF9-3C35-4BEF-864B-C449C10A513E}"/>
              </a:ext>
            </a:extLst>
          </p:cNvPr>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223924" y="-2461"/>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9789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53" y="36693"/>
            <a:ext cx="9144000" cy="909706"/>
          </a:xfrm>
          <a:solidFill>
            <a:srgbClr val="FFC000"/>
          </a:solidFill>
        </p:spPr>
        <p:txBody>
          <a:bodyPr>
            <a:normAutofit/>
          </a:bodyPr>
          <a:lstStyle/>
          <a:p>
            <a:pPr algn="ctr"/>
            <a:r>
              <a:rPr lang="en-GB" sz="3200" b="1" dirty="0"/>
              <a:t>Direct Benefit Transfer (DBT) schemes</a:t>
            </a:r>
          </a:p>
        </p:txBody>
      </p:sp>
      <p:sp>
        <p:nvSpPr>
          <p:cNvPr id="3" name="Content Placeholder 2"/>
          <p:cNvSpPr>
            <a:spLocks noGrp="1"/>
          </p:cNvSpPr>
          <p:nvPr>
            <p:ph idx="1"/>
          </p:nvPr>
        </p:nvSpPr>
        <p:spPr>
          <a:xfrm>
            <a:off x="299258" y="1150228"/>
            <a:ext cx="8639790" cy="5161234"/>
          </a:xfrm>
        </p:spPr>
        <p:txBody>
          <a:bodyPr>
            <a:normAutofit/>
          </a:bodyPr>
          <a:lstStyle/>
          <a:p>
            <a:pPr lvl="1" indent="-342900">
              <a:buFont typeface="+mj-lt"/>
              <a:buAutoNum type="arabicPeriod"/>
            </a:pPr>
            <a:endParaRPr lang="en-GB" b="1" dirty="0"/>
          </a:p>
          <a:p>
            <a:pPr lvl="1" indent="-342900">
              <a:buFont typeface="+mj-lt"/>
              <a:buAutoNum type="arabicPeriod"/>
            </a:pPr>
            <a:r>
              <a:rPr lang="en-GB" b="1" dirty="0"/>
              <a:t>Honorarium to Treatment Supporters </a:t>
            </a:r>
            <a:r>
              <a:rPr lang="en-GB" dirty="0"/>
              <a:t>– For provision of treatment support to TB patients (Adherence, ADR monitoring, counselling @Rs.1000/- to Rs.5000/-)</a:t>
            </a:r>
          </a:p>
          <a:p>
            <a:pPr lvl="1" indent="-342900">
              <a:buFont typeface="+mj-lt"/>
              <a:buAutoNum type="arabicPeriod"/>
            </a:pPr>
            <a:r>
              <a:rPr lang="en-GB" b="1" dirty="0"/>
              <a:t>Patient Support to Tribal TB Patients </a:t>
            </a:r>
            <a:r>
              <a:rPr lang="en-GB" dirty="0"/>
              <a:t>(Financial Patient Support </a:t>
            </a:r>
            <a:r>
              <a:rPr lang="en-US" dirty="0"/>
              <a:t>@Rs750/-</a:t>
            </a:r>
            <a:r>
              <a:rPr lang="en-GB" dirty="0"/>
              <a:t>)</a:t>
            </a:r>
          </a:p>
          <a:p>
            <a:pPr lvl="1" indent="-342900">
              <a:buFont typeface="+mj-lt"/>
              <a:buAutoNum type="arabicPeriod"/>
            </a:pPr>
            <a:r>
              <a:rPr lang="en-GB" b="1" dirty="0"/>
              <a:t>Nutritional Support to All TB patients </a:t>
            </a:r>
            <a:r>
              <a:rPr lang="en-GB" dirty="0"/>
              <a:t>(Financial Support to Patients @Rs.500/-month)</a:t>
            </a:r>
          </a:p>
          <a:p>
            <a:pPr lvl="1" indent="-342900">
              <a:buFont typeface="+mj-lt"/>
              <a:buAutoNum type="arabicPeriod"/>
            </a:pPr>
            <a:r>
              <a:rPr lang="en-GB" b="1" dirty="0"/>
              <a:t>Incentives to Private Providers </a:t>
            </a:r>
            <a:r>
              <a:rPr lang="en-GB" dirty="0"/>
              <a:t>(Rs.500/- for Notification &amp; Rs.500/- for reporting of Treatment Outcome </a:t>
            </a:r>
          </a:p>
          <a:p>
            <a:pPr lvl="1" indent="-342900">
              <a:buFont typeface="+mj-lt"/>
              <a:buAutoNum type="arabicPeriod"/>
            </a:pPr>
            <a:r>
              <a:rPr lang="en-GB" b="1" dirty="0"/>
              <a:t>Incentives to Informant </a:t>
            </a:r>
            <a:r>
              <a:rPr lang="en-GB" dirty="0"/>
              <a:t>(</a:t>
            </a:r>
            <a:r>
              <a:rPr lang="en-GB" dirty="0" err="1"/>
              <a:t>Rs</a:t>
            </a:r>
            <a:r>
              <a:rPr lang="en-GB" dirty="0"/>
              <a:t>. 500/- is given on diagnosis of TB among referrals from community to public sector health facility)</a:t>
            </a:r>
          </a:p>
          <a:p>
            <a:endParaRPr lang="en-GB" dirty="0"/>
          </a:p>
          <a:p>
            <a:pPr marL="0" indent="0">
              <a:buNone/>
            </a:pPr>
            <a:endParaRPr lang="en-GB" dirty="0"/>
          </a:p>
        </p:txBody>
      </p:sp>
      <p:pic>
        <p:nvPicPr>
          <p:cNvPr id="5" name="Picture 4">
            <a:extLst>
              <a:ext uri="{FF2B5EF4-FFF2-40B4-BE49-F238E27FC236}">
                <a16:creationId xmlns:a16="http://schemas.microsoft.com/office/drawing/2014/main" xmlns="" id="{37EC0632-66AE-4E15-A508-E840A4825817}"/>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1468" y="36692"/>
            <a:ext cx="1124096" cy="909707"/>
          </a:xfrm>
          <a:prstGeom prst="rect">
            <a:avLst/>
          </a:prstGeom>
        </p:spPr>
      </p:pic>
      <p:pic>
        <p:nvPicPr>
          <p:cNvPr id="7" name="Picture 6">
            <a:extLst>
              <a:ext uri="{FF2B5EF4-FFF2-40B4-BE49-F238E27FC236}">
                <a16:creationId xmlns:a16="http://schemas.microsoft.com/office/drawing/2014/main" xmlns="" id="{8F1B4037-650A-447D-82C5-AFA32FDFFBB6}"/>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65401" y="3669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38398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32" y="1"/>
            <a:ext cx="9132768" cy="919295"/>
          </a:xfrm>
          <a:solidFill>
            <a:srgbClr val="FFC000"/>
          </a:solidFill>
        </p:spPr>
        <p:txBody>
          <a:bodyPr/>
          <a:lstStyle/>
          <a:p>
            <a:pPr algn="ctr"/>
            <a:r>
              <a:rPr lang="en-IN" b="1" dirty="0"/>
              <a:t>Prevent</a:t>
            </a:r>
          </a:p>
        </p:txBody>
      </p:sp>
      <p:sp>
        <p:nvSpPr>
          <p:cNvPr id="3" name="Content Placeholder 2"/>
          <p:cNvSpPr>
            <a:spLocks noGrp="1"/>
          </p:cNvSpPr>
          <p:nvPr>
            <p:ph idx="1"/>
          </p:nvPr>
        </p:nvSpPr>
        <p:spPr>
          <a:xfrm>
            <a:off x="5902018" y="1229711"/>
            <a:ext cx="3241981" cy="5276192"/>
          </a:xfrm>
        </p:spPr>
        <p:txBody>
          <a:bodyPr>
            <a:normAutofit/>
          </a:bodyPr>
          <a:lstStyle/>
          <a:p>
            <a:r>
              <a:rPr lang="en-IN" dirty="0"/>
              <a:t>Air borne infection control measures</a:t>
            </a:r>
          </a:p>
          <a:p>
            <a:r>
              <a:rPr lang="en-IN" dirty="0"/>
              <a:t>Strengthen Contact Investigation </a:t>
            </a:r>
          </a:p>
          <a:p>
            <a:r>
              <a:rPr lang="en-IN" dirty="0"/>
              <a:t>Preventive treatment in high risk groups</a:t>
            </a:r>
          </a:p>
          <a:p>
            <a:r>
              <a:rPr lang="en-IN" dirty="0"/>
              <a:t>Manage Latent TB Infection</a:t>
            </a:r>
          </a:p>
          <a:p>
            <a:r>
              <a:rPr lang="en-IN" dirty="0"/>
              <a:t>Address determinants of disease</a:t>
            </a:r>
          </a:p>
        </p:txBody>
      </p:sp>
      <p:grpSp>
        <p:nvGrpSpPr>
          <p:cNvPr id="4" name="Group 3"/>
          <p:cNvGrpSpPr/>
          <p:nvPr/>
        </p:nvGrpSpPr>
        <p:grpSpPr>
          <a:xfrm>
            <a:off x="0" y="1797937"/>
            <a:ext cx="5864773" cy="3710151"/>
            <a:chOff x="0" y="952500"/>
            <a:chExt cx="8910413" cy="4728054"/>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81228" y="952500"/>
              <a:ext cx="2348172" cy="32363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203354"/>
              <a:ext cx="2725126" cy="394014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25126" y="2037285"/>
              <a:ext cx="2380274" cy="32586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81800" y="952500"/>
              <a:ext cx="2128613" cy="36507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791200" y="2697184"/>
              <a:ext cx="2376487" cy="29833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pic>
        <p:nvPicPr>
          <p:cNvPr id="11" name="Picture 10">
            <a:extLst>
              <a:ext uri="{FF2B5EF4-FFF2-40B4-BE49-F238E27FC236}">
                <a16:creationId xmlns:a16="http://schemas.microsoft.com/office/drawing/2014/main" xmlns="" id="{07C144B1-AA83-47BD-B430-5901521685B2}"/>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829" y="-12863"/>
            <a:ext cx="1124096" cy="909707"/>
          </a:xfrm>
          <a:prstGeom prst="rect">
            <a:avLst/>
          </a:prstGeom>
        </p:spPr>
      </p:pic>
      <p:pic>
        <p:nvPicPr>
          <p:cNvPr id="13" name="Picture 12">
            <a:extLst>
              <a:ext uri="{FF2B5EF4-FFF2-40B4-BE49-F238E27FC236}">
                <a16:creationId xmlns:a16="http://schemas.microsoft.com/office/drawing/2014/main" xmlns="" id="{9E7E8F67-7952-4C6D-9152-1463B7E036FD}"/>
              </a:ext>
            </a:extLst>
          </p:cNvPr>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245260" y="9590"/>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4693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829"/>
            <a:ext cx="9144000" cy="895030"/>
          </a:xfrm>
          <a:solidFill>
            <a:schemeClr val="accent4"/>
          </a:solidFill>
        </p:spPr>
        <p:txBody>
          <a:bodyPr>
            <a:normAutofit fontScale="90000"/>
          </a:bodyPr>
          <a:lstStyle/>
          <a:p>
            <a:pPr algn="ctr"/>
            <a:r>
              <a:rPr lang="en-IN" sz="3000" b="1" dirty="0"/>
              <a:t>Paradigm shift in management of </a:t>
            </a:r>
            <a:br>
              <a:rPr lang="en-IN" sz="3000" b="1" dirty="0"/>
            </a:br>
            <a:r>
              <a:rPr lang="en-IN" sz="3000" b="1" dirty="0"/>
              <a:t>Drug Resistant TB</a:t>
            </a:r>
            <a:endParaRPr lang="en-US" sz="3000" b="1" dirty="0"/>
          </a:p>
        </p:txBody>
      </p:sp>
      <p:graphicFrame>
        <p:nvGraphicFramePr>
          <p:cNvPr id="4" name="Diagram 3">
            <a:extLst>
              <a:ext uri="{FF2B5EF4-FFF2-40B4-BE49-F238E27FC236}">
                <a16:creationId xmlns:a16="http://schemas.microsoft.com/office/drawing/2014/main" xmlns="" id="{24C0158C-9298-4F67-9BD2-C3E0725DFB73}"/>
              </a:ext>
            </a:extLst>
          </p:cNvPr>
          <p:cNvGraphicFramePr/>
          <p:nvPr>
            <p:extLst>
              <p:ext uri="{D42A27DB-BD31-4B8C-83A1-F6EECF244321}">
                <p14:modId xmlns:p14="http://schemas.microsoft.com/office/powerpoint/2010/main" xmlns="" val="3405017518"/>
              </p:ext>
            </p:extLst>
          </p:nvPr>
        </p:nvGraphicFramePr>
        <p:xfrm>
          <a:off x="4173649" y="947060"/>
          <a:ext cx="4751991" cy="3446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Chart 9">
            <a:extLst>
              <a:ext uri="{FF2B5EF4-FFF2-40B4-BE49-F238E27FC236}">
                <a16:creationId xmlns:a16="http://schemas.microsoft.com/office/drawing/2014/main" xmlns="" id="{CDF54578-D17A-4E22-B1C4-0863CBA9A184}"/>
              </a:ext>
            </a:extLst>
          </p:cNvPr>
          <p:cNvGraphicFramePr/>
          <p:nvPr>
            <p:extLst>
              <p:ext uri="{D42A27DB-BD31-4B8C-83A1-F6EECF244321}">
                <p14:modId xmlns:p14="http://schemas.microsoft.com/office/powerpoint/2010/main" xmlns="" val="2624228296"/>
              </p:ext>
            </p:extLst>
          </p:nvPr>
        </p:nvGraphicFramePr>
        <p:xfrm>
          <a:off x="317015" y="1046685"/>
          <a:ext cx="3344279" cy="2602054"/>
        </p:xfrm>
        <a:graphic>
          <a:graphicData uri="http://schemas.openxmlformats.org/drawingml/2006/chart">
            <c:chart xmlns:c="http://schemas.openxmlformats.org/drawingml/2006/chart" xmlns:r="http://schemas.openxmlformats.org/officeDocument/2006/relationships" r:id="rId7"/>
          </a:graphicData>
        </a:graphic>
      </p:graphicFrame>
      <p:sp>
        <p:nvSpPr>
          <p:cNvPr id="13" name="Rectangle 12">
            <a:extLst>
              <a:ext uri="{FF2B5EF4-FFF2-40B4-BE49-F238E27FC236}">
                <a16:creationId xmlns:a16="http://schemas.microsoft.com/office/drawing/2014/main" xmlns="" id="{4E7CA7A2-97F8-410B-8370-6928CE35B17C}"/>
              </a:ext>
            </a:extLst>
          </p:cNvPr>
          <p:cNvSpPr/>
          <p:nvPr/>
        </p:nvSpPr>
        <p:spPr>
          <a:xfrm>
            <a:off x="1422854" y="1635210"/>
            <a:ext cx="1325105" cy="41845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IN" sz="1350" dirty="0">
                <a:solidFill>
                  <a:srgbClr val="002060"/>
                </a:solidFill>
              </a:rPr>
              <a:t>Shorter MDR TB Regimen</a:t>
            </a:r>
          </a:p>
        </p:txBody>
      </p:sp>
      <p:sp>
        <p:nvSpPr>
          <p:cNvPr id="14" name="Arrow: Down 13">
            <a:extLst>
              <a:ext uri="{FF2B5EF4-FFF2-40B4-BE49-F238E27FC236}">
                <a16:creationId xmlns:a16="http://schemas.microsoft.com/office/drawing/2014/main" xmlns="" id="{887ACA73-0EB3-4547-A037-218A1051AC46}"/>
              </a:ext>
            </a:extLst>
          </p:cNvPr>
          <p:cNvSpPr/>
          <p:nvPr/>
        </p:nvSpPr>
        <p:spPr>
          <a:xfrm rot="16200000">
            <a:off x="2857436" y="1739132"/>
            <a:ext cx="238812" cy="210609"/>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N" sz="1350"/>
          </a:p>
        </p:txBody>
      </p:sp>
      <p:graphicFrame>
        <p:nvGraphicFramePr>
          <p:cNvPr id="3" name="Chart 2">
            <a:extLst>
              <a:ext uri="{FF2B5EF4-FFF2-40B4-BE49-F238E27FC236}">
                <a16:creationId xmlns:a16="http://schemas.microsoft.com/office/drawing/2014/main" xmlns="" id="{F506BD38-1B61-4A4E-9BAA-B509D9F78833}"/>
              </a:ext>
            </a:extLst>
          </p:cNvPr>
          <p:cNvGraphicFramePr/>
          <p:nvPr>
            <p:extLst>
              <p:ext uri="{D42A27DB-BD31-4B8C-83A1-F6EECF244321}">
                <p14:modId xmlns:p14="http://schemas.microsoft.com/office/powerpoint/2010/main" xmlns="" val="2453325613"/>
              </p:ext>
            </p:extLst>
          </p:nvPr>
        </p:nvGraphicFramePr>
        <p:xfrm>
          <a:off x="470690" y="3722658"/>
          <a:ext cx="3190604" cy="2924251"/>
        </p:xfrm>
        <a:graphic>
          <a:graphicData uri="http://schemas.openxmlformats.org/drawingml/2006/chart">
            <c:chart xmlns:c="http://schemas.openxmlformats.org/drawingml/2006/chart" xmlns:r="http://schemas.openxmlformats.org/officeDocument/2006/relationships" r:id="rId8"/>
          </a:graphicData>
        </a:graphic>
      </p:graphicFrame>
      <p:pic>
        <p:nvPicPr>
          <p:cNvPr id="8" name="Picture 7">
            <a:extLst>
              <a:ext uri="{FF2B5EF4-FFF2-40B4-BE49-F238E27FC236}">
                <a16:creationId xmlns:a16="http://schemas.microsoft.com/office/drawing/2014/main" xmlns="" id="{E8FF1D41-7E69-4C29-B632-294C8B36FCBE}"/>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5203721" y="4968605"/>
            <a:ext cx="3358056" cy="1668386"/>
          </a:xfrm>
          <a:prstGeom prst="rect">
            <a:avLst/>
          </a:prstGeom>
        </p:spPr>
      </p:pic>
      <p:sp>
        <p:nvSpPr>
          <p:cNvPr id="17" name="Rectangle 16">
            <a:extLst>
              <a:ext uri="{FF2B5EF4-FFF2-40B4-BE49-F238E27FC236}">
                <a16:creationId xmlns:a16="http://schemas.microsoft.com/office/drawing/2014/main" xmlns="" id="{40CC7274-3324-43C7-BCA0-5CFEF72FF0D3}"/>
              </a:ext>
            </a:extLst>
          </p:cNvPr>
          <p:cNvSpPr/>
          <p:nvPr/>
        </p:nvSpPr>
        <p:spPr>
          <a:xfrm>
            <a:off x="5221457" y="4581952"/>
            <a:ext cx="3322583" cy="33107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IN" sz="1200" b="1" dirty="0">
                <a:latin typeface="Cambria" panose="02040503050406030204" pitchFamily="18" charset="0"/>
                <a:ea typeface="Cambria" panose="02040503050406030204" pitchFamily="18" charset="0"/>
              </a:rPr>
              <a:t>All Oral Longer Regimen Launch by AS&amp;DG, Jharkhand (Jan 2020)</a:t>
            </a:r>
          </a:p>
        </p:txBody>
      </p:sp>
      <p:grpSp>
        <p:nvGrpSpPr>
          <p:cNvPr id="18" name="Group 17">
            <a:extLst>
              <a:ext uri="{FF2B5EF4-FFF2-40B4-BE49-F238E27FC236}">
                <a16:creationId xmlns:a16="http://schemas.microsoft.com/office/drawing/2014/main" xmlns="" id="{FA38A3D3-869B-4053-B840-D8F18DF13AAB}"/>
              </a:ext>
            </a:extLst>
          </p:cNvPr>
          <p:cNvGrpSpPr/>
          <p:nvPr/>
        </p:nvGrpSpPr>
        <p:grpSpPr>
          <a:xfrm>
            <a:off x="1326601" y="4759378"/>
            <a:ext cx="1635211" cy="418455"/>
            <a:chOff x="2078673" y="7338125"/>
            <a:chExt cx="2180281" cy="557939"/>
          </a:xfrm>
          <a:solidFill>
            <a:srgbClr val="00B050"/>
          </a:solidFill>
        </p:grpSpPr>
        <p:sp>
          <p:nvSpPr>
            <p:cNvPr id="19" name="Rectangle 18">
              <a:extLst>
                <a:ext uri="{FF2B5EF4-FFF2-40B4-BE49-F238E27FC236}">
                  <a16:creationId xmlns:a16="http://schemas.microsoft.com/office/drawing/2014/main" xmlns="" id="{9B49D272-4647-43D4-94DA-37B7908D092D}"/>
                </a:ext>
              </a:extLst>
            </p:cNvPr>
            <p:cNvSpPr/>
            <p:nvPr/>
          </p:nvSpPr>
          <p:spPr>
            <a:xfrm>
              <a:off x="2078673" y="7338125"/>
              <a:ext cx="1766806" cy="557939"/>
            </a:xfrm>
            <a:prstGeom prst="rect">
              <a:avLst/>
            </a:prstGeom>
            <a:grpFill/>
          </p:spPr>
          <p:style>
            <a:lnRef idx="0">
              <a:schemeClr val="accent2"/>
            </a:lnRef>
            <a:fillRef idx="3">
              <a:schemeClr val="accent2"/>
            </a:fillRef>
            <a:effectRef idx="3">
              <a:schemeClr val="accent2"/>
            </a:effectRef>
            <a:fontRef idx="minor">
              <a:schemeClr val="lt1"/>
            </a:fontRef>
          </p:style>
          <p:txBody>
            <a:bodyPr rtlCol="0" anchor="ctr"/>
            <a:lstStyle/>
            <a:p>
              <a:pPr algn="ctr"/>
              <a:r>
                <a:rPr lang="en-IN" sz="1350" dirty="0">
                  <a:solidFill>
                    <a:srgbClr val="002060"/>
                  </a:solidFill>
                </a:rPr>
                <a:t>Bedaquilline (CAP)</a:t>
              </a:r>
            </a:p>
          </p:txBody>
        </p:sp>
        <p:sp>
          <p:nvSpPr>
            <p:cNvPr id="20" name="Arrow: Down 19">
              <a:extLst>
                <a:ext uri="{FF2B5EF4-FFF2-40B4-BE49-F238E27FC236}">
                  <a16:creationId xmlns:a16="http://schemas.microsoft.com/office/drawing/2014/main" xmlns="" id="{80BDD1A3-F4BD-4F3B-AB94-2DEF6D5583A5}"/>
                </a:ext>
              </a:extLst>
            </p:cNvPr>
            <p:cNvSpPr/>
            <p:nvPr/>
          </p:nvSpPr>
          <p:spPr>
            <a:xfrm rot="16200000">
              <a:off x="4018731" y="7419008"/>
              <a:ext cx="232474" cy="247973"/>
            </a:xfrm>
            <a:prstGeom prst="downArrow">
              <a:avLst/>
            </a:prstGeom>
            <a:grp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N" sz="1350"/>
            </a:p>
          </p:txBody>
        </p:sp>
      </p:grpSp>
      <p:pic>
        <p:nvPicPr>
          <p:cNvPr id="5" name="Picture 4">
            <a:extLst>
              <a:ext uri="{FF2B5EF4-FFF2-40B4-BE49-F238E27FC236}">
                <a16:creationId xmlns:a16="http://schemas.microsoft.com/office/drawing/2014/main" xmlns="" id="{29B66EAC-3D84-4047-9F3E-6D5CE32051AB}"/>
              </a:ext>
            </a:extLst>
          </p:cNvPr>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829" y="-12863"/>
            <a:ext cx="1124096" cy="909707"/>
          </a:xfrm>
          <a:prstGeom prst="rect">
            <a:avLst/>
          </a:prstGeom>
        </p:spPr>
      </p:pic>
      <p:pic>
        <p:nvPicPr>
          <p:cNvPr id="6" name="Picture 5">
            <a:extLst>
              <a:ext uri="{FF2B5EF4-FFF2-40B4-BE49-F238E27FC236}">
                <a16:creationId xmlns:a16="http://schemas.microsoft.com/office/drawing/2014/main" xmlns="" id="{5550DA3D-70F6-46FB-994B-774FED74D3DE}"/>
              </a:ext>
            </a:extLst>
          </p:cNvPr>
          <p:cNvPicPr>
            <a:picLocks noChangeAspect="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8245260" y="9590"/>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05590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409"/>
            <a:ext cx="9167556" cy="1054662"/>
          </a:xfrm>
          <a:solidFill>
            <a:srgbClr val="FFC000"/>
          </a:solidFill>
        </p:spPr>
        <p:txBody>
          <a:bodyPr/>
          <a:lstStyle/>
          <a:p>
            <a:pPr algn="ctr"/>
            <a:r>
              <a:rPr lang="en-IN" b="1" dirty="0"/>
              <a:t>Multi-sectoral Engagement</a:t>
            </a:r>
            <a:endParaRPr lang="en-US" b="1" dirty="0"/>
          </a:p>
        </p:txBody>
      </p:sp>
      <p:graphicFrame>
        <p:nvGraphicFramePr>
          <p:cNvPr id="4" name="Diagram 3"/>
          <p:cNvGraphicFramePr/>
          <p:nvPr>
            <p:extLst>
              <p:ext uri="{D42A27DB-BD31-4B8C-83A1-F6EECF244321}">
                <p14:modId xmlns:p14="http://schemas.microsoft.com/office/powerpoint/2010/main" xmlns="" val="1575257217"/>
              </p:ext>
            </p:extLst>
          </p:nvPr>
        </p:nvGraphicFramePr>
        <p:xfrm>
          <a:off x="74861" y="665468"/>
          <a:ext cx="6031419" cy="4409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Group 6">
            <a:extLst>
              <a:ext uri="{FF2B5EF4-FFF2-40B4-BE49-F238E27FC236}">
                <a16:creationId xmlns:a16="http://schemas.microsoft.com/office/drawing/2014/main" xmlns="" id="{625C9BCA-ACB5-4CC0-B5CC-9F39BBF2E8AC}"/>
              </a:ext>
            </a:extLst>
          </p:cNvPr>
          <p:cNvGrpSpPr/>
          <p:nvPr/>
        </p:nvGrpSpPr>
        <p:grpSpPr>
          <a:xfrm>
            <a:off x="5318235" y="2121425"/>
            <a:ext cx="3825766" cy="4195291"/>
            <a:chOff x="2380841" y="178953"/>
            <a:chExt cx="3830800" cy="4298190"/>
          </a:xfrm>
        </p:grpSpPr>
        <p:sp>
          <p:nvSpPr>
            <p:cNvPr id="8" name="Freeform: Shape 132">
              <a:extLst>
                <a:ext uri="{FF2B5EF4-FFF2-40B4-BE49-F238E27FC236}">
                  <a16:creationId xmlns:a16="http://schemas.microsoft.com/office/drawing/2014/main" xmlns="" id="{3036D599-E3B0-40D4-9A59-ECFAB8B0572E}"/>
                </a:ext>
              </a:extLst>
            </p:cNvPr>
            <p:cNvSpPr>
              <a:spLocks noChangeAspect="1"/>
            </p:cNvSpPr>
            <p:nvPr/>
          </p:nvSpPr>
          <p:spPr>
            <a:xfrm rot="3600000">
              <a:off x="3253003" y="817420"/>
              <a:ext cx="2553868" cy="1276933"/>
            </a:xfrm>
            <a:custGeom>
              <a:avLst/>
              <a:gdLst>
                <a:gd name="connsiteX0" fmla="*/ 2552124 w 2553868"/>
                <a:gd name="connsiteY0" fmla="*/ 1242388 h 1276933"/>
                <a:gd name="connsiteX1" fmla="*/ 2553868 w 2553868"/>
                <a:gd name="connsiteY1" fmla="*/ 1276933 h 1276933"/>
                <a:gd name="connsiteX2" fmla="*/ 2551215 w 2553868"/>
                <a:gd name="connsiteY2" fmla="*/ 1276933 h 1276933"/>
                <a:gd name="connsiteX3" fmla="*/ 2129055 w 2553868"/>
                <a:gd name="connsiteY3" fmla="*/ 676459 h 1276933"/>
                <a:gd name="connsiteX4" fmla="*/ 2161647 w 2553868"/>
                <a:gd name="connsiteY4" fmla="*/ 687789 h 1276933"/>
                <a:gd name="connsiteX5" fmla="*/ 2234634 w 2553868"/>
                <a:gd name="connsiteY5" fmla="*/ 724005 h 1276933"/>
                <a:gd name="connsiteX6" fmla="*/ 1999796 w 2553868"/>
                <a:gd name="connsiteY6" fmla="*/ 644437 h 1276933"/>
                <a:gd name="connsiteX7" fmla="*/ 2009746 w 2553868"/>
                <a:gd name="connsiteY7" fmla="*/ 645303 h 1276933"/>
                <a:gd name="connsiteX8" fmla="*/ 2086399 w 2553868"/>
                <a:gd name="connsiteY8" fmla="*/ 661632 h 1276933"/>
                <a:gd name="connsiteX9" fmla="*/ 2106260 w 2553868"/>
                <a:gd name="connsiteY9" fmla="*/ 668536 h 1276933"/>
                <a:gd name="connsiteX10" fmla="*/ 1883174 w 2553868"/>
                <a:gd name="connsiteY10" fmla="*/ 640272 h 1276933"/>
                <a:gd name="connsiteX11" fmla="*/ 1932547 w 2553868"/>
                <a:gd name="connsiteY11" fmla="*/ 638575 h 1276933"/>
                <a:gd name="connsiteX12" fmla="*/ 1981796 w 2553868"/>
                <a:gd name="connsiteY12" fmla="*/ 642867 h 1276933"/>
                <a:gd name="connsiteX13" fmla="*/ 1845787 w 2553868"/>
                <a:gd name="connsiteY13" fmla="*/ 642753 h 1276933"/>
                <a:gd name="connsiteX14" fmla="*/ 1855654 w 2553868"/>
                <a:gd name="connsiteY14" fmla="*/ 641218 h 1276933"/>
                <a:gd name="connsiteX15" fmla="*/ 1865414 w 2553868"/>
                <a:gd name="connsiteY15" fmla="*/ 640882 h 1276933"/>
                <a:gd name="connsiteX16" fmla="*/ 1853116 w 2553868"/>
                <a:gd name="connsiteY16" fmla="*/ 642946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999796 w 2553868"/>
                <a:gd name="connsiteY8" fmla="*/ 644437 h 1276933"/>
                <a:gd name="connsiteX9" fmla="*/ 2009746 w 2553868"/>
                <a:gd name="connsiteY9" fmla="*/ 645303 h 1276933"/>
                <a:gd name="connsiteX10" fmla="*/ 2086399 w 2553868"/>
                <a:gd name="connsiteY10" fmla="*/ 661632 h 1276933"/>
                <a:gd name="connsiteX11" fmla="*/ 1999796 w 2553868"/>
                <a:gd name="connsiteY11" fmla="*/ 644437 h 1276933"/>
                <a:gd name="connsiteX12" fmla="*/ 1883174 w 2553868"/>
                <a:gd name="connsiteY12" fmla="*/ 640272 h 1276933"/>
                <a:gd name="connsiteX13" fmla="*/ 1932547 w 2553868"/>
                <a:gd name="connsiteY13" fmla="*/ 638575 h 1276933"/>
                <a:gd name="connsiteX14" fmla="*/ 1981796 w 2553868"/>
                <a:gd name="connsiteY14" fmla="*/ 642867 h 1276933"/>
                <a:gd name="connsiteX15" fmla="*/ 1883174 w 2553868"/>
                <a:gd name="connsiteY15" fmla="*/ 640272 h 1276933"/>
                <a:gd name="connsiteX16" fmla="*/ 1845787 w 2553868"/>
                <a:gd name="connsiteY16" fmla="*/ 642753 h 1276933"/>
                <a:gd name="connsiteX17" fmla="*/ 1855654 w 2553868"/>
                <a:gd name="connsiteY17" fmla="*/ 641218 h 1276933"/>
                <a:gd name="connsiteX18" fmla="*/ 1865414 w 2553868"/>
                <a:gd name="connsiteY18" fmla="*/ 640882 h 1276933"/>
                <a:gd name="connsiteX19" fmla="*/ 1853116 w 2553868"/>
                <a:gd name="connsiteY19" fmla="*/ 642946 h 1276933"/>
                <a:gd name="connsiteX20" fmla="*/ 1845787 w 2553868"/>
                <a:gd name="connsiteY20" fmla="*/ 642753 h 1276933"/>
                <a:gd name="connsiteX21" fmla="*/ 154119 w 2553868"/>
                <a:gd name="connsiteY21" fmla="*/ 668271 h 1276933"/>
                <a:gd name="connsiteX22" fmla="*/ 1276934 w 2553868"/>
                <a:gd name="connsiteY22" fmla="*/ 0 h 1276933"/>
                <a:gd name="connsiteX23" fmla="*/ 2547275 w 2553868"/>
                <a:gd name="connsiteY23" fmla="*/ 1146374 h 1276933"/>
                <a:gd name="connsiteX24" fmla="*/ 2551297 w 2553868"/>
                <a:gd name="connsiteY24" fmla="*/ 1226023 h 1276933"/>
                <a:gd name="connsiteX25" fmla="*/ 2532112 w 2553868"/>
                <a:gd name="connsiteY25" fmla="*/ 1111686 h 1276933"/>
                <a:gd name="connsiteX26" fmla="*/ 2339583 w 2553868"/>
                <a:gd name="connsiteY26" fmla="*/ 799576 h 1276933"/>
                <a:gd name="connsiteX27" fmla="*/ 2234634 w 2553868"/>
                <a:gd name="connsiteY27" fmla="*/ 724005 h 1276933"/>
                <a:gd name="connsiteX28" fmla="*/ 2234634 w 2553868"/>
                <a:gd name="connsiteY28" fmla="*/ 724005 h 1276933"/>
                <a:gd name="connsiteX29" fmla="*/ 490311 w 2553868"/>
                <a:gd name="connsiteY29" fmla="*/ 1191395 h 1276933"/>
                <a:gd name="connsiteX30" fmla="*/ 446522 w 2553868"/>
                <a:gd name="connsiteY30" fmla="*/ 1276933 h 1276933"/>
                <a:gd name="connsiteX31" fmla="*/ 0 w 2553868"/>
                <a:gd name="connsiteY31" fmla="*/ 1276933 h 1276933"/>
                <a:gd name="connsiteX32" fmla="*/ 154119 w 2553868"/>
                <a:gd name="connsiteY3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2086399 w 2553868"/>
                <a:gd name="connsiteY8" fmla="*/ 661632 h 1276933"/>
                <a:gd name="connsiteX9" fmla="*/ 2009746 w 2553868"/>
                <a:gd name="connsiteY9" fmla="*/ 645303 h 1276933"/>
                <a:gd name="connsiteX10" fmla="*/ 2086399 w 2553868"/>
                <a:gd name="connsiteY10" fmla="*/ 661632 h 1276933"/>
                <a:gd name="connsiteX11" fmla="*/ 1883174 w 2553868"/>
                <a:gd name="connsiteY11" fmla="*/ 640272 h 1276933"/>
                <a:gd name="connsiteX12" fmla="*/ 1932547 w 2553868"/>
                <a:gd name="connsiteY12" fmla="*/ 638575 h 1276933"/>
                <a:gd name="connsiteX13" fmla="*/ 1981796 w 2553868"/>
                <a:gd name="connsiteY13" fmla="*/ 642867 h 1276933"/>
                <a:gd name="connsiteX14" fmla="*/ 1883174 w 2553868"/>
                <a:gd name="connsiteY14" fmla="*/ 640272 h 1276933"/>
                <a:gd name="connsiteX15" fmla="*/ 1845787 w 2553868"/>
                <a:gd name="connsiteY15" fmla="*/ 642753 h 1276933"/>
                <a:gd name="connsiteX16" fmla="*/ 1855654 w 2553868"/>
                <a:gd name="connsiteY16" fmla="*/ 641218 h 1276933"/>
                <a:gd name="connsiteX17" fmla="*/ 1865414 w 2553868"/>
                <a:gd name="connsiteY17" fmla="*/ 640882 h 1276933"/>
                <a:gd name="connsiteX18" fmla="*/ 1853116 w 2553868"/>
                <a:gd name="connsiteY18" fmla="*/ 642946 h 1276933"/>
                <a:gd name="connsiteX19" fmla="*/ 1845787 w 2553868"/>
                <a:gd name="connsiteY19" fmla="*/ 642753 h 1276933"/>
                <a:gd name="connsiteX20" fmla="*/ 154119 w 2553868"/>
                <a:gd name="connsiteY20" fmla="*/ 668271 h 1276933"/>
                <a:gd name="connsiteX21" fmla="*/ 1276934 w 2553868"/>
                <a:gd name="connsiteY21" fmla="*/ 0 h 1276933"/>
                <a:gd name="connsiteX22" fmla="*/ 2547275 w 2553868"/>
                <a:gd name="connsiteY22" fmla="*/ 1146374 h 1276933"/>
                <a:gd name="connsiteX23" fmla="*/ 2551297 w 2553868"/>
                <a:gd name="connsiteY23" fmla="*/ 1226023 h 1276933"/>
                <a:gd name="connsiteX24" fmla="*/ 2532112 w 2553868"/>
                <a:gd name="connsiteY24" fmla="*/ 1111686 h 1276933"/>
                <a:gd name="connsiteX25" fmla="*/ 2339583 w 2553868"/>
                <a:gd name="connsiteY25" fmla="*/ 799576 h 1276933"/>
                <a:gd name="connsiteX26" fmla="*/ 2234634 w 2553868"/>
                <a:gd name="connsiteY26" fmla="*/ 724005 h 1276933"/>
                <a:gd name="connsiteX27" fmla="*/ 2234634 w 2553868"/>
                <a:gd name="connsiteY27" fmla="*/ 724005 h 1276933"/>
                <a:gd name="connsiteX28" fmla="*/ 490311 w 2553868"/>
                <a:gd name="connsiteY28" fmla="*/ 1191395 h 1276933"/>
                <a:gd name="connsiteX29" fmla="*/ 446522 w 2553868"/>
                <a:gd name="connsiteY29" fmla="*/ 1276933 h 1276933"/>
                <a:gd name="connsiteX30" fmla="*/ 0 w 2553868"/>
                <a:gd name="connsiteY30" fmla="*/ 1276933 h 1276933"/>
                <a:gd name="connsiteX31" fmla="*/ 154119 w 2553868"/>
                <a:gd name="connsiteY31"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981796 w 2553868"/>
                <a:gd name="connsiteY10" fmla="*/ 642867 h 1276933"/>
                <a:gd name="connsiteX11" fmla="*/ 1883174 w 2553868"/>
                <a:gd name="connsiteY11" fmla="*/ 640272 h 1276933"/>
                <a:gd name="connsiteX12" fmla="*/ 1845787 w 2553868"/>
                <a:gd name="connsiteY12" fmla="*/ 642753 h 1276933"/>
                <a:gd name="connsiteX13" fmla="*/ 1855654 w 2553868"/>
                <a:gd name="connsiteY13" fmla="*/ 641218 h 1276933"/>
                <a:gd name="connsiteX14" fmla="*/ 1865414 w 2553868"/>
                <a:gd name="connsiteY14" fmla="*/ 640882 h 1276933"/>
                <a:gd name="connsiteX15" fmla="*/ 1853116 w 2553868"/>
                <a:gd name="connsiteY15" fmla="*/ 642946 h 1276933"/>
                <a:gd name="connsiteX16" fmla="*/ 1845787 w 2553868"/>
                <a:gd name="connsiteY16" fmla="*/ 642753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883174 w 2553868"/>
                <a:gd name="connsiteY10" fmla="*/ 640272 h 1276933"/>
                <a:gd name="connsiteX11" fmla="*/ 1845787 w 2553868"/>
                <a:gd name="connsiteY11" fmla="*/ 642753 h 1276933"/>
                <a:gd name="connsiteX12" fmla="*/ 1855654 w 2553868"/>
                <a:gd name="connsiteY12" fmla="*/ 641218 h 1276933"/>
                <a:gd name="connsiteX13" fmla="*/ 1865414 w 2553868"/>
                <a:gd name="connsiteY13" fmla="*/ 640882 h 1276933"/>
                <a:gd name="connsiteX14" fmla="*/ 1853116 w 2553868"/>
                <a:gd name="connsiteY14" fmla="*/ 642946 h 1276933"/>
                <a:gd name="connsiteX15" fmla="*/ 1845787 w 2553868"/>
                <a:gd name="connsiteY15" fmla="*/ 642753 h 1276933"/>
                <a:gd name="connsiteX16" fmla="*/ 154119 w 2553868"/>
                <a:gd name="connsiteY16" fmla="*/ 668271 h 1276933"/>
                <a:gd name="connsiteX17" fmla="*/ 1276934 w 2553868"/>
                <a:gd name="connsiteY17" fmla="*/ 0 h 1276933"/>
                <a:gd name="connsiteX18" fmla="*/ 2547275 w 2553868"/>
                <a:gd name="connsiteY18" fmla="*/ 1146374 h 1276933"/>
                <a:gd name="connsiteX19" fmla="*/ 2551297 w 2553868"/>
                <a:gd name="connsiteY19" fmla="*/ 1226023 h 1276933"/>
                <a:gd name="connsiteX20" fmla="*/ 2532112 w 2553868"/>
                <a:gd name="connsiteY20" fmla="*/ 1111686 h 1276933"/>
                <a:gd name="connsiteX21" fmla="*/ 2339583 w 2553868"/>
                <a:gd name="connsiteY21" fmla="*/ 799576 h 1276933"/>
                <a:gd name="connsiteX22" fmla="*/ 2234634 w 2553868"/>
                <a:gd name="connsiteY22" fmla="*/ 724005 h 1276933"/>
                <a:gd name="connsiteX23" fmla="*/ 2234634 w 2553868"/>
                <a:gd name="connsiteY23" fmla="*/ 724005 h 1276933"/>
                <a:gd name="connsiteX24" fmla="*/ 490311 w 2553868"/>
                <a:gd name="connsiteY24" fmla="*/ 1191395 h 1276933"/>
                <a:gd name="connsiteX25" fmla="*/ 446522 w 2553868"/>
                <a:gd name="connsiteY25" fmla="*/ 1276933 h 1276933"/>
                <a:gd name="connsiteX26" fmla="*/ 0 w 2553868"/>
                <a:gd name="connsiteY26" fmla="*/ 1276933 h 1276933"/>
                <a:gd name="connsiteX27" fmla="*/ 154119 w 2553868"/>
                <a:gd name="connsiteY27"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53116 w 2553868"/>
                <a:gd name="connsiteY11" fmla="*/ 642946 h 1276933"/>
                <a:gd name="connsiteX12" fmla="*/ 1845787 w 2553868"/>
                <a:gd name="connsiteY12" fmla="*/ 642753 h 1276933"/>
                <a:gd name="connsiteX13" fmla="*/ 154119 w 2553868"/>
                <a:gd name="connsiteY13" fmla="*/ 668271 h 1276933"/>
                <a:gd name="connsiteX14" fmla="*/ 1276934 w 2553868"/>
                <a:gd name="connsiteY14" fmla="*/ 0 h 1276933"/>
                <a:gd name="connsiteX15" fmla="*/ 2547275 w 2553868"/>
                <a:gd name="connsiteY15" fmla="*/ 1146374 h 1276933"/>
                <a:gd name="connsiteX16" fmla="*/ 2551297 w 2553868"/>
                <a:gd name="connsiteY16" fmla="*/ 1226023 h 1276933"/>
                <a:gd name="connsiteX17" fmla="*/ 2532112 w 2553868"/>
                <a:gd name="connsiteY17" fmla="*/ 1111686 h 1276933"/>
                <a:gd name="connsiteX18" fmla="*/ 2339583 w 2553868"/>
                <a:gd name="connsiteY18" fmla="*/ 799576 h 1276933"/>
                <a:gd name="connsiteX19" fmla="*/ 2234634 w 2553868"/>
                <a:gd name="connsiteY19" fmla="*/ 724005 h 1276933"/>
                <a:gd name="connsiteX20" fmla="*/ 2234634 w 2553868"/>
                <a:gd name="connsiteY20" fmla="*/ 724005 h 1276933"/>
                <a:gd name="connsiteX21" fmla="*/ 490311 w 2553868"/>
                <a:gd name="connsiteY21" fmla="*/ 1191395 h 1276933"/>
                <a:gd name="connsiteX22" fmla="*/ 446522 w 2553868"/>
                <a:gd name="connsiteY22" fmla="*/ 1276933 h 1276933"/>
                <a:gd name="connsiteX23" fmla="*/ 0 w 2553868"/>
                <a:gd name="connsiteY23" fmla="*/ 1276933 h 1276933"/>
                <a:gd name="connsiteX24" fmla="*/ 154119 w 2553868"/>
                <a:gd name="connsiteY24"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45787 w 2553868"/>
                <a:gd name="connsiteY11" fmla="*/ 642753 h 1276933"/>
                <a:gd name="connsiteX12" fmla="*/ 154119 w 2553868"/>
                <a:gd name="connsiteY12" fmla="*/ 668271 h 1276933"/>
                <a:gd name="connsiteX13" fmla="*/ 1276934 w 2553868"/>
                <a:gd name="connsiteY13" fmla="*/ 0 h 1276933"/>
                <a:gd name="connsiteX14" fmla="*/ 2547275 w 2553868"/>
                <a:gd name="connsiteY14" fmla="*/ 1146374 h 1276933"/>
                <a:gd name="connsiteX15" fmla="*/ 2551297 w 2553868"/>
                <a:gd name="connsiteY15" fmla="*/ 1226023 h 1276933"/>
                <a:gd name="connsiteX16" fmla="*/ 2532112 w 2553868"/>
                <a:gd name="connsiteY16" fmla="*/ 1111686 h 1276933"/>
                <a:gd name="connsiteX17" fmla="*/ 2339583 w 2553868"/>
                <a:gd name="connsiteY17" fmla="*/ 799576 h 1276933"/>
                <a:gd name="connsiteX18" fmla="*/ 2234634 w 2553868"/>
                <a:gd name="connsiteY18" fmla="*/ 724005 h 1276933"/>
                <a:gd name="connsiteX19" fmla="*/ 2234634 w 2553868"/>
                <a:gd name="connsiteY19" fmla="*/ 724005 h 1276933"/>
                <a:gd name="connsiteX20" fmla="*/ 490311 w 2553868"/>
                <a:gd name="connsiteY20" fmla="*/ 1191395 h 1276933"/>
                <a:gd name="connsiteX21" fmla="*/ 446522 w 2553868"/>
                <a:gd name="connsiteY21" fmla="*/ 1276933 h 1276933"/>
                <a:gd name="connsiteX22" fmla="*/ 0 w 2553868"/>
                <a:gd name="connsiteY22" fmla="*/ 1276933 h 1276933"/>
                <a:gd name="connsiteX23" fmla="*/ 154119 w 2553868"/>
                <a:gd name="connsiteY23"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45787 w 2553868"/>
                <a:gd name="connsiteY10" fmla="*/ 642753 h 1276933"/>
                <a:gd name="connsiteX11" fmla="*/ 154119 w 2553868"/>
                <a:gd name="connsiteY11" fmla="*/ 668271 h 1276933"/>
                <a:gd name="connsiteX12" fmla="*/ 1276934 w 2553868"/>
                <a:gd name="connsiteY12" fmla="*/ 0 h 1276933"/>
                <a:gd name="connsiteX13" fmla="*/ 2547275 w 2553868"/>
                <a:gd name="connsiteY13" fmla="*/ 1146374 h 1276933"/>
                <a:gd name="connsiteX14" fmla="*/ 2551297 w 2553868"/>
                <a:gd name="connsiteY14" fmla="*/ 1226023 h 1276933"/>
                <a:gd name="connsiteX15" fmla="*/ 2532112 w 2553868"/>
                <a:gd name="connsiteY15" fmla="*/ 1111686 h 1276933"/>
                <a:gd name="connsiteX16" fmla="*/ 2339583 w 2553868"/>
                <a:gd name="connsiteY16" fmla="*/ 799576 h 1276933"/>
                <a:gd name="connsiteX17" fmla="*/ 2234634 w 2553868"/>
                <a:gd name="connsiteY17" fmla="*/ 724005 h 1276933"/>
                <a:gd name="connsiteX18" fmla="*/ 2234634 w 2553868"/>
                <a:gd name="connsiteY18" fmla="*/ 724005 h 1276933"/>
                <a:gd name="connsiteX19" fmla="*/ 490311 w 2553868"/>
                <a:gd name="connsiteY19" fmla="*/ 1191395 h 1276933"/>
                <a:gd name="connsiteX20" fmla="*/ 446522 w 2553868"/>
                <a:gd name="connsiteY20" fmla="*/ 1276933 h 1276933"/>
                <a:gd name="connsiteX21" fmla="*/ 0 w 2553868"/>
                <a:gd name="connsiteY21" fmla="*/ 1276933 h 1276933"/>
                <a:gd name="connsiteX22" fmla="*/ 154119 w 2553868"/>
                <a:gd name="connsiteY2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54119 w 2553868"/>
                <a:gd name="connsiteY8" fmla="*/ 668271 h 1276933"/>
                <a:gd name="connsiteX9" fmla="*/ 1276934 w 2553868"/>
                <a:gd name="connsiteY9" fmla="*/ 0 h 1276933"/>
                <a:gd name="connsiteX10" fmla="*/ 2547275 w 2553868"/>
                <a:gd name="connsiteY10" fmla="*/ 1146374 h 1276933"/>
                <a:gd name="connsiteX11" fmla="*/ 2551297 w 2553868"/>
                <a:gd name="connsiteY11" fmla="*/ 1226023 h 1276933"/>
                <a:gd name="connsiteX12" fmla="*/ 2532112 w 2553868"/>
                <a:gd name="connsiteY12" fmla="*/ 1111686 h 1276933"/>
                <a:gd name="connsiteX13" fmla="*/ 2339583 w 2553868"/>
                <a:gd name="connsiteY13" fmla="*/ 799576 h 1276933"/>
                <a:gd name="connsiteX14" fmla="*/ 2234634 w 2553868"/>
                <a:gd name="connsiteY14" fmla="*/ 724005 h 1276933"/>
                <a:gd name="connsiteX15" fmla="*/ 2234634 w 2553868"/>
                <a:gd name="connsiteY15" fmla="*/ 724005 h 1276933"/>
                <a:gd name="connsiteX16" fmla="*/ 490311 w 2553868"/>
                <a:gd name="connsiteY16" fmla="*/ 1191395 h 1276933"/>
                <a:gd name="connsiteX17" fmla="*/ 446522 w 2553868"/>
                <a:gd name="connsiteY17" fmla="*/ 1276933 h 1276933"/>
                <a:gd name="connsiteX18" fmla="*/ 0 w 2553868"/>
                <a:gd name="connsiteY18" fmla="*/ 1276933 h 1276933"/>
                <a:gd name="connsiteX19" fmla="*/ 154119 w 2553868"/>
                <a:gd name="connsiteY19"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234634 w 2553868"/>
                <a:gd name="connsiteY4" fmla="*/ 724005 h 1276933"/>
                <a:gd name="connsiteX5" fmla="*/ 2161647 w 2553868"/>
                <a:gd name="connsiteY5" fmla="*/ 687789 h 1276933"/>
                <a:gd name="connsiteX6" fmla="*/ 2234634 w 2553868"/>
                <a:gd name="connsiteY6" fmla="*/ 724005 h 1276933"/>
                <a:gd name="connsiteX7" fmla="*/ 154119 w 2553868"/>
                <a:gd name="connsiteY7" fmla="*/ 668271 h 1276933"/>
                <a:gd name="connsiteX8" fmla="*/ 1276934 w 2553868"/>
                <a:gd name="connsiteY8" fmla="*/ 0 h 1276933"/>
                <a:gd name="connsiteX9" fmla="*/ 2547275 w 2553868"/>
                <a:gd name="connsiteY9" fmla="*/ 1146374 h 1276933"/>
                <a:gd name="connsiteX10" fmla="*/ 2551297 w 2553868"/>
                <a:gd name="connsiteY10" fmla="*/ 1226023 h 1276933"/>
                <a:gd name="connsiteX11" fmla="*/ 2532112 w 2553868"/>
                <a:gd name="connsiteY11" fmla="*/ 1111686 h 1276933"/>
                <a:gd name="connsiteX12" fmla="*/ 2339583 w 2553868"/>
                <a:gd name="connsiteY12" fmla="*/ 799576 h 1276933"/>
                <a:gd name="connsiteX13" fmla="*/ 2234634 w 2553868"/>
                <a:gd name="connsiteY13" fmla="*/ 724005 h 1276933"/>
                <a:gd name="connsiteX14" fmla="*/ 2234634 w 2553868"/>
                <a:gd name="connsiteY14" fmla="*/ 724005 h 1276933"/>
                <a:gd name="connsiteX15" fmla="*/ 490311 w 2553868"/>
                <a:gd name="connsiteY15" fmla="*/ 1191395 h 1276933"/>
                <a:gd name="connsiteX16" fmla="*/ 446522 w 2553868"/>
                <a:gd name="connsiteY16" fmla="*/ 1276933 h 1276933"/>
                <a:gd name="connsiteX17" fmla="*/ 0 w 2553868"/>
                <a:gd name="connsiteY17" fmla="*/ 1276933 h 1276933"/>
                <a:gd name="connsiteX18" fmla="*/ 154119 w 2553868"/>
                <a:gd name="connsiteY18"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3868" h="1276933">
                  <a:moveTo>
                    <a:pt x="2552124" y="1242388"/>
                  </a:moveTo>
                  <a:lnTo>
                    <a:pt x="2553868" y="1276933"/>
                  </a:lnTo>
                  <a:lnTo>
                    <a:pt x="2551215" y="1276933"/>
                  </a:lnTo>
                  <a:lnTo>
                    <a:pt x="2552124" y="1242388"/>
                  </a:lnTo>
                  <a:close/>
                  <a:moveTo>
                    <a:pt x="2234634" y="724005"/>
                  </a:moveTo>
                  <a:lnTo>
                    <a:pt x="2161647" y="687789"/>
                  </a:lnTo>
                  <a:lnTo>
                    <a:pt x="2234634" y="724005"/>
                  </a:lnTo>
                  <a:close/>
                  <a:moveTo>
                    <a:pt x="154119" y="668271"/>
                  </a:moveTo>
                  <a:cubicBezTo>
                    <a:pt x="370354" y="270219"/>
                    <a:pt x="792087" y="0"/>
                    <a:pt x="1276934" y="0"/>
                  </a:cubicBezTo>
                  <a:cubicBezTo>
                    <a:pt x="1938088" y="0"/>
                    <a:pt x="2481883" y="502474"/>
                    <a:pt x="2547275" y="1146374"/>
                  </a:cubicBezTo>
                  <a:lnTo>
                    <a:pt x="2551297" y="1226023"/>
                  </a:lnTo>
                  <a:lnTo>
                    <a:pt x="2532112" y="1111686"/>
                  </a:lnTo>
                  <a:cubicBezTo>
                    <a:pt x="2500394" y="993314"/>
                    <a:pt x="2434808" y="884016"/>
                    <a:pt x="2339583" y="799576"/>
                  </a:cubicBezTo>
                  <a:lnTo>
                    <a:pt x="2234634" y="724005"/>
                  </a:lnTo>
                  <a:lnTo>
                    <a:pt x="2234634" y="724005"/>
                  </a:lnTo>
                  <a:cubicBezTo>
                    <a:pt x="1623887" y="371390"/>
                    <a:pt x="842926" y="580648"/>
                    <a:pt x="490311" y="1191395"/>
                  </a:cubicBezTo>
                  <a:lnTo>
                    <a:pt x="446522" y="1276933"/>
                  </a:lnTo>
                  <a:lnTo>
                    <a:pt x="0" y="1276933"/>
                  </a:lnTo>
                  <a:cubicBezTo>
                    <a:pt x="0" y="1056549"/>
                    <a:pt x="55830" y="849204"/>
                    <a:pt x="154119" y="66827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grpSp>
          <p:nvGrpSpPr>
            <p:cNvPr id="9" name="Group 8">
              <a:extLst>
                <a:ext uri="{FF2B5EF4-FFF2-40B4-BE49-F238E27FC236}">
                  <a16:creationId xmlns:a16="http://schemas.microsoft.com/office/drawing/2014/main" xmlns="" id="{8682C766-8EAF-40FA-A474-DDDDA80CBCAE}"/>
                </a:ext>
              </a:extLst>
            </p:cNvPr>
            <p:cNvGrpSpPr/>
            <p:nvPr/>
          </p:nvGrpSpPr>
          <p:grpSpPr>
            <a:xfrm>
              <a:off x="2380841" y="710623"/>
              <a:ext cx="3830800" cy="3766520"/>
              <a:chOff x="2380841" y="710623"/>
              <a:chExt cx="3830800" cy="3766520"/>
            </a:xfrm>
          </p:grpSpPr>
          <p:sp>
            <p:nvSpPr>
              <p:cNvPr id="10" name="Figure">
                <a:extLst>
                  <a:ext uri="{FF2B5EF4-FFF2-40B4-BE49-F238E27FC236}">
                    <a16:creationId xmlns:a16="http://schemas.microsoft.com/office/drawing/2014/main" xmlns="" id="{E013793F-1ED2-4053-ACA2-9F03FF0CC1D0}"/>
                  </a:ext>
                </a:extLst>
              </p:cNvPr>
              <p:cNvSpPr/>
              <p:nvPr/>
            </p:nvSpPr>
            <p:spPr>
              <a:xfrm>
                <a:off x="3916802" y="1893508"/>
                <a:ext cx="1103732" cy="979909"/>
              </a:xfrm>
              <a:custGeom>
                <a:avLst/>
                <a:gdLst/>
                <a:ahLst/>
                <a:cxnLst>
                  <a:cxn ang="0">
                    <a:pos x="wd2" y="hd2"/>
                  </a:cxn>
                  <a:cxn ang="5400000">
                    <a:pos x="wd2" y="hd2"/>
                  </a:cxn>
                  <a:cxn ang="10800000">
                    <a:pos x="wd2" y="hd2"/>
                  </a:cxn>
                  <a:cxn ang="16200000">
                    <a:pos x="wd2" y="hd2"/>
                  </a:cxn>
                </a:cxnLst>
                <a:rect l="0" t="0" r="r" b="b"/>
                <a:pathLst>
                  <a:path w="21475" h="21600" extrusionOk="0">
                    <a:moveTo>
                      <a:pt x="16678" y="871"/>
                    </a:moveTo>
                    <a:cubicBezTo>
                      <a:pt x="16429" y="400"/>
                      <a:pt x="15826" y="0"/>
                      <a:pt x="15349" y="0"/>
                    </a:cubicBezTo>
                    <a:lnTo>
                      <a:pt x="6127" y="0"/>
                    </a:lnTo>
                    <a:cubicBezTo>
                      <a:pt x="5650" y="0"/>
                      <a:pt x="5047" y="400"/>
                      <a:pt x="4798" y="871"/>
                    </a:cubicBezTo>
                    <a:lnTo>
                      <a:pt x="187" y="9929"/>
                    </a:lnTo>
                    <a:cubicBezTo>
                      <a:pt x="-62" y="10400"/>
                      <a:pt x="-62" y="11200"/>
                      <a:pt x="187" y="11671"/>
                    </a:cubicBezTo>
                    <a:lnTo>
                      <a:pt x="4798" y="20729"/>
                    </a:lnTo>
                    <a:cubicBezTo>
                      <a:pt x="5047" y="21200"/>
                      <a:pt x="5650" y="21600"/>
                      <a:pt x="6127" y="21600"/>
                    </a:cubicBezTo>
                    <a:lnTo>
                      <a:pt x="15349" y="21600"/>
                    </a:lnTo>
                    <a:cubicBezTo>
                      <a:pt x="15826" y="21600"/>
                      <a:pt x="16429" y="21200"/>
                      <a:pt x="16678" y="20729"/>
                    </a:cubicBezTo>
                    <a:lnTo>
                      <a:pt x="21289" y="11671"/>
                    </a:lnTo>
                    <a:cubicBezTo>
                      <a:pt x="21538" y="11200"/>
                      <a:pt x="21538" y="10400"/>
                      <a:pt x="21289" y="9929"/>
                    </a:cubicBezTo>
                    <a:lnTo>
                      <a:pt x="16678" y="871"/>
                    </a:lnTo>
                    <a:close/>
                  </a:path>
                </a:pathLst>
              </a:custGeom>
              <a:solidFill>
                <a:schemeClr val="bg1"/>
              </a:solidFill>
              <a:ln w="12700">
                <a:miter lim="400000"/>
              </a:ln>
            </p:spPr>
            <p:txBody>
              <a:bodyPr lIns="21431" tIns="21431" rIns="21431" bIns="21431" anchor="ctr"/>
              <a:lstStyle/>
              <a:p>
                <a:pPr>
                  <a:defRPr sz="3000">
                    <a:solidFill>
                      <a:srgbClr val="FFFFFF"/>
                    </a:solidFill>
                    <a:effectLst>
                      <a:outerShdw blurRad="38100" dist="12700" dir="5400000" rotWithShape="0">
                        <a:srgbClr val="000000">
                          <a:alpha val="50000"/>
                        </a:srgbClr>
                      </a:outerShdw>
                    </a:effectLst>
                  </a:defRPr>
                </a:pPr>
                <a:endParaRPr dirty="0"/>
              </a:p>
            </p:txBody>
          </p:sp>
          <p:sp>
            <p:nvSpPr>
              <p:cNvPr id="11" name="Freeform: Shape 127">
                <a:extLst>
                  <a:ext uri="{FF2B5EF4-FFF2-40B4-BE49-F238E27FC236}">
                    <a16:creationId xmlns:a16="http://schemas.microsoft.com/office/drawing/2014/main" xmlns="" id="{10A6E2A1-0465-4DF7-8D9C-2F77C6F80E5E}"/>
                  </a:ext>
                </a:extLst>
              </p:cNvPr>
              <p:cNvSpPr>
                <a:spLocks noChangeAspect="1"/>
              </p:cNvSpPr>
              <p:nvPr/>
            </p:nvSpPr>
            <p:spPr>
              <a:xfrm rot="14400000">
                <a:off x="2785613" y="2561742"/>
                <a:ext cx="2553868" cy="1276933"/>
              </a:xfrm>
              <a:custGeom>
                <a:avLst/>
                <a:gdLst>
                  <a:gd name="connsiteX0" fmla="*/ 2551297 w 2553868"/>
                  <a:gd name="connsiteY0" fmla="*/ 1226015 h 1276933"/>
                  <a:gd name="connsiteX1" fmla="*/ 2532113 w 2553868"/>
                  <a:gd name="connsiteY1" fmla="*/ 1111685 h 1276933"/>
                  <a:gd name="connsiteX2" fmla="*/ 2339583 w 2553868"/>
                  <a:gd name="connsiteY2" fmla="*/ 799574 h 1276933"/>
                  <a:gd name="connsiteX3" fmla="*/ 2234634 w 2553868"/>
                  <a:gd name="connsiteY3" fmla="*/ 724004 h 1276933"/>
                  <a:gd name="connsiteX4" fmla="*/ 2234634 w 2553868"/>
                  <a:gd name="connsiteY4" fmla="*/ 724004 h 1276933"/>
                  <a:gd name="connsiteX5" fmla="*/ 2118271 w 2553868"/>
                  <a:gd name="connsiteY5" fmla="*/ 664434 h 1276933"/>
                  <a:gd name="connsiteX6" fmla="*/ 490311 w 2553868"/>
                  <a:gd name="connsiteY6" fmla="*/ 1191394 h 1276933"/>
                  <a:gd name="connsiteX7" fmla="*/ 446522 w 2553868"/>
                  <a:gd name="connsiteY7" fmla="*/ 1276933 h 1276933"/>
                  <a:gd name="connsiteX8" fmla="*/ 0 w 2553868"/>
                  <a:gd name="connsiteY8" fmla="*/ 1276933 h 1276933"/>
                  <a:gd name="connsiteX9" fmla="*/ 1276934 w 2553868"/>
                  <a:gd name="connsiteY9" fmla="*/ 0 h 1276933"/>
                  <a:gd name="connsiteX10" fmla="*/ 2547275 w 2553868"/>
                  <a:gd name="connsiteY10" fmla="*/ 1146374 h 1276933"/>
                  <a:gd name="connsiteX11" fmla="*/ 2553868 w 2553868"/>
                  <a:gd name="connsiteY11" fmla="*/ 1276933 h 1276933"/>
                  <a:gd name="connsiteX12" fmla="*/ 2551215 w 2553868"/>
                  <a:gd name="connsiteY12" fmla="*/ 1276933 h 1276933"/>
                  <a:gd name="connsiteX13" fmla="*/ 2552124 w 2553868"/>
                  <a:gd name="connsiteY13" fmla="*/ 1242398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53868" h="1276933">
                    <a:moveTo>
                      <a:pt x="2551297" y="1226015"/>
                    </a:moveTo>
                    <a:lnTo>
                      <a:pt x="2532113" y="1111685"/>
                    </a:lnTo>
                    <a:cubicBezTo>
                      <a:pt x="2500395" y="993312"/>
                      <a:pt x="2434809" y="884014"/>
                      <a:pt x="2339583" y="799574"/>
                    </a:cubicBezTo>
                    <a:lnTo>
                      <a:pt x="2234634" y="724004"/>
                    </a:lnTo>
                    <a:lnTo>
                      <a:pt x="2234634" y="724004"/>
                    </a:lnTo>
                    <a:lnTo>
                      <a:pt x="2118271" y="664434"/>
                    </a:lnTo>
                    <a:cubicBezTo>
                      <a:pt x="1527940" y="399114"/>
                      <a:pt x="820888" y="618818"/>
                      <a:pt x="490311" y="1191394"/>
                    </a:cubicBezTo>
                    <a:lnTo>
                      <a:pt x="446522" y="1276933"/>
                    </a:lnTo>
                    <a:lnTo>
                      <a:pt x="0" y="1276933"/>
                    </a:lnTo>
                    <a:cubicBezTo>
                      <a:pt x="0" y="571703"/>
                      <a:pt x="571703" y="0"/>
                      <a:pt x="1276934" y="0"/>
                    </a:cubicBezTo>
                    <a:cubicBezTo>
                      <a:pt x="1938088" y="0"/>
                      <a:pt x="2481883" y="502474"/>
                      <a:pt x="2547275" y="1146374"/>
                    </a:cubicBezTo>
                    <a:close/>
                    <a:moveTo>
                      <a:pt x="2553868" y="1276933"/>
                    </a:moveTo>
                    <a:lnTo>
                      <a:pt x="2551215" y="1276933"/>
                    </a:lnTo>
                    <a:lnTo>
                      <a:pt x="2552124" y="124239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12" name="Freeform: Shape 130">
                <a:extLst>
                  <a:ext uri="{FF2B5EF4-FFF2-40B4-BE49-F238E27FC236}">
                    <a16:creationId xmlns:a16="http://schemas.microsoft.com/office/drawing/2014/main" xmlns="" id="{89D374DA-40DC-40A6-9ACE-110689CDF5F5}"/>
                  </a:ext>
                </a:extLst>
              </p:cNvPr>
              <p:cNvSpPr>
                <a:spLocks noChangeAspect="1"/>
              </p:cNvSpPr>
              <p:nvPr/>
            </p:nvSpPr>
            <p:spPr>
              <a:xfrm rot="18000000">
                <a:off x="2147145" y="1923276"/>
                <a:ext cx="2553868" cy="1276933"/>
              </a:xfrm>
              <a:custGeom>
                <a:avLst/>
                <a:gdLst>
                  <a:gd name="connsiteX0" fmla="*/ 2080623 w 2553868"/>
                  <a:gd name="connsiteY0" fmla="*/ 660218 h 1276933"/>
                  <a:gd name="connsiteX1" fmla="*/ 1972040 w 2553868"/>
                  <a:gd name="connsiteY1" fmla="*/ 641998 h 1276933"/>
                  <a:gd name="connsiteX2" fmla="*/ 1990413 w 2553868"/>
                  <a:gd name="connsiteY2" fmla="*/ 642850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549313 w 2553868"/>
                  <a:gd name="connsiteY6" fmla="*/ 1204735 h 1276933"/>
                  <a:gd name="connsiteX7" fmla="*/ 2553868 w 2553868"/>
                  <a:gd name="connsiteY7" fmla="*/ 1276933 h 1276933"/>
                  <a:gd name="connsiteX8" fmla="*/ 2551214 w 2553868"/>
                  <a:gd name="connsiteY8" fmla="*/ 1276933 h 1276933"/>
                  <a:gd name="connsiteX9" fmla="*/ 2548794 w 2553868"/>
                  <a:gd name="connsiteY9" fmla="*/ 1196498 h 1276933"/>
                  <a:gd name="connsiteX10" fmla="*/ 2549137 w 2553868"/>
                  <a:gd name="connsiteY10" fmla="*/ 1198012 h 1276933"/>
                  <a:gd name="connsiteX11" fmla="*/ 2549313 w 2553868"/>
                  <a:gd name="connsiteY11" fmla="*/ 1204735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 name="connsiteX0" fmla="*/ 2080623 w 2553868"/>
                  <a:gd name="connsiteY0" fmla="*/ 660218 h 1276933"/>
                  <a:gd name="connsiteX1" fmla="*/ 1990413 w 2553868"/>
                  <a:gd name="connsiteY1" fmla="*/ 642850 h 1276933"/>
                  <a:gd name="connsiteX2" fmla="*/ 2080623 w 2553868"/>
                  <a:gd name="connsiteY2" fmla="*/ 660218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210189 w 2553868"/>
                  <a:gd name="connsiteY6" fmla="*/ 712132 h 1276933"/>
                  <a:gd name="connsiteX7" fmla="*/ 2549313 w 2553868"/>
                  <a:gd name="connsiteY7" fmla="*/ 1204735 h 1276933"/>
                  <a:gd name="connsiteX8" fmla="*/ 2553868 w 2553868"/>
                  <a:gd name="connsiteY8" fmla="*/ 1276933 h 1276933"/>
                  <a:gd name="connsiteX9" fmla="*/ 2551214 w 2553868"/>
                  <a:gd name="connsiteY9" fmla="*/ 1276933 h 1276933"/>
                  <a:gd name="connsiteX10" fmla="*/ 2549313 w 2553868"/>
                  <a:gd name="connsiteY10" fmla="*/ 1204735 h 1276933"/>
                  <a:gd name="connsiteX11" fmla="*/ 2548794 w 2553868"/>
                  <a:gd name="connsiteY11" fmla="*/ 1196498 h 1276933"/>
                  <a:gd name="connsiteX12" fmla="*/ 2549137 w 2553868"/>
                  <a:gd name="connsiteY12" fmla="*/ 1198012 h 1276933"/>
                  <a:gd name="connsiteX13" fmla="*/ 2549313 w 2553868"/>
                  <a:gd name="connsiteY13" fmla="*/ 1204735 h 1276933"/>
                  <a:gd name="connsiteX14" fmla="*/ 2548794 w 2553868"/>
                  <a:gd name="connsiteY14" fmla="*/ 1196498 h 1276933"/>
                  <a:gd name="connsiteX15" fmla="*/ 2399749 w 2553868"/>
                  <a:gd name="connsiteY15" fmla="*/ 668271 h 1276933"/>
                  <a:gd name="connsiteX16" fmla="*/ 2543609 w 2553868"/>
                  <a:gd name="connsiteY16" fmla="*/ 1114299 h 1276933"/>
                  <a:gd name="connsiteX17" fmla="*/ 2548794 w 2553868"/>
                  <a:gd name="connsiteY17" fmla="*/ 1196498 h 1276933"/>
                  <a:gd name="connsiteX18" fmla="*/ 2521432 w 2553868"/>
                  <a:gd name="connsiteY18" fmla="*/ 1075620 h 1276933"/>
                  <a:gd name="connsiteX19" fmla="*/ 2468328 w 2553868"/>
                  <a:gd name="connsiteY19" fmla="*/ 957700 h 1276933"/>
                  <a:gd name="connsiteX20" fmla="*/ 2300616 w 2553868"/>
                  <a:gd name="connsiteY20" fmla="*/ 767562 h 1276933"/>
                  <a:gd name="connsiteX21" fmla="*/ 2233308 w 2553868"/>
                  <a:gd name="connsiteY21" fmla="*/ 726303 h 1276933"/>
                  <a:gd name="connsiteX22" fmla="*/ 2234634 w 2553868"/>
                  <a:gd name="connsiteY22" fmla="*/ 724005 h 1276933"/>
                  <a:gd name="connsiteX23" fmla="*/ 2203856 w 2553868"/>
                  <a:gd name="connsiteY23" fmla="*/ 708250 h 1276933"/>
                  <a:gd name="connsiteX24" fmla="*/ 2203855 w 2553868"/>
                  <a:gd name="connsiteY24" fmla="*/ 708249 h 1276933"/>
                  <a:gd name="connsiteX25" fmla="*/ 2203856 w 2553868"/>
                  <a:gd name="connsiteY25" fmla="*/ 708249 h 1276933"/>
                  <a:gd name="connsiteX26" fmla="*/ 2195411 w 2553868"/>
                  <a:gd name="connsiteY26" fmla="*/ 703073 h 1276933"/>
                  <a:gd name="connsiteX27" fmla="*/ 2183409 w 2553868"/>
                  <a:gd name="connsiteY27" fmla="*/ 698592 h 1276933"/>
                  <a:gd name="connsiteX28" fmla="*/ 2189252 w 2553868"/>
                  <a:gd name="connsiteY28" fmla="*/ 700773 h 1276933"/>
                  <a:gd name="connsiteX29" fmla="*/ 2118271 w 2553868"/>
                  <a:gd name="connsiteY29" fmla="*/ 664436 h 1276933"/>
                  <a:gd name="connsiteX30" fmla="*/ 490309 w 2553868"/>
                  <a:gd name="connsiteY30" fmla="*/ 1191397 h 1276933"/>
                  <a:gd name="connsiteX31" fmla="*/ 446522 w 2553868"/>
                  <a:gd name="connsiteY31" fmla="*/ 1276933 h 1276933"/>
                  <a:gd name="connsiteX32" fmla="*/ 0 w 2553868"/>
                  <a:gd name="connsiteY32" fmla="*/ 1276933 h 1276933"/>
                  <a:gd name="connsiteX33" fmla="*/ 1276934 w 2553868"/>
                  <a:gd name="connsiteY33" fmla="*/ 0 h 1276933"/>
                  <a:gd name="connsiteX34" fmla="*/ 2399749 w 2553868"/>
                  <a:gd name="connsiteY34" fmla="*/ 668271 h 1276933"/>
                  <a:gd name="connsiteX0" fmla="*/ 2210189 w 2553868"/>
                  <a:gd name="connsiteY0" fmla="*/ 712132 h 1276933"/>
                  <a:gd name="connsiteX1" fmla="*/ 2203856 w 2553868"/>
                  <a:gd name="connsiteY1" fmla="*/ 708249 h 1276933"/>
                  <a:gd name="connsiteX2" fmla="*/ 2203856 w 2553868"/>
                  <a:gd name="connsiteY2" fmla="*/ 708250 h 1276933"/>
                  <a:gd name="connsiteX3" fmla="*/ 2210189 w 2553868"/>
                  <a:gd name="connsiteY3" fmla="*/ 712132 h 1276933"/>
                  <a:gd name="connsiteX4" fmla="*/ 2549313 w 2553868"/>
                  <a:gd name="connsiteY4" fmla="*/ 1204735 h 1276933"/>
                  <a:gd name="connsiteX5" fmla="*/ 2553868 w 2553868"/>
                  <a:gd name="connsiteY5" fmla="*/ 1276933 h 1276933"/>
                  <a:gd name="connsiteX6" fmla="*/ 2551214 w 2553868"/>
                  <a:gd name="connsiteY6" fmla="*/ 1276933 h 1276933"/>
                  <a:gd name="connsiteX7" fmla="*/ 2549313 w 2553868"/>
                  <a:gd name="connsiteY7" fmla="*/ 1204735 h 1276933"/>
                  <a:gd name="connsiteX8" fmla="*/ 2548794 w 2553868"/>
                  <a:gd name="connsiteY8" fmla="*/ 1196498 h 1276933"/>
                  <a:gd name="connsiteX9" fmla="*/ 2549137 w 2553868"/>
                  <a:gd name="connsiteY9" fmla="*/ 1198012 h 1276933"/>
                  <a:gd name="connsiteX10" fmla="*/ 2549313 w 2553868"/>
                  <a:gd name="connsiteY10" fmla="*/ 1204735 h 1276933"/>
                  <a:gd name="connsiteX11" fmla="*/ 2548794 w 2553868"/>
                  <a:gd name="connsiteY11" fmla="*/ 1196498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53868" h="1276933">
                    <a:moveTo>
                      <a:pt x="2210189" y="712132"/>
                    </a:moveTo>
                    <a:lnTo>
                      <a:pt x="2203856" y="708249"/>
                    </a:lnTo>
                    <a:lnTo>
                      <a:pt x="2203856" y="708250"/>
                    </a:lnTo>
                    <a:lnTo>
                      <a:pt x="2210189" y="712132"/>
                    </a:lnTo>
                    <a:close/>
                    <a:moveTo>
                      <a:pt x="2549313" y="1204735"/>
                    </a:moveTo>
                    <a:lnTo>
                      <a:pt x="2553868" y="1276933"/>
                    </a:lnTo>
                    <a:lnTo>
                      <a:pt x="2551214" y="1276933"/>
                    </a:lnTo>
                    <a:cubicBezTo>
                      <a:pt x="2550580" y="1252867"/>
                      <a:pt x="2549947" y="1228801"/>
                      <a:pt x="2549313" y="1204735"/>
                    </a:cubicBezTo>
                    <a:close/>
                    <a:moveTo>
                      <a:pt x="2548794" y="1196498"/>
                    </a:moveTo>
                    <a:cubicBezTo>
                      <a:pt x="2548908" y="1197003"/>
                      <a:pt x="2549023" y="1197507"/>
                      <a:pt x="2549137" y="1198012"/>
                    </a:cubicBezTo>
                    <a:cubicBezTo>
                      <a:pt x="2549196" y="1200253"/>
                      <a:pt x="2549254" y="1202494"/>
                      <a:pt x="2549313" y="1204735"/>
                    </a:cubicBezTo>
                    <a:lnTo>
                      <a:pt x="2548794" y="1196498"/>
                    </a:lnTo>
                    <a:close/>
                    <a:moveTo>
                      <a:pt x="2399749" y="668271"/>
                    </a:moveTo>
                    <a:cubicBezTo>
                      <a:pt x="2473466" y="803971"/>
                      <a:pt x="2523299" y="954527"/>
                      <a:pt x="2543609" y="1114299"/>
                    </a:cubicBezTo>
                    <a:lnTo>
                      <a:pt x="2548794" y="1196498"/>
                    </a:lnTo>
                    <a:lnTo>
                      <a:pt x="2521432" y="1075620"/>
                    </a:lnTo>
                    <a:cubicBezTo>
                      <a:pt x="2508016" y="1035372"/>
                      <a:pt x="2490367" y="995871"/>
                      <a:pt x="2468328" y="957700"/>
                    </a:cubicBezTo>
                    <a:cubicBezTo>
                      <a:pt x="2424251" y="881356"/>
                      <a:pt x="2366788" y="817560"/>
                      <a:pt x="2300616" y="767562"/>
                    </a:cubicBezTo>
                    <a:lnTo>
                      <a:pt x="2233308" y="726303"/>
                    </a:lnTo>
                    <a:lnTo>
                      <a:pt x="2234634" y="724005"/>
                    </a:lnTo>
                    <a:lnTo>
                      <a:pt x="2203856" y="708250"/>
                    </a:lnTo>
                    <a:lnTo>
                      <a:pt x="2203855" y="708249"/>
                    </a:lnTo>
                    <a:lnTo>
                      <a:pt x="2203856" y="708249"/>
                    </a:lnTo>
                    <a:lnTo>
                      <a:pt x="2195411" y="703073"/>
                    </a:lnTo>
                    <a:lnTo>
                      <a:pt x="2183409" y="698592"/>
                    </a:lnTo>
                    <a:lnTo>
                      <a:pt x="2189252" y="700773"/>
                    </a:lnTo>
                    <a:lnTo>
                      <a:pt x="2118271" y="664436"/>
                    </a:lnTo>
                    <a:cubicBezTo>
                      <a:pt x="1527940" y="399116"/>
                      <a:pt x="820887" y="618820"/>
                      <a:pt x="490309" y="1191397"/>
                    </a:cubicBezTo>
                    <a:lnTo>
                      <a:pt x="446522" y="1276933"/>
                    </a:lnTo>
                    <a:lnTo>
                      <a:pt x="0" y="1276933"/>
                    </a:lnTo>
                    <a:cubicBezTo>
                      <a:pt x="0" y="571703"/>
                      <a:pt x="571703" y="0"/>
                      <a:pt x="1276934" y="0"/>
                    </a:cubicBezTo>
                    <a:cubicBezTo>
                      <a:pt x="1761781" y="0"/>
                      <a:pt x="2183514" y="270219"/>
                      <a:pt x="2399749" y="66827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grpSp>
            <p:nvGrpSpPr>
              <p:cNvPr id="13" name="Group 12">
                <a:extLst>
                  <a:ext uri="{FF2B5EF4-FFF2-40B4-BE49-F238E27FC236}">
                    <a16:creationId xmlns:a16="http://schemas.microsoft.com/office/drawing/2014/main" xmlns="" id="{4F5FDD0E-5791-444B-AFE9-1FB746706424}"/>
                  </a:ext>
                </a:extLst>
              </p:cNvPr>
              <p:cNvGrpSpPr/>
              <p:nvPr/>
            </p:nvGrpSpPr>
            <p:grpSpPr>
              <a:xfrm>
                <a:off x="2380841" y="710623"/>
                <a:ext cx="3830800" cy="3265241"/>
                <a:chOff x="2659656" y="1922714"/>
                <a:chExt cx="3830800" cy="3265241"/>
              </a:xfrm>
            </p:grpSpPr>
            <p:sp>
              <p:nvSpPr>
                <p:cNvPr id="14" name="Freeform: Shape 128">
                  <a:extLst>
                    <a:ext uri="{FF2B5EF4-FFF2-40B4-BE49-F238E27FC236}">
                      <a16:creationId xmlns:a16="http://schemas.microsoft.com/office/drawing/2014/main" xmlns="" id="{30C2C59A-0301-49BD-A9EE-457BCA69821E}"/>
                    </a:ext>
                  </a:extLst>
                </p:cNvPr>
                <p:cNvSpPr>
                  <a:spLocks noChangeAspect="1"/>
                </p:cNvSpPr>
                <p:nvPr/>
              </p:nvSpPr>
              <p:spPr>
                <a:xfrm rot="10800000">
                  <a:off x="3939885" y="3540139"/>
                  <a:ext cx="2550571" cy="1276933"/>
                </a:xfrm>
                <a:custGeom>
                  <a:avLst/>
                  <a:gdLst>
                    <a:gd name="connsiteX0" fmla="*/ 2044074 w 2550571"/>
                    <a:gd name="connsiteY0" fmla="*/ 651438 h 1276933"/>
                    <a:gd name="connsiteX1" fmla="*/ 1927946 w 2550571"/>
                    <a:gd name="connsiteY1" fmla="*/ 639731 h 1276933"/>
                    <a:gd name="connsiteX2" fmla="*/ 1927946 w 2550571"/>
                    <a:gd name="connsiteY2" fmla="*/ 639731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0" fmla="*/ 2044074 w 2550571"/>
                    <a:gd name="connsiteY0" fmla="*/ 651438 h 1276933"/>
                    <a:gd name="connsiteX1" fmla="*/ 1927946 w 2550571"/>
                    <a:gd name="connsiteY1" fmla="*/ 639731 h 1276933"/>
                    <a:gd name="connsiteX2" fmla="*/ 2044074 w 2550571"/>
                    <a:gd name="connsiteY2" fmla="*/ 651438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13" fmla="*/ 446520 w 2550571"/>
                    <a:gd name="connsiteY13" fmla="*/ 1276933 h 1276933"/>
                    <a:gd name="connsiteX0" fmla="*/ 446520 w 2550571"/>
                    <a:gd name="connsiteY0" fmla="*/ 1276933 h 1276933"/>
                    <a:gd name="connsiteX1" fmla="*/ 0 w 2550571"/>
                    <a:gd name="connsiteY1" fmla="*/ 1276933 h 1276933"/>
                    <a:gd name="connsiteX2" fmla="*/ 1276934 w 2550571"/>
                    <a:gd name="connsiteY2" fmla="*/ 0 h 1276933"/>
                    <a:gd name="connsiteX3" fmla="*/ 2547274 w 2550571"/>
                    <a:gd name="connsiteY3" fmla="*/ 1146375 h 1276933"/>
                    <a:gd name="connsiteX4" fmla="*/ 2550571 w 2550571"/>
                    <a:gd name="connsiteY4" fmla="*/ 1211653 h 1276933"/>
                    <a:gd name="connsiteX5" fmla="*/ 2540896 w 2550571"/>
                    <a:gd name="connsiteY5" fmla="*/ 1148260 h 1276933"/>
                    <a:gd name="connsiteX6" fmla="*/ 2272374 w 2550571"/>
                    <a:gd name="connsiteY6" fmla="*/ 747507 h 1276933"/>
                    <a:gd name="connsiteX7" fmla="*/ 2233307 w 2550571"/>
                    <a:gd name="connsiteY7" fmla="*/ 726303 h 1276933"/>
                    <a:gd name="connsiteX8" fmla="*/ 2234634 w 2550571"/>
                    <a:gd name="connsiteY8" fmla="*/ 724005 h 1276933"/>
                    <a:gd name="connsiteX9" fmla="*/ 490310 w 2550571"/>
                    <a:gd name="connsiteY9" fmla="*/ 1191395 h 1276933"/>
                    <a:gd name="connsiteX10" fmla="*/ 446520 w 2550571"/>
                    <a:gd name="connsiteY10"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50571" h="1276933">
                      <a:moveTo>
                        <a:pt x="446520" y="1276933"/>
                      </a:moveTo>
                      <a:lnTo>
                        <a:pt x="0" y="1276933"/>
                      </a:lnTo>
                      <a:cubicBezTo>
                        <a:pt x="0" y="571703"/>
                        <a:pt x="571703" y="0"/>
                        <a:pt x="1276934" y="0"/>
                      </a:cubicBezTo>
                      <a:cubicBezTo>
                        <a:pt x="1938088" y="0"/>
                        <a:pt x="2481883" y="502474"/>
                        <a:pt x="2547274" y="1146375"/>
                      </a:cubicBezTo>
                      <a:lnTo>
                        <a:pt x="2550571" y="1211653"/>
                      </a:lnTo>
                      <a:lnTo>
                        <a:pt x="2540896" y="1148260"/>
                      </a:lnTo>
                      <a:cubicBezTo>
                        <a:pt x="2506876" y="982010"/>
                        <a:pt x="2408240" y="839296"/>
                        <a:pt x="2272374" y="747507"/>
                      </a:cubicBezTo>
                      <a:lnTo>
                        <a:pt x="2233307" y="726303"/>
                      </a:lnTo>
                      <a:lnTo>
                        <a:pt x="2234634" y="724005"/>
                      </a:lnTo>
                      <a:cubicBezTo>
                        <a:pt x="1623887" y="371390"/>
                        <a:pt x="842926" y="580648"/>
                        <a:pt x="490310" y="1191395"/>
                      </a:cubicBezTo>
                      <a:lnTo>
                        <a:pt x="446520" y="127693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15" name="Freeform: Shape 129">
                  <a:extLst>
                    <a:ext uri="{FF2B5EF4-FFF2-40B4-BE49-F238E27FC236}">
                      <a16:creationId xmlns:a16="http://schemas.microsoft.com/office/drawing/2014/main" xmlns="" id="{99089E69-992B-450F-93E5-4445428E6F37}"/>
                    </a:ext>
                  </a:extLst>
                </p:cNvPr>
                <p:cNvSpPr>
                  <a:spLocks noChangeAspect="1"/>
                </p:cNvSpPr>
                <p:nvPr/>
              </p:nvSpPr>
              <p:spPr>
                <a:xfrm rot="7200000">
                  <a:off x="4170284" y="2667977"/>
                  <a:ext cx="2553867" cy="1276933"/>
                </a:xfrm>
                <a:custGeom>
                  <a:avLst/>
                  <a:gdLst>
                    <a:gd name="connsiteX0" fmla="*/ 2205014 w 2553867"/>
                    <a:gd name="connsiteY0" fmla="*/ 708960 h 1276933"/>
                    <a:gd name="connsiteX1" fmla="*/ 2233307 w 2553867"/>
                    <a:gd name="connsiteY1" fmla="*/ 726303 h 1276933"/>
                    <a:gd name="connsiteX2" fmla="*/ 2233307 w 2553867"/>
                    <a:gd name="connsiteY2" fmla="*/ 726303 h 1276933"/>
                    <a:gd name="connsiteX3" fmla="*/ 1972040 w 2553867"/>
                    <a:gd name="connsiteY3" fmla="*/ 641999 h 1276933"/>
                    <a:gd name="connsiteX4" fmla="*/ 1990413 w 2553867"/>
                    <a:gd name="connsiteY4" fmla="*/ 642851 h 1276933"/>
                    <a:gd name="connsiteX5" fmla="*/ 2080632 w 2553867"/>
                    <a:gd name="connsiteY5" fmla="*/ 660219 h 1276933"/>
                    <a:gd name="connsiteX6" fmla="*/ 0 w 2553867"/>
                    <a:gd name="connsiteY6" fmla="*/ 1276933 h 1276933"/>
                    <a:gd name="connsiteX7" fmla="*/ 1276934 w 2553867"/>
                    <a:gd name="connsiteY7" fmla="*/ 0 h 1276933"/>
                    <a:gd name="connsiteX8" fmla="*/ 2553867 w 2553867"/>
                    <a:gd name="connsiteY8" fmla="*/ 1276933 h 1276933"/>
                    <a:gd name="connsiteX9" fmla="*/ 2551214 w 2553867"/>
                    <a:gd name="connsiteY9" fmla="*/ 1276933 h 1276933"/>
                    <a:gd name="connsiteX10" fmla="*/ 2549137 w 2553867"/>
                    <a:gd name="connsiteY10" fmla="*/ 1198012 h 1276933"/>
                    <a:gd name="connsiteX11" fmla="*/ 2468329 w 2553867"/>
                    <a:gd name="connsiteY11" fmla="*/ 957701 h 1276933"/>
                    <a:gd name="connsiteX12" fmla="*/ 2300617 w 2553867"/>
                    <a:gd name="connsiteY12" fmla="*/ 767563 h 1276933"/>
                    <a:gd name="connsiteX13" fmla="*/ 2233307 w 2553867"/>
                    <a:gd name="connsiteY13" fmla="*/ 726303 h 1276933"/>
                    <a:gd name="connsiteX14" fmla="*/ 2234634 w 2553867"/>
                    <a:gd name="connsiteY14" fmla="*/ 724005 h 1276933"/>
                    <a:gd name="connsiteX15" fmla="*/ 2203844 w 2553867"/>
                    <a:gd name="connsiteY15" fmla="*/ 708243 h 1276933"/>
                    <a:gd name="connsiteX16" fmla="*/ 2195411 w 2553867"/>
                    <a:gd name="connsiteY16" fmla="*/ 703073 h 1276933"/>
                    <a:gd name="connsiteX17" fmla="*/ 2189257 w 2553867"/>
                    <a:gd name="connsiteY17" fmla="*/ 700775 h 1276933"/>
                    <a:gd name="connsiteX18" fmla="*/ 2118270 w 2553867"/>
                    <a:gd name="connsiteY18" fmla="*/ 664435 h 1276933"/>
                    <a:gd name="connsiteX19" fmla="*/ 490310 w 2553867"/>
                    <a:gd name="connsiteY19" fmla="*/ 1191395 h 1276933"/>
                    <a:gd name="connsiteX20" fmla="*/ 448532 w 2553867"/>
                    <a:gd name="connsiteY20"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2080632 w 2553867"/>
                    <a:gd name="connsiteY4" fmla="*/ 660219 h 1276933"/>
                    <a:gd name="connsiteX5" fmla="*/ 1990413 w 2553867"/>
                    <a:gd name="connsiteY5" fmla="*/ 642851 h 1276933"/>
                    <a:gd name="connsiteX6" fmla="*/ 2080632 w 2553867"/>
                    <a:gd name="connsiteY6" fmla="*/ 660219 h 1276933"/>
                    <a:gd name="connsiteX7" fmla="*/ 0 w 2553867"/>
                    <a:gd name="connsiteY7" fmla="*/ 1276933 h 1276933"/>
                    <a:gd name="connsiteX8" fmla="*/ 1276934 w 2553867"/>
                    <a:gd name="connsiteY8" fmla="*/ 0 h 1276933"/>
                    <a:gd name="connsiteX9" fmla="*/ 2553867 w 2553867"/>
                    <a:gd name="connsiteY9" fmla="*/ 1276933 h 1276933"/>
                    <a:gd name="connsiteX10" fmla="*/ 2551214 w 2553867"/>
                    <a:gd name="connsiteY10" fmla="*/ 1276933 h 1276933"/>
                    <a:gd name="connsiteX11" fmla="*/ 2549137 w 2553867"/>
                    <a:gd name="connsiteY11" fmla="*/ 1198012 h 1276933"/>
                    <a:gd name="connsiteX12" fmla="*/ 2468329 w 2553867"/>
                    <a:gd name="connsiteY12" fmla="*/ 957701 h 1276933"/>
                    <a:gd name="connsiteX13" fmla="*/ 2300617 w 2553867"/>
                    <a:gd name="connsiteY13" fmla="*/ 767563 h 1276933"/>
                    <a:gd name="connsiteX14" fmla="*/ 2233307 w 2553867"/>
                    <a:gd name="connsiteY14" fmla="*/ 726303 h 1276933"/>
                    <a:gd name="connsiteX15" fmla="*/ 2234634 w 2553867"/>
                    <a:gd name="connsiteY15" fmla="*/ 724005 h 1276933"/>
                    <a:gd name="connsiteX16" fmla="*/ 2203844 w 2553867"/>
                    <a:gd name="connsiteY16" fmla="*/ 708243 h 1276933"/>
                    <a:gd name="connsiteX17" fmla="*/ 2195411 w 2553867"/>
                    <a:gd name="connsiteY17" fmla="*/ 703073 h 1276933"/>
                    <a:gd name="connsiteX18" fmla="*/ 2189257 w 2553867"/>
                    <a:gd name="connsiteY18" fmla="*/ 700775 h 1276933"/>
                    <a:gd name="connsiteX19" fmla="*/ 2118270 w 2553867"/>
                    <a:gd name="connsiteY19" fmla="*/ 664435 h 1276933"/>
                    <a:gd name="connsiteX20" fmla="*/ 490310 w 2553867"/>
                    <a:gd name="connsiteY20" fmla="*/ 1191395 h 1276933"/>
                    <a:gd name="connsiteX21" fmla="*/ 448532 w 2553867"/>
                    <a:gd name="connsiteY21" fmla="*/ 1276933 h 1276933"/>
                    <a:gd name="connsiteX22" fmla="*/ 0 w 2553867"/>
                    <a:gd name="connsiteY22"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0 w 2553867"/>
                    <a:gd name="connsiteY4" fmla="*/ 1276933 h 1276933"/>
                    <a:gd name="connsiteX5" fmla="*/ 1276934 w 2553867"/>
                    <a:gd name="connsiteY5" fmla="*/ 0 h 1276933"/>
                    <a:gd name="connsiteX6" fmla="*/ 2553867 w 2553867"/>
                    <a:gd name="connsiteY6" fmla="*/ 1276933 h 1276933"/>
                    <a:gd name="connsiteX7" fmla="*/ 2551214 w 2553867"/>
                    <a:gd name="connsiteY7" fmla="*/ 1276933 h 1276933"/>
                    <a:gd name="connsiteX8" fmla="*/ 2549137 w 2553867"/>
                    <a:gd name="connsiteY8" fmla="*/ 1198012 h 1276933"/>
                    <a:gd name="connsiteX9" fmla="*/ 2468329 w 2553867"/>
                    <a:gd name="connsiteY9" fmla="*/ 957701 h 1276933"/>
                    <a:gd name="connsiteX10" fmla="*/ 2300617 w 2553867"/>
                    <a:gd name="connsiteY10" fmla="*/ 767563 h 1276933"/>
                    <a:gd name="connsiteX11" fmla="*/ 2233307 w 2553867"/>
                    <a:gd name="connsiteY11" fmla="*/ 726303 h 1276933"/>
                    <a:gd name="connsiteX12" fmla="*/ 2234634 w 2553867"/>
                    <a:gd name="connsiteY12" fmla="*/ 724005 h 1276933"/>
                    <a:gd name="connsiteX13" fmla="*/ 2203844 w 2553867"/>
                    <a:gd name="connsiteY13" fmla="*/ 708243 h 1276933"/>
                    <a:gd name="connsiteX14" fmla="*/ 2195411 w 2553867"/>
                    <a:gd name="connsiteY14" fmla="*/ 703073 h 1276933"/>
                    <a:gd name="connsiteX15" fmla="*/ 2189257 w 2553867"/>
                    <a:gd name="connsiteY15" fmla="*/ 700775 h 1276933"/>
                    <a:gd name="connsiteX16" fmla="*/ 2118270 w 2553867"/>
                    <a:gd name="connsiteY16" fmla="*/ 664435 h 1276933"/>
                    <a:gd name="connsiteX17" fmla="*/ 490310 w 2553867"/>
                    <a:gd name="connsiteY17" fmla="*/ 1191395 h 1276933"/>
                    <a:gd name="connsiteX18" fmla="*/ 448532 w 2553867"/>
                    <a:gd name="connsiteY18" fmla="*/ 1276933 h 1276933"/>
                    <a:gd name="connsiteX19" fmla="*/ 0 w 2553867"/>
                    <a:gd name="connsiteY19"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3867" h="1276933">
                      <a:moveTo>
                        <a:pt x="2205014" y="708960"/>
                      </a:moveTo>
                      <a:lnTo>
                        <a:pt x="2233307" y="726303"/>
                      </a:lnTo>
                      <a:lnTo>
                        <a:pt x="2233307" y="726303"/>
                      </a:lnTo>
                      <a:lnTo>
                        <a:pt x="2205014" y="708960"/>
                      </a:lnTo>
                      <a:close/>
                      <a:moveTo>
                        <a:pt x="0" y="1276933"/>
                      </a:moveTo>
                      <a:cubicBezTo>
                        <a:pt x="0" y="571703"/>
                        <a:pt x="571703" y="0"/>
                        <a:pt x="1276934" y="0"/>
                      </a:cubicBezTo>
                      <a:cubicBezTo>
                        <a:pt x="1982164" y="0"/>
                        <a:pt x="2553867" y="571703"/>
                        <a:pt x="2553867" y="1276933"/>
                      </a:cubicBezTo>
                      <a:lnTo>
                        <a:pt x="2551214" y="1276933"/>
                      </a:lnTo>
                      <a:cubicBezTo>
                        <a:pt x="2550522" y="1250626"/>
                        <a:pt x="2549829" y="1224319"/>
                        <a:pt x="2549137" y="1198012"/>
                      </a:cubicBezTo>
                      <a:cubicBezTo>
                        <a:pt x="2538924" y="1115706"/>
                        <a:pt x="2512406" y="1034043"/>
                        <a:pt x="2468329" y="957701"/>
                      </a:cubicBezTo>
                      <a:cubicBezTo>
                        <a:pt x="2424252" y="881357"/>
                        <a:pt x="2366789" y="817560"/>
                        <a:pt x="2300617" y="767563"/>
                      </a:cubicBezTo>
                      <a:lnTo>
                        <a:pt x="2233307" y="726303"/>
                      </a:lnTo>
                      <a:lnTo>
                        <a:pt x="2234634" y="724005"/>
                      </a:lnTo>
                      <a:lnTo>
                        <a:pt x="2203844" y="708243"/>
                      </a:lnTo>
                      <a:lnTo>
                        <a:pt x="2195411" y="703073"/>
                      </a:lnTo>
                      <a:lnTo>
                        <a:pt x="2189257" y="700775"/>
                      </a:lnTo>
                      <a:lnTo>
                        <a:pt x="2118270" y="664435"/>
                      </a:lnTo>
                      <a:cubicBezTo>
                        <a:pt x="1527939" y="399116"/>
                        <a:pt x="820887" y="618819"/>
                        <a:pt x="490310" y="1191395"/>
                      </a:cubicBezTo>
                      <a:lnTo>
                        <a:pt x="448532" y="1276933"/>
                      </a:lnTo>
                      <a:lnTo>
                        <a:pt x="0" y="127693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16" name="Freeform: Shape 131">
                  <a:extLst>
                    <a:ext uri="{FF2B5EF4-FFF2-40B4-BE49-F238E27FC236}">
                      <a16:creationId xmlns:a16="http://schemas.microsoft.com/office/drawing/2014/main" xmlns="" id="{1860BE0F-0DE0-4711-B70E-F3469A92FFD0}"/>
                    </a:ext>
                  </a:extLst>
                </p:cNvPr>
                <p:cNvSpPr>
                  <a:spLocks noChangeAspect="1"/>
                </p:cNvSpPr>
                <p:nvPr/>
              </p:nvSpPr>
              <p:spPr>
                <a:xfrm>
                  <a:off x="2659656" y="2263206"/>
                  <a:ext cx="2553867" cy="1276933"/>
                </a:xfrm>
                <a:custGeom>
                  <a:avLst/>
                  <a:gdLst>
                    <a:gd name="connsiteX0" fmla="*/ 1276934 w 2553867"/>
                    <a:gd name="connsiteY0" fmla="*/ 0 h 1276933"/>
                    <a:gd name="connsiteX1" fmla="*/ 2553867 w 2553867"/>
                    <a:gd name="connsiteY1" fmla="*/ 1276933 h 1276933"/>
                    <a:gd name="connsiteX2" fmla="*/ 2553866 w 2553867"/>
                    <a:gd name="connsiteY2" fmla="*/ 1276933 h 1276933"/>
                    <a:gd name="connsiteX3" fmla="*/ 2272373 w 2553867"/>
                    <a:gd name="connsiteY3" fmla="*/ 747507 h 1276933"/>
                    <a:gd name="connsiteX4" fmla="*/ 2233307 w 2553867"/>
                    <a:gd name="connsiteY4" fmla="*/ 726303 h 1276933"/>
                    <a:gd name="connsiteX5" fmla="*/ 2234634 w 2553867"/>
                    <a:gd name="connsiteY5" fmla="*/ 724004 h 1276933"/>
                    <a:gd name="connsiteX6" fmla="*/ 2169837 w 2553867"/>
                    <a:gd name="connsiteY6" fmla="*/ 691853 h 1276933"/>
                    <a:gd name="connsiteX7" fmla="*/ 2163920 w 2553867"/>
                    <a:gd name="connsiteY7" fmla="*/ 688641 h 1276933"/>
                    <a:gd name="connsiteX8" fmla="*/ 2162436 w 2553867"/>
                    <a:gd name="connsiteY8" fmla="*/ 688180 h 1276933"/>
                    <a:gd name="connsiteX9" fmla="*/ 2088659 w 2553867"/>
                    <a:gd name="connsiteY9" fmla="*/ 651571 h 1276933"/>
                    <a:gd name="connsiteX10" fmla="*/ 1630457 w 2553867"/>
                    <a:gd name="connsiteY10" fmla="*/ 553144 h 1276933"/>
                    <a:gd name="connsiteX11" fmla="*/ 490310 w 2553867"/>
                    <a:gd name="connsiteY11" fmla="*/ 1191395 h 1276933"/>
                    <a:gd name="connsiteX12" fmla="*/ 446521 w 2553867"/>
                    <a:gd name="connsiteY12" fmla="*/ 1276933 h 1276933"/>
                    <a:gd name="connsiteX13" fmla="*/ 0 w 2553867"/>
                    <a:gd name="connsiteY13" fmla="*/ 1276933 h 1276933"/>
                    <a:gd name="connsiteX14" fmla="*/ 1276934 w 2553867"/>
                    <a:gd name="connsiteY14" fmla="*/ 0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3867" h="1276933">
                      <a:moveTo>
                        <a:pt x="1276934" y="0"/>
                      </a:moveTo>
                      <a:cubicBezTo>
                        <a:pt x="1982164" y="0"/>
                        <a:pt x="2553867" y="571703"/>
                        <a:pt x="2553867" y="1276933"/>
                      </a:cubicBezTo>
                      <a:lnTo>
                        <a:pt x="2553866" y="1276933"/>
                      </a:lnTo>
                      <a:cubicBezTo>
                        <a:pt x="2553866" y="1056549"/>
                        <a:pt x="2442206" y="862244"/>
                        <a:pt x="2272373" y="747507"/>
                      </a:cubicBezTo>
                      <a:lnTo>
                        <a:pt x="2233307" y="726303"/>
                      </a:lnTo>
                      <a:lnTo>
                        <a:pt x="2234634" y="724004"/>
                      </a:lnTo>
                      <a:lnTo>
                        <a:pt x="2169837" y="691853"/>
                      </a:lnTo>
                      <a:lnTo>
                        <a:pt x="2163920" y="688641"/>
                      </a:lnTo>
                      <a:lnTo>
                        <a:pt x="2162436" y="688180"/>
                      </a:lnTo>
                      <a:lnTo>
                        <a:pt x="2088659" y="651571"/>
                      </a:lnTo>
                      <a:cubicBezTo>
                        <a:pt x="1940138" y="589274"/>
                        <a:pt x="1784835" y="557154"/>
                        <a:pt x="1630457" y="553144"/>
                      </a:cubicBezTo>
                      <a:cubicBezTo>
                        <a:pt x="1177617" y="541383"/>
                        <a:pt x="732734" y="771505"/>
                        <a:pt x="490310" y="1191395"/>
                      </a:cubicBezTo>
                      <a:lnTo>
                        <a:pt x="446521" y="1276933"/>
                      </a:lnTo>
                      <a:lnTo>
                        <a:pt x="0" y="1276933"/>
                      </a:lnTo>
                      <a:cubicBezTo>
                        <a:pt x="0" y="571703"/>
                        <a:pt x="571703" y="0"/>
                        <a:pt x="12769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17" name="Oval 16">
                  <a:extLst>
                    <a:ext uri="{FF2B5EF4-FFF2-40B4-BE49-F238E27FC236}">
                      <a16:creationId xmlns:a16="http://schemas.microsoft.com/office/drawing/2014/main" xmlns="" id="{CFCF89D6-8809-46C0-A96E-E8997D0F8F6F}"/>
                    </a:ext>
                  </a:extLst>
                </p:cNvPr>
                <p:cNvSpPr/>
                <p:nvPr/>
              </p:nvSpPr>
              <p:spPr>
                <a:xfrm>
                  <a:off x="3930009" y="2895092"/>
                  <a:ext cx="1290092" cy="12900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8" name="Rectangle 17">
                  <a:extLst>
                    <a:ext uri="{FF2B5EF4-FFF2-40B4-BE49-F238E27FC236}">
                      <a16:creationId xmlns:a16="http://schemas.microsoft.com/office/drawing/2014/main" xmlns="" id="{14CA7EC3-818E-46B5-A711-763926DC9B5C}"/>
                    </a:ext>
                  </a:extLst>
                </p:cNvPr>
                <p:cNvSpPr/>
                <p:nvPr/>
              </p:nvSpPr>
              <p:spPr>
                <a:xfrm rot="19800000">
                  <a:off x="3017219" y="2522968"/>
                  <a:ext cx="1821307" cy="1821307"/>
                </a:xfrm>
                <a:prstGeom prst="rect">
                  <a:avLst/>
                </a:prstGeom>
                <a:noFill/>
              </p:spPr>
              <p:txBody>
                <a:bodyPr spcFirstLastPara="1" wrap="none" lIns="51435" tIns="25718" rIns="51435" bIns="25718" numCol="1">
                  <a:prstTxWarp prst="textArchUp">
                    <a:avLst/>
                  </a:prstTxWarp>
                  <a:spAutoFit/>
                </a:bodyPr>
                <a:lstStyle/>
                <a:p>
                  <a:pPr algn="ctr"/>
                  <a:r>
                    <a:rPr lang="en-US" sz="1500" b="1" dirty="0">
                      <a:ln w="0"/>
                      <a:solidFill>
                        <a:schemeClr val="bg1"/>
                      </a:solidFill>
                    </a:rPr>
                    <a:t>Panchayati Raj</a:t>
                  </a:r>
                </a:p>
              </p:txBody>
            </p:sp>
            <p:sp>
              <p:nvSpPr>
                <p:cNvPr id="19" name="Rectangle 18">
                  <a:extLst>
                    <a:ext uri="{FF2B5EF4-FFF2-40B4-BE49-F238E27FC236}">
                      <a16:creationId xmlns:a16="http://schemas.microsoft.com/office/drawing/2014/main" xmlns="" id="{53F01C82-F390-4ECE-B6C4-84916A6D4E84}"/>
                    </a:ext>
                  </a:extLst>
                </p:cNvPr>
                <p:cNvSpPr/>
                <p:nvPr/>
              </p:nvSpPr>
              <p:spPr>
                <a:xfrm rot="1800000">
                  <a:off x="3406455" y="1922714"/>
                  <a:ext cx="1821307" cy="1821307"/>
                </a:xfrm>
                <a:prstGeom prst="rect">
                  <a:avLst/>
                </a:prstGeom>
                <a:noFill/>
              </p:spPr>
              <p:txBody>
                <a:bodyPr spcFirstLastPara="1" wrap="none" lIns="51435" tIns="25718" rIns="51435" bIns="25718" numCol="1">
                  <a:prstTxWarp prst="textArchUp">
                    <a:avLst/>
                  </a:prstTxWarp>
                  <a:spAutoFit/>
                </a:bodyPr>
                <a:lstStyle/>
                <a:p>
                  <a:pPr algn="ctr"/>
                  <a:r>
                    <a:rPr lang="en-US" sz="1500" b="1" dirty="0">
                      <a:ln w="0"/>
                      <a:solidFill>
                        <a:schemeClr val="bg1"/>
                      </a:solidFill>
                    </a:rPr>
                    <a:t>Indian Post</a:t>
                  </a:r>
                </a:p>
              </p:txBody>
            </p:sp>
            <p:sp>
              <p:nvSpPr>
                <p:cNvPr id="20" name="Rectangle 19">
                  <a:extLst>
                    <a:ext uri="{FF2B5EF4-FFF2-40B4-BE49-F238E27FC236}">
                      <a16:creationId xmlns:a16="http://schemas.microsoft.com/office/drawing/2014/main" xmlns="" id="{94BA2150-DEF9-4F09-AC37-FE1F17B78704}"/>
                    </a:ext>
                  </a:extLst>
                </p:cNvPr>
                <p:cNvSpPr/>
                <p:nvPr/>
              </p:nvSpPr>
              <p:spPr>
                <a:xfrm rot="4500000">
                  <a:off x="4122415" y="2069896"/>
                  <a:ext cx="1821307" cy="1821307"/>
                </a:xfrm>
                <a:prstGeom prst="rect">
                  <a:avLst/>
                </a:prstGeom>
                <a:noFill/>
              </p:spPr>
              <p:txBody>
                <a:bodyPr spcFirstLastPara="1" wrap="none" lIns="51435" tIns="25718" rIns="51435" bIns="25718" numCol="1">
                  <a:prstTxWarp prst="textArchUp">
                    <a:avLst/>
                  </a:prstTxWarp>
                  <a:spAutoFit/>
                </a:bodyPr>
                <a:lstStyle/>
                <a:p>
                  <a:pPr algn="ctr"/>
                  <a:r>
                    <a:rPr lang="en-US" sz="1500" b="1" dirty="0">
                      <a:ln w="0"/>
                      <a:solidFill>
                        <a:schemeClr val="bg1"/>
                      </a:solidFill>
                    </a:rPr>
                    <a:t>Home Affairs</a:t>
                  </a:r>
                </a:p>
              </p:txBody>
            </p:sp>
            <p:sp>
              <p:nvSpPr>
                <p:cNvPr id="21" name="Rectangle 20">
                  <a:extLst>
                    <a:ext uri="{FF2B5EF4-FFF2-40B4-BE49-F238E27FC236}">
                      <a16:creationId xmlns:a16="http://schemas.microsoft.com/office/drawing/2014/main" xmlns="" id="{3DE8ED82-CB4D-43DE-B096-EBBF0ADBDC2F}"/>
                    </a:ext>
                  </a:extLst>
                </p:cNvPr>
                <p:cNvSpPr/>
                <p:nvPr/>
              </p:nvSpPr>
              <p:spPr>
                <a:xfrm rot="900000">
                  <a:off x="3955335" y="3366648"/>
                  <a:ext cx="1821307" cy="1821307"/>
                </a:xfrm>
                <a:prstGeom prst="rect">
                  <a:avLst/>
                </a:prstGeom>
                <a:noFill/>
              </p:spPr>
              <p:txBody>
                <a:bodyPr spcFirstLastPara="1" wrap="none" lIns="51435" tIns="25718" rIns="51435" bIns="25718" numCol="1">
                  <a:prstTxWarp prst="textArchDown">
                    <a:avLst/>
                  </a:prstTxWarp>
                  <a:spAutoFit/>
                </a:bodyPr>
                <a:lstStyle/>
                <a:p>
                  <a:pPr algn="ctr"/>
                  <a:r>
                    <a:rPr lang="en-US" sz="1500" b="1" dirty="0">
                      <a:ln w="0"/>
                      <a:solidFill>
                        <a:schemeClr val="bg1"/>
                      </a:solidFill>
                    </a:rPr>
                    <a:t>Financial Services</a:t>
                  </a:r>
                </a:p>
              </p:txBody>
            </p:sp>
            <p:sp>
              <p:nvSpPr>
                <p:cNvPr id="22" name="Rectangle 21">
                  <a:extLst>
                    <a:ext uri="{FF2B5EF4-FFF2-40B4-BE49-F238E27FC236}">
                      <a16:creationId xmlns:a16="http://schemas.microsoft.com/office/drawing/2014/main" xmlns="" id="{77AEACAA-5975-44EA-9309-DA94FE3419EC}"/>
                    </a:ext>
                  </a:extLst>
                </p:cNvPr>
                <p:cNvSpPr/>
                <p:nvPr/>
              </p:nvSpPr>
              <p:spPr>
                <a:xfrm rot="18900000">
                  <a:off x="4428232" y="2774063"/>
                  <a:ext cx="1821307" cy="1821307"/>
                </a:xfrm>
                <a:prstGeom prst="rect">
                  <a:avLst/>
                </a:prstGeom>
                <a:noFill/>
              </p:spPr>
              <p:txBody>
                <a:bodyPr spcFirstLastPara="1" wrap="none" lIns="51435" tIns="25718" rIns="51435" bIns="25718" numCol="1">
                  <a:prstTxWarp prst="textArchDown">
                    <a:avLst/>
                  </a:prstTxWarp>
                  <a:spAutoFit/>
                </a:bodyPr>
                <a:lstStyle/>
                <a:p>
                  <a:pPr algn="ctr"/>
                  <a:r>
                    <a:rPr lang="en-US" sz="1500" b="1" dirty="0">
                      <a:ln w="0"/>
                      <a:solidFill>
                        <a:schemeClr val="bg1"/>
                      </a:solidFill>
                    </a:rPr>
                    <a:t>Defence</a:t>
                  </a:r>
                </a:p>
              </p:txBody>
            </p:sp>
            <p:sp>
              <p:nvSpPr>
                <p:cNvPr id="23" name="Rectangle 22">
                  <a:extLst>
                    <a:ext uri="{FF2B5EF4-FFF2-40B4-BE49-F238E27FC236}">
                      <a16:creationId xmlns:a16="http://schemas.microsoft.com/office/drawing/2014/main" xmlns="" id="{196C0F31-7851-43C4-A2B9-5BF99450F795}"/>
                    </a:ext>
                  </a:extLst>
                </p:cNvPr>
                <p:cNvSpPr/>
                <p:nvPr/>
              </p:nvSpPr>
              <p:spPr>
                <a:xfrm rot="4500000">
                  <a:off x="3187553" y="3239213"/>
                  <a:ext cx="1821307" cy="1821307"/>
                </a:xfrm>
                <a:prstGeom prst="rect">
                  <a:avLst/>
                </a:prstGeom>
                <a:noFill/>
              </p:spPr>
              <p:txBody>
                <a:bodyPr spcFirstLastPara="1" wrap="none" lIns="51435" tIns="25718" rIns="51435" bIns="25718" numCol="1">
                  <a:prstTxWarp prst="textArchDown">
                    <a:avLst/>
                  </a:prstTxWarp>
                  <a:spAutoFit/>
                </a:bodyPr>
                <a:lstStyle/>
                <a:p>
                  <a:pPr algn="ctr"/>
                  <a:r>
                    <a:rPr lang="en-US" sz="1500" b="1" dirty="0">
                      <a:ln w="0"/>
                      <a:solidFill>
                        <a:schemeClr val="bg1"/>
                      </a:solidFill>
                    </a:rPr>
                    <a:t>Labour &amp; Employment</a:t>
                  </a:r>
                </a:p>
              </p:txBody>
            </p:sp>
          </p:grpSp>
        </p:grpSp>
      </p:grpSp>
      <p:sp>
        <p:nvSpPr>
          <p:cNvPr id="25" name="TextBox 24"/>
          <p:cNvSpPr txBox="1"/>
          <p:nvPr/>
        </p:nvSpPr>
        <p:spPr>
          <a:xfrm>
            <a:off x="23556" y="6096336"/>
            <a:ext cx="9144000" cy="461665"/>
          </a:xfrm>
          <a:prstGeom prst="rect">
            <a:avLst/>
          </a:prstGeom>
          <a:solidFill>
            <a:schemeClr val="accent2"/>
          </a:solidFill>
        </p:spPr>
        <p:txBody>
          <a:bodyPr wrap="square" rtlCol="0">
            <a:spAutoFit/>
          </a:bodyPr>
          <a:lstStyle/>
          <a:p>
            <a:pPr algn="ctr"/>
            <a:r>
              <a:rPr lang="en-US" sz="2400" b="1" dirty="0">
                <a:solidFill>
                  <a:schemeClr val="bg1"/>
                </a:solidFill>
                <a:latin typeface="Bookman Old Style" pitchFamily="18" charset="0"/>
                <a:ea typeface="+mj-ea"/>
                <a:cs typeface="+mj-cs"/>
              </a:rPr>
              <a:t>TB - A social problem &amp; needs multi-sectoral approach </a:t>
            </a:r>
            <a:endParaRPr lang="en-GB" sz="2400" b="1" dirty="0">
              <a:solidFill>
                <a:schemeClr val="bg1"/>
              </a:solidFill>
              <a:latin typeface="Bookman Old Style" pitchFamily="18" charset="0"/>
              <a:ea typeface="+mj-ea"/>
              <a:cs typeface="+mj-cs"/>
            </a:endParaRPr>
          </a:p>
        </p:txBody>
      </p:sp>
      <p:pic>
        <p:nvPicPr>
          <p:cNvPr id="3" name="Picture 2">
            <a:extLst>
              <a:ext uri="{FF2B5EF4-FFF2-40B4-BE49-F238E27FC236}">
                <a16:creationId xmlns:a16="http://schemas.microsoft.com/office/drawing/2014/main" xmlns="" id="{86610E13-B35B-4696-8C19-F063AE2F7CC5}"/>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5707" y="55403"/>
            <a:ext cx="1124096" cy="909707"/>
          </a:xfrm>
          <a:prstGeom prst="rect">
            <a:avLst/>
          </a:prstGeom>
        </p:spPr>
      </p:pic>
      <p:pic>
        <p:nvPicPr>
          <p:cNvPr id="5" name="Picture 4">
            <a:extLst>
              <a:ext uri="{FF2B5EF4-FFF2-40B4-BE49-F238E27FC236}">
                <a16:creationId xmlns:a16="http://schemas.microsoft.com/office/drawing/2014/main" xmlns="" id="{09767969-1180-49C7-AD12-4602AEBEFF97}"/>
              </a:ext>
            </a:extLst>
          </p:cNvPr>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37289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409"/>
            <a:ext cx="9167556" cy="1054662"/>
          </a:xfrm>
          <a:solidFill>
            <a:srgbClr val="FFC000"/>
          </a:solidFill>
        </p:spPr>
        <p:txBody>
          <a:bodyPr/>
          <a:lstStyle/>
          <a:p>
            <a:pPr algn="ctr"/>
            <a:r>
              <a:rPr lang="en-IN" b="1" dirty="0"/>
              <a:t>Inter-Ministerial Coordination</a:t>
            </a:r>
            <a:endParaRPr lang="en-US" b="1" dirty="0"/>
          </a:p>
        </p:txBody>
      </p:sp>
      <p:pic>
        <p:nvPicPr>
          <p:cNvPr id="3" name="Picture 2">
            <a:extLst>
              <a:ext uri="{FF2B5EF4-FFF2-40B4-BE49-F238E27FC236}">
                <a16:creationId xmlns:a16="http://schemas.microsoft.com/office/drawing/2014/main" xmlns="" id="{86610E13-B35B-4696-8C19-F063AE2F7CC5}"/>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5707" y="55403"/>
            <a:ext cx="1124096" cy="909707"/>
          </a:xfrm>
          <a:prstGeom prst="rect">
            <a:avLst/>
          </a:prstGeom>
        </p:spPr>
      </p:pic>
      <p:pic>
        <p:nvPicPr>
          <p:cNvPr id="5" name="Picture 4">
            <a:extLst>
              <a:ext uri="{FF2B5EF4-FFF2-40B4-BE49-F238E27FC236}">
                <a16:creationId xmlns:a16="http://schemas.microsoft.com/office/drawing/2014/main" xmlns="" id="{09767969-1180-49C7-AD12-4602AEBEFF97}"/>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4" name="Content Placeholder 3">
            <a:extLst>
              <a:ext uri="{FF2B5EF4-FFF2-40B4-BE49-F238E27FC236}">
                <a16:creationId xmlns:a16="http://schemas.microsoft.com/office/drawing/2014/main" xmlns="" id="{4FEFAF16-6940-400A-8FA0-F88EED7D0E17}"/>
              </a:ext>
            </a:extLst>
          </p:cNvPr>
          <p:cNvGraphicFramePr>
            <a:graphicFrameLocks noGrp="1"/>
          </p:cNvGraphicFramePr>
          <p:nvPr>
            <p:ph idx="1"/>
            <p:extLst>
              <p:ext uri="{D42A27DB-BD31-4B8C-83A1-F6EECF244321}">
                <p14:modId xmlns:p14="http://schemas.microsoft.com/office/powerpoint/2010/main" xmlns="" val="1450481187"/>
              </p:ext>
            </p:extLst>
          </p:nvPr>
        </p:nvGraphicFramePr>
        <p:xfrm>
          <a:off x="693683" y="1450428"/>
          <a:ext cx="7903779" cy="51185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433573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909706"/>
          </a:xfrm>
          <a:solidFill>
            <a:schemeClr val="accent4"/>
          </a:solidFill>
        </p:spPr>
        <p:txBody>
          <a:bodyPr/>
          <a:lstStyle/>
          <a:p>
            <a:pPr algn="ctr"/>
            <a:r>
              <a:rPr lang="en-US" b="1" dirty="0"/>
              <a:t>Community Engagement</a:t>
            </a:r>
          </a:p>
        </p:txBody>
      </p:sp>
      <p:sp>
        <p:nvSpPr>
          <p:cNvPr id="5" name="Content Placeholder 2"/>
          <p:cNvSpPr txBox="1">
            <a:spLocks/>
          </p:cNvSpPr>
          <p:nvPr/>
        </p:nvSpPr>
        <p:spPr>
          <a:xfrm>
            <a:off x="100288" y="1610710"/>
            <a:ext cx="5238968" cy="3636580"/>
          </a:xfrm>
          <a:prstGeom prst="rect">
            <a:avLst/>
          </a:prstGeom>
          <a:ln>
            <a:noFill/>
          </a:ln>
        </p:spPr>
        <p:style>
          <a:lnRef idx="2">
            <a:schemeClr val="accent2"/>
          </a:lnRef>
          <a:fillRef idx="1">
            <a:schemeClr val="lt1"/>
          </a:fillRef>
          <a:effectRef idx="0">
            <a:schemeClr val="accent2"/>
          </a:effectRef>
          <a:fontRef idx="minor">
            <a:schemeClr val="dk1"/>
          </a:fontRef>
        </p:style>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IN" sz="2400" dirty="0"/>
              <a:t>Transformation of TB survivors to TB champions</a:t>
            </a:r>
            <a:endParaRPr lang="en-US" sz="2400" dirty="0"/>
          </a:p>
          <a:p>
            <a:pPr>
              <a:buFont typeface="Wingdings" panose="05000000000000000000" pitchFamily="2" charset="2"/>
              <a:buChar char="Ø"/>
            </a:pPr>
            <a:r>
              <a:rPr lang="en-US" sz="2400" dirty="0"/>
              <a:t>Capacity building and mentoring </a:t>
            </a:r>
            <a:r>
              <a:rPr lang="en-US" sz="2400" dirty="0" err="1"/>
              <a:t>programme</a:t>
            </a:r>
            <a:endParaRPr lang="en-US" sz="2400" dirty="0"/>
          </a:p>
          <a:p>
            <a:pPr>
              <a:buFont typeface="Wingdings" panose="05000000000000000000" pitchFamily="2" charset="2"/>
              <a:buChar char="Ø"/>
            </a:pPr>
            <a:r>
              <a:rPr lang="en-US" sz="2400" dirty="0"/>
              <a:t>Engagement of existing community groups like PRI, SHG, VHSNC, MAS, Youth Club</a:t>
            </a:r>
          </a:p>
          <a:p>
            <a:pPr>
              <a:buFont typeface="Wingdings" panose="05000000000000000000" pitchFamily="2" charset="2"/>
              <a:buChar char="Ø"/>
            </a:pPr>
            <a:r>
              <a:rPr lang="en-US" sz="2400" dirty="0"/>
              <a:t>Grievance </a:t>
            </a:r>
            <a:r>
              <a:rPr lang="en-US" sz="2400" dirty="0" err="1"/>
              <a:t>redressal</a:t>
            </a:r>
            <a:r>
              <a:rPr lang="en-US" sz="2400" dirty="0"/>
              <a:t> mechanism</a:t>
            </a:r>
          </a:p>
          <a:p>
            <a:pPr>
              <a:buFont typeface="Wingdings" panose="05000000000000000000" pitchFamily="2" charset="2"/>
              <a:buChar char="Ø"/>
            </a:pPr>
            <a:r>
              <a:rPr lang="en-US" sz="2400" dirty="0"/>
              <a:t>Involvement of community representatives in different forums</a:t>
            </a:r>
          </a:p>
          <a:p>
            <a:pPr marL="0" indent="0">
              <a:buNone/>
            </a:pPr>
            <a:endParaRPr lang="en-US" sz="2400" b="1" dirty="0"/>
          </a:p>
          <a:p>
            <a:pPr>
              <a:buFont typeface="Wingdings" panose="05000000000000000000" pitchFamily="2" charset="2"/>
              <a:buChar char="Ø"/>
            </a:pPr>
            <a:endParaRPr lang="en-US" sz="2400" dirty="0"/>
          </a:p>
        </p:txBody>
      </p:sp>
      <p:pic>
        <p:nvPicPr>
          <p:cNvPr id="3" name="Picture 2">
            <a:extLst>
              <a:ext uri="{FF2B5EF4-FFF2-40B4-BE49-F238E27FC236}">
                <a16:creationId xmlns:a16="http://schemas.microsoft.com/office/drawing/2014/main" xmlns="" id="{41F15309-CE7A-4877-B1AF-003E4EA7C45D}"/>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124096" cy="909707"/>
          </a:xfrm>
          <a:prstGeom prst="rect">
            <a:avLst/>
          </a:prstGeom>
        </p:spPr>
      </p:pic>
      <p:pic>
        <p:nvPicPr>
          <p:cNvPr id="4" name="Picture 3">
            <a:extLst>
              <a:ext uri="{FF2B5EF4-FFF2-40B4-BE49-F238E27FC236}">
                <a16:creationId xmlns:a16="http://schemas.microsoft.com/office/drawing/2014/main" xmlns="" id="{BE80AA43-3475-4FC6-9613-2155DFAE4C7A}"/>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descr="A picture containing bedroom, drawing&#10;&#10;Description automatically generated">
            <a:extLst>
              <a:ext uri="{FF2B5EF4-FFF2-40B4-BE49-F238E27FC236}">
                <a16:creationId xmlns:a16="http://schemas.microsoft.com/office/drawing/2014/main" xmlns="" id="{20F8A48B-8999-4B87-9B42-F62C090BDCA6}"/>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339256" y="3429000"/>
            <a:ext cx="3454947" cy="2896572"/>
          </a:xfrm>
          <a:prstGeom prst="rect">
            <a:avLst/>
          </a:prstGeom>
          <a:ln>
            <a:solidFill>
              <a:schemeClr val="tx1"/>
            </a:solidFill>
          </a:ln>
        </p:spPr>
      </p:pic>
      <p:sp>
        <p:nvSpPr>
          <p:cNvPr id="17" name="TextBox 16">
            <a:extLst>
              <a:ext uri="{FF2B5EF4-FFF2-40B4-BE49-F238E27FC236}">
                <a16:creationId xmlns:a16="http://schemas.microsoft.com/office/drawing/2014/main" xmlns="" id="{F05B984F-302A-4682-9122-F1288EE7B576}"/>
              </a:ext>
            </a:extLst>
          </p:cNvPr>
          <p:cNvSpPr txBox="1"/>
          <p:nvPr/>
        </p:nvSpPr>
        <p:spPr>
          <a:xfrm>
            <a:off x="5339256" y="1261241"/>
            <a:ext cx="3454947" cy="1477328"/>
          </a:xfrm>
          <a:prstGeom prst="rect">
            <a:avLst/>
          </a:prstGeom>
          <a:noFill/>
          <a:ln w="28575">
            <a:solidFill>
              <a:srgbClr val="FF0000"/>
            </a:solidFill>
          </a:ln>
        </p:spPr>
        <p:txBody>
          <a:bodyPr wrap="square" rtlCol="0">
            <a:spAutoFit/>
          </a:bodyPr>
          <a:lstStyle/>
          <a:p>
            <a:r>
              <a:rPr lang="en-US" sz="1800" b="1" i="1" dirty="0"/>
              <a:t>TB Forums at the National, State and District level to provide a platform for all stakeholders, including the community, to voice their views </a:t>
            </a:r>
          </a:p>
        </p:txBody>
      </p:sp>
    </p:spTree>
    <p:extLst>
      <p:ext uri="{BB962C8B-B14F-4D97-AF65-F5344CB8AC3E}">
        <p14:creationId xmlns:p14="http://schemas.microsoft.com/office/powerpoint/2010/main" xmlns="" val="2904400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478"/>
            <a:ext cx="9143999" cy="944411"/>
          </a:xfrm>
          <a:solidFill>
            <a:srgbClr val="FFC000"/>
          </a:solidFill>
        </p:spPr>
        <p:txBody>
          <a:bodyPr>
            <a:normAutofit/>
          </a:bodyPr>
          <a:lstStyle/>
          <a:p>
            <a:pPr algn="ctr"/>
            <a:r>
              <a:rPr lang="en-IN" b="1" dirty="0"/>
              <a:t>Call Centre- </a:t>
            </a:r>
            <a:r>
              <a:rPr lang="en-IN" b="1" dirty="0" err="1"/>
              <a:t>Nikshay</a:t>
            </a:r>
            <a:r>
              <a:rPr lang="en-IN" b="1" dirty="0"/>
              <a:t> </a:t>
            </a:r>
            <a:r>
              <a:rPr lang="en-IN" b="1" dirty="0" err="1"/>
              <a:t>Sampark</a:t>
            </a:r>
            <a:endParaRPr lang="en-US" b="1" dirty="0"/>
          </a:p>
        </p:txBody>
      </p:sp>
      <p:sp>
        <p:nvSpPr>
          <p:cNvPr id="3" name="Content Placeholder 2"/>
          <p:cNvSpPr>
            <a:spLocks noGrp="1"/>
          </p:cNvSpPr>
          <p:nvPr>
            <p:ph idx="1"/>
          </p:nvPr>
        </p:nvSpPr>
        <p:spPr>
          <a:xfrm>
            <a:off x="218746" y="1724545"/>
            <a:ext cx="7886700" cy="4351338"/>
          </a:xfrm>
        </p:spPr>
        <p:txBody>
          <a:bodyPr>
            <a:normAutofit/>
          </a:bodyPr>
          <a:lstStyle/>
          <a:p>
            <a:pPr>
              <a:buFont typeface="Wingdings" panose="05000000000000000000" pitchFamily="2" charset="2"/>
              <a:buChar char="§"/>
            </a:pPr>
            <a:r>
              <a:rPr lang="en-IN" sz="3600" dirty="0"/>
              <a:t> </a:t>
            </a:r>
            <a:r>
              <a:rPr lang="en-IN" b="1" dirty="0"/>
              <a:t>1800-11-6666</a:t>
            </a:r>
          </a:p>
          <a:p>
            <a:pPr>
              <a:buFont typeface="Wingdings" panose="05000000000000000000" pitchFamily="2" charset="2"/>
              <a:buChar char="§"/>
            </a:pPr>
            <a:r>
              <a:rPr lang="en-IN" dirty="0"/>
              <a:t> Outbound &amp;  Inbound</a:t>
            </a:r>
          </a:p>
          <a:p>
            <a:pPr>
              <a:buFont typeface="Wingdings" panose="05000000000000000000" pitchFamily="2" charset="2"/>
              <a:buChar char="§"/>
            </a:pPr>
            <a:r>
              <a:rPr lang="en-IN" dirty="0"/>
              <a:t> Time – 7 to 11 </a:t>
            </a:r>
          </a:p>
          <a:p>
            <a:pPr>
              <a:buFont typeface="Wingdings" panose="05000000000000000000" pitchFamily="2" charset="2"/>
              <a:buChar char="§"/>
            </a:pPr>
            <a:r>
              <a:rPr lang="en-IN" dirty="0"/>
              <a:t> Languages – 14</a:t>
            </a:r>
          </a:p>
          <a:p>
            <a:pPr>
              <a:buFont typeface="Wingdings" panose="05000000000000000000" pitchFamily="2" charset="2"/>
              <a:buChar char="§"/>
            </a:pPr>
            <a:r>
              <a:rPr lang="en-IN" dirty="0"/>
              <a:t> 100 call centre agents</a:t>
            </a:r>
          </a:p>
          <a:p>
            <a:pPr>
              <a:buFont typeface="Wingdings" panose="05000000000000000000" pitchFamily="2" charset="2"/>
              <a:buChar char="§"/>
            </a:pPr>
            <a:r>
              <a:rPr lang="en-IN" dirty="0"/>
              <a:t> Pan-India coverage</a:t>
            </a:r>
          </a:p>
          <a:p>
            <a:pPr>
              <a:buFont typeface="Wingdings" panose="05000000000000000000" pitchFamily="2" charset="2"/>
              <a:buChar char="§"/>
            </a:pPr>
            <a:r>
              <a:rPr lang="en-IN" dirty="0"/>
              <a:t> Citizen – Patient - Providers</a:t>
            </a:r>
            <a:endParaRPr lang="en-US" dirty="0"/>
          </a:p>
        </p:txBody>
      </p:sp>
      <p:graphicFrame>
        <p:nvGraphicFramePr>
          <p:cNvPr id="4" name="Diagram 3">
            <a:extLst>
              <a:ext uri="{FF2B5EF4-FFF2-40B4-BE49-F238E27FC236}">
                <a16:creationId xmlns:a16="http://schemas.microsoft.com/office/drawing/2014/main" xmlns="" id="{05027FC6-ECDF-445F-87A3-18B5D2FC593A}"/>
              </a:ext>
            </a:extLst>
          </p:cNvPr>
          <p:cNvGraphicFramePr/>
          <p:nvPr>
            <p:extLst>
              <p:ext uri="{D42A27DB-BD31-4B8C-83A1-F6EECF244321}">
                <p14:modId xmlns:p14="http://schemas.microsoft.com/office/powerpoint/2010/main" xmlns="" val="2335316178"/>
              </p:ext>
            </p:extLst>
          </p:nvPr>
        </p:nvGraphicFramePr>
        <p:xfrm>
          <a:off x="3528587" y="1522370"/>
          <a:ext cx="5983358" cy="4340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72004" y="5696992"/>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pic>
        <p:nvPicPr>
          <p:cNvPr id="7" name="Picture 6">
            <a:extLst>
              <a:ext uri="{FF2B5EF4-FFF2-40B4-BE49-F238E27FC236}">
                <a16:creationId xmlns:a16="http://schemas.microsoft.com/office/drawing/2014/main" xmlns="" id="{D4D368BC-4EA7-4D8A-8127-0CCDF9FF134A}"/>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 y="12478"/>
            <a:ext cx="1124096" cy="909707"/>
          </a:xfrm>
          <a:prstGeom prst="rect">
            <a:avLst/>
          </a:prstGeom>
        </p:spPr>
      </p:pic>
      <p:pic>
        <p:nvPicPr>
          <p:cNvPr id="9" name="Picture 8">
            <a:extLst>
              <a:ext uri="{FF2B5EF4-FFF2-40B4-BE49-F238E27FC236}">
                <a16:creationId xmlns:a16="http://schemas.microsoft.com/office/drawing/2014/main" xmlns="" id="{E4B76C8B-0874-4AD4-93DB-D836CC982A3D}"/>
              </a:ext>
            </a:extLst>
          </p:cNvPr>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01299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xmlns="" id="{B2FD4194-A136-42CB-ACFC-19B5AE8D9BF5}"/>
              </a:ext>
            </a:extLst>
          </p:cNvPr>
          <p:cNvSpPr>
            <a:spLocks noGrp="1"/>
          </p:cNvSpPr>
          <p:nvPr>
            <p:ph type="title"/>
          </p:nvPr>
        </p:nvSpPr>
        <p:spPr>
          <a:xfrm>
            <a:off x="0" y="10510"/>
            <a:ext cx="9143999" cy="909707"/>
          </a:xfrm>
          <a:solidFill>
            <a:srgbClr val="FFC000"/>
          </a:solidFill>
        </p:spPr>
        <p:txBody>
          <a:bodyPr>
            <a:normAutofit/>
          </a:bodyPr>
          <a:lstStyle/>
          <a:p>
            <a:pPr algn="ctr"/>
            <a:r>
              <a:rPr lang="en-IN" sz="4000" b="1" dirty="0"/>
              <a:t>  Sub-National Disease Certification</a:t>
            </a:r>
            <a:endParaRPr lang="en-US" sz="4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829852974"/>
              </p:ext>
            </p:extLst>
          </p:nvPr>
        </p:nvGraphicFramePr>
        <p:xfrm>
          <a:off x="187217" y="1316716"/>
          <a:ext cx="4153556" cy="2471361"/>
        </p:xfrm>
        <a:graphic>
          <a:graphicData uri="http://schemas.openxmlformats.org/drawingml/2006/table">
            <a:tbl>
              <a:tblPr firstRow="1" bandRow="1">
                <a:tableStyleId>{BC89EF96-8CEA-46FF-86C4-4CE0E7609802}</a:tableStyleId>
              </a:tblPr>
              <a:tblGrid>
                <a:gridCol w="969028">
                  <a:extLst>
                    <a:ext uri="{9D8B030D-6E8A-4147-A177-3AD203B41FA5}">
                      <a16:colId xmlns:a16="http://schemas.microsoft.com/office/drawing/2014/main" xmlns="" val="3924028970"/>
                    </a:ext>
                  </a:extLst>
                </a:gridCol>
                <a:gridCol w="1923139">
                  <a:extLst>
                    <a:ext uri="{9D8B030D-6E8A-4147-A177-3AD203B41FA5}">
                      <a16:colId xmlns:a16="http://schemas.microsoft.com/office/drawing/2014/main" xmlns="" val="2560268157"/>
                    </a:ext>
                  </a:extLst>
                </a:gridCol>
                <a:gridCol w="1261389">
                  <a:extLst>
                    <a:ext uri="{9D8B030D-6E8A-4147-A177-3AD203B41FA5}">
                      <a16:colId xmlns:a16="http://schemas.microsoft.com/office/drawing/2014/main" xmlns="" val="2917260148"/>
                    </a:ext>
                  </a:extLst>
                </a:gridCol>
              </a:tblGrid>
              <a:tr h="814509">
                <a:tc>
                  <a:txBody>
                    <a:bodyPr/>
                    <a:lstStyle/>
                    <a:p>
                      <a:r>
                        <a:rPr lang="en-IN" sz="1500" dirty="0"/>
                        <a:t>Award</a:t>
                      </a:r>
                      <a:endParaRPr lang="en-US" sz="1500" dirty="0"/>
                    </a:p>
                  </a:txBody>
                  <a:tcPr marL="68580" marR="68580" marT="34290" marB="34290"/>
                </a:tc>
                <a:tc>
                  <a:txBody>
                    <a:bodyPr/>
                    <a:lstStyle/>
                    <a:p>
                      <a:r>
                        <a:rPr lang="en-IN" sz="1500" dirty="0"/>
                        <a:t>Criteria</a:t>
                      </a:r>
                    </a:p>
                    <a:p>
                      <a:r>
                        <a:rPr lang="en-IN" sz="1500" dirty="0"/>
                        <a:t>Decline</a:t>
                      </a:r>
                      <a:r>
                        <a:rPr lang="en-IN" sz="1500" baseline="0" dirty="0"/>
                        <a:t> in incidence rate compared to 2015</a:t>
                      </a:r>
                      <a:endParaRPr lang="en-US" sz="1500" dirty="0"/>
                    </a:p>
                  </a:txBody>
                  <a:tcPr marL="68580" marR="68580" marT="34290" marB="34290"/>
                </a:tc>
                <a:tc>
                  <a:txBody>
                    <a:bodyPr/>
                    <a:lstStyle/>
                    <a:p>
                      <a:r>
                        <a:rPr lang="en-IN" sz="1500" dirty="0"/>
                        <a:t>Monetary</a:t>
                      </a:r>
                      <a:r>
                        <a:rPr lang="en-IN" sz="1500" baseline="0" dirty="0"/>
                        <a:t> Award for District (in </a:t>
                      </a:r>
                      <a:r>
                        <a:rPr lang="en-IN" sz="1500" baseline="0" dirty="0" err="1"/>
                        <a:t>Rs</a:t>
                      </a:r>
                      <a:r>
                        <a:rPr lang="en-IN" sz="1500" baseline="0" dirty="0"/>
                        <a:t>.)</a:t>
                      </a:r>
                      <a:endParaRPr lang="en-US" sz="1500" dirty="0"/>
                    </a:p>
                  </a:txBody>
                  <a:tcPr marL="68580" marR="68580" marT="34290" marB="34290"/>
                </a:tc>
                <a:extLst>
                  <a:ext uri="{0D108BD9-81ED-4DB2-BD59-A6C34878D82A}">
                    <a16:rowId xmlns:a16="http://schemas.microsoft.com/office/drawing/2014/main" xmlns="" val="2470847067"/>
                  </a:ext>
                </a:extLst>
              </a:tr>
              <a:tr h="320867">
                <a:tc>
                  <a:txBody>
                    <a:bodyPr/>
                    <a:lstStyle/>
                    <a:p>
                      <a:r>
                        <a:rPr lang="en-IN" sz="1500" dirty="0"/>
                        <a:t>Bronze</a:t>
                      </a:r>
                      <a:endParaRPr lang="en-US" sz="1500" dirty="0"/>
                    </a:p>
                  </a:txBody>
                  <a:tcPr marL="68580" marR="68580" marT="34290" marB="34290"/>
                </a:tc>
                <a:tc>
                  <a:txBody>
                    <a:bodyPr/>
                    <a:lstStyle/>
                    <a:p>
                      <a:r>
                        <a:rPr lang="en-IN" sz="1500" dirty="0"/>
                        <a:t>20%</a:t>
                      </a:r>
                      <a:endParaRPr lang="en-US" sz="1500" dirty="0"/>
                    </a:p>
                  </a:txBody>
                  <a:tcPr marL="68580" marR="68580" marT="34290" marB="34290"/>
                </a:tc>
                <a:tc>
                  <a:txBody>
                    <a:bodyPr/>
                    <a:lstStyle/>
                    <a:p>
                      <a:r>
                        <a:rPr lang="en-IN" sz="1500" dirty="0"/>
                        <a:t>2</a:t>
                      </a:r>
                      <a:r>
                        <a:rPr lang="en-IN" sz="1500" baseline="0" dirty="0"/>
                        <a:t> lakhs</a:t>
                      </a:r>
                      <a:endParaRPr lang="en-US" sz="1500" dirty="0"/>
                    </a:p>
                  </a:txBody>
                  <a:tcPr marL="68580" marR="68580" marT="34290" marB="34290"/>
                </a:tc>
                <a:extLst>
                  <a:ext uri="{0D108BD9-81ED-4DB2-BD59-A6C34878D82A}">
                    <a16:rowId xmlns:a16="http://schemas.microsoft.com/office/drawing/2014/main" xmlns="" val="1904822651"/>
                  </a:ext>
                </a:extLst>
              </a:tr>
              <a:tr h="320867">
                <a:tc>
                  <a:txBody>
                    <a:bodyPr/>
                    <a:lstStyle/>
                    <a:p>
                      <a:r>
                        <a:rPr lang="en-IN" sz="1500" dirty="0"/>
                        <a:t>Silver</a:t>
                      </a:r>
                      <a:endParaRPr lang="en-US" sz="1500" dirty="0"/>
                    </a:p>
                  </a:txBody>
                  <a:tcPr marL="68580" marR="68580" marT="34290" marB="34290"/>
                </a:tc>
                <a:tc>
                  <a:txBody>
                    <a:bodyPr/>
                    <a:lstStyle/>
                    <a:p>
                      <a:r>
                        <a:rPr lang="en-IN" sz="1500" dirty="0"/>
                        <a:t>40%</a:t>
                      </a:r>
                      <a:endParaRPr lang="en-US" sz="1500" dirty="0"/>
                    </a:p>
                  </a:txBody>
                  <a:tcPr marL="68580" marR="68580" marT="34290" marB="34290"/>
                </a:tc>
                <a:tc>
                  <a:txBody>
                    <a:bodyPr/>
                    <a:lstStyle/>
                    <a:p>
                      <a:r>
                        <a:rPr lang="en-IN" sz="1500" dirty="0"/>
                        <a:t>3 lakhs</a:t>
                      </a:r>
                      <a:endParaRPr lang="en-US" sz="1500" dirty="0"/>
                    </a:p>
                  </a:txBody>
                  <a:tcPr marL="68580" marR="68580" marT="34290" marB="34290"/>
                </a:tc>
                <a:extLst>
                  <a:ext uri="{0D108BD9-81ED-4DB2-BD59-A6C34878D82A}">
                    <a16:rowId xmlns:a16="http://schemas.microsoft.com/office/drawing/2014/main" xmlns="" val="2592905849"/>
                  </a:ext>
                </a:extLst>
              </a:tr>
              <a:tr h="320867">
                <a:tc>
                  <a:txBody>
                    <a:bodyPr/>
                    <a:lstStyle/>
                    <a:p>
                      <a:r>
                        <a:rPr lang="en-IN" sz="1500" dirty="0"/>
                        <a:t>Gold</a:t>
                      </a:r>
                      <a:endParaRPr lang="en-US" sz="1500" dirty="0"/>
                    </a:p>
                  </a:txBody>
                  <a:tcPr marL="68580" marR="68580" marT="34290" marB="34290"/>
                </a:tc>
                <a:tc>
                  <a:txBody>
                    <a:bodyPr/>
                    <a:lstStyle/>
                    <a:p>
                      <a:r>
                        <a:rPr lang="en-IN" sz="1500" dirty="0"/>
                        <a:t>60%</a:t>
                      </a:r>
                      <a:endParaRPr lang="en-US" sz="1500" dirty="0"/>
                    </a:p>
                  </a:txBody>
                  <a:tcPr marL="68580" marR="68580" marT="34290" marB="34290"/>
                </a:tc>
                <a:tc>
                  <a:txBody>
                    <a:bodyPr/>
                    <a:lstStyle/>
                    <a:p>
                      <a:r>
                        <a:rPr lang="en-IN" sz="1500" dirty="0"/>
                        <a:t>5 lakhs</a:t>
                      </a:r>
                      <a:endParaRPr lang="en-US" sz="1500" dirty="0"/>
                    </a:p>
                  </a:txBody>
                  <a:tcPr marL="68580" marR="68580" marT="34290" marB="34290"/>
                </a:tc>
                <a:extLst>
                  <a:ext uri="{0D108BD9-81ED-4DB2-BD59-A6C34878D82A}">
                    <a16:rowId xmlns:a16="http://schemas.microsoft.com/office/drawing/2014/main" xmlns="" val="858714311"/>
                  </a:ext>
                </a:extLst>
              </a:tr>
              <a:tr h="320867">
                <a:tc>
                  <a:txBody>
                    <a:bodyPr/>
                    <a:lstStyle/>
                    <a:p>
                      <a:r>
                        <a:rPr lang="en-IN" sz="1500" dirty="0"/>
                        <a:t>TB Free Status</a:t>
                      </a:r>
                      <a:endParaRPr lang="en-US" sz="1500" dirty="0"/>
                    </a:p>
                  </a:txBody>
                  <a:tcPr marL="68580" marR="68580" marT="34290" marB="34290"/>
                </a:tc>
                <a:tc>
                  <a:txBody>
                    <a:bodyPr/>
                    <a:lstStyle/>
                    <a:p>
                      <a:r>
                        <a:rPr lang="en-IN" sz="1500" dirty="0"/>
                        <a:t>80%</a:t>
                      </a:r>
                      <a:endParaRPr lang="en-US" sz="1500" dirty="0"/>
                    </a:p>
                  </a:txBody>
                  <a:tcPr marL="68580" marR="68580" marT="34290" marB="34290"/>
                </a:tc>
                <a:tc>
                  <a:txBody>
                    <a:bodyPr/>
                    <a:lstStyle/>
                    <a:p>
                      <a:r>
                        <a:rPr lang="en-IN" sz="1500" dirty="0"/>
                        <a:t>10 lakhs</a:t>
                      </a:r>
                      <a:endParaRPr lang="en-US" sz="1500" dirty="0"/>
                    </a:p>
                  </a:txBody>
                  <a:tcPr marL="68580" marR="68580" marT="34290" marB="34290"/>
                </a:tc>
                <a:extLst>
                  <a:ext uri="{0D108BD9-81ED-4DB2-BD59-A6C34878D82A}">
                    <a16:rowId xmlns:a16="http://schemas.microsoft.com/office/drawing/2014/main" xmlns="" val="677220884"/>
                  </a:ext>
                </a:extLst>
              </a:tr>
            </a:tbl>
          </a:graphicData>
        </a:graphic>
      </p:graphicFrame>
      <p:sp>
        <p:nvSpPr>
          <p:cNvPr id="6" name="Title 1"/>
          <p:cNvSpPr txBox="1">
            <a:spLocks/>
          </p:cNvSpPr>
          <p:nvPr/>
        </p:nvSpPr>
        <p:spPr>
          <a:xfrm>
            <a:off x="187217" y="3911492"/>
            <a:ext cx="716674" cy="47444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000" b="1" dirty="0"/>
              <a:t>State</a:t>
            </a:r>
            <a:endParaRPr lang="en-US" sz="2000" b="1" dirty="0"/>
          </a:p>
        </p:txBody>
      </p:sp>
      <p:graphicFrame>
        <p:nvGraphicFramePr>
          <p:cNvPr id="8" name="Content Placeholder 3"/>
          <p:cNvGraphicFramePr>
            <a:graphicFrameLocks/>
          </p:cNvGraphicFramePr>
          <p:nvPr>
            <p:extLst>
              <p:ext uri="{D42A27DB-BD31-4B8C-83A1-F6EECF244321}">
                <p14:modId xmlns:p14="http://schemas.microsoft.com/office/powerpoint/2010/main" xmlns="" val="3787204788"/>
              </p:ext>
            </p:extLst>
          </p:nvPr>
        </p:nvGraphicFramePr>
        <p:xfrm>
          <a:off x="167306" y="4334749"/>
          <a:ext cx="4458358" cy="2467848"/>
        </p:xfrm>
        <a:graphic>
          <a:graphicData uri="http://schemas.openxmlformats.org/drawingml/2006/table">
            <a:tbl>
              <a:tblPr firstRow="1" bandRow="1">
                <a:tableStyleId>{BC89EF96-8CEA-46FF-86C4-4CE0E7609802}</a:tableStyleId>
              </a:tblPr>
              <a:tblGrid>
                <a:gridCol w="954263">
                  <a:extLst>
                    <a:ext uri="{9D8B030D-6E8A-4147-A177-3AD203B41FA5}">
                      <a16:colId xmlns:a16="http://schemas.microsoft.com/office/drawing/2014/main" xmlns="" val="3924028970"/>
                    </a:ext>
                  </a:extLst>
                </a:gridCol>
                <a:gridCol w="1309855">
                  <a:extLst>
                    <a:ext uri="{9D8B030D-6E8A-4147-A177-3AD203B41FA5}">
                      <a16:colId xmlns:a16="http://schemas.microsoft.com/office/drawing/2014/main" xmlns="" val="2560268157"/>
                    </a:ext>
                  </a:extLst>
                </a:gridCol>
                <a:gridCol w="1183322">
                  <a:extLst>
                    <a:ext uri="{9D8B030D-6E8A-4147-A177-3AD203B41FA5}">
                      <a16:colId xmlns:a16="http://schemas.microsoft.com/office/drawing/2014/main" xmlns="" val="2884733085"/>
                    </a:ext>
                  </a:extLst>
                </a:gridCol>
                <a:gridCol w="1010918">
                  <a:extLst>
                    <a:ext uri="{9D8B030D-6E8A-4147-A177-3AD203B41FA5}">
                      <a16:colId xmlns:a16="http://schemas.microsoft.com/office/drawing/2014/main" xmlns="" val="2917260148"/>
                    </a:ext>
                  </a:extLst>
                </a:gridCol>
              </a:tblGrid>
              <a:tr h="811537">
                <a:tc>
                  <a:txBody>
                    <a:bodyPr/>
                    <a:lstStyle/>
                    <a:p>
                      <a:r>
                        <a:rPr lang="en-IN" sz="1500" dirty="0"/>
                        <a:t>Award</a:t>
                      </a:r>
                      <a:endParaRPr lang="en-US" sz="1500" dirty="0"/>
                    </a:p>
                  </a:txBody>
                  <a:tcPr marL="68580" marR="68580" marT="34290" marB="34290"/>
                </a:tc>
                <a:tc>
                  <a:txBody>
                    <a:bodyPr/>
                    <a:lstStyle/>
                    <a:p>
                      <a:r>
                        <a:rPr lang="en-IN" sz="1500" dirty="0"/>
                        <a:t>State/</a:t>
                      </a:r>
                      <a:r>
                        <a:rPr lang="en-IN" sz="1500" dirty="0" err="1"/>
                        <a:t>Uts</a:t>
                      </a:r>
                      <a:r>
                        <a:rPr lang="en-IN" sz="1500" dirty="0"/>
                        <a:t> with</a:t>
                      </a:r>
                      <a:r>
                        <a:rPr lang="en-IN" sz="1500" baseline="0" dirty="0"/>
                        <a:t> population &lt;50 lakh</a:t>
                      </a:r>
                      <a:endParaRPr lang="en-US" sz="15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dirty="0"/>
                        <a:t>State/</a:t>
                      </a:r>
                      <a:r>
                        <a:rPr lang="en-IN" sz="1500" dirty="0" err="1"/>
                        <a:t>Uts</a:t>
                      </a:r>
                      <a:r>
                        <a:rPr lang="en-IN" sz="1500" dirty="0"/>
                        <a:t> (</a:t>
                      </a:r>
                      <a:r>
                        <a:rPr lang="en-IN" sz="1500" baseline="0" dirty="0"/>
                        <a:t>population 50 lakh – 5 Cr</a:t>
                      </a:r>
                      <a:endParaRPr lang="en-US" sz="15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dirty="0"/>
                        <a:t>State/</a:t>
                      </a:r>
                      <a:r>
                        <a:rPr lang="en-IN" sz="1500" dirty="0" err="1"/>
                        <a:t>Uts</a:t>
                      </a:r>
                      <a:r>
                        <a:rPr lang="en-IN" sz="1500" dirty="0"/>
                        <a:t> </a:t>
                      </a:r>
                      <a:r>
                        <a:rPr lang="en-IN" sz="1500" baseline="0" dirty="0"/>
                        <a:t>population &gt;5 Cr</a:t>
                      </a:r>
                      <a:endParaRPr lang="en-US" sz="1500" dirty="0"/>
                    </a:p>
                  </a:txBody>
                  <a:tcPr marL="68580" marR="68580" marT="34290" marB="34290"/>
                </a:tc>
                <a:extLst>
                  <a:ext uri="{0D108BD9-81ED-4DB2-BD59-A6C34878D82A}">
                    <a16:rowId xmlns:a16="http://schemas.microsoft.com/office/drawing/2014/main" xmlns="" val="2470847067"/>
                  </a:ext>
                </a:extLst>
              </a:tr>
              <a:tr h="319696">
                <a:tc>
                  <a:txBody>
                    <a:bodyPr/>
                    <a:lstStyle/>
                    <a:p>
                      <a:r>
                        <a:rPr lang="en-IN" sz="1500" dirty="0"/>
                        <a:t>Bronze</a:t>
                      </a:r>
                      <a:endParaRPr lang="en-US" sz="1500" dirty="0"/>
                    </a:p>
                  </a:txBody>
                  <a:tcPr marL="68580" marR="68580" marT="34290" marB="34290"/>
                </a:tc>
                <a:tc>
                  <a:txBody>
                    <a:bodyPr/>
                    <a:lstStyle/>
                    <a:p>
                      <a:r>
                        <a:rPr lang="en-IN" sz="1500" dirty="0"/>
                        <a:t>10 lakhs</a:t>
                      </a:r>
                      <a:endParaRPr lang="en-US" sz="1500" dirty="0"/>
                    </a:p>
                  </a:txBody>
                  <a:tcPr marL="68580" marR="68580" marT="34290" marB="34290"/>
                </a:tc>
                <a:tc>
                  <a:txBody>
                    <a:bodyPr/>
                    <a:lstStyle/>
                    <a:p>
                      <a:r>
                        <a:rPr lang="en-IN" sz="1500" dirty="0"/>
                        <a:t>15 lakhs</a:t>
                      </a:r>
                      <a:endParaRPr lang="en-US" sz="1500" dirty="0"/>
                    </a:p>
                  </a:txBody>
                  <a:tcPr marL="68580" marR="68580" marT="34290" marB="34290"/>
                </a:tc>
                <a:tc>
                  <a:txBody>
                    <a:bodyPr/>
                    <a:lstStyle/>
                    <a:p>
                      <a:r>
                        <a:rPr lang="en-IN" sz="1500" dirty="0"/>
                        <a:t>25 lakhs</a:t>
                      </a:r>
                      <a:endParaRPr lang="en-US" sz="1500" dirty="0"/>
                    </a:p>
                  </a:txBody>
                  <a:tcPr marL="68580" marR="68580" marT="34290" marB="34290"/>
                </a:tc>
                <a:extLst>
                  <a:ext uri="{0D108BD9-81ED-4DB2-BD59-A6C34878D82A}">
                    <a16:rowId xmlns:a16="http://schemas.microsoft.com/office/drawing/2014/main" xmlns="" val="1904822651"/>
                  </a:ext>
                </a:extLst>
              </a:tr>
              <a:tr h="319696">
                <a:tc>
                  <a:txBody>
                    <a:bodyPr/>
                    <a:lstStyle/>
                    <a:p>
                      <a:r>
                        <a:rPr lang="en-IN" sz="1500" dirty="0"/>
                        <a:t>Silver</a:t>
                      </a:r>
                      <a:endParaRPr lang="en-US" sz="1500" dirty="0"/>
                    </a:p>
                  </a:txBody>
                  <a:tcPr marL="68580" marR="68580" marT="34290" marB="34290"/>
                </a:tc>
                <a:tc>
                  <a:txBody>
                    <a:bodyPr/>
                    <a:lstStyle/>
                    <a:p>
                      <a:r>
                        <a:rPr lang="en-IN" sz="1500" dirty="0"/>
                        <a:t>20</a:t>
                      </a:r>
                      <a:r>
                        <a:rPr lang="en-IN" sz="1500" baseline="0" dirty="0"/>
                        <a:t> lakhs </a:t>
                      </a:r>
                      <a:endParaRPr lang="en-US" sz="1500" dirty="0"/>
                    </a:p>
                  </a:txBody>
                  <a:tcPr marL="68580" marR="68580" marT="34290" marB="34290"/>
                </a:tc>
                <a:tc>
                  <a:txBody>
                    <a:bodyPr/>
                    <a:lstStyle/>
                    <a:p>
                      <a:r>
                        <a:rPr lang="en-IN" sz="1500" dirty="0"/>
                        <a:t>35</a:t>
                      </a:r>
                      <a:r>
                        <a:rPr lang="en-IN" sz="1500" baseline="0" dirty="0"/>
                        <a:t> lakhs </a:t>
                      </a:r>
                      <a:endParaRPr lang="en-US" sz="1500" dirty="0"/>
                    </a:p>
                  </a:txBody>
                  <a:tcPr marL="68580" marR="68580" marT="34290" marB="34290"/>
                </a:tc>
                <a:tc>
                  <a:txBody>
                    <a:bodyPr/>
                    <a:lstStyle/>
                    <a:p>
                      <a:r>
                        <a:rPr lang="en-IN" sz="1500" dirty="0"/>
                        <a:t>50</a:t>
                      </a:r>
                      <a:r>
                        <a:rPr lang="en-IN" sz="1500" baseline="0" dirty="0"/>
                        <a:t> lakhs </a:t>
                      </a:r>
                      <a:endParaRPr lang="en-US" sz="1500" dirty="0"/>
                    </a:p>
                  </a:txBody>
                  <a:tcPr marL="68580" marR="68580" marT="34290" marB="34290"/>
                </a:tc>
                <a:extLst>
                  <a:ext uri="{0D108BD9-81ED-4DB2-BD59-A6C34878D82A}">
                    <a16:rowId xmlns:a16="http://schemas.microsoft.com/office/drawing/2014/main" xmlns="" val="2592905849"/>
                  </a:ext>
                </a:extLst>
              </a:tr>
              <a:tr h="319696">
                <a:tc>
                  <a:txBody>
                    <a:bodyPr/>
                    <a:lstStyle/>
                    <a:p>
                      <a:r>
                        <a:rPr lang="en-IN" sz="1500" dirty="0"/>
                        <a:t>Gold</a:t>
                      </a:r>
                      <a:endParaRPr lang="en-US" sz="1500" dirty="0"/>
                    </a:p>
                  </a:txBody>
                  <a:tcPr marL="68580" marR="68580" marT="34290" marB="34290"/>
                </a:tc>
                <a:tc>
                  <a:txBody>
                    <a:bodyPr/>
                    <a:lstStyle/>
                    <a:p>
                      <a:r>
                        <a:rPr lang="en-IN" sz="1500" dirty="0"/>
                        <a:t>40 lakhs</a:t>
                      </a:r>
                      <a:endParaRPr lang="en-US" sz="1500" dirty="0"/>
                    </a:p>
                  </a:txBody>
                  <a:tcPr marL="68580" marR="68580" marT="34290" marB="34290"/>
                </a:tc>
                <a:tc>
                  <a:txBody>
                    <a:bodyPr/>
                    <a:lstStyle/>
                    <a:p>
                      <a:r>
                        <a:rPr lang="en-IN" sz="1500" dirty="0"/>
                        <a:t>60 lakhs</a:t>
                      </a:r>
                      <a:endParaRPr lang="en-US" sz="1500" dirty="0"/>
                    </a:p>
                  </a:txBody>
                  <a:tcPr marL="68580" marR="68580" marT="34290" marB="34290"/>
                </a:tc>
                <a:tc>
                  <a:txBody>
                    <a:bodyPr/>
                    <a:lstStyle/>
                    <a:p>
                      <a:r>
                        <a:rPr lang="en-IN" sz="1500" dirty="0"/>
                        <a:t>75 lakhs</a:t>
                      </a:r>
                      <a:endParaRPr lang="en-US" sz="1500" dirty="0"/>
                    </a:p>
                  </a:txBody>
                  <a:tcPr marL="68580" marR="68580" marT="34290" marB="34290"/>
                </a:tc>
                <a:extLst>
                  <a:ext uri="{0D108BD9-81ED-4DB2-BD59-A6C34878D82A}">
                    <a16:rowId xmlns:a16="http://schemas.microsoft.com/office/drawing/2014/main" xmlns="" val="858714311"/>
                  </a:ext>
                </a:extLst>
              </a:tr>
              <a:tr h="319696">
                <a:tc>
                  <a:txBody>
                    <a:bodyPr/>
                    <a:lstStyle/>
                    <a:p>
                      <a:r>
                        <a:rPr lang="en-IN" sz="1500" dirty="0"/>
                        <a:t>TB Free Status</a:t>
                      </a:r>
                      <a:endParaRPr lang="en-US" sz="1500" dirty="0"/>
                    </a:p>
                  </a:txBody>
                  <a:tcPr marL="68580" marR="68580" marT="34290" marB="34290"/>
                </a:tc>
                <a:tc>
                  <a:txBody>
                    <a:bodyPr/>
                    <a:lstStyle/>
                    <a:p>
                      <a:r>
                        <a:rPr lang="en-IN" sz="1500" dirty="0"/>
                        <a:t>60 lakhs</a:t>
                      </a:r>
                      <a:endParaRPr lang="en-US" sz="1500" dirty="0"/>
                    </a:p>
                  </a:txBody>
                  <a:tcPr marL="68580" marR="68580" marT="34290" marB="34290"/>
                </a:tc>
                <a:tc>
                  <a:txBody>
                    <a:bodyPr/>
                    <a:lstStyle/>
                    <a:p>
                      <a:r>
                        <a:rPr lang="en-IN" sz="1500" dirty="0"/>
                        <a:t>75 lakhs</a:t>
                      </a:r>
                      <a:endParaRPr lang="en-US" sz="1500" dirty="0"/>
                    </a:p>
                  </a:txBody>
                  <a:tcPr marL="68580" marR="68580" marT="34290" marB="34290"/>
                </a:tc>
                <a:tc>
                  <a:txBody>
                    <a:bodyPr/>
                    <a:lstStyle/>
                    <a:p>
                      <a:r>
                        <a:rPr lang="en-IN" sz="1500" dirty="0"/>
                        <a:t>1</a:t>
                      </a:r>
                      <a:r>
                        <a:rPr lang="en-IN" sz="1500" baseline="0" dirty="0"/>
                        <a:t> Crore</a:t>
                      </a:r>
                      <a:endParaRPr lang="en-US" sz="1500" dirty="0"/>
                    </a:p>
                  </a:txBody>
                  <a:tcPr marL="68580" marR="68580" marT="34290" marB="34290"/>
                </a:tc>
                <a:extLst>
                  <a:ext uri="{0D108BD9-81ED-4DB2-BD59-A6C34878D82A}">
                    <a16:rowId xmlns:a16="http://schemas.microsoft.com/office/drawing/2014/main" xmlns="" val="677220884"/>
                  </a:ext>
                </a:extLst>
              </a:tr>
            </a:tbl>
          </a:graphicData>
        </a:graphic>
      </p:graphicFrame>
      <p:pic>
        <p:nvPicPr>
          <p:cNvPr id="2" name="Picture 1">
            <a:extLst>
              <a:ext uri="{FF2B5EF4-FFF2-40B4-BE49-F238E27FC236}">
                <a16:creationId xmlns:a16="http://schemas.microsoft.com/office/drawing/2014/main" xmlns="" id="{9B7750C1-0412-4AE7-A338-04B2D94EB4E6}"/>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5707" y="55403"/>
            <a:ext cx="1124096" cy="909707"/>
          </a:xfrm>
          <a:prstGeom prst="rect">
            <a:avLst/>
          </a:prstGeom>
        </p:spPr>
      </p:pic>
      <p:pic>
        <p:nvPicPr>
          <p:cNvPr id="3" name="Picture 2">
            <a:extLst>
              <a:ext uri="{FF2B5EF4-FFF2-40B4-BE49-F238E27FC236}">
                <a16:creationId xmlns:a16="http://schemas.microsoft.com/office/drawing/2014/main" xmlns="" id="{F2DF5553-663F-4829-9794-894B8DEF378E}"/>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5" name="Diagram 4">
            <a:extLst>
              <a:ext uri="{FF2B5EF4-FFF2-40B4-BE49-F238E27FC236}">
                <a16:creationId xmlns:a16="http://schemas.microsoft.com/office/drawing/2014/main" xmlns="" id="{47485E16-AA69-4414-A5E4-30401B666CB3}"/>
              </a:ext>
            </a:extLst>
          </p:cNvPr>
          <p:cNvGraphicFramePr/>
          <p:nvPr>
            <p:extLst>
              <p:ext uri="{D42A27DB-BD31-4B8C-83A1-F6EECF244321}">
                <p14:modId xmlns:p14="http://schemas.microsoft.com/office/powerpoint/2010/main" xmlns="" val="4174672391"/>
              </p:ext>
            </p:extLst>
          </p:nvPr>
        </p:nvGraphicFramePr>
        <p:xfrm>
          <a:off x="4803228" y="1091997"/>
          <a:ext cx="4458359" cy="4792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Title 1">
            <a:extLst>
              <a:ext uri="{FF2B5EF4-FFF2-40B4-BE49-F238E27FC236}">
                <a16:creationId xmlns:a16="http://schemas.microsoft.com/office/drawing/2014/main" xmlns="" id="{355B05A0-02A3-427A-9B59-E2FA2BFE9650}"/>
              </a:ext>
            </a:extLst>
          </p:cNvPr>
          <p:cNvSpPr txBox="1">
            <a:spLocks/>
          </p:cNvSpPr>
          <p:nvPr/>
        </p:nvSpPr>
        <p:spPr>
          <a:xfrm>
            <a:off x="167306" y="938328"/>
            <a:ext cx="862708" cy="47444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000" b="1" dirty="0"/>
              <a:t>District</a:t>
            </a:r>
            <a:endParaRPr lang="en-US" sz="2000" b="1" dirty="0"/>
          </a:p>
        </p:txBody>
      </p:sp>
    </p:spTree>
    <p:extLst>
      <p:ext uri="{BB962C8B-B14F-4D97-AF65-F5344CB8AC3E}">
        <p14:creationId xmlns:p14="http://schemas.microsoft.com/office/powerpoint/2010/main" xmlns="" val="291793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510"/>
            <a:ext cx="9143999" cy="909707"/>
          </a:xfrm>
          <a:solidFill>
            <a:srgbClr val="FFC000"/>
          </a:solidFill>
        </p:spPr>
        <p:txBody>
          <a:bodyPr/>
          <a:lstStyle/>
          <a:p>
            <a:pPr algn="ctr"/>
            <a:r>
              <a:rPr lang="en-IN" b="1" dirty="0"/>
              <a:t>State TB Index</a:t>
            </a:r>
            <a:endParaRPr lang="en-US" b="1" dirty="0"/>
          </a:p>
        </p:txBody>
      </p:sp>
      <p:sp>
        <p:nvSpPr>
          <p:cNvPr id="4" name="Rectangle 3"/>
          <p:cNvSpPr/>
          <p:nvPr/>
        </p:nvSpPr>
        <p:spPr>
          <a:xfrm>
            <a:off x="6686086" y="5677257"/>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pic>
        <p:nvPicPr>
          <p:cNvPr id="3" name="Picture 2">
            <a:extLst>
              <a:ext uri="{FF2B5EF4-FFF2-40B4-BE49-F238E27FC236}">
                <a16:creationId xmlns:a16="http://schemas.microsoft.com/office/drawing/2014/main" xmlns="" id="{5A9E4AC4-74D9-4A60-8758-B3F670DC28A0}"/>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15880"/>
            <a:ext cx="1124096" cy="909707"/>
          </a:xfrm>
          <a:prstGeom prst="rect">
            <a:avLst/>
          </a:prstGeom>
        </p:spPr>
      </p:pic>
      <p:pic>
        <p:nvPicPr>
          <p:cNvPr id="8" name="Picture 7">
            <a:extLst>
              <a:ext uri="{FF2B5EF4-FFF2-40B4-BE49-F238E27FC236}">
                <a16:creationId xmlns:a16="http://schemas.microsoft.com/office/drawing/2014/main" xmlns="" id="{8617F234-1FE2-4840-B734-0A868CCD6D58}"/>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descr="A picture containing text&#10;&#10;Description automatically generated">
            <a:extLst>
              <a:ext uri="{FF2B5EF4-FFF2-40B4-BE49-F238E27FC236}">
                <a16:creationId xmlns:a16="http://schemas.microsoft.com/office/drawing/2014/main" xmlns="" id="{633A0362-9010-4C03-94EA-335D186D6484}"/>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561494" y="2359817"/>
            <a:ext cx="3582506" cy="3333091"/>
          </a:xfrm>
          <a:prstGeom prst="rect">
            <a:avLst/>
          </a:prstGeom>
        </p:spPr>
      </p:pic>
      <p:pic>
        <p:nvPicPr>
          <p:cNvPr id="14" name="Picture 13" descr="Map&#10;&#10;Description automatically generated">
            <a:extLst>
              <a:ext uri="{FF2B5EF4-FFF2-40B4-BE49-F238E27FC236}">
                <a16:creationId xmlns:a16="http://schemas.microsoft.com/office/drawing/2014/main" xmlns="" id="{32097410-A7DA-4B49-8C29-184D552F2A70}"/>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1313222"/>
            <a:ext cx="5435879" cy="5156465"/>
          </a:xfrm>
          <a:prstGeom prst="rect">
            <a:avLst/>
          </a:prstGeom>
          <a:ln>
            <a:solidFill>
              <a:schemeClr val="tx1"/>
            </a:solidFill>
          </a:ln>
        </p:spPr>
      </p:pic>
    </p:spTree>
    <p:extLst>
      <p:ext uri="{BB962C8B-B14F-4D97-AF65-F5344CB8AC3E}">
        <p14:creationId xmlns:p14="http://schemas.microsoft.com/office/powerpoint/2010/main" xmlns="" val="3102814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451436"/>
            <a:ext cx="7886700" cy="3955127"/>
          </a:xfrm>
        </p:spPr>
        <p:txBody>
          <a:bodyPr>
            <a:noAutofit/>
          </a:bodyPr>
          <a:lstStyle/>
          <a:p>
            <a:pPr marL="385763" indent="-385763">
              <a:buFont typeface="+mj-lt"/>
              <a:buAutoNum type="arabicPeriod"/>
            </a:pPr>
            <a:r>
              <a:rPr lang="en-IN" sz="2400" dirty="0">
                <a:cs typeface="Arial" panose="020B0604020202020204" pitchFamily="34" charset="0"/>
              </a:rPr>
              <a:t>Under reporting and uncertain care of TB patients in private  sector</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Reaching the unreached – Slums, Tribal, vulnerable</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Drug Resistant TB</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Co-morbidities – HIV, Diabetes</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Undernutrition, overcrowding</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Lack of awareness and poor health seeking behaviour lead to delay in diagnosis</a:t>
            </a:r>
          </a:p>
        </p:txBody>
      </p:sp>
      <p:sp>
        <p:nvSpPr>
          <p:cNvPr id="4" name="Title 1"/>
          <p:cNvSpPr txBox="1">
            <a:spLocks/>
          </p:cNvSpPr>
          <p:nvPr/>
        </p:nvSpPr>
        <p:spPr>
          <a:xfrm>
            <a:off x="0" y="47183"/>
            <a:ext cx="9144000" cy="909706"/>
          </a:xfrm>
          <a:prstGeom prst="rect">
            <a:avLst/>
          </a:prstGeom>
          <a:solidFill>
            <a:srgbClr val="FFC000"/>
          </a:solidFill>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altLang="en-US" b="1" dirty="0"/>
              <a:t>Key Challenges</a:t>
            </a:r>
            <a:endParaRPr lang="en-IN" b="1" dirty="0"/>
          </a:p>
        </p:txBody>
      </p:sp>
      <p:pic>
        <p:nvPicPr>
          <p:cNvPr id="2" name="Picture 1">
            <a:extLst>
              <a:ext uri="{FF2B5EF4-FFF2-40B4-BE49-F238E27FC236}">
                <a16:creationId xmlns:a16="http://schemas.microsoft.com/office/drawing/2014/main" xmlns="" id="{5C723CE3-B94F-4FD5-9EB8-F9B44C373C2E}"/>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7183"/>
            <a:ext cx="1124096" cy="909707"/>
          </a:xfrm>
          <a:prstGeom prst="rect">
            <a:avLst/>
          </a:prstGeom>
        </p:spPr>
      </p:pic>
      <p:pic>
        <p:nvPicPr>
          <p:cNvPr id="7" name="Picture 6">
            <a:extLst>
              <a:ext uri="{FF2B5EF4-FFF2-40B4-BE49-F238E27FC236}">
                <a16:creationId xmlns:a16="http://schemas.microsoft.com/office/drawing/2014/main" xmlns="" id="{99D1140A-4033-4FE2-82F2-A44B87F52EF5}"/>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18248" y="47183"/>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46635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175"/>
            <a:ext cx="9144000" cy="939881"/>
          </a:xfrm>
          <a:solidFill>
            <a:srgbClr val="FFC000"/>
          </a:solidFill>
        </p:spPr>
        <p:txBody>
          <a:bodyPr/>
          <a:lstStyle/>
          <a:p>
            <a:pPr algn="ctr"/>
            <a:r>
              <a:rPr lang="en-IN" b="1" dirty="0"/>
              <a:t>Key Take Away</a:t>
            </a:r>
          </a:p>
        </p:txBody>
      </p:sp>
      <p:sp>
        <p:nvSpPr>
          <p:cNvPr id="3" name="Content Placeholder 2"/>
          <p:cNvSpPr>
            <a:spLocks noGrp="1"/>
          </p:cNvSpPr>
          <p:nvPr>
            <p:ph idx="1"/>
          </p:nvPr>
        </p:nvSpPr>
        <p:spPr>
          <a:xfrm>
            <a:off x="251519" y="1268760"/>
            <a:ext cx="8559971" cy="4963874"/>
          </a:xfrm>
        </p:spPr>
        <p:txBody>
          <a:bodyPr>
            <a:normAutofit/>
          </a:bodyPr>
          <a:lstStyle/>
          <a:p>
            <a:r>
              <a:rPr lang="en-IN" dirty="0"/>
              <a:t>Improve </a:t>
            </a:r>
            <a:r>
              <a:rPr lang="en-IN" i="1" dirty="0">
                <a:solidFill>
                  <a:schemeClr val="accent2"/>
                </a:solidFill>
              </a:rPr>
              <a:t>TB notification rate </a:t>
            </a:r>
            <a:r>
              <a:rPr lang="en-IN" dirty="0"/>
              <a:t>Ensure mandatory TB notification from </a:t>
            </a:r>
            <a:r>
              <a:rPr lang="en-IN" i="1" dirty="0">
                <a:solidFill>
                  <a:schemeClr val="accent2"/>
                </a:solidFill>
              </a:rPr>
              <a:t>private sector</a:t>
            </a:r>
          </a:p>
          <a:p>
            <a:r>
              <a:rPr lang="en-IN" i="1" dirty="0">
                <a:solidFill>
                  <a:schemeClr val="accent2"/>
                </a:solidFill>
              </a:rPr>
              <a:t>Active TB Case Finding </a:t>
            </a:r>
            <a:r>
              <a:rPr lang="en-IN" dirty="0"/>
              <a:t>to reach the unreached</a:t>
            </a:r>
          </a:p>
          <a:p>
            <a:r>
              <a:rPr lang="en-IN" dirty="0"/>
              <a:t>Optimum utilization of </a:t>
            </a:r>
            <a:r>
              <a:rPr lang="en-IN" i="1" dirty="0">
                <a:solidFill>
                  <a:schemeClr val="accent2"/>
                </a:solidFill>
              </a:rPr>
              <a:t>CBNAAT</a:t>
            </a:r>
            <a:r>
              <a:rPr lang="en-IN" dirty="0"/>
              <a:t> machines</a:t>
            </a:r>
          </a:p>
          <a:p>
            <a:r>
              <a:rPr lang="en-IN" dirty="0"/>
              <a:t>Expand </a:t>
            </a:r>
            <a:r>
              <a:rPr lang="en-IN" i="1" dirty="0">
                <a:solidFill>
                  <a:schemeClr val="accent2"/>
                </a:solidFill>
              </a:rPr>
              <a:t>Universal Drug Susceptibility Testing</a:t>
            </a:r>
            <a:r>
              <a:rPr lang="en-IN" dirty="0"/>
              <a:t> coverage</a:t>
            </a:r>
          </a:p>
          <a:p>
            <a:r>
              <a:rPr lang="en-IN" i="1" dirty="0">
                <a:solidFill>
                  <a:schemeClr val="accent2"/>
                </a:solidFill>
              </a:rPr>
              <a:t>NIKSHAY </a:t>
            </a:r>
            <a:r>
              <a:rPr lang="en-IN" i="1" dirty="0" err="1">
                <a:solidFill>
                  <a:schemeClr val="accent2"/>
                </a:solidFill>
              </a:rPr>
              <a:t>Poshan</a:t>
            </a:r>
            <a:r>
              <a:rPr lang="en-IN" i="1" dirty="0">
                <a:solidFill>
                  <a:schemeClr val="accent2"/>
                </a:solidFill>
              </a:rPr>
              <a:t> Yojana </a:t>
            </a:r>
            <a:r>
              <a:rPr lang="en-IN" dirty="0"/>
              <a:t>to every TB patients</a:t>
            </a:r>
          </a:p>
          <a:p>
            <a:r>
              <a:rPr lang="en-IN" dirty="0"/>
              <a:t>100% reporting through </a:t>
            </a:r>
            <a:r>
              <a:rPr lang="en-IN" i="1" dirty="0">
                <a:solidFill>
                  <a:schemeClr val="accent2"/>
                </a:solidFill>
              </a:rPr>
              <a:t>NIKSHAY</a:t>
            </a:r>
          </a:p>
          <a:p>
            <a:r>
              <a:rPr lang="en-IN" dirty="0"/>
              <a:t>Collaboration with </a:t>
            </a:r>
            <a:r>
              <a:rPr lang="en-IN" i="1" dirty="0">
                <a:solidFill>
                  <a:schemeClr val="accent2"/>
                </a:solidFill>
              </a:rPr>
              <a:t>Line Ministries </a:t>
            </a:r>
            <a:r>
              <a:rPr lang="en-IN" dirty="0"/>
              <a:t>to tackle social determinants of TB</a:t>
            </a:r>
          </a:p>
          <a:p>
            <a:r>
              <a:rPr lang="en-IN" i="1" dirty="0">
                <a:solidFill>
                  <a:schemeClr val="accent2"/>
                </a:solidFill>
              </a:rPr>
              <a:t>Community participation </a:t>
            </a:r>
            <a:r>
              <a:rPr lang="en-IN" dirty="0"/>
              <a:t>for TB Elimination</a:t>
            </a:r>
          </a:p>
          <a:p>
            <a:endParaRPr lang="en-IN" dirty="0"/>
          </a:p>
        </p:txBody>
      </p:sp>
      <p:pic>
        <p:nvPicPr>
          <p:cNvPr id="5" name="Picture 4">
            <a:extLst>
              <a:ext uri="{FF2B5EF4-FFF2-40B4-BE49-F238E27FC236}">
                <a16:creationId xmlns:a16="http://schemas.microsoft.com/office/drawing/2014/main" xmlns="" id="{68113587-90F7-483E-B05E-1CA14CB0A99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30175"/>
            <a:ext cx="1124096" cy="909707"/>
          </a:xfrm>
          <a:prstGeom prst="rect">
            <a:avLst/>
          </a:prstGeom>
        </p:spPr>
      </p:pic>
      <p:pic>
        <p:nvPicPr>
          <p:cNvPr id="7" name="Picture 6">
            <a:extLst>
              <a:ext uri="{FF2B5EF4-FFF2-40B4-BE49-F238E27FC236}">
                <a16:creationId xmlns:a16="http://schemas.microsoft.com/office/drawing/2014/main" xmlns="" id="{3757127B-BAA5-4709-AFAB-41EBB5ED149A}"/>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18248" y="0"/>
            <a:ext cx="925752" cy="909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39865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581167" y="4495800"/>
            <a:ext cx="8229600" cy="1638300"/>
          </a:xfrm>
          <a:solidFill>
            <a:schemeClr val="bg1"/>
          </a:solidFill>
        </p:spPr>
        <p:txBody>
          <a:bodyPr anchor="ctr">
            <a:normAutofit/>
          </a:bodyPr>
          <a:lstStyle/>
          <a:p>
            <a:pPr marL="0" indent="0" algn="r">
              <a:buNone/>
            </a:pPr>
            <a:r>
              <a:rPr lang="en-US" sz="4400" b="1" dirty="0"/>
              <a:t>Thank You</a:t>
            </a:r>
            <a:endParaRPr lang="en-IN" sz="4400" b="1" dirty="0"/>
          </a:p>
        </p:txBody>
      </p:sp>
      <p:sp>
        <p:nvSpPr>
          <p:cNvPr id="4" name="Rectangle 3"/>
          <p:cNvSpPr/>
          <p:nvPr/>
        </p:nvSpPr>
        <p:spPr>
          <a:xfrm>
            <a:off x="30" y="3606764"/>
            <a:ext cx="9143999" cy="1200329"/>
          </a:xfrm>
          <a:prstGeom prst="rect">
            <a:avLst/>
          </a:prstGeom>
        </p:spPr>
        <p:txBody>
          <a:bodyPr wrap="square">
            <a:spAutoFit/>
          </a:bodyPr>
          <a:lstStyle/>
          <a:p>
            <a:pPr algn="ctr"/>
            <a:r>
              <a:rPr lang="en-IN" sz="3600" b="1" dirty="0">
                <a:solidFill>
                  <a:srgbClr val="FF0000"/>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Bending the Curve</a:t>
            </a:r>
          </a:p>
          <a:p>
            <a:pPr algn="ctr"/>
            <a:r>
              <a:rPr lang="en-IN" sz="3600" b="1" dirty="0">
                <a:solidFill>
                  <a:srgbClr val="FF0000"/>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Accelerating towards a TB free India</a:t>
            </a:r>
          </a:p>
        </p:txBody>
      </p:sp>
      <p:pic>
        <p:nvPicPr>
          <p:cNvPr id="5" name="Picture 4" descr="C:\Users\sarkarswa\AppData\Local\Microsoft\Windows\Temporary Internet Files\Content.Outlook\AHG00YWV\Bending the curve.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7031" y="130486"/>
            <a:ext cx="5489996" cy="3608680"/>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pic>
      <p:sp>
        <p:nvSpPr>
          <p:cNvPr id="6" name="Content Placeholder 2"/>
          <p:cNvSpPr txBox="1">
            <a:spLocks/>
          </p:cNvSpPr>
          <p:nvPr/>
        </p:nvSpPr>
        <p:spPr>
          <a:xfrm>
            <a:off x="733567" y="4648200"/>
            <a:ext cx="8229600" cy="1638300"/>
          </a:xfrm>
          <a:prstGeom prst="rect">
            <a:avLst/>
          </a:prstGeom>
          <a:solidFill>
            <a:schemeClr val="bg1"/>
          </a:solidFill>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panose="020B0604020202020204" pitchFamily="34" charset="0"/>
              <a:buNone/>
            </a:pPr>
            <a:r>
              <a:rPr lang="en-US" sz="4400" b="1"/>
              <a:t>Thank You</a:t>
            </a:r>
            <a:endParaRPr lang="en-IN" sz="4400" b="1" dirty="0"/>
          </a:p>
        </p:txBody>
      </p:sp>
    </p:spTree>
    <p:extLst>
      <p:ext uri="{BB962C8B-B14F-4D97-AF65-F5344CB8AC3E}">
        <p14:creationId xmlns:p14="http://schemas.microsoft.com/office/powerpoint/2010/main" xmlns="" val="10700053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RNTCP Official ppt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rbe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RNTCP Official ppt template" id="{32B5A171-AA31-4232-9B38-3382D66C7829}" vid="{7F5817DC-6D60-47C9-9EAF-53BEE575500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12413</TotalTime>
  <Words>1490</Words>
  <Application>Microsoft Office PowerPoint</Application>
  <PresentationFormat>On-screen Show (4:3)</PresentationFormat>
  <Paragraphs>287</Paragraphs>
  <Slides>24</Slides>
  <Notes>9</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Office Theme</vt:lpstr>
      <vt:lpstr>RNTCP Official ppt template</vt:lpstr>
      <vt:lpstr>Slide 1</vt:lpstr>
      <vt:lpstr>What is Tuberculosis?</vt:lpstr>
      <vt:lpstr>Slide 3</vt:lpstr>
      <vt:lpstr>Slide 4</vt:lpstr>
      <vt:lpstr>TB Free India</vt:lpstr>
      <vt:lpstr>More &amp; more States committing to Ending TB </vt:lpstr>
      <vt:lpstr>Slide 7</vt:lpstr>
      <vt:lpstr>Organizational structure</vt:lpstr>
      <vt:lpstr>Key Services</vt:lpstr>
      <vt:lpstr>   Strengthening Case Finding in the Public Sector</vt:lpstr>
      <vt:lpstr>    Strengthening Case Finding in the Private Sector</vt:lpstr>
      <vt:lpstr>Treat</vt:lpstr>
      <vt:lpstr>Direct Benefit Transfer (DBT) schemes</vt:lpstr>
      <vt:lpstr>Prevent</vt:lpstr>
      <vt:lpstr>Paradigm shift in management of  Drug Resistant TB</vt:lpstr>
      <vt:lpstr>Multi-sectoral Engagement</vt:lpstr>
      <vt:lpstr>Inter-Ministerial Coordination</vt:lpstr>
      <vt:lpstr>Community Engagement</vt:lpstr>
      <vt:lpstr>Call Centre- Nikshay Sampark</vt:lpstr>
      <vt:lpstr>  Sub-National Disease Certification</vt:lpstr>
      <vt:lpstr>State TB Index</vt:lpstr>
      <vt:lpstr>Slide 22</vt:lpstr>
      <vt:lpstr>Key Take Away</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Revised National TB Control Programme</dc:title>
  <dc:creator>Dr Amit Karad</dc:creator>
  <cp:lastModifiedBy>Priyanka</cp:lastModifiedBy>
  <cp:revision>166</cp:revision>
  <dcterms:created xsi:type="dcterms:W3CDTF">2018-04-19T09:43:55Z</dcterms:created>
  <dcterms:modified xsi:type="dcterms:W3CDTF">2020-10-27T07:22:21Z</dcterms:modified>
</cp:coreProperties>
</file>