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00" r:id="rId1"/>
  </p:sldMasterIdLst>
  <p:notesMasterIdLst>
    <p:notesMasterId r:id="rId19"/>
  </p:notesMasterIdLst>
  <p:handoutMasterIdLst>
    <p:handoutMasterId r:id="rId20"/>
  </p:handoutMasterIdLst>
  <p:sldIdLst>
    <p:sldId id="260" r:id="rId2"/>
    <p:sldId id="261" r:id="rId3"/>
    <p:sldId id="263" r:id="rId4"/>
    <p:sldId id="274" r:id="rId5"/>
    <p:sldId id="276" r:id="rId6"/>
    <p:sldId id="279" r:id="rId7"/>
    <p:sldId id="280" r:id="rId8"/>
    <p:sldId id="281" r:id="rId9"/>
    <p:sldId id="282" r:id="rId10"/>
    <p:sldId id="283" r:id="rId11"/>
    <p:sldId id="286" r:id="rId12"/>
    <p:sldId id="296" r:id="rId13"/>
    <p:sldId id="293" r:id="rId14"/>
    <p:sldId id="299" r:id="rId15"/>
    <p:sldId id="301" r:id="rId16"/>
    <p:sldId id="317" r:id="rId17"/>
    <p:sldId id="318" r:id="rId18"/>
  </p:sldIdLst>
  <p:sldSz cx="9144000" cy="5143500" type="screen16x9"/>
  <p:notesSz cx="7010400" cy="9296400"/>
  <p:embeddedFontLst>
    <p:embeddedFont>
      <p:font typeface="Tw Cen MT Condensed" pitchFamily="34" charset="0"/>
      <p:regular r:id="rId21"/>
      <p:bold r:id="rId22"/>
    </p:embeddedFont>
    <p:embeddedFont>
      <p:font typeface="Tw Cen MT" pitchFamily="34" charset="0"/>
      <p:regular r:id="rId23"/>
      <p:bold r:id="rId24"/>
      <p:italic r:id="rId25"/>
      <p:boldItalic r:id="rId26"/>
    </p:embeddedFont>
    <p:embeddedFont>
      <p:font typeface="Wingdings 3" pitchFamily="18" charset="2"/>
      <p:regular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4C933BD8-EC5A-4EC6-8C3D-88D6B8B080E5}">
  <a:tblStyle styleId="{4C933BD8-EC5A-4EC6-8C3D-88D6B8B080E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77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3.png"/><Relationship Id="rId6" Type="http://schemas.openxmlformats.org/officeDocument/2006/relationships/image" Target="../media/image10.sv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7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47.svg"/><Relationship Id="rId2" Type="http://schemas.openxmlformats.org/officeDocument/2006/relationships/image" Target="../media/image37.svg"/><Relationship Id="rId1" Type="http://schemas.openxmlformats.org/officeDocument/2006/relationships/image" Target="../media/image12.png"/><Relationship Id="rId6" Type="http://schemas.openxmlformats.org/officeDocument/2006/relationships/image" Target="../media/image41.sv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16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6.svg"/><Relationship Id="rId1" Type="http://schemas.openxmlformats.org/officeDocument/2006/relationships/image" Target="../media/image25.png"/><Relationship Id="rId4" Type="http://schemas.openxmlformats.org/officeDocument/2006/relationships/image" Target="../media/image5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1.png"/><Relationship Id="rId7" Type="http://schemas.openxmlformats.org/officeDocument/2006/relationships/image" Target="../media/image1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1.png"/><Relationship Id="rId6" Type="http://schemas.openxmlformats.org/officeDocument/2006/relationships/image" Target="../media/image10.svg"/><Relationship Id="rId11" Type="http://schemas.openxmlformats.org/officeDocument/2006/relationships/image" Target="../media/image151.png"/><Relationship Id="rId5" Type="http://schemas.openxmlformats.org/officeDocument/2006/relationships/image" Target="../media/image91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1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4" Type="http://schemas.openxmlformats.org/officeDocument/2006/relationships/image" Target="../media/image5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F5EACE-1191-4D4A-A5CE-8370E7C4139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E0ACBC5-4C8E-4A55-B75B-EF581E742EB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Caters to a population of 20000 to 30000</a:t>
          </a:r>
          <a:endParaRPr lang="en-US" sz="1800" dirty="0"/>
        </a:p>
      </dgm:t>
    </dgm:pt>
    <dgm:pt modelId="{7F2AF7A5-996B-4F55-9E41-45CE0E168491}" type="parTrans" cxnId="{9160FC71-D36E-49CD-9FD8-491EE5A98646}">
      <dgm:prSet/>
      <dgm:spPr/>
      <dgm:t>
        <a:bodyPr/>
        <a:lstStyle/>
        <a:p>
          <a:endParaRPr lang="en-US"/>
        </a:p>
      </dgm:t>
    </dgm:pt>
    <dgm:pt modelId="{2353256F-ABB2-45E3-BA81-16DEAD423C89}" type="sibTrans" cxnId="{9160FC71-D36E-49CD-9FD8-491EE5A98646}">
      <dgm:prSet/>
      <dgm:spPr/>
      <dgm:t>
        <a:bodyPr/>
        <a:lstStyle/>
        <a:p>
          <a:endParaRPr lang="en-US"/>
        </a:p>
      </dgm:t>
    </dgm:pt>
    <dgm:pt modelId="{80070426-34BE-47A0-A86E-41DBADD6AC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Provides curative care, preventive and </a:t>
          </a:r>
          <a:r>
            <a:rPr lang="en-GB" sz="1800" dirty="0" err="1"/>
            <a:t>promotive</a:t>
          </a:r>
          <a:r>
            <a:rPr lang="en-GB" sz="1800" dirty="0"/>
            <a:t> care, rehabilitative and palliative care to its beneficiaries</a:t>
          </a:r>
          <a:endParaRPr lang="en-US" sz="1800" dirty="0"/>
        </a:p>
      </dgm:t>
    </dgm:pt>
    <dgm:pt modelId="{413FA334-CD06-47E8-8804-8D5BFF159D21}" type="parTrans" cxnId="{3B5EE1FA-704D-44CB-926D-25B0434FE62B}">
      <dgm:prSet/>
      <dgm:spPr/>
      <dgm:t>
        <a:bodyPr/>
        <a:lstStyle/>
        <a:p>
          <a:endParaRPr lang="en-US"/>
        </a:p>
      </dgm:t>
    </dgm:pt>
    <dgm:pt modelId="{BC74A45F-F707-45EC-A72D-23D753437157}" type="sibTrans" cxnId="{3B5EE1FA-704D-44CB-926D-25B0434FE62B}">
      <dgm:prSet/>
      <dgm:spPr/>
      <dgm:t>
        <a:bodyPr/>
        <a:lstStyle/>
        <a:p>
          <a:endParaRPr lang="en-US"/>
        </a:p>
      </dgm:t>
    </dgm:pt>
    <dgm:pt modelId="{7E498122-11C1-4415-B191-B4A9730F78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b="1" dirty="0"/>
            <a:t>Hub</a:t>
          </a:r>
          <a:r>
            <a:rPr lang="en-GB" sz="1800" dirty="0"/>
            <a:t> for coordination of all public health activities in an LSG area</a:t>
          </a:r>
          <a:endParaRPr lang="en-US" sz="1800" dirty="0"/>
        </a:p>
      </dgm:t>
    </dgm:pt>
    <dgm:pt modelId="{267D747A-FA71-4344-B0D3-B73427EE86F6}" type="parTrans" cxnId="{B2F158EF-14BA-4D9F-A4B5-F06C06ABEAA4}">
      <dgm:prSet/>
      <dgm:spPr/>
      <dgm:t>
        <a:bodyPr/>
        <a:lstStyle/>
        <a:p>
          <a:endParaRPr lang="en-US"/>
        </a:p>
      </dgm:t>
    </dgm:pt>
    <dgm:pt modelId="{196CA410-091D-4315-85E9-7CE2FDD513B2}" type="sibTrans" cxnId="{B2F158EF-14BA-4D9F-A4B5-F06C06ABEAA4}">
      <dgm:prSet/>
      <dgm:spPr/>
      <dgm:t>
        <a:bodyPr/>
        <a:lstStyle/>
        <a:p>
          <a:endParaRPr lang="en-US"/>
        </a:p>
      </dgm:t>
    </dgm:pt>
    <dgm:pt modelId="{8BE5DFBA-AE1B-43B6-99FC-39845DCF02B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Reinvigoration of “</a:t>
          </a:r>
          <a:r>
            <a:rPr lang="en-GB" sz="1800" b="1" dirty="0"/>
            <a:t>Family Doctor</a:t>
          </a:r>
          <a:r>
            <a:rPr lang="en-GB" sz="1800" dirty="0"/>
            <a:t>” concept</a:t>
          </a:r>
          <a:endParaRPr lang="en-US" sz="1800" dirty="0"/>
        </a:p>
      </dgm:t>
    </dgm:pt>
    <dgm:pt modelId="{B890332B-B873-454F-998C-37895D9D6178}" type="parTrans" cxnId="{DC0EF38C-AD70-41A9-A5C4-A2E57A7D849D}">
      <dgm:prSet/>
      <dgm:spPr/>
      <dgm:t>
        <a:bodyPr/>
        <a:lstStyle/>
        <a:p>
          <a:endParaRPr lang="en-US"/>
        </a:p>
      </dgm:t>
    </dgm:pt>
    <dgm:pt modelId="{BEEC89DC-E215-40D2-87A4-FEE94012261D}" type="sibTrans" cxnId="{DC0EF38C-AD70-41A9-A5C4-A2E57A7D849D}">
      <dgm:prSet/>
      <dgm:spPr/>
      <dgm:t>
        <a:bodyPr/>
        <a:lstStyle/>
        <a:p>
          <a:endParaRPr lang="en-US"/>
        </a:p>
      </dgm:t>
    </dgm:pt>
    <dgm:pt modelId="{737F315A-C876-45FB-8C6C-6EA9597FFC9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Supervision &amp; support of spokes (</a:t>
          </a:r>
          <a:r>
            <a:rPr lang="en-GB" sz="1800" dirty="0" smtClean="0"/>
            <a:t>Sub centres)</a:t>
          </a:r>
          <a:endParaRPr lang="en-US" sz="1800" dirty="0"/>
        </a:p>
      </dgm:t>
    </dgm:pt>
    <dgm:pt modelId="{DFA0AC5A-D124-44B0-893E-F5552C6DB843}" type="parTrans" cxnId="{80B8E421-9FB2-4F7D-BF83-4ADFDFB814A2}">
      <dgm:prSet/>
      <dgm:spPr/>
      <dgm:t>
        <a:bodyPr/>
        <a:lstStyle/>
        <a:p>
          <a:endParaRPr lang="en-US"/>
        </a:p>
      </dgm:t>
    </dgm:pt>
    <dgm:pt modelId="{E7C5C4E0-3DBF-4B28-B779-834F81283153}" type="sibTrans" cxnId="{80B8E421-9FB2-4F7D-BF83-4ADFDFB814A2}">
      <dgm:prSet/>
      <dgm:spPr/>
      <dgm:t>
        <a:bodyPr/>
        <a:lstStyle/>
        <a:p>
          <a:endParaRPr lang="en-US"/>
        </a:p>
      </dgm:t>
    </dgm:pt>
    <dgm:pt modelId="{F15944AB-D1A2-4CC4-B000-2F3CC0C6080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 smtClean="0"/>
            <a:t>Continuity </a:t>
          </a:r>
          <a:r>
            <a:rPr lang="en-GB" dirty="0"/>
            <a:t>of care established through </a:t>
          </a:r>
          <a:r>
            <a:rPr lang="en-GB" b="1" dirty="0"/>
            <a:t>e- health </a:t>
          </a:r>
          <a:r>
            <a:rPr lang="en-GB" b="0" dirty="0"/>
            <a:t>mechanism</a:t>
          </a:r>
          <a:endParaRPr lang="en-US" b="0" dirty="0"/>
        </a:p>
      </dgm:t>
    </dgm:pt>
    <dgm:pt modelId="{A71647D2-85F2-46FC-9C5B-DED081B138E9}" type="parTrans" cxnId="{B8433CBF-6E31-41BB-9C7E-4F7224E5791A}">
      <dgm:prSet/>
      <dgm:spPr/>
      <dgm:t>
        <a:bodyPr/>
        <a:lstStyle/>
        <a:p>
          <a:endParaRPr lang="en-US"/>
        </a:p>
      </dgm:t>
    </dgm:pt>
    <dgm:pt modelId="{BF61EB58-3EC3-4285-9C08-F70B14499FD0}" type="sibTrans" cxnId="{B8433CBF-6E31-41BB-9C7E-4F7224E5791A}">
      <dgm:prSet/>
      <dgm:spPr/>
      <dgm:t>
        <a:bodyPr/>
        <a:lstStyle/>
        <a:p>
          <a:endParaRPr lang="en-US"/>
        </a:p>
      </dgm:t>
    </dgm:pt>
    <dgm:pt modelId="{99937ADA-DC6D-435B-940A-CCBF315A25C1}" type="pres">
      <dgm:prSet presAssocID="{CCF5EACE-1191-4D4A-A5CE-8370E7C41396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B4AA16-29BC-4159-B209-C6610FA4D79E}" type="pres">
      <dgm:prSet presAssocID="{2E0ACBC5-4C8E-4A55-B75B-EF581E742EB1}" presName="compNode" presStyleCnt="0"/>
      <dgm:spPr/>
    </dgm:pt>
    <dgm:pt modelId="{D35B5F88-877A-4E5C-8915-2A74910FBD9B}" type="pres">
      <dgm:prSet presAssocID="{2E0ACBC5-4C8E-4A55-B75B-EF581E742EB1}" presName="bgRect" presStyleLbl="bgShp" presStyleIdx="0" presStyleCnt="6"/>
      <dgm:spPr/>
    </dgm:pt>
    <dgm:pt modelId="{159406FF-3E98-4D38-8B56-FE0F190E4577}" type="pres">
      <dgm:prSet presAssocID="{2E0ACBC5-4C8E-4A55-B75B-EF581E742EB1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Universal Access"/>
        </a:ext>
      </dgm:extLst>
    </dgm:pt>
    <dgm:pt modelId="{2E7E9C48-F8BC-4904-9A43-E9F0E352A78E}" type="pres">
      <dgm:prSet presAssocID="{2E0ACBC5-4C8E-4A55-B75B-EF581E742EB1}" presName="spaceRect" presStyleCnt="0"/>
      <dgm:spPr/>
    </dgm:pt>
    <dgm:pt modelId="{97DDCEBC-4656-4787-9899-05C35C9A3701}" type="pres">
      <dgm:prSet presAssocID="{2E0ACBC5-4C8E-4A55-B75B-EF581E742EB1}" presName="parTx" presStyleLbl="revTx" presStyleIdx="0" presStyleCnt="6" custScaleX="108446" custScaleY="100000" custLinFactNeighborX="-1619" custLinFactNeighborY="-2121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DD85B3A-CE6A-4A41-A7E7-08EF47131601}" type="pres">
      <dgm:prSet presAssocID="{2353256F-ABB2-45E3-BA81-16DEAD423C89}" presName="sibTrans" presStyleCnt="0"/>
      <dgm:spPr/>
    </dgm:pt>
    <dgm:pt modelId="{3A0A6B79-CA43-47FF-AD40-3A52BB5BFBFF}" type="pres">
      <dgm:prSet presAssocID="{80070426-34BE-47A0-A86E-41DBADD6AC32}" presName="compNode" presStyleCnt="0"/>
      <dgm:spPr/>
    </dgm:pt>
    <dgm:pt modelId="{3F6EB46A-E45B-41B5-A0C0-D587F60373D4}" type="pres">
      <dgm:prSet presAssocID="{80070426-34BE-47A0-A86E-41DBADD6AC32}" presName="bgRect" presStyleLbl="bgShp" presStyleIdx="1" presStyleCnt="6"/>
      <dgm:spPr/>
    </dgm:pt>
    <dgm:pt modelId="{271DE6FF-101D-4271-AA76-F55A9891FE1A}" type="pres">
      <dgm:prSet presAssocID="{80070426-34BE-47A0-A86E-41DBADD6AC32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Doctor"/>
        </a:ext>
      </dgm:extLst>
    </dgm:pt>
    <dgm:pt modelId="{849F1070-BBC9-44A4-8763-D5EEBA9670D0}" type="pres">
      <dgm:prSet presAssocID="{80070426-34BE-47A0-A86E-41DBADD6AC32}" presName="spaceRect" presStyleCnt="0"/>
      <dgm:spPr/>
    </dgm:pt>
    <dgm:pt modelId="{C98429A8-24C3-4441-887B-B7AAEE827756}" type="pres">
      <dgm:prSet presAssocID="{80070426-34BE-47A0-A86E-41DBADD6AC32}" presName="parTx" presStyleLbl="revTx" presStyleIdx="1" presStyleCnt="6" custScaleX="109811" custLinFactNeighborY="-979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524D180-CF05-428A-91AB-5A819B510193}" type="pres">
      <dgm:prSet presAssocID="{BC74A45F-F707-45EC-A72D-23D753437157}" presName="sibTrans" presStyleCnt="0"/>
      <dgm:spPr/>
    </dgm:pt>
    <dgm:pt modelId="{C35BFDA2-54EB-47EB-8B13-F077804261B7}" type="pres">
      <dgm:prSet presAssocID="{7E498122-11C1-4415-B191-B4A9730F7813}" presName="compNode" presStyleCnt="0"/>
      <dgm:spPr/>
    </dgm:pt>
    <dgm:pt modelId="{F2F97919-FA3E-4FEF-B8F0-F972637E10CC}" type="pres">
      <dgm:prSet presAssocID="{7E498122-11C1-4415-B191-B4A9730F7813}" presName="bgRect" presStyleLbl="bgShp" presStyleIdx="2" presStyleCnt="6"/>
      <dgm:spPr/>
    </dgm:pt>
    <dgm:pt modelId="{2F6E29B5-ED8C-4802-BF2B-43983A8972DD}" type="pres">
      <dgm:prSet presAssocID="{7E498122-11C1-4415-B191-B4A9730F7813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User Network"/>
        </a:ext>
      </dgm:extLst>
    </dgm:pt>
    <dgm:pt modelId="{060A4517-0259-4E15-9A14-8FA075DF8E96}" type="pres">
      <dgm:prSet presAssocID="{7E498122-11C1-4415-B191-B4A9730F7813}" presName="spaceRect" presStyleCnt="0"/>
      <dgm:spPr/>
    </dgm:pt>
    <dgm:pt modelId="{F5386828-46CA-4307-A63E-148D8FB49DEE}" type="pres">
      <dgm:prSet presAssocID="{7E498122-11C1-4415-B191-B4A9730F7813}" presName="parTx" presStyleLbl="revTx" presStyleIdx="2" presStyleCnt="6" custScaleX="10696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6FDBD46-C686-4C80-9E31-67CF5E5B0CDD}" type="pres">
      <dgm:prSet presAssocID="{196CA410-091D-4315-85E9-7CE2FDD513B2}" presName="sibTrans" presStyleCnt="0"/>
      <dgm:spPr/>
    </dgm:pt>
    <dgm:pt modelId="{34B561A1-9EED-47D2-A1E1-1EC2AE367270}" type="pres">
      <dgm:prSet presAssocID="{8BE5DFBA-AE1B-43B6-99FC-39845DCF02BC}" presName="compNode" presStyleCnt="0"/>
      <dgm:spPr/>
    </dgm:pt>
    <dgm:pt modelId="{08B77D95-2D1C-4484-BF1A-7184D4E099A2}" type="pres">
      <dgm:prSet presAssocID="{8BE5DFBA-AE1B-43B6-99FC-39845DCF02BC}" presName="bgRect" presStyleLbl="bgShp" presStyleIdx="3" presStyleCnt="6"/>
      <dgm:spPr/>
    </dgm:pt>
    <dgm:pt modelId="{5D7A3E49-3B4C-4536-9A47-90D60B0DB6EB}" type="pres">
      <dgm:prSet presAssocID="{8BE5DFBA-AE1B-43B6-99FC-39845DCF02BC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Office Worker"/>
        </a:ext>
      </dgm:extLst>
    </dgm:pt>
    <dgm:pt modelId="{252BB91C-98E5-44A2-BCA3-BEC76F9297A8}" type="pres">
      <dgm:prSet presAssocID="{8BE5DFBA-AE1B-43B6-99FC-39845DCF02BC}" presName="spaceRect" presStyleCnt="0"/>
      <dgm:spPr/>
    </dgm:pt>
    <dgm:pt modelId="{93966A70-F93A-4970-86AB-EF519319A1BD}" type="pres">
      <dgm:prSet presAssocID="{8BE5DFBA-AE1B-43B6-99FC-39845DCF02BC}" presName="parTx" presStyleLbl="revTx" presStyleIdx="3" presStyleCnt="6" custScaleX="10725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3065B9A-8807-4644-805F-15F725F0C04A}" type="pres">
      <dgm:prSet presAssocID="{BEEC89DC-E215-40D2-87A4-FEE94012261D}" presName="sibTrans" presStyleCnt="0"/>
      <dgm:spPr/>
    </dgm:pt>
    <dgm:pt modelId="{506A7DD3-EA98-4B5F-9B49-BCF6557D1257}" type="pres">
      <dgm:prSet presAssocID="{737F315A-C876-45FB-8C6C-6EA9597FFC95}" presName="compNode" presStyleCnt="0"/>
      <dgm:spPr/>
    </dgm:pt>
    <dgm:pt modelId="{BDB0F0E8-491A-4BCE-8CC2-A840E1FE22F5}" type="pres">
      <dgm:prSet presAssocID="{737F315A-C876-45FB-8C6C-6EA9597FFC95}" presName="bgRect" presStyleLbl="bgShp" presStyleIdx="4" presStyleCnt="6"/>
      <dgm:spPr/>
    </dgm:pt>
    <dgm:pt modelId="{17EC0143-6FAE-4AEF-B56C-0B4BA708408D}" type="pres">
      <dgm:prSet presAssocID="{737F315A-C876-45FB-8C6C-6EA9597FFC95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Disconnected"/>
        </a:ext>
      </dgm:extLst>
    </dgm:pt>
    <dgm:pt modelId="{39F1CDAC-07C3-4BE8-9D27-9BE67C2BC006}" type="pres">
      <dgm:prSet presAssocID="{737F315A-C876-45FB-8C6C-6EA9597FFC95}" presName="spaceRect" presStyleCnt="0"/>
      <dgm:spPr/>
    </dgm:pt>
    <dgm:pt modelId="{E79495C4-94B7-4C93-80AD-963B0FF48172}" type="pres">
      <dgm:prSet presAssocID="{737F315A-C876-45FB-8C6C-6EA9597FFC95}" presName="parTx" presStyleLbl="revTx" presStyleIdx="4" presStyleCnt="6" custScaleX="107256" custScaleY="12093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CE29E38-83A4-401A-B834-FA5EAFBCCC3D}" type="pres">
      <dgm:prSet presAssocID="{E7C5C4E0-3DBF-4B28-B779-834F81283153}" presName="sibTrans" presStyleCnt="0"/>
      <dgm:spPr/>
    </dgm:pt>
    <dgm:pt modelId="{7ACAC002-D112-4FA0-8E6C-A7C0465A2CE5}" type="pres">
      <dgm:prSet presAssocID="{F15944AB-D1A2-4CC4-B000-2F3CC0C60803}" presName="compNode" presStyleCnt="0"/>
      <dgm:spPr/>
    </dgm:pt>
    <dgm:pt modelId="{7BA92B58-E788-4F1B-92CB-608A3FD997FD}" type="pres">
      <dgm:prSet presAssocID="{F15944AB-D1A2-4CC4-B000-2F3CC0C60803}" presName="bgRect" presStyleLbl="bgShp" presStyleIdx="5" presStyleCnt="6"/>
      <dgm:spPr/>
    </dgm:pt>
    <dgm:pt modelId="{CDF2A8A9-D5B6-4422-B1E7-F2C0F8E83AA1}" type="pres">
      <dgm:prSet presAssocID="{F15944AB-D1A2-4CC4-B000-2F3CC0C60803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Ambulance"/>
        </a:ext>
      </dgm:extLst>
    </dgm:pt>
    <dgm:pt modelId="{9795D9F3-FE27-40D5-9E36-D58C35E46469}" type="pres">
      <dgm:prSet presAssocID="{F15944AB-D1A2-4CC4-B000-2F3CC0C60803}" presName="spaceRect" presStyleCnt="0"/>
      <dgm:spPr/>
    </dgm:pt>
    <dgm:pt modelId="{1F6AEE30-7520-4986-B749-98F3FA0CC6BF}" type="pres">
      <dgm:prSet presAssocID="{F15944AB-D1A2-4CC4-B000-2F3CC0C60803}" presName="parTx" presStyleLbl="revTx" presStyleIdx="5" presStyleCnt="6" custScaleX="10525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83DE5733-AEC4-4411-BC2C-16079752E541}" type="presOf" srcId="{737F315A-C876-45FB-8C6C-6EA9597FFC95}" destId="{E79495C4-94B7-4C93-80AD-963B0FF48172}" srcOrd="0" destOrd="0" presId="urn:microsoft.com/office/officeart/2018/2/layout/IconVerticalSolidList"/>
    <dgm:cxn modelId="{DC0EF38C-AD70-41A9-A5C4-A2E57A7D849D}" srcId="{CCF5EACE-1191-4D4A-A5CE-8370E7C41396}" destId="{8BE5DFBA-AE1B-43B6-99FC-39845DCF02BC}" srcOrd="3" destOrd="0" parTransId="{B890332B-B873-454F-998C-37895D9D6178}" sibTransId="{BEEC89DC-E215-40D2-87A4-FEE94012261D}"/>
    <dgm:cxn modelId="{74FB30C9-EB1B-441C-A269-07FB94F611DC}" type="presOf" srcId="{8BE5DFBA-AE1B-43B6-99FC-39845DCF02BC}" destId="{93966A70-F93A-4970-86AB-EF519319A1BD}" srcOrd="0" destOrd="0" presId="urn:microsoft.com/office/officeart/2018/2/layout/IconVerticalSolidList"/>
    <dgm:cxn modelId="{9160FC71-D36E-49CD-9FD8-491EE5A98646}" srcId="{CCF5EACE-1191-4D4A-A5CE-8370E7C41396}" destId="{2E0ACBC5-4C8E-4A55-B75B-EF581E742EB1}" srcOrd="0" destOrd="0" parTransId="{7F2AF7A5-996B-4F55-9E41-45CE0E168491}" sibTransId="{2353256F-ABB2-45E3-BA81-16DEAD423C89}"/>
    <dgm:cxn modelId="{80B8E421-9FB2-4F7D-BF83-4ADFDFB814A2}" srcId="{CCF5EACE-1191-4D4A-A5CE-8370E7C41396}" destId="{737F315A-C876-45FB-8C6C-6EA9597FFC95}" srcOrd="4" destOrd="0" parTransId="{DFA0AC5A-D124-44B0-893E-F5552C6DB843}" sibTransId="{E7C5C4E0-3DBF-4B28-B779-834F81283153}"/>
    <dgm:cxn modelId="{24E0289F-E2D9-4833-AD69-48AF2B48D05F}" type="presOf" srcId="{7E498122-11C1-4415-B191-B4A9730F7813}" destId="{F5386828-46CA-4307-A63E-148D8FB49DEE}" srcOrd="0" destOrd="0" presId="urn:microsoft.com/office/officeart/2018/2/layout/IconVerticalSolidList"/>
    <dgm:cxn modelId="{B2F158EF-14BA-4D9F-A4B5-F06C06ABEAA4}" srcId="{CCF5EACE-1191-4D4A-A5CE-8370E7C41396}" destId="{7E498122-11C1-4415-B191-B4A9730F7813}" srcOrd="2" destOrd="0" parTransId="{267D747A-FA71-4344-B0D3-B73427EE86F6}" sibTransId="{196CA410-091D-4315-85E9-7CE2FDD513B2}"/>
    <dgm:cxn modelId="{3B5EE1FA-704D-44CB-926D-25B0434FE62B}" srcId="{CCF5EACE-1191-4D4A-A5CE-8370E7C41396}" destId="{80070426-34BE-47A0-A86E-41DBADD6AC32}" srcOrd="1" destOrd="0" parTransId="{413FA334-CD06-47E8-8804-8D5BFF159D21}" sibTransId="{BC74A45F-F707-45EC-A72D-23D753437157}"/>
    <dgm:cxn modelId="{ECD0449D-991D-40BF-BD8F-5B5A1266855E}" type="presOf" srcId="{CCF5EACE-1191-4D4A-A5CE-8370E7C41396}" destId="{99937ADA-DC6D-435B-940A-CCBF315A25C1}" srcOrd="0" destOrd="0" presId="urn:microsoft.com/office/officeart/2018/2/layout/IconVerticalSolidList"/>
    <dgm:cxn modelId="{33937BC4-D99F-4B60-9AA3-E707E84809BB}" type="presOf" srcId="{80070426-34BE-47A0-A86E-41DBADD6AC32}" destId="{C98429A8-24C3-4441-887B-B7AAEE827756}" srcOrd="0" destOrd="0" presId="urn:microsoft.com/office/officeart/2018/2/layout/IconVerticalSolidList"/>
    <dgm:cxn modelId="{B7ACADD6-998C-46B2-950D-F18B5A4C7475}" type="presOf" srcId="{F15944AB-D1A2-4CC4-B000-2F3CC0C60803}" destId="{1F6AEE30-7520-4986-B749-98F3FA0CC6BF}" srcOrd="0" destOrd="0" presId="urn:microsoft.com/office/officeart/2018/2/layout/IconVerticalSolidList"/>
    <dgm:cxn modelId="{B8433CBF-6E31-41BB-9C7E-4F7224E5791A}" srcId="{CCF5EACE-1191-4D4A-A5CE-8370E7C41396}" destId="{F15944AB-D1A2-4CC4-B000-2F3CC0C60803}" srcOrd="5" destOrd="0" parTransId="{A71647D2-85F2-46FC-9C5B-DED081B138E9}" sibTransId="{BF61EB58-3EC3-4285-9C08-F70B14499FD0}"/>
    <dgm:cxn modelId="{0DC626B2-05C8-4ED8-BBBD-EEBA840DC513}" type="presOf" srcId="{2E0ACBC5-4C8E-4A55-B75B-EF581E742EB1}" destId="{97DDCEBC-4656-4787-9899-05C35C9A3701}" srcOrd="0" destOrd="0" presId="urn:microsoft.com/office/officeart/2018/2/layout/IconVerticalSolidList"/>
    <dgm:cxn modelId="{9A5CE125-8258-4FAE-AE26-6B0574603920}" type="presParOf" srcId="{99937ADA-DC6D-435B-940A-CCBF315A25C1}" destId="{0FB4AA16-29BC-4159-B209-C6610FA4D79E}" srcOrd="0" destOrd="0" presId="urn:microsoft.com/office/officeart/2018/2/layout/IconVerticalSolidList"/>
    <dgm:cxn modelId="{534F760B-2E2A-4D54-8D7A-588D7189C5DD}" type="presParOf" srcId="{0FB4AA16-29BC-4159-B209-C6610FA4D79E}" destId="{D35B5F88-877A-4E5C-8915-2A74910FBD9B}" srcOrd="0" destOrd="0" presId="urn:microsoft.com/office/officeart/2018/2/layout/IconVerticalSolidList"/>
    <dgm:cxn modelId="{5D8F7BC9-71E4-413B-A8C1-5DC1A8E3D9BC}" type="presParOf" srcId="{0FB4AA16-29BC-4159-B209-C6610FA4D79E}" destId="{159406FF-3E98-4D38-8B56-FE0F190E4577}" srcOrd="1" destOrd="0" presId="urn:microsoft.com/office/officeart/2018/2/layout/IconVerticalSolidList"/>
    <dgm:cxn modelId="{C196E18B-532A-43FB-B392-85ED463A1538}" type="presParOf" srcId="{0FB4AA16-29BC-4159-B209-C6610FA4D79E}" destId="{2E7E9C48-F8BC-4904-9A43-E9F0E352A78E}" srcOrd="2" destOrd="0" presId="urn:microsoft.com/office/officeart/2018/2/layout/IconVerticalSolidList"/>
    <dgm:cxn modelId="{87757B4C-7EAA-41B0-A36B-0B7BB6C73875}" type="presParOf" srcId="{0FB4AA16-29BC-4159-B209-C6610FA4D79E}" destId="{97DDCEBC-4656-4787-9899-05C35C9A3701}" srcOrd="3" destOrd="0" presId="urn:microsoft.com/office/officeart/2018/2/layout/IconVerticalSolidList"/>
    <dgm:cxn modelId="{BB90B9C0-DA79-4554-8C5B-A150A3434FFD}" type="presParOf" srcId="{99937ADA-DC6D-435B-940A-CCBF315A25C1}" destId="{BDD85B3A-CE6A-4A41-A7E7-08EF47131601}" srcOrd="1" destOrd="0" presId="urn:microsoft.com/office/officeart/2018/2/layout/IconVerticalSolidList"/>
    <dgm:cxn modelId="{0C28A674-8EF1-4BC2-9F79-DB794B48C668}" type="presParOf" srcId="{99937ADA-DC6D-435B-940A-CCBF315A25C1}" destId="{3A0A6B79-CA43-47FF-AD40-3A52BB5BFBFF}" srcOrd="2" destOrd="0" presId="urn:microsoft.com/office/officeart/2018/2/layout/IconVerticalSolidList"/>
    <dgm:cxn modelId="{D6626053-A399-4E96-B15C-416A4DDDC90F}" type="presParOf" srcId="{3A0A6B79-CA43-47FF-AD40-3A52BB5BFBFF}" destId="{3F6EB46A-E45B-41B5-A0C0-D587F60373D4}" srcOrd="0" destOrd="0" presId="urn:microsoft.com/office/officeart/2018/2/layout/IconVerticalSolidList"/>
    <dgm:cxn modelId="{1AD51438-3309-415F-8453-29A076CE4787}" type="presParOf" srcId="{3A0A6B79-CA43-47FF-AD40-3A52BB5BFBFF}" destId="{271DE6FF-101D-4271-AA76-F55A9891FE1A}" srcOrd="1" destOrd="0" presId="urn:microsoft.com/office/officeart/2018/2/layout/IconVerticalSolidList"/>
    <dgm:cxn modelId="{3B89A19A-DA01-4997-B4C3-A0FE2B5E0FDA}" type="presParOf" srcId="{3A0A6B79-CA43-47FF-AD40-3A52BB5BFBFF}" destId="{849F1070-BBC9-44A4-8763-D5EEBA9670D0}" srcOrd="2" destOrd="0" presId="urn:microsoft.com/office/officeart/2018/2/layout/IconVerticalSolidList"/>
    <dgm:cxn modelId="{882A687A-9CB7-499D-9A44-6541100E178D}" type="presParOf" srcId="{3A0A6B79-CA43-47FF-AD40-3A52BB5BFBFF}" destId="{C98429A8-24C3-4441-887B-B7AAEE827756}" srcOrd="3" destOrd="0" presId="urn:microsoft.com/office/officeart/2018/2/layout/IconVerticalSolidList"/>
    <dgm:cxn modelId="{9E52FECF-89A1-485B-884E-4D6BD5C4B033}" type="presParOf" srcId="{99937ADA-DC6D-435B-940A-CCBF315A25C1}" destId="{5524D180-CF05-428A-91AB-5A819B510193}" srcOrd="3" destOrd="0" presId="urn:microsoft.com/office/officeart/2018/2/layout/IconVerticalSolidList"/>
    <dgm:cxn modelId="{183D1F73-5471-4D4F-8E53-37396A90266F}" type="presParOf" srcId="{99937ADA-DC6D-435B-940A-CCBF315A25C1}" destId="{C35BFDA2-54EB-47EB-8B13-F077804261B7}" srcOrd="4" destOrd="0" presId="urn:microsoft.com/office/officeart/2018/2/layout/IconVerticalSolidList"/>
    <dgm:cxn modelId="{BDF962D2-FBC6-488B-99D8-AB7F4EEBFC25}" type="presParOf" srcId="{C35BFDA2-54EB-47EB-8B13-F077804261B7}" destId="{F2F97919-FA3E-4FEF-B8F0-F972637E10CC}" srcOrd="0" destOrd="0" presId="urn:microsoft.com/office/officeart/2018/2/layout/IconVerticalSolidList"/>
    <dgm:cxn modelId="{12E15AF9-AD81-45B4-AA57-3DFC8C4B95EC}" type="presParOf" srcId="{C35BFDA2-54EB-47EB-8B13-F077804261B7}" destId="{2F6E29B5-ED8C-4802-BF2B-43983A8972DD}" srcOrd="1" destOrd="0" presId="urn:microsoft.com/office/officeart/2018/2/layout/IconVerticalSolidList"/>
    <dgm:cxn modelId="{C70568B2-1B85-4850-8D83-9E21AA49342B}" type="presParOf" srcId="{C35BFDA2-54EB-47EB-8B13-F077804261B7}" destId="{060A4517-0259-4E15-9A14-8FA075DF8E96}" srcOrd="2" destOrd="0" presId="urn:microsoft.com/office/officeart/2018/2/layout/IconVerticalSolidList"/>
    <dgm:cxn modelId="{9940ACB1-FE1D-46CE-9919-487DCE232AF9}" type="presParOf" srcId="{C35BFDA2-54EB-47EB-8B13-F077804261B7}" destId="{F5386828-46CA-4307-A63E-148D8FB49DEE}" srcOrd="3" destOrd="0" presId="urn:microsoft.com/office/officeart/2018/2/layout/IconVerticalSolidList"/>
    <dgm:cxn modelId="{EDD68E46-FE7D-4023-AE8F-B52BFB4885BD}" type="presParOf" srcId="{99937ADA-DC6D-435B-940A-CCBF315A25C1}" destId="{86FDBD46-C686-4C80-9E31-67CF5E5B0CDD}" srcOrd="5" destOrd="0" presId="urn:microsoft.com/office/officeart/2018/2/layout/IconVerticalSolidList"/>
    <dgm:cxn modelId="{367749AE-EF82-4C87-8481-701FF20283D7}" type="presParOf" srcId="{99937ADA-DC6D-435B-940A-CCBF315A25C1}" destId="{34B561A1-9EED-47D2-A1E1-1EC2AE367270}" srcOrd="6" destOrd="0" presId="urn:microsoft.com/office/officeart/2018/2/layout/IconVerticalSolidList"/>
    <dgm:cxn modelId="{4C7E531A-1729-40FD-88BC-60A90517DA94}" type="presParOf" srcId="{34B561A1-9EED-47D2-A1E1-1EC2AE367270}" destId="{08B77D95-2D1C-4484-BF1A-7184D4E099A2}" srcOrd="0" destOrd="0" presId="urn:microsoft.com/office/officeart/2018/2/layout/IconVerticalSolidList"/>
    <dgm:cxn modelId="{2DC2C63A-67E2-48E5-A085-CEA79DAE67BC}" type="presParOf" srcId="{34B561A1-9EED-47D2-A1E1-1EC2AE367270}" destId="{5D7A3E49-3B4C-4536-9A47-90D60B0DB6EB}" srcOrd="1" destOrd="0" presId="urn:microsoft.com/office/officeart/2018/2/layout/IconVerticalSolidList"/>
    <dgm:cxn modelId="{A39A7FE6-96C1-4842-A4F2-50E9DB6EDBF2}" type="presParOf" srcId="{34B561A1-9EED-47D2-A1E1-1EC2AE367270}" destId="{252BB91C-98E5-44A2-BCA3-BEC76F9297A8}" srcOrd="2" destOrd="0" presId="urn:microsoft.com/office/officeart/2018/2/layout/IconVerticalSolidList"/>
    <dgm:cxn modelId="{9FCC41A9-8C67-47EA-8E5B-1BD54D7BCF67}" type="presParOf" srcId="{34B561A1-9EED-47D2-A1E1-1EC2AE367270}" destId="{93966A70-F93A-4970-86AB-EF519319A1BD}" srcOrd="3" destOrd="0" presId="urn:microsoft.com/office/officeart/2018/2/layout/IconVerticalSolidList"/>
    <dgm:cxn modelId="{BEEEB4D5-CEA6-42BD-8324-67E351FB229A}" type="presParOf" srcId="{99937ADA-DC6D-435B-940A-CCBF315A25C1}" destId="{83065B9A-8807-4644-805F-15F725F0C04A}" srcOrd="7" destOrd="0" presId="urn:microsoft.com/office/officeart/2018/2/layout/IconVerticalSolidList"/>
    <dgm:cxn modelId="{E94362C1-7630-4A82-9E6F-CE8500134176}" type="presParOf" srcId="{99937ADA-DC6D-435B-940A-CCBF315A25C1}" destId="{506A7DD3-EA98-4B5F-9B49-BCF6557D1257}" srcOrd="8" destOrd="0" presId="urn:microsoft.com/office/officeart/2018/2/layout/IconVerticalSolidList"/>
    <dgm:cxn modelId="{0701A505-5044-4A22-96B2-7921A64A2592}" type="presParOf" srcId="{506A7DD3-EA98-4B5F-9B49-BCF6557D1257}" destId="{BDB0F0E8-491A-4BCE-8CC2-A840E1FE22F5}" srcOrd="0" destOrd="0" presId="urn:microsoft.com/office/officeart/2018/2/layout/IconVerticalSolidList"/>
    <dgm:cxn modelId="{1664AA40-6ED2-4981-B659-FDA4A47E399E}" type="presParOf" srcId="{506A7DD3-EA98-4B5F-9B49-BCF6557D1257}" destId="{17EC0143-6FAE-4AEF-B56C-0B4BA708408D}" srcOrd="1" destOrd="0" presId="urn:microsoft.com/office/officeart/2018/2/layout/IconVerticalSolidList"/>
    <dgm:cxn modelId="{F8FF52BE-189D-49F4-B6AF-BEA7EAA3BD2F}" type="presParOf" srcId="{506A7DD3-EA98-4B5F-9B49-BCF6557D1257}" destId="{39F1CDAC-07C3-4BE8-9D27-9BE67C2BC006}" srcOrd="2" destOrd="0" presId="urn:microsoft.com/office/officeart/2018/2/layout/IconVerticalSolidList"/>
    <dgm:cxn modelId="{1EC6BFB6-7480-4134-8B42-299217259F7E}" type="presParOf" srcId="{506A7DD3-EA98-4B5F-9B49-BCF6557D1257}" destId="{E79495C4-94B7-4C93-80AD-963B0FF48172}" srcOrd="3" destOrd="0" presId="urn:microsoft.com/office/officeart/2018/2/layout/IconVerticalSolidList"/>
    <dgm:cxn modelId="{F33D6C01-8272-45B6-9EC0-C63440A50A31}" type="presParOf" srcId="{99937ADA-DC6D-435B-940A-CCBF315A25C1}" destId="{6CE29E38-83A4-401A-B834-FA5EAFBCCC3D}" srcOrd="9" destOrd="0" presId="urn:microsoft.com/office/officeart/2018/2/layout/IconVerticalSolidList"/>
    <dgm:cxn modelId="{FE715BFB-0F66-4666-A4AE-93A830DF64BB}" type="presParOf" srcId="{99937ADA-DC6D-435B-940A-CCBF315A25C1}" destId="{7ACAC002-D112-4FA0-8E6C-A7C0465A2CE5}" srcOrd="10" destOrd="0" presId="urn:microsoft.com/office/officeart/2018/2/layout/IconVerticalSolidList"/>
    <dgm:cxn modelId="{87767C6C-8011-4B82-9080-18A932F7806A}" type="presParOf" srcId="{7ACAC002-D112-4FA0-8E6C-A7C0465A2CE5}" destId="{7BA92B58-E788-4F1B-92CB-608A3FD997FD}" srcOrd="0" destOrd="0" presId="urn:microsoft.com/office/officeart/2018/2/layout/IconVerticalSolidList"/>
    <dgm:cxn modelId="{AB0549C9-C6D5-445E-9F0F-B21E25F6BD8E}" type="presParOf" srcId="{7ACAC002-D112-4FA0-8E6C-A7C0465A2CE5}" destId="{CDF2A8A9-D5B6-4422-B1E7-F2C0F8E83AA1}" srcOrd="1" destOrd="0" presId="urn:microsoft.com/office/officeart/2018/2/layout/IconVerticalSolidList"/>
    <dgm:cxn modelId="{CD3BA511-A9DA-47AF-8A2B-752F46D9F8DA}" type="presParOf" srcId="{7ACAC002-D112-4FA0-8E6C-A7C0465A2CE5}" destId="{9795D9F3-FE27-40D5-9E36-D58C35E46469}" srcOrd="2" destOrd="0" presId="urn:microsoft.com/office/officeart/2018/2/layout/IconVerticalSolidList"/>
    <dgm:cxn modelId="{1D1E90E0-D7EC-4FC2-B6EC-AE16A175F1AE}" type="presParOf" srcId="{7ACAC002-D112-4FA0-8E6C-A7C0465A2CE5}" destId="{1F6AEE30-7520-4986-B749-98F3FA0CC6B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CC6C95-7CB5-4229-8910-D67E7030D963}" type="doc">
      <dgm:prSet loTypeId="urn:microsoft.com/office/officeart/2005/8/layout/vList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578C06B-6EB4-4607-8C70-471149584FBD}">
      <dgm:prSet custT="1"/>
      <dgm:spPr/>
      <dgm:t>
        <a:bodyPr/>
        <a:lstStyle/>
        <a:p>
          <a:r>
            <a:rPr lang="en-GB" sz="2000" dirty="0" smtClean="0"/>
            <a:t>Pre-</a:t>
          </a:r>
          <a:r>
            <a:rPr lang="en-GB" sz="2000" dirty="0" err="1" smtClean="0"/>
            <a:t>conceptional</a:t>
          </a:r>
          <a:r>
            <a:rPr lang="en-GB" sz="2000" dirty="0" smtClean="0"/>
            <a:t> Folic Acid </a:t>
          </a:r>
          <a:r>
            <a:rPr lang="en-GB" sz="2000" dirty="0"/>
            <a:t>supplementation to married couple</a:t>
          </a:r>
          <a:endParaRPr lang="en-US" sz="2000" dirty="0"/>
        </a:p>
      </dgm:t>
    </dgm:pt>
    <dgm:pt modelId="{6B6E3354-B9B5-433C-9737-BA729E00FEB5}" type="parTrans" cxnId="{B82505F6-AB2D-4133-9DEE-78240063517F}">
      <dgm:prSet/>
      <dgm:spPr/>
      <dgm:t>
        <a:bodyPr/>
        <a:lstStyle/>
        <a:p>
          <a:endParaRPr lang="en-US"/>
        </a:p>
      </dgm:t>
    </dgm:pt>
    <dgm:pt modelId="{F0E19B07-2B4D-4E6B-8CC1-E6C801A975A8}" type="sibTrans" cxnId="{B82505F6-AB2D-4133-9DEE-78240063517F}">
      <dgm:prSet/>
      <dgm:spPr/>
      <dgm:t>
        <a:bodyPr/>
        <a:lstStyle/>
        <a:p>
          <a:endParaRPr lang="en-US"/>
        </a:p>
      </dgm:t>
    </dgm:pt>
    <dgm:pt modelId="{C66A1C48-9A83-470B-9130-8EC758A5C1C3}">
      <dgm:prSet custT="1"/>
      <dgm:spPr/>
      <dgm:t>
        <a:bodyPr/>
        <a:lstStyle/>
        <a:p>
          <a:r>
            <a:rPr lang="en-GB" sz="2000" dirty="0"/>
            <a:t>Early antenatal registration at </a:t>
          </a:r>
          <a:r>
            <a:rPr lang="en-GB" sz="2000" dirty="0" smtClean="0"/>
            <a:t>Sub Centres</a:t>
          </a:r>
          <a:endParaRPr lang="en-US" sz="2000" dirty="0"/>
        </a:p>
      </dgm:t>
    </dgm:pt>
    <dgm:pt modelId="{4C6D2C83-22FD-4A0A-9930-AAD53B76A929}" type="parTrans" cxnId="{144D3097-8C27-48CF-A8F8-B0BCD4EBCF7C}">
      <dgm:prSet/>
      <dgm:spPr/>
      <dgm:t>
        <a:bodyPr/>
        <a:lstStyle/>
        <a:p>
          <a:endParaRPr lang="en-US"/>
        </a:p>
      </dgm:t>
    </dgm:pt>
    <dgm:pt modelId="{1EAAD0EA-DFF1-4578-838C-3FE00F19E8F6}" type="sibTrans" cxnId="{144D3097-8C27-48CF-A8F8-B0BCD4EBCF7C}">
      <dgm:prSet/>
      <dgm:spPr/>
      <dgm:t>
        <a:bodyPr/>
        <a:lstStyle/>
        <a:p>
          <a:endParaRPr lang="en-US"/>
        </a:p>
      </dgm:t>
    </dgm:pt>
    <dgm:pt modelId="{00325C00-4961-42E7-A544-5DB9151EEE0E}">
      <dgm:prSet custT="1"/>
      <dgm:spPr/>
      <dgm:t>
        <a:bodyPr/>
        <a:lstStyle/>
        <a:p>
          <a:r>
            <a:rPr lang="en-GB" sz="2000" dirty="0"/>
            <a:t>Diagnosis of high risk pregnancies at FHC level</a:t>
          </a:r>
          <a:endParaRPr lang="en-US" sz="2000" dirty="0"/>
        </a:p>
      </dgm:t>
    </dgm:pt>
    <dgm:pt modelId="{BE2481D9-55CA-4F53-917E-13ED6048EB14}" type="parTrans" cxnId="{1BB45005-5162-42C2-89E0-64767E59E5FE}">
      <dgm:prSet/>
      <dgm:spPr/>
      <dgm:t>
        <a:bodyPr/>
        <a:lstStyle/>
        <a:p>
          <a:endParaRPr lang="en-US"/>
        </a:p>
      </dgm:t>
    </dgm:pt>
    <dgm:pt modelId="{1D055319-AF11-451E-85B1-2E4EFCF70222}" type="sibTrans" cxnId="{1BB45005-5162-42C2-89E0-64767E59E5FE}">
      <dgm:prSet/>
      <dgm:spPr/>
      <dgm:t>
        <a:bodyPr/>
        <a:lstStyle/>
        <a:p>
          <a:endParaRPr lang="en-US"/>
        </a:p>
      </dgm:t>
    </dgm:pt>
    <dgm:pt modelId="{6B370CA8-CBD2-4A1B-8629-409B987BD7DB}">
      <dgm:prSet custT="1"/>
      <dgm:spPr/>
      <dgm:t>
        <a:bodyPr/>
        <a:lstStyle/>
        <a:p>
          <a:r>
            <a:rPr lang="en-GB" sz="2000" dirty="0"/>
            <a:t>NST at Family Health Centres using portable USGs</a:t>
          </a:r>
          <a:endParaRPr lang="en-US" sz="2000" dirty="0"/>
        </a:p>
      </dgm:t>
    </dgm:pt>
    <dgm:pt modelId="{CCF6A31F-DF0A-4348-9B57-883C6E7D0EDB}" type="parTrans" cxnId="{5C689FD1-5A2D-41D8-93C9-CACAC0541FCF}">
      <dgm:prSet/>
      <dgm:spPr/>
      <dgm:t>
        <a:bodyPr/>
        <a:lstStyle/>
        <a:p>
          <a:endParaRPr lang="en-US"/>
        </a:p>
      </dgm:t>
    </dgm:pt>
    <dgm:pt modelId="{D5A41714-002E-4B19-BAB9-C249F9839436}" type="sibTrans" cxnId="{5C689FD1-5A2D-41D8-93C9-CACAC0541FCF}">
      <dgm:prSet/>
      <dgm:spPr/>
      <dgm:t>
        <a:bodyPr/>
        <a:lstStyle/>
        <a:p>
          <a:endParaRPr lang="en-US"/>
        </a:p>
      </dgm:t>
    </dgm:pt>
    <dgm:pt modelId="{E7B0B13E-49F6-439B-90C5-3905AED5482F}">
      <dgm:prSet custT="1"/>
      <dgm:spPr/>
      <dgm:t>
        <a:bodyPr/>
        <a:lstStyle/>
        <a:p>
          <a:r>
            <a:rPr lang="en-US" sz="2000" dirty="0"/>
            <a:t>Screening for 4Ds by trained RBSK  nurses &amp; mobile health teams in all LSG areas through </a:t>
          </a:r>
          <a:r>
            <a:rPr lang="en-US" sz="2000" dirty="0" err="1" smtClean="0"/>
            <a:t>Anganwadis</a:t>
          </a:r>
          <a:r>
            <a:rPr lang="en-US" sz="2000" dirty="0"/>
            <a:t>, play schools, </a:t>
          </a:r>
          <a:r>
            <a:rPr lang="en-US" sz="2000" dirty="0" err="1"/>
            <a:t>immunisation</a:t>
          </a:r>
          <a:r>
            <a:rPr lang="en-US" sz="2000" dirty="0"/>
            <a:t> </a:t>
          </a:r>
          <a:r>
            <a:rPr lang="en-US" sz="2000" dirty="0" smtClean="0"/>
            <a:t>points, </a:t>
          </a:r>
          <a:r>
            <a:rPr lang="en-US" sz="2000" dirty="0"/>
            <a:t>etc</a:t>
          </a:r>
        </a:p>
      </dgm:t>
    </dgm:pt>
    <dgm:pt modelId="{11954F24-F8ED-4AEF-AC7A-144B841FCF71}" type="parTrans" cxnId="{32ED8727-3D57-4E1F-8939-5901397B0F86}">
      <dgm:prSet/>
      <dgm:spPr/>
      <dgm:t>
        <a:bodyPr/>
        <a:lstStyle/>
        <a:p>
          <a:endParaRPr lang="en-US"/>
        </a:p>
      </dgm:t>
    </dgm:pt>
    <dgm:pt modelId="{5956449B-2631-4047-A1D2-A73831F1CF01}" type="sibTrans" cxnId="{32ED8727-3D57-4E1F-8939-5901397B0F86}">
      <dgm:prSet/>
      <dgm:spPr/>
      <dgm:t>
        <a:bodyPr/>
        <a:lstStyle/>
        <a:p>
          <a:endParaRPr lang="en-US"/>
        </a:p>
      </dgm:t>
    </dgm:pt>
    <dgm:pt modelId="{FBB4D3BA-4C7F-4E3F-88EE-BC80F7170953}">
      <dgm:prSet custT="1"/>
      <dgm:spPr/>
      <dgm:t>
        <a:bodyPr/>
        <a:lstStyle/>
        <a:p>
          <a:r>
            <a:rPr lang="en-US" sz="2000" dirty="0"/>
            <a:t>Referral to DEIC for diagnosis and initial management</a:t>
          </a:r>
        </a:p>
      </dgm:t>
    </dgm:pt>
    <dgm:pt modelId="{BA9BAB33-3954-4464-9746-56C5C22E89F3}" type="parTrans" cxnId="{471B90AD-5BA5-4783-99D9-5A50040935E9}">
      <dgm:prSet/>
      <dgm:spPr/>
      <dgm:t>
        <a:bodyPr/>
        <a:lstStyle/>
        <a:p>
          <a:endParaRPr lang="en-US"/>
        </a:p>
      </dgm:t>
    </dgm:pt>
    <dgm:pt modelId="{D7619EAF-EC19-4953-A3AD-0348674B6864}" type="sibTrans" cxnId="{471B90AD-5BA5-4783-99D9-5A50040935E9}">
      <dgm:prSet/>
      <dgm:spPr/>
      <dgm:t>
        <a:bodyPr/>
        <a:lstStyle/>
        <a:p>
          <a:endParaRPr lang="en-US"/>
        </a:p>
      </dgm:t>
    </dgm:pt>
    <dgm:pt modelId="{72C1577B-422E-4FD3-A109-6BFD5590047A}">
      <dgm:prSet custT="1"/>
      <dgm:spPr/>
      <dgm:t>
        <a:bodyPr/>
        <a:lstStyle/>
        <a:p>
          <a:r>
            <a:rPr lang="en-GB" sz="2000" dirty="0"/>
            <a:t>Follow-up &amp; management of complications </a:t>
          </a:r>
          <a:endParaRPr lang="en-US" sz="2000" dirty="0"/>
        </a:p>
      </dgm:t>
    </dgm:pt>
    <dgm:pt modelId="{D9FCA288-2F36-425A-A8D3-91BB4D10BD69}" type="sibTrans" cxnId="{C6E1D7FB-90DC-42EF-9C0C-745BF39F86D8}">
      <dgm:prSet/>
      <dgm:spPr/>
      <dgm:t>
        <a:bodyPr/>
        <a:lstStyle/>
        <a:p>
          <a:endParaRPr lang="en-US"/>
        </a:p>
      </dgm:t>
    </dgm:pt>
    <dgm:pt modelId="{8E3E4EB2-C7BB-4E3E-BC99-6D972D11015C}" type="parTrans" cxnId="{C6E1D7FB-90DC-42EF-9C0C-745BF39F86D8}">
      <dgm:prSet/>
      <dgm:spPr/>
      <dgm:t>
        <a:bodyPr/>
        <a:lstStyle/>
        <a:p>
          <a:endParaRPr lang="en-US"/>
        </a:p>
      </dgm:t>
    </dgm:pt>
    <dgm:pt modelId="{7F58EFE9-C8A1-443D-A462-F71E23864FF4}" type="pres">
      <dgm:prSet presAssocID="{9BCC6C95-7CB5-4229-8910-D67E7030D9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BAEBBB-5069-495C-80E3-D3C88623BDAE}" type="pres">
      <dgm:prSet presAssocID="{0578C06B-6EB4-4607-8C70-471149584FBD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0AC213-0AC4-4C0F-A778-C5A689E0F95E}" type="pres">
      <dgm:prSet presAssocID="{F0E19B07-2B4D-4E6B-8CC1-E6C801A975A8}" presName="spacer" presStyleCnt="0"/>
      <dgm:spPr/>
    </dgm:pt>
    <dgm:pt modelId="{75ADBA97-9813-4F6F-9FD9-29BE780E9833}" type="pres">
      <dgm:prSet presAssocID="{C66A1C48-9A83-470B-9130-8EC758A5C1C3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0962CA-30CD-4FD9-B39A-8C2B4AF5DDF9}" type="pres">
      <dgm:prSet presAssocID="{1EAAD0EA-DFF1-4578-838C-3FE00F19E8F6}" presName="spacer" presStyleCnt="0"/>
      <dgm:spPr/>
    </dgm:pt>
    <dgm:pt modelId="{DFCFAA73-D341-41DA-91EC-ED8A9816C08E}" type="pres">
      <dgm:prSet presAssocID="{00325C00-4961-42E7-A544-5DB9151EEE0E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65308C-6F47-4DF1-97AB-C923D2C559B2}" type="pres">
      <dgm:prSet presAssocID="{1D055319-AF11-451E-85B1-2E4EFCF70222}" presName="spacer" presStyleCnt="0"/>
      <dgm:spPr/>
    </dgm:pt>
    <dgm:pt modelId="{D5B35D67-F0CB-495D-AE1A-B316FBACBBB9}" type="pres">
      <dgm:prSet presAssocID="{72C1577B-422E-4FD3-A109-6BFD5590047A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5D436D-8322-4F46-B050-FAA13C855044}" type="pres">
      <dgm:prSet presAssocID="{D9FCA288-2F36-425A-A8D3-91BB4D10BD69}" presName="spacer" presStyleCnt="0"/>
      <dgm:spPr/>
    </dgm:pt>
    <dgm:pt modelId="{A83B01D3-74F7-4EAD-8624-1EED82114FD4}" type="pres">
      <dgm:prSet presAssocID="{6B370CA8-CBD2-4A1B-8629-409B987BD7DB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BD5206-39EC-4B11-AC26-BA95B531D67F}" type="pres">
      <dgm:prSet presAssocID="{D5A41714-002E-4B19-BAB9-C249F9839436}" presName="spacer" presStyleCnt="0"/>
      <dgm:spPr/>
    </dgm:pt>
    <dgm:pt modelId="{ED32ABB3-E166-4451-9489-BADB9433D630}" type="pres">
      <dgm:prSet presAssocID="{E7B0B13E-49F6-439B-90C5-3905AED5482F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96C44C-B3CA-4C88-9B35-B97948979565}" type="pres">
      <dgm:prSet presAssocID="{5956449B-2631-4047-A1D2-A73831F1CF01}" presName="spacer" presStyleCnt="0"/>
      <dgm:spPr/>
    </dgm:pt>
    <dgm:pt modelId="{85C4CA9F-0E69-42FF-9205-61CAF7D378D5}" type="pres">
      <dgm:prSet presAssocID="{FBB4D3BA-4C7F-4E3F-88EE-BC80F7170953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4D3097-8C27-48CF-A8F8-B0BCD4EBCF7C}" srcId="{9BCC6C95-7CB5-4229-8910-D67E7030D963}" destId="{C66A1C48-9A83-470B-9130-8EC758A5C1C3}" srcOrd="1" destOrd="0" parTransId="{4C6D2C83-22FD-4A0A-9930-AAD53B76A929}" sibTransId="{1EAAD0EA-DFF1-4578-838C-3FE00F19E8F6}"/>
    <dgm:cxn modelId="{E080666D-30E3-49A9-9461-DBDB0C7B5D32}" type="presOf" srcId="{C66A1C48-9A83-470B-9130-8EC758A5C1C3}" destId="{75ADBA97-9813-4F6F-9FD9-29BE780E9833}" srcOrd="0" destOrd="0" presId="urn:microsoft.com/office/officeart/2005/8/layout/vList2"/>
    <dgm:cxn modelId="{83EB4F94-802B-4E03-9C3F-A148A6F82C6E}" type="presOf" srcId="{00325C00-4961-42E7-A544-5DB9151EEE0E}" destId="{DFCFAA73-D341-41DA-91EC-ED8A9816C08E}" srcOrd="0" destOrd="0" presId="urn:microsoft.com/office/officeart/2005/8/layout/vList2"/>
    <dgm:cxn modelId="{1BB45005-5162-42C2-89E0-64767E59E5FE}" srcId="{9BCC6C95-7CB5-4229-8910-D67E7030D963}" destId="{00325C00-4961-42E7-A544-5DB9151EEE0E}" srcOrd="2" destOrd="0" parTransId="{BE2481D9-55CA-4F53-917E-13ED6048EB14}" sibTransId="{1D055319-AF11-451E-85B1-2E4EFCF70222}"/>
    <dgm:cxn modelId="{B82505F6-AB2D-4133-9DEE-78240063517F}" srcId="{9BCC6C95-7CB5-4229-8910-D67E7030D963}" destId="{0578C06B-6EB4-4607-8C70-471149584FBD}" srcOrd="0" destOrd="0" parTransId="{6B6E3354-B9B5-433C-9737-BA729E00FEB5}" sibTransId="{F0E19B07-2B4D-4E6B-8CC1-E6C801A975A8}"/>
    <dgm:cxn modelId="{22F82370-C176-435E-9CB6-E458C55A9179}" type="presOf" srcId="{9BCC6C95-7CB5-4229-8910-D67E7030D963}" destId="{7F58EFE9-C8A1-443D-A462-F71E23864FF4}" srcOrd="0" destOrd="0" presId="urn:microsoft.com/office/officeart/2005/8/layout/vList2"/>
    <dgm:cxn modelId="{5C689FD1-5A2D-41D8-93C9-CACAC0541FCF}" srcId="{9BCC6C95-7CB5-4229-8910-D67E7030D963}" destId="{6B370CA8-CBD2-4A1B-8629-409B987BD7DB}" srcOrd="4" destOrd="0" parTransId="{CCF6A31F-DF0A-4348-9B57-883C6E7D0EDB}" sibTransId="{D5A41714-002E-4B19-BAB9-C249F9839436}"/>
    <dgm:cxn modelId="{32ED8727-3D57-4E1F-8939-5901397B0F86}" srcId="{9BCC6C95-7CB5-4229-8910-D67E7030D963}" destId="{E7B0B13E-49F6-439B-90C5-3905AED5482F}" srcOrd="5" destOrd="0" parTransId="{11954F24-F8ED-4AEF-AC7A-144B841FCF71}" sibTransId="{5956449B-2631-4047-A1D2-A73831F1CF01}"/>
    <dgm:cxn modelId="{526A7327-790F-494C-8610-CDBF5E4153DD}" type="presOf" srcId="{72C1577B-422E-4FD3-A109-6BFD5590047A}" destId="{D5B35D67-F0CB-495D-AE1A-B316FBACBBB9}" srcOrd="0" destOrd="0" presId="urn:microsoft.com/office/officeart/2005/8/layout/vList2"/>
    <dgm:cxn modelId="{ADA93482-AC41-48AB-9A31-1744A928AADE}" type="presOf" srcId="{FBB4D3BA-4C7F-4E3F-88EE-BC80F7170953}" destId="{85C4CA9F-0E69-42FF-9205-61CAF7D378D5}" srcOrd="0" destOrd="0" presId="urn:microsoft.com/office/officeart/2005/8/layout/vList2"/>
    <dgm:cxn modelId="{A610BD98-FF96-47ED-9F1E-3A4648EDEBA3}" type="presOf" srcId="{0578C06B-6EB4-4607-8C70-471149584FBD}" destId="{9DBAEBBB-5069-495C-80E3-D3C88623BDAE}" srcOrd="0" destOrd="0" presId="urn:microsoft.com/office/officeart/2005/8/layout/vList2"/>
    <dgm:cxn modelId="{C6E1D7FB-90DC-42EF-9C0C-745BF39F86D8}" srcId="{9BCC6C95-7CB5-4229-8910-D67E7030D963}" destId="{72C1577B-422E-4FD3-A109-6BFD5590047A}" srcOrd="3" destOrd="0" parTransId="{8E3E4EB2-C7BB-4E3E-BC99-6D972D11015C}" sibTransId="{D9FCA288-2F36-425A-A8D3-91BB4D10BD69}"/>
    <dgm:cxn modelId="{C3134843-37EC-4041-B50D-54D04BAE0CB0}" type="presOf" srcId="{E7B0B13E-49F6-439B-90C5-3905AED5482F}" destId="{ED32ABB3-E166-4451-9489-BADB9433D630}" srcOrd="0" destOrd="0" presId="urn:microsoft.com/office/officeart/2005/8/layout/vList2"/>
    <dgm:cxn modelId="{F99FF97D-605E-4EBE-8F61-B5A99EF7EE7B}" type="presOf" srcId="{6B370CA8-CBD2-4A1B-8629-409B987BD7DB}" destId="{A83B01D3-74F7-4EAD-8624-1EED82114FD4}" srcOrd="0" destOrd="0" presId="urn:microsoft.com/office/officeart/2005/8/layout/vList2"/>
    <dgm:cxn modelId="{471B90AD-5BA5-4783-99D9-5A50040935E9}" srcId="{9BCC6C95-7CB5-4229-8910-D67E7030D963}" destId="{FBB4D3BA-4C7F-4E3F-88EE-BC80F7170953}" srcOrd="6" destOrd="0" parTransId="{BA9BAB33-3954-4464-9746-56C5C22E89F3}" sibTransId="{D7619EAF-EC19-4953-A3AD-0348674B6864}"/>
    <dgm:cxn modelId="{808D9B0B-A559-41BD-A7C8-F968778B62C1}" type="presParOf" srcId="{7F58EFE9-C8A1-443D-A462-F71E23864FF4}" destId="{9DBAEBBB-5069-495C-80E3-D3C88623BDAE}" srcOrd="0" destOrd="0" presId="urn:microsoft.com/office/officeart/2005/8/layout/vList2"/>
    <dgm:cxn modelId="{0196E54F-B45E-45D0-BF16-3C35A9E2F36C}" type="presParOf" srcId="{7F58EFE9-C8A1-443D-A462-F71E23864FF4}" destId="{9F0AC213-0AC4-4C0F-A778-C5A689E0F95E}" srcOrd="1" destOrd="0" presId="urn:microsoft.com/office/officeart/2005/8/layout/vList2"/>
    <dgm:cxn modelId="{2D7AD693-FF96-4608-A677-D408891F9BDE}" type="presParOf" srcId="{7F58EFE9-C8A1-443D-A462-F71E23864FF4}" destId="{75ADBA97-9813-4F6F-9FD9-29BE780E9833}" srcOrd="2" destOrd="0" presId="urn:microsoft.com/office/officeart/2005/8/layout/vList2"/>
    <dgm:cxn modelId="{AFCF8E18-1F1A-47C9-85D2-5D8F20AD4041}" type="presParOf" srcId="{7F58EFE9-C8A1-443D-A462-F71E23864FF4}" destId="{A00962CA-30CD-4FD9-B39A-8C2B4AF5DDF9}" srcOrd="3" destOrd="0" presId="urn:microsoft.com/office/officeart/2005/8/layout/vList2"/>
    <dgm:cxn modelId="{562DEF45-42F9-44B7-9C8C-B0D8B7A82A37}" type="presParOf" srcId="{7F58EFE9-C8A1-443D-A462-F71E23864FF4}" destId="{DFCFAA73-D341-41DA-91EC-ED8A9816C08E}" srcOrd="4" destOrd="0" presId="urn:microsoft.com/office/officeart/2005/8/layout/vList2"/>
    <dgm:cxn modelId="{E61F2C54-84CC-468D-9822-5A0A96124A72}" type="presParOf" srcId="{7F58EFE9-C8A1-443D-A462-F71E23864FF4}" destId="{9365308C-6F47-4DF1-97AB-C923D2C559B2}" srcOrd="5" destOrd="0" presId="urn:microsoft.com/office/officeart/2005/8/layout/vList2"/>
    <dgm:cxn modelId="{EB6BFC13-271A-4734-831B-F18A6ACCE207}" type="presParOf" srcId="{7F58EFE9-C8A1-443D-A462-F71E23864FF4}" destId="{D5B35D67-F0CB-495D-AE1A-B316FBACBBB9}" srcOrd="6" destOrd="0" presId="urn:microsoft.com/office/officeart/2005/8/layout/vList2"/>
    <dgm:cxn modelId="{A75B2B5F-D2C0-4E88-B840-50406AA0E379}" type="presParOf" srcId="{7F58EFE9-C8A1-443D-A462-F71E23864FF4}" destId="{195D436D-8322-4F46-B050-FAA13C855044}" srcOrd="7" destOrd="0" presId="urn:microsoft.com/office/officeart/2005/8/layout/vList2"/>
    <dgm:cxn modelId="{01C4E021-3FA7-45E7-B9C6-334D7798A45C}" type="presParOf" srcId="{7F58EFE9-C8A1-443D-A462-F71E23864FF4}" destId="{A83B01D3-74F7-4EAD-8624-1EED82114FD4}" srcOrd="8" destOrd="0" presId="urn:microsoft.com/office/officeart/2005/8/layout/vList2"/>
    <dgm:cxn modelId="{63067556-FD32-4076-893E-E3459CE2B02B}" type="presParOf" srcId="{7F58EFE9-C8A1-443D-A462-F71E23864FF4}" destId="{F1BD5206-39EC-4B11-AC26-BA95B531D67F}" srcOrd="9" destOrd="0" presId="urn:microsoft.com/office/officeart/2005/8/layout/vList2"/>
    <dgm:cxn modelId="{B63F328E-896E-4A6F-A07C-5F564D181477}" type="presParOf" srcId="{7F58EFE9-C8A1-443D-A462-F71E23864FF4}" destId="{ED32ABB3-E166-4451-9489-BADB9433D630}" srcOrd="10" destOrd="0" presId="urn:microsoft.com/office/officeart/2005/8/layout/vList2"/>
    <dgm:cxn modelId="{9FCFD876-23AC-466A-A947-1AA815AE7030}" type="presParOf" srcId="{7F58EFE9-C8A1-443D-A462-F71E23864FF4}" destId="{8896C44C-B3CA-4C88-9B35-B97948979565}" srcOrd="11" destOrd="0" presId="urn:microsoft.com/office/officeart/2005/8/layout/vList2"/>
    <dgm:cxn modelId="{921908A1-E242-4B3F-A7F6-FE0BE2CAEF56}" type="presParOf" srcId="{7F58EFE9-C8A1-443D-A462-F71E23864FF4}" destId="{85C4CA9F-0E69-42FF-9205-61CAF7D378D5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BDD72C-268F-41A5-8686-DA091F6E362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7532ECF-D65E-46AA-8E12-4BEC2AB2D024}">
      <dgm:prSet/>
      <dgm:spPr/>
      <dgm:t>
        <a:bodyPr/>
        <a:lstStyle/>
        <a:p>
          <a:pPr>
            <a:defRPr cap="all"/>
          </a:pPr>
          <a:r>
            <a:rPr lang="en-GB" i="1" dirty="0"/>
            <a:t>Arogya </a:t>
          </a:r>
          <a:r>
            <a:rPr lang="en-GB" i="1" dirty="0" err="1"/>
            <a:t>Jagratha</a:t>
          </a:r>
          <a:r>
            <a:rPr lang="en-GB" i="1" dirty="0"/>
            <a:t> Campaign</a:t>
          </a:r>
          <a:endParaRPr lang="en-US" dirty="0"/>
        </a:p>
      </dgm:t>
    </dgm:pt>
    <dgm:pt modelId="{B9C8DE34-A3F4-42EF-BC9B-35E721289153}" type="parTrans" cxnId="{8EB5AA3C-A272-4BC6-B120-8652BE09B1BE}">
      <dgm:prSet/>
      <dgm:spPr/>
      <dgm:t>
        <a:bodyPr/>
        <a:lstStyle/>
        <a:p>
          <a:endParaRPr lang="en-US"/>
        </a:p>
      </dgm:t>
    </dgm:pt>
    <dgm:pt modelId="{67B46094-3B54-413E-82DB-2D3D5B00955C}" type="sibTrans" cxnId="{8EB5AA3C-A272-4BC6-B120-8652BE09B1BE}">
      <dgm:prSet/>
      <dgm:spPr/>
      <dgm:t>
        <a:bodyPr/>
        <a:lstStyle/>
        <a:p>
          <a:endParaRPr lang="en-US"/>
        </a:p>
      </dgm:t>
    </dgm:pt>
    <dgm:pt modelId="{727E5AF2-A75C-4C8C-8D37-909C2C465EAF}">
      <dgm:prSet/>
      <dgm:spPr/>
      <dgm:t>
        <a:bodyPr/>
        <a:lstStyle/>
        <a:p>
          <a:pPr>
            <a:defRPr cap="all"/>
          </a:pPr>
          <a:r>
            <a:rPr lang="en-GB"/>
            <a:t>Community mobilisation for mosquito source reduction</a:t>
          </a:r>
          <a:endParaRPr lang="en-US"/>
        </a:p>
      </dgm:t>
    </dgm:pt>
    <dgm:pt modelId="{D11FFA86-A7B7-4B6E-8CCC-935DFC07BABC}" type="parTrans" cxnId="{29AB4263-A1CB-4483-A419-71E13505B675}">
      <dgm:prSet/>
      <dgm:spPr/>
      <dgm:t>
        <a:bodyPr/>
        <a:lstStyle/>
        <a:p>
          <a:endParaRPr lang="en-US"/>
        </a:p>
      </dgm:t>
    </dgm:pt>
    <dgm:pt modelId="{40FCBAF2-B417-416C-8FCB-C83B4FC97B73}" type="sibTrans" cxnId="{29AB4263-A1CB-4483-A419-71E13505B675}">
      <dgm:prSet/>
      <dgm:spPr/>
      <dgm:t>
        <a:bodyPr/>
        <a:lstStyle/>
        <a:p>
          <a:endParaRPr lang="en-US"/>
        </a:p>
      </dgm:t>
    </dgm:pt>
    <dgm:pt modelId="{01A1E3DE-E0ED-4244-906B-54375B694452}">
      <dgm:prSet/>
      <dgm:spPr/>
      <dgm:t>
        <a:bodyPr/>
        <a:lstStyle/>
        <a:p>
          <a:pPr>
            <a:defRPr cap="all"/>
          </a:pPr>
          <a:r>
            <a:rPr lang="en-GB" dirty="0"/>
            <a:t>Water source chlorination</a:t>
          </a:r>
          <a:endParaRPr lang="en-US" dirty="0"/>
        </a:p>
      </dgm:t>
    </dgm:pt>
    <dgm:pt modelId="{8221DD6C-5B22-41B4-AB37-6C0E2360186C}" type="parTrans" cxnId="{6DE97237-8307-4F98-9AC3-306780840D2F}">
      <dgm:prSet/>
      <dgm:spPr/>
      <dgm:t>
        <a:bodyPr/>
        <a:lstStyle/>
        <a:p>
          <a:endParaRPr lang="en-US"/>
        </a:p>
      </dgm:t>
    </dgm:pt>
    <dgm:pt modelId="{71BB43BA-2881-421D-A192-98663AD7994E}" type="sibTrans" cxnId="{6DE97237-8307-4F98-9AC3-306780840D2F}">
      <dgm:prSet/>
      <dgm:spPr/>
      <dgm:t>
        <a:bodyPr/>
        <a:lstStyle/>
        <a:p>
          <a:endParaRPr lang="en-US"/>
        </a:p>
      </dgm:t>
    </dgm:pt>
    <dgm:pt modelId="{538546F5-2175-4A95-8C61-B4983BBC5061}">
      <dgm:prSet/>
      <dgm:spPr/>
      <dgm:t>
        <a:bodyPr/>
        <a:lstStyle/>
        <a:p>
          <a:pPr>
            <a:defRPr cap="all"/>
          </a:pPr>
          <a:r>
            <a:rPr lang="en-GB"/>
            <a:t>Waste management &amp; Environment management</a:t>
          </a:r>
          <a:endParaRPr lang="en-US"/>
        </a:p>
      </dgm:t>
    </dgm:pt>
    <dgm:pt modelId="{5751772B-3290-4086-B93C-ABCC5E5A5E4F}" type="parTrans" cxnId="{FF2819F3-9882-4B5C-9B79-36EC3C59E7A0}">
      <dgm:prSet/>
      <dgm:spPr/>
      <dgm:t>
        <a:bodyPr/>
        <a:lstStyle/>
        <a:p>
          <a:endParaRPr lang="en-US"/>
        </a:p>
      </dgm:t>
    </dgm:pt>
    <dgm:pt modelId="{0FD28671-9804-4BBC-95B7-A455F4553F54}" type="sibTrans" cxnId="{FF2819F3-9882-4B5C-9B79-36EC3C59E7A0}">
      <dgm:prSet/>
      <dgm:spPr/>
      <dgm:t>
        <a:bodyPr/>
        <a:lstStyle/>
        <a:p>
          <a:endParaRPr lang="en-US"/>
        </a:p>
      </dgm:t>
    </dgm:pt>
    <dgm:pt modelId="{7D0EC541-05DB-4852-9AAF-92274EC15EBA}">
      <dgm:prSet/>
      <dgm:spPr/>
      <dgm:t>
        <a:bodyPr/>
        <a:lstStyle/>
        <a:p>
          <a:pPr>
            <a:defRPr cap="all"/>
          </a:pPr>
          <a:r>
            <a:rPr lang="en-GB"/>
            <a:t>Promoting environment consciousness</a:t>
          </a:r>
          <a:endParaRPr lang="en-US"/>
        </a:p>
      </dgm:t>
    </dgm:pt>
    <dgm:pt modelId="{2C293F60-FA29-4EBA-8D6F-161AB9F1769E}" type="parTrans" cxnId="{2294AE69-6159-45F4-9EF7-8322BEEDCDC6}">
      <dgm:prSet/>
      <dgm:spPr/>
      <dgm:t>
        <a:bodyPr/>
        <a:lstStyle/>
        <a:p>
          <a:endParaRPr lang="en-US"/>
        </a:p>
      </dgm:t>
    </dgm:pt>
    <dgm:pt modelId="{FF4DF813-04DD-4D8F-83AD-D8C5A5265B42}" type="sibTrans" cxnId="{2294AE69-6159-45F4-9EF7-8322BEEDCDC6}">
      <dgm:prSet/>
      <dgm:spPr/>
      <dgm:t>
        <a:bodyPr/>
        <a:lstStyle/>
        <a:p>
          <a:endParaRPr lang="en-US"/>
        </a:p>
      </dgm:t>
    </dgm:pt>
    <dgm:pt modelId="{E721F8AB-85BB-4E80-AA3D-2452161A536E}">
      <dgm:prSet/>
      <dgm:spPr/>
      <dgm:t>
        <a:bodyPr/>
        <a:lstStyle/>
        <a:p>
          <a:pPr>
            <a:defRPr cap="all"/>
          </a:pPr>
          <a:r>
            <a:rPr lang="en-GB"/>
            <a:t>Cadre of non-remunerated community health volunteers: </a:t>
          </a:r>
          <a:r>
            <a:rPr lang="en-GB" b="1" i="1"/>
            <a:t>Arogya Sena</a:t>
          </a:r>
          <a:endParaRPr lang="en-US"/>
        </a:p>
      </dgm:t>
    </dgm:pt>
    <dgm:pt modelId="{BA6E9E48-F807-4EAE-BB7D-FA7EE090F8EC}" type="parTrans" cxnId="{25F7F1AF-C688-42E0-A962-6E4258B041F7}">
      <dgm:prSet/>
      <dgm:spPr/>
      <dgm:t>
        <a:bodyPr/>
        <a:lstStyle/>
        <a:p>
          <a:endParaRPr lang="en-US"/>
        </a:p>
      </dgm:t>
    </dgm:pt>
    <dgm:pt modelId="{BBA79E91-6536-4432-9ACA-66249A5F3323}" type="sibTrans" cxnId="{25F7F1AF-C688-42E0-A962-6E4258B041F7}">
      <dgm:prSet/>
      <dgm:spPr/>
      <dgm:t>
        <a:bodyPr/>
        <a:lstStyle/>
        <a:p>
          <a:endParaRPr lang="en-US"/>
        </a:p>
      </dgm:t>
    </dgm:pt>
    <dgm:pt modelId="{56899025-0CB0-44F1-9743-1555B8C6D0EF}" type="pres">
      <dgm:prSet presAssocID="{B5BDD72C-268F-41A5-8686-DA091F6E362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A5DE39-97DF-467D-8911-C7E0D3F3EABA}" type="pres">
      <dgm:prSet presAssocID="{47532ECF-D65E-46AA-8E12-4BEC2AB2D024}" presName="compNode" presStyleCnt="0"/>
      <dgm:spPr/>
    </dgm:pt>
    <dgm:pt modelId="{F5C7FB6C-9799-4C7B-A0F2-4552F0AB0836}" type="pres">
      <dgm:prSet presAssocID="{47532ECF-D65E-46AA-8E12-4BEC2AB2D024}" presName="iconBgRect" presStyleLbl="bgShp" presStyleIdx="0" presStyleCnt="6"/>
      <dgm:spPr/>
    </dgm:pt>
    <dgm:pt modelId="{076D80CB-78AD-4C86-9385-F2A8E5F4AE5F}" type="pres">
      <dgm:prSet presAssocID="{47532ECF-D65E-46AA-8E12-4BEC2AB2D024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Advertising"/>
        </a:ext>
      </dgm:extLst>
    </dgm:pt>
    <dgm:pt modelId="{BD0ACA60-206D-416E-B36B-85676944B7C3}" type="pres">
      <dgm:prSet presAssocID="{47532ECF-D65E-46AA-8E12-4BEC2AB2D024}" presName="spaceRect" presStyleCnt="0"/>
      <dgm:spPr/>
    </dgm:pt>
    <dgm:pt modelId="{458978C6-E502-48F5-8FB0-10EB6C589508}" type="pres">
      <dgm:prSet presAssocID="{47532ECF-D65E-46AA-8E12-4BEC2AB2D024}" presName="textRect" presStyleLbl="revTx" presStyleIdx="0" presStyleCnt="6" custScaleX="100000" custScaleY="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A2A517A6-9354-4DA6-94B2-91C2C95C5339}" type="pres">
      <dgm:prSet presAssocID="{67B46094-3B54-413E-82DB-2D3D5B00955C}" presName="sibTrans" presStyleCnt="0"/>
      <dgm:spPr/>
    </dgm:pt>
    <dgm:pt modelId="{2EF56D9A-A099-4B3B-A068-229C64EEA405}" type="pres">
      <dgm:prSet presAssocID="{727E5AF2-A75C-4C8C-8D37-909C2C465EAF}" presName="compNode" presStyleCnt="0"/>
      <dgm:spPr/>
    </dgm:pt>
    <dgm:pt modelId="{2F8A988C-26FD-4DCF-99F9-F56F6FBA6A65}" type="pres">
      <dgm:prSet presAssocID="{727E5AF2-A75C-4C8C-8D37-909C2C465EAF}" presName="iconBgRect" presStyleLbl="bgShp" presStyleIdx="1" presStyleCnt="6"/>
      <dgm:spPr/>
    </dgm:pt>
    <dgm:pt modelId="{CACB3084-9932-419D-827C-175EAB7761F2}" type="pres">
      <dgm:prSet presAssocID="{727E5AF2-A75C-4C8C-8D37-909C2C465EAF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Medical"/>
        </a:ext>
      </dgm:extLst>
    </dgm:pt>
    <dgm:pt modelId="{10124219-42CE-4F5A-B632-30DB176707F7}" type="pres">
      <dgm:prSet presAssocID="{727E5AF2-A75C-4C8C-8D37-909C2C465EAF}" presName="spaceRect" presStyleCnt="0"/>
      <dgm:spPr/>
    </dgm:pt>
    <dgm:pt modelId="{C15F10EB-258C-4230-A084-5DAB9A1A42EE}" type="pres">
      <dgm:prSet presAssocID="{727E5AF2-A75C-4C8C-8D37-909C2C465EAF}" presName="textRect" presStyleLbl="revTx" presStyleIdx="1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ECE67AC-FA61-4EE5-86B7-A83732CBBCA1}" type="pres">
      <dgm:prSet presAssocID="{40FCBAF2-B417-416C-8FCB-C83B4FC97B73}" presName="sibTrans" presStyleCnt="0"/>
      <dgm:spPr/>
    </dgm:pt>
    <dgm:pt modelId="{4CF9FE40-EDBF-4104-A0F7-B2DED667227C}" type="pres">
      <dgm:prSet presAssocID="{01A1E3DE-E0ED-4244-906B-54375B694452}" presName="compNode" presStyleCnt="0"/>
      <dgm:spPr/>
    </dgm:pt>
    <dgm:pt modelId="{8906DE96-FBA8-49BD-B1FF-6982CF968198}" type="pres">
      <dgm:prSet presAssocID="{01A1E3DE-E0ED-4244-906B-54375B694452}" presName="iconBgRect" presStyleLbl="bgShp" presStyleIdx="2" presStyleCnt="6"/>
      <dgm:spPr/>
    </dgm:pt>
    <dgm:pt modelId="{9DA74749-21F8-4F02-9A72-95F43CADF084}" type="pres">
      <dgm:prSet presAssocID="{01A1E3DE-E0ED-4244-906B-54375B69445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Water"/>
        </a:ext>
      </dgm:extLst>
    </dgm:pt>
    <dgm:pt modelId="{4BB0A415-C974-4F79-88B1-EEE74C4A7933}" type="pres">
      <dgm:prSet presAssocID="{01A1E3DE-E0ED-4244-906B-54375B694452}" presName="spaceRect" presStyleCnt="0"/>
      <dgm:spPr/>
    </dgm:pt>
    <dgm:pt modelId="{45259672-D465-4B0E-967E-FF451CE4FCBB}" type="pres">
      <dgm:prSet presAssocID="{01A1E3DE-E0ED-4244-906B-54375B694452}" presName="textRect" presStyleLbl="revTx" presStyleIdx="2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B2E82A94-15E5-4925-A022-8454E44C7CD8}" type="pres">
      <dgm:prSet presAssocID="{71BB43BA-2881-421D-A192-98663AD7994E}" presName="sibTrans" presStyleCnt="0"/>
      <dgm:spPr/>
    </dgm:pt>
    <dgm:pt modelId="{58C4105D-0261-46E5-A509-D68A268C10BB}" type="pres">
      <dgm:prSet presAssocID="{538546F5-2175-4A95-8C61-B4983BBC5061}" presName="compNode" presStyleCnt="0"/>
      <dgm:spPr/>
    </dgm:pt>
    <dgm:pt modelId="{ADED0E75-1401-4A0D-9C79-3E0F9AD1AFF0}" type="pres">
      <dgm:prSet presAssocID="{538546F5-2175-4A95-8C61-B4983BBC5061}" presName="iconBgRect" presStyleLbl="bgShp" presStyleIdx="3" presStyleCnt="6"/>
      <dgm:spPr/>
    </dgm:pt>
    <dgm:pt modelId="{636B7AFF-A0C2-4BFD-9758-0F796C5B6942}" type="pres">
      <dgm:prSet presAssocID="{538546F5-2175-4A95-8C61-B4983BBC506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Recycle"/>
        </a:ext>
      </dgm:extLst>
    </dgm:pt>
    <dgm:pt modelId="{B01B5C35-52C5-48D4-A3EB-1B313B9BFA07}" type="pres">
      <dgm:prSet presAssocID="{538546F5-2175-4A95-8C61-B4983BBC5061}" presName="spaceRect" presStyleCnt="0"/>
      <dgm:spPr/>
    </dgm:pt>
    <dgm:pt modelId="{72732CF3-4FE0-4DED-8175-6A104FD0F11B}" type="pres">
      <dgm:prSet presAssocID="{538546F5-2175-4A95-8C61-B4983BBC5061}" presName="textRect" presStyleLbl="revTx" presStyleIdx="3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A704720-25E3-4964-BCD9-C50F71A5D120}" type="pres">
      <dgm:prSet presAssocID="{0FD28671-9804-4BBC-95B7-A455F4553F54}" presName="sibTrans" presStyleCnt="0"/>
      <dgm:spPr/>
    </dgm:pt>
    <dgm:pt modelId="{01C4873E-3C74-4118-BFB4-0AD6A143BB4E}" type="pres">
      <dgm:prSet presAssocID="{7D0EC541-05DB-4852-9AAF-92274EC15EBA}" presName="compNode" presStyleCnt="0"/>
      <dgm:spPr/>
    </dgm:pt>
    <dgm:pt modelId="{42DA3CE1-76E7-41CC-9F5E-1D9B4DF48B7A}" type="pres">
      <dgm:prSet presAssocID="{7D0EC541-05DB-4852-9AAF-92274EC15EBA}" presName="iconBgRect" presStyleLbl="bgShp" presStyleIdx="4" presStyleCnt="6"/>
      <dgm:spPr/>
    </dgm:pt>
    <dgm:pt modelId="{A40AE70C-FC7A-4C6C-8452-849E9C6EF822}" type="pres">
      <dgm:prSet presAssocID="{7D0EC541-05DB-4852-9AAF-92274EC15EBA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Deciduous tree"/>
        </a:ext>
      </dgm:extLst>
    </dgm:pt>
    <dgm:pt modelId="{C820CAFD-0DB5-48F4-A179-7C23E41FC2DD}" type="pres">
      <dgm:prSet presAssocID="{7D0EC541-05DB-4852-9AAF-92274EC15EBA}" presName="spaceRect" presStyleCnt="0"/>
      <dgm:spPr/>
    </dgm:pt>
    <dgm:pt modelId="{34B61A59-DEEE-4441-A80B-72F3184E022E}" type="pres">
      <dgm:prSet presAssocID="{7D0EC541-05DB-4852-9AAF-92274EC15EBA}" presName="textRect" presStyleLbl="revTx" presStyleIdx="4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B8EF4ACC-5D6E-4F3C-B1A9-78AB3D145F37}" type="pres">
      <dgm:prSet presAssocID="{FF4DF813-04DD-4D8F-83AD-D8C5A5265B42}" presName="sibTrans" presStyleCnt="0"/>
      <dgm:spPr/>
    </dgm:pt>
    <dgm:pt modelId="{51D0CCC4-1E93-4C34-87AA-02F23CD2B64B}" type="pres">
      <dgm:prSet presAssocID="{E721F8AB-85BB-4E80-AA3D-2452161A536E}" presName="compNode" presStyleCnt="0"/>
      <dgm:spPr/>
    </dgm:pt>
    <dgm:pt modelId="{A2CF6BC2-77DB-4F8C-BA10-1869CFF42A49}" type="pres">
      <dgm:prSet presAssocID="{E721F8AB-85BB-4E80-AA3D-2452161A536E}" presName="iconBgRect" presStyleLbl="bgShp" presStyleIdx="5" presStyleCnt="6"/>
      <dgm:spPr/>
    </dgm:pt>
    <dgm:pt modelId="{138A009B-C3F0-42AF-8CE0-6B797073B432}" type="pres">
      <dgm:prSet presAssocID="{E721F8AB-85BB-4E80-AA3D-2452161A536E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Office Worker"/>
        </a:ext>
      </dgm:extLst>
    </dgm:pt>
    <dgm:pt modelId="{680F3942-2C96-440A-A66C-E59793EE4D36}" type="pres">
      <dgm:prSet presAssocID="{E721F8AB-85BB-4E80-AA3D-2452161A536E}" presName="spaceRect" presStyleCnt="0"/>
      <dgm:spPr/>
    </dgm:pt>
    <dgm:pt modelId="{B2545A78-9D93-40B3-9C7B-AA1BD1E37C81}" type="pres">
      <dgm:prSet presAssocID="{E721F8AB-85BB-4E80-AA3D-2452161A536E}" presName="textRect" presStyleLbl="revTx" presStyleIdx="5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B5AA3C-A272-4BC6-B120-8652BE09B1BE}" srcId="{B5BDD72C-268F-41A5-8686-DA091F6E3620}" destId="{47532ECF-D65E-46AA-8E12-4BEC2AB2D024}" srcOrd="0" destOrd="0" parTransId="{B9C8DE34-A3F4-42EF-BC9B-35E721289153}" sibTransId="{67B46094-3B54-413E-82DB-2D3D5B00955C}"/>
    <dgm:cxn modelId="{FF2819F3-9882-4B5C-9B79-36EC3C59E7A0}" srcId="{B5BDD72C-268F-41A5-8686-DA091F6E3620}" destId="{538546F5-2175-4A95-8C61-B4983BBC5061}" srcOrd="3" destOrd="0" parTransId="{5751772B-3290-4086-B93C-ABCC5E5A5E4F}" sibTransId="{0FD28671-9804-4BBC-95B7-A455F4553F54}"/>
    <dgm:cxn modelId="{5BB59907-0E4B-48BB-8D9E-760E944FF281}" type="presOf" srcId="{E721F8AB-85BB-4E80-AA3D-2452161A536E}" destId="{B2545A78-9D93-40B3-9C7B-AA1BD1E37C81}" srcOrd="0" destOrd="0" presId="urn:microsoft.com/office/officeart/2018/5/layout/IconCircleLabelList"/>
    <dgm:cxn modelId="{25F7F1AF-C688-42E0-A962-6E4258B041F7}" srcId="{B5BDD72C-268F-41A5-8686-DA091F6E3620}" destId="{E721F8AB-85BB-4E80-AA3D-2452161A536E}" srcOrd="5" destOrd="0" parTransId="{BA6E9E48-F807-4EAE-BB7D-FA7EE090F8EC}" sibTransId="{BBA79E91-6536-4432-9ACA-66249A5F3323}"/>
    <dgm:cxn modelId="{31BE5E0C-CE18-44DF-89B1-57BF5B59BD68}" type="presOf" srcId="{7D0EC541-05DB-4852-9AAF-92274EC15EBA}" destId="{34B61A59-DEEE-4441-A80B-72F3184E022E}" srcOrd="0" destOrd="0" presId="urn:microsoft.com/office/officeart/2018/5/layout/IconCircleLabelList"/>
    <dgm:cxn modelId="{2294AE69-6159-45F4-9EF7-8322BEEDCDC6}" srcId="{B5BDD72C-268F-41A5-8686-DA091F6E3620}" destId="{7D0EC541-05DB-4852-9AAF-92274EC15EBA}" srcOrd="4" destOrd="0" parTransId="{2C293F60-FA29-4EBA-8D6F-161AB9F1769E}" sibTransId="{FF4DF813-04DD-4D8F-83AD-D8C5A5265B42}"/>
    <dgm:cxn modelId="{C83DD44E-9BE2-475C-BCBC-F6C7263ED178}" type="presOf" srcId="{47532ECF-D65E-46AA-8E12-4BEC2AB2D024}" destId="{458978C6-E502-48F5-8FB0-10EB6C589508}" srcOrd="0" destOrd="0" presId="urn:microsoft.com/office/officeart/2018/5/layout/IconCircleLabelList"/>
    <dgm:cxn modelId="{44AD24BD-D068-4110-8B52-241910044E1D}" type="presOf" srcId="{727E5AF2-A75C-4C8C-8D37-909C2C465EAF}" destId="{C15F10EB-258C-4230-A084-5DAB9A1A42EE}" srcOrd="0" destOrd="0" presId="urn:microsoft.com/office/officeart/2018/5/layout/IconCircleLabelList"/>
    <dgm:cxn modelId="{29AB4263-A1CB-4483-A419-71E13505B675}" srcId="{B5BDD72C-268F-41A5-8686-DA091F6E3620}" destId="{727E5AF2-A75C-4C8C-8D37-909C2C465EAF}" srcOrd="1" destOrd="0" parTransId="{D11FFA86-A7B7-4B6E-8CCC-935DFC07BABC}" sibTransId="{40FCBAF2-B417-416C-8FCB-C83B4FC97B73}"/>
    <dgm:cxn modelId="{A9ECE537-1DC0-4CB0-B0CE-AB85AF0921EB}" type="presOf" srcId="{538546F5-2175-4A95-8C61-B4983BBC5061}" destId="{72732CF3-4FE0-4DED-8175-6A104FD0F11B}" srcOrd="0" destOrd="0" presId="urn:microsoft.com/office/officeart/2018/5/layout/IconCircleLabelList"/>
    <dgm:cxn modelId="{81B249E1-140A-4368-AFAC-2DF1166F4FEB}" type="presOf" srcId="{01A1E3DE-E0ED-4244-906B-54375B694452}" destId="{45259672-D465-4B0E-967E-FF451CE4FCBB}" srcOrd="0" destOrd="0" presId="urn:microsoft.com/office/officeart/2018/5/layout/IconCircleLabelList"/>
    <dgm:cxn modelId="{6DE97237-8307-4F98-9AC3-306780840D2F}" srcId="{B5BDD72C-268F-41A5-8686-DA091F6E3620}" destId="{01A1E3DE-E0ED-4244-906B-54375B694452}" srcOrd="2" destOrd="0" parTransId="{8221DD6C-5B22-41B4-AB37-6C0E2360186C}" sibTransId="{71BB43BA-2881-421D-A192-98663AD7994E}"/>
    <dgm:cxn modelId="{F066CB86-AC14-44C6-9D3F-86F91AEAE300}" type="presOf" srcId="{B5BDD72C-268F-41A5-8686-DA091F6E3620}" destId="{56899025-0CB0-44F1-9743-1555B8C6D0EF}" srcOrd="0" destOrd="0" presId="urn:microsoft.com/office/officeart/2018/5/layout/IconCircleLabelList"/>
    <dgm:cxn modelId="{B63F922E-793F-481A-ADFD-DD9904BAD9F5}" type="presParOf" srcId="{56899025-0CB0-44F1-9743-1555B8C6D0EF}" destId="{0AA5DE39-97DF-467D-8911-C7E0D3F3EABA}" srcOrd="0" destOrd="0" presId="urn:microsoft.com/office/officeart/2018/5/layout/IconCircleLabelList"/>
    <dgm:cxn modelId="{19F4FCBE-DAD9-40AA-A2DC-50514AB91D48}" type="presParOf" srcId="{0AA5DE39-97DF-467D-8911-C7E0D3F3EABA}" destId="{F5C7FB6C-9799-4C7B-A0F2-4552F0AB0836}" srcOrd="0" destOrd="0" presId="urn:microsoft.com/office/officeart/2018/5/layout/IconCircleLabelList"/>
    <dgm:cxn modelId="{4489C6F2-DCB6-44F1-9544-98E24E253092}" type="presParOf" srcId="{0AA5DE39-97DF-467D-8911-C7E0D3F3EABA}" destId="{076D80CB-78AD-4C86-9385-F2A8E5F4AE5F}" srcOrd="1" destOrd="0" presId="urn:microsoft.com/office/officeart/2018/5/layout/IconCircleLabelList"/>
    <dgm:cxn modelId="{36FBF1C0-78A7-4734-A45A-403036F32D98}" type="presParOf" srcId="{0AA5DE39-97DF-467D-8911-C7E0D3F3EABA}" destId="{BD0ACA60-206D-416E-B36B-85676944B7C3}" srcOrd="2" destOrd="0" presId="urn:microsoft.com/office/officeart/2018/5/layout/IconCircleLabelList"/>
    <dgm:cxn modelId="{DD03811A-7B9D-4296-A799-7DB6300CFB2B}" type="presParOf" srcId="{0AA5DE39-97DF-467D-8911-C7E0D3F3EABA}" destId="{458978C6-E502-48F5-8FB0-10EB6C589508}" srcOrd="3" destOrd="0" presId="urn:microsoft.com/office/officeart/2018/5/layout/IconCircleLabelList"/>
    <dgm:cxn modelId="{A8F6B2ED-8DEB-4A97-9703-77446B2BA28F}" type="presParOf" srcId="{56899025-0CB0-44F1-9743-1555B8C6D0EF}" destId="{A2A517A6-9354-4DA6-94B2-91C2C95C5339}" srcOrd="1" destOrd="0" presId="urn:microsoft.com/office/officeart/2018/5/layout/IconCircleLabelList"/>
    <dgm:cxn modelId="{89CBE3E8-6D06-4262-BE03-B958A3948B7F}" type="presParOf" srcId="{56899025-0CB0-44F1-9743-1555B8C6D0EF}" destId="{2EF56D9A-A099-4B3B-A068-229C64EEA405}" srcOrd="2" destOrd="0" presId="urn:microsoft.com/office/officeart/2018/5/layout/IconCircleLabelList"/>
    <dgm:cxn modelId="{23D5BD5F-BA5B-4A5B-BD0C-AC721AFC9712}" type="presParOf" srcId="{2EF56D9A-A099-4B3B-A068-229C64EEA405}" destId="{2F8A988C-26FD-4DCF-99F9-F56F6FBA6A65}" srcOrd="0" destOrd="0" presId="urn:microsoft.com/office/officeart/2018/5/layout/IconCircleLabelList"/>
    <dgm:cxn modelId="{D171CBF2-78FC-49FB-A8E9-31B08277AF79}" type="presParOf" srcId="{2EF56D9A-A099-4B3B-A068-229C64EEA405}" destId="{CACB3084-9932-419D-827C-175EAB7761F2}" srcOrd="1" destOrd="0" presId="urn:microsoft.com/office/officeart/2018/5/layout/IconCircleLabelList"/>
    <dgm:cxn modelId="{3E63C64C-A093-45CA-A86C-184835E720BD}" type="presParOf" srcId="{2EF56D9A-A099-4B3B-A068-229C64EEA405}" destId="{10124219-42CE-4F5A-B632-30DB176707F7}" srcOrd="2" destOrd="0" presId="urn:microsoft.com/office/officeart/2018/5/layout/IconCircleLabelList"/>
    <dgm:cxn modelId="{74F88C58-5D0B-4353-B44C-3C89FA7FAC8A}" type="presParOf" srcId="{2EF56D9A-A099-4B3B-A068-229C64EEA405}" destId="{C15F10EB-258C-4230-A084-5DAB9A1A42EE}" srcOrd="3" destOrd="0" presId="urn:microsoft.com/office/officeart/2018/5/layout/IconCircleLabelList"/>
    <dgm:cxn modelId="{1779A6FF-5B01-4C06-901D-58C5C2654058}" type="presParOf" srcId="{56899025-0CB0-44F1-9743-1555B8C6D0EF}" destId="{CECE67AC-FA61-4EE5-86B7-A83732CBBCA1}" srcOrd="3" destOrd="0" presId="urn:microsoft.com/office/officeart/2018/5/layout/IconCircleLabelList"/>
    <dgm:cxn modelId="{82869980-E46B-4FFD-B454-53BBACDF6D34}" type="presParOf" srcId="{56899025-0CB0-44F1-9743-1555B8C6D0EF}" destId="{4CF9FE40-EDBF-4104-A0F7-B2DED667227C}" srcOrd="4" destOrd="0" presId="urn:microsoft.com/office/officeart/2018/5/layout/IconCircleLabelList"/>
    <dgm:cxn modelId="{7923C586-1D20-4875-B7E0-35245209E9C4}" type="presParOf" srcId="{4CF9FE40-EDBF-4104-A0F7-B2DED667227C}" destId="{8906DE96-FBA8-49BD-B1FF-6982CF968198}" srcOrd="0" destOrd="0" presId="urn:microsoft.com/office/officeart/2018/5/layout/IconCircleLabelList"/>
    <dgm:cxn modelId="{2F565184-F6CB-4326-B863-8E7EF0984EC7}" type="presParOf" srcId="{4CF9FE40-EDBF-4104-A0F7-B2DED667227C}" destId="{9DA74749-21F8-4F02-9A72-95F43CADF084}" srcOrd="1" destOrd="0" presId="urn:microsoft.com/office/officeart/2018/5/layout/IconCircleLabelList"/>
    <dgm:cxn modelId="{8C3A948E-F0B1-4351-AA7F-747CB7AFA259}" type="presParOf" srcId="{4CF9FE40-EDBF-4104-A0F7-B2DED667227C}" destId="{4BB0A415-C974-4F79-88B1-EEE74C4A7933}" srcOrd="2" destOrd="0" presId="urn:microsoft.com/office/officeart/2018/5/layout/IconCircleLabelList"/>
    <dgm:cxn modelId="{17D01EB4-2FF7-4124-9133-B8B505637DDD}" type="presParOf" srcId="{4CF9FE40-EDBF-4104-A0F7-B2DED667227C}" destId="{45259672-D465-4B0E-967E-FF451CE4FCBB}" srcOrd="3" destOrd="0" presId="urn:microsoft.com/office/officeart/2018/5/layout/IconCircleLabelList"/>
    <dgm:cxn modelId="{4E7A0E0E-B6DC-4154-B129-8128490C0730}" type="presParOf" srcId="{56899025-0CB0-44F1-9743-1555B8C6D0EF}" destId="{B2E82A94-15E5-4925-A022-8454E44C7CD8}" srcOrd="5" destOrd="0" presId="urn:microsoft.com/office/officeart/2018/5/layout/IconCircleLabelList"/>
    <dgm:cxn modelId="{FFCE4A4C-FC50-4BE0-9AE1-AD66EE36D6E2}" type="presParOf" srcId="{56899025-0CB0-44F1-9743-1555B8C6D0EF}" destId="{58C4105D-0261-46E5-A509-D68A268C10BB}" srcOrd="6" destOrd="0" presId="urn:microsoft.com/office/officeart/2018/5/layout/IconCircleLabelList"/>
    <dgm:cxn modelId="{2CB51A00-A9EB-4987-B58D-12AF13DF2992}" type="presParOf" srcId="{58C4105D-0261-46E5-A509-D68A268C10BB}" destId="{ADED0E75-1401-4A0D-9C79-3E0F9AD1AFF0}" srcOrd="0" destOrd="0" presId="urn:microsoft.com/office/officeart/2018/5/layout/IconCircleLabelList"/>
    <dgm:cxn modelId="{BC20F979-C3DE-4E9F-B0CD-65918CEA7766}" type="presParOf" srcId="{58C4105D-0261-46E5-A509-D68A268C10BB}" destId="{636B7AFF-A0C2-4BFD-9758-0F796C5B6942}" srcOrd="1" destOrd="0" presId="urn:microsoft.com/office/officeart/2018/5/layout/IconCircleLabelList"/>
    <dgm:cxn modelId="{5455404B-BE1A-430C-BAFE-20E6ED0D4346}" type="presParOf" srcId="{58C4105D-0261-46E5-A509-D68A268C10BB}" destId="{B01B5C35-52C5-48D4-A3EB-1B313B9BFA07}" srcOrd="2" destOrd="0" presId="urn:microsoft.com/office/officeart/2018/5/layout/IconCircleLabelList"/>
    <dgm:cxn modelId="{E3268B26-8D51-413B-B316-D94903AAA5EE}" type="presParOf" srcId="{58C4105D-0261-46E5-A509-D68A268C10BB}" destId="{72732CF3-4FE0-4DED-8175-6A104FD0F11B}" srcOrd="3" destOrd="0" presId="urn:microsoft.com/office/officeart/2018/5/layout/IconCircleLabelList"/>
    <dgm:cxn modelId="{4F2B390E-C544-4F91-8FF9-4B80D97B84A4}" type="presParOf" srcId="{56899025-0CB0-44F1-9743-1555B8C6D0EF}" destId="{2A704720-25E3-4964-BCD9-C50F71A5D120}" srcOrd="7" destOrd="0" presId="urn:microsoft.com/office/officeart/2018/5/layout/IconCircleLabelList"/>
    <dgm:cxn modelId="{DAD8E061-01E4-4A15-8DDE-EA0E6FD28F61}" type="presParOf" srcId="{56899025-0CB0-44F1-9743-1555B8C6D0EF}" destId="{01C4873E-3C74-4118-BFB4-0AD6A143BB4E}" srcOrd="8" destOrd="0" presId="urn:microsoft.com/office/officeart/2018/5/layout/IconCircleLabelList"/>
    <dgm:cxn modelId="{F669EEBF-745C-4F3C-B53F-54B42FE701F4}" type="presParOf" srcId="{01C4873E-3C74-4118-BFB4-0AD6A143BB4E}" destId="{42DA3CE1-76E7-41CC-9F5E-1D9B4DF48B7A}" srcOrd="0" destOrd="0" presId="urn:microsoft.com/office/officeart/2018/5/layout/IconCircleLabelList"/>
    <dgm:cxn modelId="{99950D75-2DC2-4A3B-B446-4E6D238DE89A}" type="presParOf" srcId="{01C4873E-3C74-4118-BFB4-0AD6A143BB4E}" destId="{A40AE70C-FC7A-4C6C-8452-849E9C6EF822}" srcOrd="1" destOrd="0" presId="urn:microsoft.com/office/officeart/2018/5/layout/IconCircleLabelList"/>
    <dgm:cxn modelId="{F588171D-4AC7-4D3C-85A6-BA420BF4E956}" type="presParOf" srcId="{01C4873E-3C74-4118-BFB4-0AD6A143BB4E}" destId="{C820CAFD-0DB5-48F4-A179-7C23E41FC2DD}" srcOrd="2" destOrd="0" presId="urn:microsoft.com/office/officeart/2018/5/layout/IconCircleLabelList"/>
    <dgm:cxn modelId="{2A9BF020-5D12-40AF-9F0A-6173429F0105}" type="presParOf" srcId="{01C4873E-3C74-4118-BFB4-0AD6A143BB4E}" destId="{34B61A59-DEEE-4441-A80B-72F3184E022E}" srcOrd="3" destOrd="0" presId="urn:microsoft.com/office/officeart/2018/5/layout/IconCircleLabelList"/>
    <dgm:cxn modelId="{AB9EC703-ABE1-4E2C-A5E4-C5AC594D84E9}" type="presParOf" srcId="{56899025-0CB0-44F1-9743-1555B8C6D0EF}" destId="{B8EF4ACC-5D6E-4F3C-B1A9-78AB3D145F37}" srcOrd="9" destOrd="0" presId="urn:microsoft.com/office/officeart/2018/5/layout/IconCircleLabelList"/>
    <dgm:cxn modelId="{65A540AD-392B-42E0-8511-16FDD657E809}" type="presParOf" srcId="{56899025-0CB0-44F1-9743-1555B8C6D0EF}" destId="{51D0CCC4-1E93-4C34-87AA-02F23CD2B64B}" srcOrd="10" destOrd="0" presId="urn:microsoft.com/office/officeart/2018/5/layout/IconCircleLabelList"/>
    <dgm:cxn modelId="{76831009-8DA3-4ABF-8764-0C5618B71B83}" type="presParOf" srcId="{51D0CCC4-1E93-4C34-87AA-02F23CD2B64B}" destId="{A2CF6BC2-77DB-4F8C-BA10-1869CFF42A49}" srcOrd="0" destOrd="0" presId="urn:microsoft.com/office/officeart/2018/5/layout/IconCircleLabelList"/>
    <dgm:cxn modelId="{779E4D5C-98E4-4D6F-997E-4ABFC796634F}" type="presParOf" srcId="{51D0CCC4-1E93-4C34-87AA-02F23CD2B64B}" destId="{138A009B-C3F0-42AF-8CE0-6B797073B432}" srcOrd="1" destOrd="0" presId="urn:microsoft.com/office/officeart/2018/5/layout/IconCircleLabelList"/>
    <dgm:cxn modelId="{73B1C257-077F-45B2-9D5A-FA245F0492FE}" type="presParOf" srcId="{51D0CCC4-1E93-4C34-87AA-02F23CD2B64B}" destId="{680F3942-2C96-440A-A66C-E59793EE4D36}" srcOrd="2" destOrd="0" presId="urn:microsoft.com/office/officeart/2018/5/layout/IconCircleLabelList"/>
    <dgm:cxn modelId="{4F7CB624-8EB5-488E-BD1C-0C8FD683DA3D}" type="presParOf" srcId="{51D0CCC4-1E93-4C34-87AA-02F23CD2B64B}" destId="{B2545A78-9D93-40B3-9C7B-AA1BD1E37C8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BC32F6-2C53-4F98-B2E4-591B574FD0D2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2C81681C-2602-4EAD-9F8C-30C98291315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/>
            <a:t>Public Health Module</a:t>
          </a:r>
          <a:endParaRPr lang="en-US"/>
        </a:p>
      </dgm:t>
    </dgm:pt>
    <dgm:pt modelId="{4F060E62-C269-4D5E-A07C-253D4392BA8E}" type="parTrans" cxnId="{81D67483-ADEF-4E3A-A10B-0DA0587DB302}">
      <dgm:prSet/>
      <dgm:spPr/>
      <dgm:t>
        <a:bodyPr/>
        <a:lstStyle/>
        <a:p>
          <a:endParaRPr lang="en-US"/>
        </a:p>
      </dgm:t>
    </dgm:pt>
    <dgm:pt modelId="{EDAD2631-2CCB-42C6-B1F2-D26FC110779B}" type="sibTrans" cxnId="{81D67483-ADEF-4E3A-A10B-0DA0587DB302}">
      <dgm:prSet/>
      <dgm:spPr/>
      <dgm:t>
        <a:bodyPr/>
        <a:lstStyle/>
        <a:p>
          <a:endParaRPr lang="en-US"/>
        </a:p>
      </dgm:t>
    </dgm:pt>
    <dgm:pt modelId="{45E5EFCC-2570-4E7D-B27A-1AF48E9833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Operational across the state</a:t>
          </a:r>
          <a:endParaRPr lang="en-US" sz="1800" dirty="0"/>
        </a:p>
      </dgm:t>
    </dgm:pt>
    <dgm:pt modelId="{FEDAADA3-72CA-4413-A9C9-D02448219353}" type="parTrans" cxnId="{F97DC3DA-D37B-4FAB-8112-972323F0C473}">
      <dgm:prSet/>
      <dgm:spPr/>
      <dgm:t>
        <a:bodyPr/>
        <a:lstStyle/>
        <a:p>
          <a:endParaRPr lang="en-US"/>
        </a:p>
      </dgm:t>
    </dgm:pt>
    <dgm:pt modelId="{E8E51751-1FEA-4F47-9191-A5C9EA7E8B16}" type="sibTrans" cxnId="{F97DC3DA-D37B-4FAB-8112-972323F0C473}">
      <dgm:prSet/>
      <dgm:spPr/>
      <dgm:t>
        <a:bodyPr/>
        <a:lstStyle/>
        <a:p>
          <a:endParaRPr lang="en-US"/>
        </a:p>
      </dgm:t>
    </dgm:pt>
    <dgm:pt modelId="{7E9F6E62-6718-471C-AC33-35E91B64128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Population enumeration - Unique Health ID for each person</a:t>
          </a:r>
          <a:endParaRPr lang="en-US" sz="1800" dirty="0"/>
        </a:p>
      </dgm:t>
    </dgm:pt>
    <dgm:pt modelId="{94DA7715-FB69-4109-A6E3-0870BDB19312}" type="parTrans" cxnId="{CCC0F2EE-8BF0-40EE-9D60-CA3E13C920CD}">
      <dgm:prSet/>
      <dgm:spPr/>
      <dgm:t>
        <a:bodyPr/>
        <a:lstStyle/>
        <a:p>
          <a:endParaRPr lang="en-US"/>
        </a:p>
      </dgm:t>
    </dgm:pt>
    <dgm:pt modelId="{524F8D03-F79A-4BCF-8753-90068086A142}" type="sibTrans" cxnId="{CCC0F2EE-8BF0-40EE-9D60-CA3E13C920CD}">
      <dgm:prSet/>
      <dgm:spPr/>
      <dgm:t>
        <a:bodyPr/>
        <a:lstStyle/>
        <a:p>
          <a:endParaRPr lang="en-US"/>
        </a:p>
      </dgm:t>
    </dgm:pt>
    <dgm:pt modelId="{F6CCCFED-490A-4CB8-8852-BEEF76C291E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/>
            <a:t>Virtual family folders</a:t>
          </a:r>
          <a:endParaRPr lang="en-US" sz="1800"/>
        </a:p>
      </dgm:t>
    </dgm:pt>
    <dgm:pt modelId="{110342E8-9301-4DAF-ACB0-119C81C4B2B8}" type="parTrans" cxnId="{92B80E54-BD90-46D9-BFD3-23430146E5AC}">
      <dgm:prSet/>
      <dgm:spPr/>
      <dgm:t>
        <a:bodyPr/>
        <a:lstStyle/>
        <a:p>
          <a:endParaRPr lang="en-US"/>
        </a:p>
      </dgm:t>
    </dgm:pt>
    <dgm:pt modelId="{CCE00060-3BBC-4113-90AD-C510C05630AE}" type="sibTrans" cxnId="{92B80E54-BD90-46D9-BFD3-23430146E5AC}">
      <dgm:prSet/>
      <dgm:spPr/>
      <dgm:t>
        <a:bodyPr/>
        <a:lstStyle/>
        <a:p>
          <a:endParaRPr lang="en-US"/>
        </a:p>
      </dgm:t>
    </dgm:pt>
    <dgm:pt modelId="{E17B10AA-03C5-4781-9A26-A9A07CF9127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/>
            <a:t>Tracking of communicable diseases with geolocation</a:t>
          </a:r>
          <a:endParaRPr lang="en-US" sz="1800"/>
        </a:p>
      </dgm:t>
    </dgm:pt>
    <dgm:pt modelId="{18337FA3-5606-4B43-B746-03F3DFC77B03}" type="parTrans" cxnId="{6E9BA5BA-28E1-48BF-8D5B-79C14B0763DC}">
      <dgm:prSet/>
      <dgm:spPr/>
      <dgm:t>
        <a:bodyPr/>
        <a:lstStyle/>
        <a:p>
          <a:endParaRPr lang="en-US"/>
        </a:p>
      </dgm:t>
    </dgm:pt>
    <dgm:pt modelId="{E8EEF939-349B-4961-8C69-AF9125A85F1B}" type="sibTrans" cxnId="{6E9BA5BA-28E1-48BF-8D5B-79C14B0763DC}">
      <dgm:prSet/>
      <dgm:spPr/>
      <dgm:t>
        <a:bodyPr/>
        <a:lstStyle/>
        <a:p>
          <a:endParaRPr lang="en-US"/>
        </a:p>
      </dgm:t>
    </dgm:pt>
    <dgm:pt modelId="{0AB40A07-F058-493A-B5A4-E4C16D768E0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e-Health NCD module for population based screening (data sharing with national app)</a:t>
          </a:r>
          <a:endParaRPr lang="en-US" sz="1800" dirty="0"/>
        </a:p>
      </dgm:t>
    </dgm:pt>
    <dgm:pt modelId="{D95D1464-2898-4B9E-8E68-A719591E9139}" type="parTrans" cxnId="{AD29FA98-711F-400C-87FC-C8A225B275E6}">
      <dgm:prSet/>
      <dgm:spPr/>
      <dgm:t>
        <a:bodyPr/>
        <a:lstStyle/>
        <a:p>
          <a:endParaRPr lang="en-US"/>
        </a:p>
      </dgm:t>
    </dgm:pt>
    <dgm:pt modelId="{6BF4F115-7755-4310-B370-E5D0C36AAF63}" type="sibTrans" cxnId="{AD29FA98-711F-400C-87FC-C8A225B275E6}">
      <dgm:prSet/>
      <dgm:spPr/>
      <dgm:t>
        <a:bodyPr/>
        <a:lstStyle/>
        <a:p>
          <a:endParaRPr lang="en-US"/>
        </a:p>
      </dgm:t>
    </dgm:pt>
    <dgm:pt modelId="{1823AF19-4421-4064-83C5-1AEE9092222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/>
            <a:t>Hospital Module</a:t>
          </a:r>
          <a:endParaRPr lang="en-US"/>
        </a:p>
      </dgm:t>
    </dgm:pt>
    <dgm:pt modelId="{8AD1C8A4-7407-47BA-BBCB-7A69E5B3A5FC}" type="parTrans" cxnId="{7A99C681-8DCC-4E4A-B288-18FDE2B70D13}">
      <dgm:prSet/>
      <dgm:spPr/>
      <dgm:t>
        <a:bodyPr/>
        <a:lstStyle/>
        <a:p>
          <a:endParaRPr lang="en-US"/>
        </a:p>
      </dgm:t>
    </dgm:pt>
    <dgm:pt modelId="{B6149F33-EA1E-48D2-9550-7D919D7D45DD}" type="sibTrans" cxnId="{7A99C681-8DCC-4E4A-B288-18FDE2B70D13}">
      <dgm:prSet/>
      <dgm:spPr/>
      <dgm:t>
        <a:bodyPr/>
        <a:lstStyle/>
        <a:p>
          <a:endParaRPr lang="en-US"/>
        </a:p>
      </dgm:t>
    </dgm:pt>
    <dgm:pt modelId="{1641CD18-0C51-48D7-A416-F699F1BE052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Currently in Pilot phase</a:t>
          </a:r>
          <a:endParaRPr lang="en-US" sz="1800" dirty="0"/>
        </a:p>
      </dgm:t>
    </dgm:pt>
    <dgm:pt modelId="{83E1F8D9-39AE-47C9-9744-A47D189722D4}" type="parTrans" cxnId="{E6CCA9DE-9A20-46D9-A1FC-385292A04337}">
      <dgm:prSet/>
      <dgm:spPr/>
      <dgm:t>
        <a:bodyPr/>
        <a:lstStyle/>
        <a:p>
          <a:endParaRPr lang="en-US"/>
        </a:p>
      </dgm:t>
    </dgm:pt>
    <dgm:pt modelId="{B60ECF94-5A90-4146-9CA5-BCB087E7A52E}" type="sibTrans" cxnId="{E6CCA9DE-9A20-46D9-A1FC-385292A04337}">
      <dgm:prSet/>
      <dgm:spPr/>
      <dgm:t>
        <a:bodyPr/>
        <a:lstStyle/>
        <a:p>
          <a:endParaRPr lang="en-US"/>
        </a:p>
      </dgm:t>
    </dgm:pt>
    <dgm:pt modelId="{553EB1DD-394A-428E-B8BB-71D0112CC8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Patient registration</a:t>
          </a:r>
          <a:endParaRPr lang="en-US" sz="1800" dirty="0"/>
        </a:p>
      </dgm:t>
    </dgm:pt>
    <dgm:pt modelId="{89A8541B-021F-40EF-A249-DE220AD5416A}" type="parTrans" cxnId="{8C699B89-0E25-47CC-AE06-FC5C0793E938}">
      <dgm:prSet/>
      <dgm:spPr/>
      <dgm:t>
        <a:bodyPr/>
        <a:lstStyle/>
        <a:p>
          <a:endParaRPr lang="en-US"/>
        </a:p>
      </dgm:t>
    </dgm:pt>
    <dgm:pt modelId="{48D489FE-0933-4DB5-B5C5-266923DD303D}" type="sibTrans" cxnId="{8C699B89-0E25-47CC-AE06-FC5C0793E938}">
      <dgm:prSet/>
      <dgm:spPr/>
      <dgm:t>
        <a:bodyPr/>
        <a:lstStyle/>
        <a:p>
          <a:endParaRPr lang="en-US"/>
        </a:p>
      </dgm:t>
    </dgm:pt>
    <dgm:pt modelId="{F58400DE-FBFB-4365-BBEB-C467D089F1A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Online appointments</a:t>
          </a:r>
          <a:endParaRPr lang="en-US" sz="1800" dirty="0"/>
        </a:p>
      </dgm:t>
    </dgm:pt>
    <dgm:pt modelId="{5A4BCCD3-650E-49EE-8FB6-67750E10727F}" type="parTrans" cxnId="{7889A4AA-3F8D-404A-8684-5A7B42355327}">
      <dgm:prSet/>
      <dgm:spPr/>
      <dgm:t>
        <a:bodyPr/>
        <a:lstStyle/>
        <a:p>
          <a:endParaRPr lang="en-US"/>
        </a:p>
      </dgm:t>
    </dgm:pt>
    <dgm:pt modelId="{6CB895D0-3D95-4D5B-8279-D720469313C2}" type="sibTrans" cxnId="{7889A4AA-3F8D-404A-8684-5A7B42355327}">
      <dgm:prSet/>
      <dgm:spPr/>
      <dgm:t>
        <a:bodyPr/>
        <a:lstStyle/>
        <a:p>
          <a:endParaRPr lang="en-US"/>
        </a:p>
      </dgm:t>
    </dgm:pt>
    <dgm:pt modelId="{2C80BD42-D62F-4645-8DD5-BA44E12AFAA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Queue management</a:t>
          </a:r>
          <a:endParaRPr lang="en-US" sz="1800" dirty="0"/>
        </a:p>
      </dgm:t>
    </dgm:pt>
    <dgm:pt modelId="{9A7BEC28-28B6-4BFB-9EFC-049A804433CA}" type="parTrans" cxnId="{E9E68317-4606-4ECD-A69F-2AF48EA125A2}">
      <dgm:prSet/>
      <dgm:spPr/>
      <dgm:t>
        <a:bodyPr/>
        <a:lstStyle/>
        <a:p>
          <a:endParaRPr lang="en-US"/>
        </a:p>
      </dgm:t>
    </dgm:pt>
    <dgm:pt modelId="{35ED19F4-D435-43A8-9DCA-B6FE5B83571C}" type="sibTrans" cxnId="{E9E68317-4606-4ECD-A69F-2AF48EA125A2}">
      <dgm:prSet/>
      <dgm:spPr/>
      <dgm:t>
        <a:bodyPr/>
        <a:lstStyle/>
        <a:p>
          <a:endParaRPr lang="en-US"/>
        </a:p>
      </dgm:t>
    </dgm:pt>
    <dgm:pt modelId="{230D88D1-DA4C-4E08-95F8-C070EA73931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Paper-less prescription and drug dispensation</a:t>
          </a:r>
          <a:endParaRPr lang="en-US" sz="1800" dirty="0"/>
        </a:p>
      </dgm:t>
    </dgm:pt>
    <dgm:pt modelId="{1D7E868D-535F-4FA1-BF0E-16A32360BA9D}" type="parTrans" cxnId="{3D20E6B1-81DB-44AA-9691-C88288B097F6}">
      <dgm:prSet/>
      <dgm:spPr/>
      <dgm:t>
        <a:bodyPr/>
        <a:lstStyle/>
        <a:p>
          <a:endParaRPr lang="en-US"/>
        </a:p>
      </dgm:t>
    </dgm:pt>
    <dgm:pt modelId="{C2FF6129-6970-4566-9DCF-F878FEFB462A}" type="sibTrans" cxnId="{3D20E6B1-81DB-44AA-9691-C88288B097F6}">
      <dgm:prSet/>
      <dgm:spPr/>
      <dgm:t>
        <a:bodyPr/>
        <a:lstStyle/>
        <a:p>
          <a:endParaRPr lang="en-US"/>
        </a:p>
      </dgm:t>
    </dgm:pt>
    <dgm:pt modelId="{3E105FFF-033C-48A1-96E7-5874FF83F8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Facilitates referral &amp; back-referral</a:t>
          </a:r>
          <a:endParaRPr lang="en-US" sz="1800" dirty="0"/>
        </a:p>
      </dgm:t>
    </dgm:pt>
    <dgm:pt modelId="{FE1BEF39-7F80-4A99-9E4A-02DDC68AAD90}" type="parTrans" cxnId="{63CF0005-165A-44BF-AFFE-FDA5EFB0BDDF}">
      <dgm:prSet/>
      <dgm:spPr/>
      <dgm:t>
        <a:bodyPr/>
        <a:lstStyle/>
        <a:p>
          <a:endParaRPr lang="en-US"/>
        </a:p>
      </dgm:t>
    </dgm:pt>
    <dgm:pt modelId="{3B259B6A-6216-4BA7-96C4-091713A58EBD}" type="sibTrans" cxnId="{63CF0005-165A-44BF-AFFE-FDA5EFB0BDDF}">
      <dgm:prSet/>
      <dgm:spPr/>
      <dgm:t>
        <a:bodyPr/>
        <a:lstStyle/>
        <a:p>
          <a:endParaRPr lang="en-US"/>
        </a:p>
      </dgm:t>
    </dgm:pt>
    <dgm:pt modelId="{BD6945BA-C2BA-44B6-B109-ABF973858FAC}" type="pres">
      <dgm:prSet presAssocID="{E8BC32F6-2C53-4F98-B2E4-591B574FD0D2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73737F-2E54-4785-A492-0D20E82E3A70}" type="pres">
      <dgm:prSet presAssocID="{2C81681C-2602-4EAD-9F8C-30C982913155}" presName="compNode" presStyleCnt="0"/>
      <dgm:spPr/>
    </dgm:pt>
    <dgm:pt modelId="{1CCDD78A-DA67-4FE7-88CB-141E1CD498F7}" type="pres">
      <dgm:prSet presAssocID="{2C81681C-2602-4EAD-9F8C-30C98291315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Medical"/>
        </a:ext>
      </dgm:extLst>
    </dgm:pt>
    <dgm:pt modelId="{86DEEAB7-D166-4874-9E37-3D7BA1D98FB8}" type="pres">
      <dgm:prSet presAssocID="{2C81681C-2602-4EAD-9F8C-30C982913155}" presName="iconSpace" presStyleCnt="0"/>
      <dgm:spPr/>
    </dgm:pt>
    <dgm:pt modelId="{08F97D15-EA36-47C6-835C-6DEE88157F89}" type="pres">
      <dgm:prSet presAssocID="{2C81681C-2602-4EAD-9F8C-30C982913155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BCC003F-5D36-4BA2-B79C-7569FB78C1D1}" type="pres">
      <dgm:prSet presAssocID="{2C81681C-2602-4EAD-9F8C-30C982913155}" presName="txSpace" presStyleCnt="0"/>
      <dgm:spPr/>
    </dgm:pt>
    <dgm:pt modelId="{0C8E5291-2F01-403B-898A-40767CA2C7B9}" type="pres">
      <dgm:prSet presAssocID="{2C81681C-2602-4EAD-9F8C-30C982913155}" presName="desTx" presStyleLbl="revTx" presStyleIdx="1" presStyleCnt="4">
        <dgm:presLayoutVars/>
      </dgm:prSet>
      <dgm:spPr/>
      <dgm:t>
        <a:bodyPr/>
        <a:lstStyle/>
        <a:p>
          <a:endParaRPr lang="en-US"/>
        </a:p>
      </dgm:t>
    </dgm:pt>
    <dgm:pt modelId="{3B4DDADA-DA84-4EA9-A237-08A08E472A0D}" type="pres">
      <dgm:prSet presAssocID="{EDAD2631-2CCB-42C6-B1F2-D26FC110779B}" presName="sibTrans" presStyleCnt="0"/>
      <dgm:spPr/>
    </dgm:pt>
    <dgm:pt modelId="{6008114C-CA61-4C15-9015-68DB713AD1A4}" type="pres">
      <dgm:prSet presAssocID="{1823AF19-4421-4064-83C5-1AEE9092222B}" presName="compNode" presStyleCnt="0"/>
      <dgm:spPr/>
    </dgm:pt>
    <dgm:pt modelId="{8547461D-6914-4845-9CAD-1A4096A1F0E1}" type="pres">
      <dgm:prSet presAssocID="{1823AF19-4421-4064-83C5-1AEE9092222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Medicine"/>
        </a:ext>
      </dgm:extLst>
    </dgm:pt>
    <dgm:pt modelId="{2C22CA35-A7D9-4582-84BB-9C400A517815}" type="pres">
      <dgm:prSet presAssocID="{1823AF19-4421-4064-83C5-1AEE9092222B}" presName="iconSpace" presStyleCnt="0"/>
      <dgm:spPr/>
    </dgm:pt>
    <dgm:pt modelId="{FE113D70-17F3-4E5C-BEF3-E4AA46A2B4E8}" type="pres">
      <dgm:prSet presAssocID="{1823AF19-4421-4064-83C5-1AEE9092222B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BB63196-E502-45BD-AB93-233289B6543E}" type="pres">
      <dgm:prSet presAssocID="{1823AF19-4421-4064-83C5-1AEE9092222B}" presName="txSpace" presStyleCnt="0"/>
      <dgm:spPr/>
    </dgm:pt>
    <dgm:pt modelId="{30710125-03CE-4E60-8B9E-936C16A90BDE}" type="pres">
      <dgm:prSet presAssocID="{1823AF19-4421-4064-83C5-1AEE9092222B}" presName="desTx" presStyleLbl="revTx" presStyleIdx="3" presStyleCnt="4">
        <dgm:presLayoutVars/>
      </dgm:prSet>
      <dgm:spPr/>
      <dgm:t>
        <a:bodyPr/>
        <a:lstStyle/>
        <a:p>
          <a:endParaRPr lang="en-US"/>
        </a:p>
      </dgm:t>
    </dgm:pt>
  </dgm:ptLst>
  <dgm:cxnLst>
    <dgm:cxn modelId="{392516D6-6CF2-4B62-9F9B-4D4E9BFF20E8}" type="presOf" srcId="{E8BC32F6-2C53-4F98-B2E4-591B574FD0D2}" destId="{BD6945BA-C2BA-44B6-B109-ABF973858FAC}" srcOrd="0" destOrd="0" presId="urn:microsoft.com/office/officeart/2018/5/layout/CenteredIconLabelDescriptionList"/>
    <dgm:cxn modelId="{7889A4AA-3F8D-404A-8684-5A7B42355327}" srcId="{1823AF19-4421-4064-83C5-1AEE9092222B}" destId="{F58400DE-FBFB-4365-BBEB-C467D089F1AB}" srcOrd="2" destOrd="0" parTransId="{5A4BCCD3-650E-49EE-8FB6-67750E10727F}" sibTransId="{6CB895D0-3D95-4D5B-8279-D720469313C2}"/>
    <dgm:cxn modelId="{AD29FA98-711F-400C-87FC-C8A225B275E6}" srcId="{2C81681C-2602-4EAD-9F8C-30C982913155}" destId="{0AB40A07-F058-493A-B5A4-E4C16D768E0C}" srcOrd="4" destOrd="0" parTransId="{D95D1464-2898-4B9E-8E68-A719591E9139}" sibTransId="{6BF4F115-7755-4310-B370-E5D0C36AAF63}"/>
    <dgm:cxn modelId="{7A99C681-8DCC-4E4A-B288-18FDE2B70D13}" srcId="{E8BC32F6-2C53-4F98-B2E4-591B574FD0D2}" destId="{1823AF19-4421-4064-83C5-1AEE9092222B}" srcOrd="1" destOrd="0" parTransId="{8AD1C8A4-7407-47BA-BBCB-7A69E5B3A5FC}" sibTransId="{B6149F33-EA1E-48D2-9550-7D919D7D45DD}"/>
    <dgm:cxn modelId="{92B80E54-BD90-46D9-BFD3-23430146E5AC}" srcId="{2C81681C-2602-4EAD-9F8C-30C982913155}" destId="{F6CCCFED-490A-4CB8-8852-BEEF76C291EA}" srcOrd="2" destOrd="0" parTransId="{110342E8-9301-4DAF-ACB0-119C81C4B2B8}" sibTransId="{CCE00060-3BBC-4113-90AD-C510C05630AE}"/>
    <dgm:cxn modelId="{71861A28-837A-4C1A-AF0D-81FC893A0068}" type="presOf" srcId="{2C81681C-2602-4EAD-9F8C-30C982913155}" destId="{08F97D15-EA36-47C6-835C-6DEE88157F89}" srcOrd="0" destOrd="0" presId="urn:microsoft.com/office/officeart/2018/5/layout/CenteredIconLabelDescriptionList"/>
    <dgm:cxn modelId="{4CB73136-3E9F-4896-943E-20AFC8A0C752}" type="presOf" srcId="{1641CD18-0C51-48D7-A416-F699F1BE052A}" destId="{30710125-03CE-4E60-8B9E-936C16A90BDE}" srcOrd="0" destOrd="0" presId="urn:microsoft.com/office/officeart/2018/5/layout/CenteredIconLabelDescriptionList"/>
    <dgm:cxn modelId="{3D20E6B1-81DB-44AA-9691-C88288B097F6}" srcId="{1823AF19-4421-4064-83C5-1AEE9092222B}" destId="{230D88D1-DA4C-4E08-95F8-C070EA739319}" srcOrd="4" destOrd="0" parTransId="{1D7E868D-535F-4FA1-BF0E-16A32360BA9D}" sibTransId="{C2FF6129-6970-4566-9DCF-F878FEFB462A}"/>
    <dgm:cxn modelId="{E9E68317-4606-4ECD-A69F-2AF48EA125A2}" srcId="{1823AF19-4421-4064-83C5-1AEE9092222B}" destId="{2C80BD42-D62F-4645-8DD5-BA44E12AFAA2}" srcOrd="3" destOrd="0" parTransId="{9A7BEC28-28B6-4BFB-9EFC-049A804433CA}" sibTransId="{35ED19F4-D435-43A8-9DCA-B6FE5B83571C}"/>
    <dgm:cxn modelId="{31C69C0D-8DA8-4128-A45F-43B7C92DB15D}" type="presOf" srcId="{7E9F6E62-6718-471C-AC33-35E91B64128C}" destId="{0C8E5291-2F01-403B-898A-40767CA2C7B9}" srcOrd="0" destOrd="1" presId="urn:microsoft.com/office/officeart/2018/5/layout/CenteredIconLabelDescriptionList"/>
    <dgm:cxn modelId="{9B4050B3-FEF5-42CA-A6D7-373CE986701E}" type="presOf" srcId="{F58400DE-FBFB-4365-BBEB-C467D089F1AB}" destId="{30710125-03CE-4E60-8B9E-936C16A90BDE}" srcOrd="0" destOrd="2" presId="urn:microsoft.com/office/officeart/2018/5/layout/CenteredIconLabelDescriptionList"/>
    <dgm:cxn modelId="{2B6A4D8B-6ADD-401F-8998-627D160D4501}" type="presOf" srcId="{230D88D1-DA4C-4E08-95F8-C070EA739319}" destId="{30710125-03CE-4E60-8B9E-936C16A90BDE}" srcOrd="0" destOrd="4" presId="urn:microsoft.com/office/officeart/2018/5/layout/CenteredIconLabelDescriptionList"/>
    <dgm:cxn modelId="{852B5740-A63C-4D38-A176-C746D3ECCCD2}" type="presOf" srcId="{45E5EFCC-2570-4E7D-B27A-1AF48E98337F}" destId="{0C8E5291-2F01-403B-898A-40767CA2C7B9}" srcOrd="0" destOrd="0" presId="urn:microsoft.com/office/officeart/2018/5/layout/CenteredIconLabelDescriptionList"/>
    <dgm:cxn modelId="{C41DD6D4-2A05-4845-9EBE-9E4BE24F3D2A}" type="presOf" srcId="{553EB1DD-394A-428E-B8BB-71D0112CC845}" destId="{30710125-03CE-4E60-8B9E-936C16A90BDE}" srcOrd="0" destOrd="1" presId="urn:microsoft.com/office/officeart/2018/5/layout/CenteredIconLabelDescriptionList"/>
    <dgm:cxn modelId="{63CF0005-165A-44BF-AFFE-FDA5EFB0BDDF}" srcId="{1823AF19-4421-4064-83C5-1AEE9092222B}" destId="{3E105FFF-033C-48A1-96E7-5874FF83F8EB}" srcOrd="5" destOrd="0" parTransId="{FE1BEF39-7F80-4A99-9E4A-02DDC68AAD90}" sibTransId="{3B259B6A-6216-4BA7-96C4-091713A58EBD}"/>
    <dgm:cxn modelId="{4783C911-6CC2-437F-83CA-59FDC8B6A925}" type="presOf" srcId="{E17B10AA-03C5-4781-9A26-A9A07CF91278}" destId="{0C8E5291-2F01-403B-898A-40767CA2C7B9}" srcOrd="0" destOrd="3" presId="urn:microsoft.com/office/officeart/2018/5/layout/CenteredIconLabelDescriptionList"/>
    <dgm:cxn modelId="{3B0A8EE7-1BB9-45A7-A341-53EE5D7D45A1}" type="presOf" srcId="{0AB40A07-F058-493A-B5A4-E4C16D768E0C}" destId="{0C8E5291-2F01-403B-898A-40767CA2C7B9}" srcOrd="0" destOrd="4" presId="urn:microsoft.com/office/officeart/2018/5/layout/CenteredIconLabelDescriptionList"/>
    <dgm:cxn modelId="{AECA5F79-CEC4-4753-94C0-AF0C73566B7E}" type="presOf" srcId="{3E105FFF-033C-48A1-96E7-5874FF83F8EB}" destId="{30710125-03CE-4E60-8B9E-936C16A90BDE}" srcOrd="0" destOrd="5" presId="urn:microsoft.com/office/officeart/2018/5/layout/CenteredIconLabelDescriptionList"/>
    <dgm:cxn modelId="{CCC0F2EE-8BF0-40EE-9D60-CA3E13C920CD}" srcId="{2C81681C-2602-4EAD-9F8C-30C982913155}" destId="{7E9F6E62-6718-471C-AC33-35E91B64128C}" srcOrd="1" destOrd="0" parTransId="{94DA7715-FB69-4109-A6E3-0870BDB19312}" sibTransId="{524F8D03-F79A-4BCF-8753-90068086A142}"/>
    <dgm:cxn modelId="{6E9BA5BA-28E1-48BF-8D5B-79C14B0763DC}" srcId="{2C81681C-2602-4EAD-9F8C-30C982913155}" destId="{E17B10AA-03C5-4781-9A26-A9A07CF91278}" srcOrd="3" destOrd="0" parTransId="{18337FA3-5606-4B43-B746-03F3DFC77B03}" sibTransId="{E8EEF939-349B-4961-8C69-AF9125A85F1B}"/>
    <dgm:cxn modelId="{9A62ACC0-ED2A-4B57-B243-69195132DC5C}" type="presOf" srcId="{F6CCCFED-490A-4CB8-8852-BEEF76C291EA}" destId="{0C8E5291-2F01-403B-898A-40767CA2C7B9}" srcOrd="0" destOrd="2" presId="urn:microsoft.com/office/officeart/2018/5/layout/CenteredIconLabelDescriptionList"/>
    <dgm:cxn modelId="{81D67483-ADEF-4E3A-A10B-0DA0587DB302}" srcId="{E8BC32F6-2C53-4F98-B2E4-591B574FD0D2}" destId="{2C81681C-2602-4EAD-9F8C-30C982913155}" srcOrd="0" destOrd="0" parTransId="{4F060E62-C269-4D5E-A07C-253D4392BA8E}" sibTransId="{EDAD2631-2CCB-42C6-B1F2-D26FC110779B}"/>
    <dgm:cxn modelId="{1ADA0213-0D98-409C-BC70-D029A965BFFF}" type="presOf" srcId="{1823AF19-4421-4064-83C5-1AEE9092222B}" destId="{FE113D70-17F3-4E5C-BEF3-E4AA46A2B4E8}" srcOrd="0" destOrd="0" presId="urn:microsoft.com/office/officeart/2018/5/layout/CenteredIconLabelDescriptionList"/>
    <dgm:cxn modelId="{8C699B89-0E25-47CC-AE06-FC5C0793E938}" srcId="{1823AF19-4421-4064-83C5-1AEE9092222B}" destId="{553EB1DD-394A-428E-B8BB-71D0112CC845}" srcOrd="1" destOrd="0" parTransId="{89A8541B-021F-40EF-A249-DE220AD5416A}" sibTransId="{48D489FE-0933-4DB5-B5C5-266923DD303D}"/>
    <dgm:cxn modelId="{4EF53083-2516-449A-9379-6B6C20553777}" type="presOf" srcId="{2C80BD42-D62F-4645-8DD5-BA44E12AFAA2}" destId="{30710125-03CE-4E60-8B9E-936C16A90BDE}" srcOrd="0" destOrd="3" presId="urn:microsoft.com/office/officeart/2018/5/layout/CenteredIconLabelDescriptionList"/>
    <dgm:cxn modelId="{F97DC3DA-D37B-4FAB-8112-972323F0C473}" srcId="{2C81681C-2602-4EAD-9F8C-30C982913155}" destId="{45E5EFCC-2570-4E7D-B27A-1AF48E98337F}" srcOrd="0" destOrd="0" parTransId="{FEDAADA3-72CA-4413-A9C9-D02448219353}" sibTransId="{E8E51751-1FEA-4F47-9191-A5C9EA7E8B16}"/>
    <dgm:cxn modelId="{E6CCA9DE-9A20-46D9-A1FC-385292A04337}" srcId="{1823AF19-4421-4064-83C5-1AEE9092222B}" destId="{1641CD18-0C51-48D7-A416-F699F1BE052A}" srcOrd="0" destOrd="0" parTransId="{83E1F8D9-39AE-47C9-9744-A47D189722D4}" sibTransId="{B60ECF94-5A90-4146-9CA5-BCB087E7A52E}"/>
    <dgm:cxn modelId="{1E5E4D6E-947E-429A-A52B-56AF03CCB7E2}" type="presParOf" srcId="{BD6945BA-C2BA-44B6-B109-ABF973858FAC}" destId="{1E73737F-2E54-4785-A492-0D20E82E3A70}" srcOrd="0" destOrd="0" presId="urn:microsoft.com/office/officeart/2018/5/layout/CenteredIconLabelDescriptionList"/>
    <dgm:cxn modelId="{F6D9FAB5-219C-4A5D-BE6F-29E05EFD6196}" type="presParOf" srcId="{1E73737F-2E54-4785-A492-0D20E82E3A70}" destId="{1CCDD78A-DA67-4FE7-88CB-141E1CD498F7}" srcOrd="0" destOrd="0" presId="urn:microsoft.com/office/officeart/2018/5/layout/CenteredIconLabelDescriptionList"/>
    <dgm:cxn modelId="{7B7FDBE3-CFE4-4640-93E4-C67095567341}" type="presParOf" srcId="{1E73737F-2E54-4785-A492-0D20E82E3A70}" destId="{86DEEAB7-D166-4874-9E37-3D7BA1D98FB8}" srcOrd="1" destOrd="0" presId="urn:microsoft.com/office/officeart/2018/5/layout/CenteredIconLabelDescriptionList"/>
    <dgm:cxn modelId="{9C247FF9-A771-458A-AE35-EB97AF179261}" type="presParOf" srcId="{1E73737F-2E54-4785-A492-0D20E82E3A70}" destId="{08F97D15-EA36-47C6-835C-6DEE88157F89}" srcOrd="2" destOrd="0" presId="urn:microsoft.com/office/officeart/2018/5/layout/CenteredIconLabelDescriptionList"/>
    <dgm:cxn modelId="{8F2D3BE8-F71F-4820-8E5A-1937EE7F947A}" type="presParOf" srcId="{1E73737F-2E54-4785-A492-0D20E82E3A70}" destId="{3BCC003F-5D36-4BA2-B79C-7569FB78C1D1}" srcOrd="3" destOrd="0" presId="urn:microsoft.com/office/officeart/2018/5/layout/CenteredIconLabelDescriptionList"/>
    <dgm:cxn modelId="{D8023E62-BE3E-49A5-B1A5-1F49029FBB02}" type="presParOf" srcId="{1E73737F-2E54-4785-A492-0D20E82E3A70}" destId="{0C8E5291-2F01-403B-898A-40767CA2C7B9}" srcOrd="4" destOrd="0" presId="urn:microsoft.com/office/officeart/2018/5/layout/CenteredIconLabelDescriptionList"/>
    <dgm:cxn modelId="{717CF904-BE3C-435B-94C6-58BB37BE7C92}" type="presParOf" srcId="{BD6945BA-C2BA-44B6-B109-ABF973858FAC}" destId="{3B4DDADA-DA84-4EA9-A237-08A08E472A0D}" srcOrd="1" destOrd="0" presId="urn:microsoft.com/office/officeart/2018/5/layout/CenteredIconLabelDescriptionList"/>
    <dgm:cxn modelId="{246B1B62-B55B-4BFA-A7CD-43760465C4A4}" type="presParOf" srcId="{BD6945BA-C2BA-44B6-B109-ABF973858FAC}" destId="{6008114C-CA61-4C15-9015-68DB713AD1A4}" srcOrd="2" destOrd="0" presId="urn:microsoft.com/office/officeart/2018/5/layout/CenteredIconLabelDescriptionList"/>
    <dgm:cxn modelId="{27FDB121-17A6-483A-BED6-63779990DA9D}" type="presParOf" srcId="{6008114C-CA61-4C15-9015-68DB713AD1A4}" destId="{8547461D-6914-4845-9CAD-1A4096A1F0E1}" srcOrd="0" destOrd="0" presId="urn:microsoft.com/office/officeart/2018/5/layout/CenteredIconLabelDescriptionList"/>
    <dgm:cxn modelId="{998CB753-A3B7-40B2-9A4D-40A900EC7FC9}" type="presParOf" srcId="{6008114C-CA61-4C15-9015-68DB713AD1A4}" destId="{2C22CA35-A7D9-4582-84BB-9C400A517815}" srcOrd="1" destOrd="0" presId="urn:microsoft.com/office/officeart/2018/5/layout/CenteredIconLabelDescriptionList"/>
    <dgm:cxn modelId="{644AF474-3380-49B7-BD48-445A52952217}" type="presParOf" srcId="{6008114C-CA61-4C15-9015-68DB713AD1A4}" destId="{FE113D70-17F3-4E5C-BEF3-E4AA46A2B4E8}" srcOrd="2" destOrd="0" presId="urn:microsoft.com/office/officeart/2018/5/layout/CenteredIconLabelDescriptionList"/>
    <dgm:cxn modelId="{1D4DBA42-8AF1-4323-ACCC-71CDF863A1D6}" type="presParOf" srcId="{6008114C-CA61-4C15-9015-68DB713AD1A4}" destId="{1BB63196-E502-45BD-AB93-233289B6543E}" srcOrd="3" destOrd="0" presId="urn:microsoft.com/office/officeart/2018/5/layout/CenteredIconLabelDescriptionList"/>
    <dgm:cxn modelId="{81136102-F0BD-4561-BB58-D16EB33D3A2E}" type="presParOf" srcId="{6008114C-CA61-4C15-9015-68DB713AD1A4}" destId="{30710125-03CE-4E60-8B9E-936C16A90BDE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B5F88-877A-4E5C-8915-2A74910FBD9B}">
      <dsp:nvSpPr>
        <dsp:cNvPr id="0" name=""/>
        <dsp:cNvSpPr/>
      </dsp:nvSpPr>
      <dsp:spPr>
        <a:xfrm>
          <a:off x="0" y="1198"/>
          <a:ext cx="4947047" cy="5108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9406FF-3E98-4D38-8B56-FE0F190E4577}">
      <dsp:nvSpPr>
        <dsp:cNvPr id="0" name=""/>
        <dsp:cNvSpPr/>
      </dsp:nvSpPr>
      <dsp:spPr>
        <a:xfrm>
          <a:off x="154546" y="116151"/>
          <a:ext cx="280994" cy="2809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DCEBC-4656-4787-9899-05C35C9A3701}">
      <dsp:nvSpPr>
        <dsp:cNvPr id="0" name=""/>
        <dsp:cNvSpPr/>
      </dsp:nvSpPr>
      <dsp:spPr>
        <a:xfrm>
          <a:off x="590088" y="1198"/>
          <a:ext cx="4356958" cy="510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70" tIns="54070" rIns="54070" bIns="5407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Caters to a population of 20000 to 30000</a:t>
          </a:r>
          <a:endParaRPr lang="en-US" sz="1600" kern="1200"/>
        </a:p>
      </dsp:txBody>
      <dsp:txXfrm>
        <a:off x="590088" y="1198"/>
        <a:ext cx="4356958" cy="510899"/>
      </dsp:txXfrm>
    </dsp:sp>
    <dsp:sp modelId="{3F6EB46A-E45B-41B5-A0C0-D587F60373D4}">
      <dsp:nvSpPr>
        <dsp:cNvPr id="0" name=""/>
        <dsp:cNvSpPr/>
      </dsp:nvSpPr>
      <dsp:spPr>
        <a:xfrm>
          <a:off x="0" y="639822"/>
          <a:ext cx="4947047" cy="5108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1DE6FF-101D-4271-AA76-F55A9891FE1A}">
      <dsp:nvSpPr>
        <dsp:cNvPr id="0" name=""/>
        <dsp:cNvSpPr/>
      </dsp:nvSpPr>
      <dsp:spPr>
        <a:xfrm>
          <a:off x="154546" y="754775"/>
          <a:ext cx="280994" cy="2809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429A8-24C3-4441-887B-B7AAEE827756}">
      <dsp:nvSpPr>
        <dsp:cNvPr id="0" name=""/>
        <dsp:cNvSpPr/>
      </dsp:nvSpPr>
      <dsp:spPr>
        <a:xfrm>
          <a:off x="590088" y="639822"/>
          <a:ext cx="4356958" cy="510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70" tIns="54070" rIns="54070" bIns="5407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Provides curative care, preventive and promotive care, rehabilitative and palliative care to its beneficiaries</a:t>
          </a:r>
          <a:endParaRPr lang="en-US" sz="1400" kern="1200"/>
        </a:p>
      </dsp:txBody>
      <dsp:txXfrm>
        <a:off x="590088" y="639822"/>
        <a:ext cx="4356958" cy="510899"/>
      </dsp:txXfrm>
    </dsp:sp>
    <dsp:sp modelId="{F2F97919-FA3E-4FEF-B8F0-F972637E10CC}">
      <dsp:nvSpPr>
        <dsp:cNvPr id="0" name=""/>
        <dsp:cNvSpPr/>
      </dsp:nvSpPr>
      <dsp:spPr>
        <a:xfrm>
          <a:off x="0" y="1278446"/>
          <a:ext cx="4947047" cy="5108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6E29B5-ED8C-4802-BF2B-43983A8972DD}">
      <dsp:nvSpPr>
        <dsp:cNvPr id="0" name=""/>
        <dsp:cNvSpPr/>
      </dsp:nvSpPr>
      <dsp:spPr>
        <a:xfrm>
          <a:off x="154546" y="1393398"/>
          <a:ext cx="280994" cy="2809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386828-46CA-4307-A63E-148D8FB49DEE}">
      <dsp:nvSpPr>
        <dsp:cNvPr id="0" name=""/>
        <dsp:cNvSpPr/>
      </dsp:nvSpPr>
      <dsp:spPr>
        <a:xfrm>
          <a:off x="590088" y="1278446"/>
          <a:ext cx="4356958" cy="510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70" tIns="54070" rIns="54070" bIns="5407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Hub</a:t>
          </a:r>
          <a:r>
            <a:rPr lang="en-GB" sz="1400" kern="1200"/>
            <a:t> for coordination of all public health activities in an LSG area</a:t>
          </a:r>
          <a:endParaRPr lang="en-US" sz="1400" kern="1200"/>
        </a:p>
      </dsp:txBody>
      <dsp:txXfrm>
        <a:off x="590088" y="1278446"/>
        <a:ext cx="4356958" cy="510899"/>
      </dsp:txXfrm>
    </dsp:sp>
    <dsp:sp modelId="{08B77D95-2D1C-4484-BF1A-7184D4E099A2}">
      <dsp:nvSpPr>
        <dsp:cNvPr id="0" name=""/>
        <dsp:cNvSpPr/>
      </dsp:nvSpPr>
      <dsp:spPr>
        <a:xfrm>
          <a:off x="0" y="1917070"/>
          <a:ext cx="4947047" cy="5108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7A3E49-3B4C-4536-9A47-90D60B0DB6EB}">
      <dsp:nvSpPr>
        <dsp:cNvPr id="0" name=""/>
        <dsp:cNvSpPr/>
      </dsp:nvSpPr>
      <dsp:spPr>
        <a:xfrm>
          <a:off x="154546" y="2032022"/>
          <a:ext cx="280994" cy="2809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966A70-F93A-4970-86AB-EF519319A1BD}">
      <dsp:nvSpPr>
        <dsp:cNvPr id="0" name=""/>
        <dsp:cNvSpPr/>
      </dsp:nvSpPr>
      <dsp:spPr>
        <a:xfrm>
          <a:off x="590088" y="1917070"/>
          <a:ext cx="4356958" cy="510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70" tIns="54070" rIns="54070" bIns="5407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Reinvigoration of “</a:t>
          </a:r>
          <a:r>
            <a:rPr lang="en-GB" sz="1400" b="1" kern="1200"/>
            <a:t>Family Doctor</a:t>
          </a:r>
          <a:r>
            <a:rPr lang="en-GB" sz="1400" kern="1200"/>
            <a:t>” concept</a:t>
          </a:r>
          <a:endParaRPr lang="en-US" sz="1400" kern="1200"/>
        </a:p>
      </dsp:txBody>
      <dsp:txXfrm>
        <a:off x="590088" y="1917070"/>
        <a:ext cx="4356958" cy="510899"/>
      </dsp:txXfrm>
    </dsp:sp>
    <dsp:sp modelId="{BDB0F0E8-491A-4BCE-8CC2-A840E1FE22F5}">
      <dsp:nvSpPr>
        <dsp:cNvPr id="0" name=""/>
        <dsp:cNvSpPr/>
      </dsp:nvSpPr>
      <dsp:spPr>
        <a:xfrm>
          <a:off x="0" y="2555694"/>
          <a:ext cx="4947047" cy="51089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EC0143-6FAE-4AEF-B56C-0B4BA708408D}">
      <dsp:nvSpPr>
        <dsp:cNvPr id="0" name=""/>
        <dsp:cNvSpPr/>
      </dsp:nvSpPr>
      <dsp:spPr>
        <a:xfrm>
          <a:off x="154546" y="2670646"/>
          <a:ext cx="280994" cy="2809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495C4-94B7-4C93-80AD-963B0FF48172}">
      <dsp:nvSpPr>
        <dsp:cNvPr id="0" name=""/>
        <dsp:cNvSpPr/>
      </dsp:nvSpPr>
      <dsp:spPr>
        <a:xfrm>
          <a:off x="590088" y="2555694"/>
          <a:ext cx="4356958" cy="510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70" tIns="54070" rIns="54070" bIns="5407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Supervision &amp; support of spokes (Subcentres) in a Hub &amp; Spoke model</a:t>
          </a:r>
          <a:endParaRPr lang="en-US" sz="1400" kern="1200"/>
        </a:p>
      </dsp:txBody>
      <dsp:txXfrm>
        <a:off x="590088" y="2555694"/>
        <a:ext cx="4356958" cy="510899"/>
      </dsp:txXfrm>
    </dsp:sp>
    <dsp:sp modelId="{7BA92B58-E788-4F1B-92CB-608A3FD997FD}">
      <dsp:nvSpPr>
        <dsp:cNvPr id="0" name=""/>
        <dsp:cNvSpPr/>
      </dsp:nvSpPr>
      <dsp:spPr>
        <a:xfrm>
          <a:off x="0" y="3194317"/>
          <a:ext cx="4947047" cy="5108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F2A8A9-D5B6-4422-B1E7-F2C0F8E83AA1}">
      <dsp:nvSpPr>
        <dsp:cNvPr id="0" name=""/>
        <dsp:cNvSpPr/>
      </dsp:nvSpPr>
      <dsp:spPr>
        <a:xfrm>
          <a:off x="154546" y="3309270"/>
          <a:ext cx="280994" cy="28099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6AEE30-7520-4986-B749-98F3FA0CC6BF}">
      <dsp:nvSpPr>
        <dsp:cNvPr id="0" name=""/>
        <dsp:cNvSpPr/>
      </dsp:nvSpPr>
      <dsp:spPr>
        <a:xfrm>
          <a:off x="590088" y="3194317"/>
          <a:ext cx="4356958" cy="510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070" tIns="54070" rIns="54070" bIns="5407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Continutity of care established through </a:t>
          </a:r>
          <a:r>
            <a:rPr lang="en-GB" sz="1400" b="1" kern="1200"/>
            <a:t>e- health </a:t>
          </a:r>
          <a:r>
            <a:rPr lang="en-GB" sz="1400" kern="1200"/>
            <a:t>mechanism</a:t>
          </a:r>
          <a:endParaRPr lang="en-US" sz="1400" kern="1200"/>
        </a:p>
      </dsp:txBody>
      <dsp:txXfrm>
        <a:off x="590088" y="3194317"/>
        <a:ext cx="4356958" cy="5108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AEBBB-5069-495C-80E3-D3C88623BDAE}">
      <dsp:nvSpPr>
        <dsp:cNvPr id="0" name=""/>
        <dsp:cNvSpPr/>
      </dsp:nvSpPr>
      <dsp:spPr>
        <a:xfrm>
          <a:off x="0" y="86444"/>
          <a:ext cx="4947047" cy="4726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Preconceptional folic acid supplementation to married couple</a:t>
          </a:r>
          <a:endParaRPr lang="en-US" sz="1300" kern="1200"/>
        </a:p>
      </dsp:txBody>
      <dsp:txXfrm>
        <a:off x="23075" y="109519"/>
        <a:ext cx="4900897" cy="426548"/>
      </dsp:txXfrm>
    </dsp:sp>
    <dsp:sp modelId="{75ADBA97-9813-4F6F-9FD9-29BE780E9833}">
      <dsp:nvSpPr>
        <dsp:cNvPr id="0" name=""/>
        <dsp:cNvSpPr/>
      </dsp:nvSpPr>
      <dsp:spPr>
        <a:xfrm>
          <a:off x="0" y="596582"/>
          <a:ext cx="4947047" cy="47269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Early antenatal registration at subcentres</a:t>
          </a:r>
          <a:endParaRPr lang="en-US" sz="1300" kern="1200"/>
        </a:p>
      </dsp:txBody>
      <dsp:txXfrm>
        <a:off x="23075" y="619657"/>
        <a:ext cx="4900897" cy="426548"/>
      </dsp:txXfrm>
    </dsp:sp>
    <dsp:sp modelId="{DFCFAA73-D341-41DA-91EC-ED8A9816C08E}">
      <dsp:nvSpPr>
        <dsp:cNvPr id="0" name=""/>
        <dsp:cNvSpPr/>
      </dsp:nvSpPr>
      <dsp:spPr>
        <a:xfrm>
          <a:off x="0" y="1106720"/>
          <a:ext cx="4947047" cy="47269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Diagnosis of high risk pregnancies at FHC level</a:t>
          </a:r>
          <a:endParaRPr lang="en-US" sz="1300" kern="1200" dirty="0"/>
        </a:p>
      </dsp:txBody>
      <dsp:txXfrm>
        <a:off x="23075" y="1129795"/>
        <a:ext cx="4900897" cy="426548"/>
      </dsp:txXfrm>
    </dsp:sp>
    <dsp:sp modelId="{D5B35D67-F0CB-495D-AE1A-B316FBACBBB9}">
      <dsp:nvSpPr>
        <dsp:cNvPr id="0" name=""/>
        <dsp:cNvSpPr/>
      </dsp:nvSpPr>
      <dsp:spPr>
        <a:xfrm>
          <a:off x="0" y="1616858"/>
          <a:ext cx="4947047" cy="47269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Follow-up &amp; management of complications </a:t>
          </a:r>
          <a:endParaRPr lang="en-US" sz="1300" kern="1200" dirty="0"/>
        </a:p>
      </dsp:txBody>
      <dsp:txXfrm>
        <a:off x="23075" y="1639933"/>
        <a:ext cx="4900897" cy="426548"/>
      </dsp:txXfrm>
    </dsp:sp>
    <dsp:sp modelId="{A83B01D3-74F7-4EAD-8624-1EED82114FD4}">
      <dsp:nvSpPr>
        <dsp:cNvPr id="0" name=""/>
        <dsp:cNvSpPr/>
      </dsp:nvSpPr>
      <dsp:spPr>
        <a:xfrm>
          <a:off x="0" y="2126997"/>
          <a:ext cx="4947047" cy="47269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NST at Family Health Centres using portable USGs</a:t>
          </a:r>
          <a:endParaRPr lang="en-US" sz="1300" kern="1200"/>
        </a:p>
      </dsp:txBody>
      <dsp:txXfrm>
        <a:off x="23075" y="2150072"/>
        <a:ext cx="4900897" cy="426548"/>
      </dsp:txXfrm>
    </dsp:sp>
    <dsp:sp modelId="{ED32ABB3-E166-4451-9489-BADB9433D630}">
      <dsp:nvSpPr>
        <dsp:cNvPr id="0" name=""/>
        <dsp:cNvSpPr/>
      </dsp:nvSpPr>
      <dsp:spPr>
        <a:xfrm>
          <a:off x="0" y="2637135"/>
          <a:ext cx="4947047" cy="4726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Screening for 4Ds by trained RBSK  nurses &amp; mobile health teams in all LSG areas through anganwadis, play schools, immunisation points etc</a:t>
          </a:r>
        </a:p>
      </dsp:txBody>
      <dsp:txXfrm>
        <a:off x="23075" y="2660210"/>
        <a:ext cx="4900897" cy="426548"/>
      </dsp:txXfrm>
    </dsp:sp>
    <dsp:sp modelId="{85C4CA9F-0E69-42FF-9205-61CAF7D378D5}">
      <dsp:nvSpPr>
        <dsp:cNvPr id="0" name=""/>
        <dsp:cNvSpPr/>
      </dsp:nvSpPr>
      <dsp:spPr>
        <a:xfrm>
          <a:off x="0" y="3147273"/>
          <a:ext cx="4947047" cy="47269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Referral to DEIC for diagnosis and initial management</a:t>
          </a:r>
        </a:p>
      </dsp:txBody>
      <dsp:txXfrm>
        <a:off x="23075" y="3170348"/>
        <a:ext cx="4900897" cy="4265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C7FB6C-9799-4C7B-A0F2-4552F0AB0836}">
      <dsp:nvSpPr>
        <dsp:cNvPr id="0" name=""/>
        <dsp:cNvSpPr/>
      </dsp:nvSpPr>
      <dsp:spPr>
        <a:xfrm>
          <a:off x="246589" y="766490"/>
          <a:ext cx="765597" cy="7655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6D80CB-78AD-4C86-9385-F2A8E5F4AE5F}">
      <dsp:nvSpPr>
        <dsp:cNvPr id="0" name=""/>
        <dsp:cNvSpPr/>
      </dsp:nvSpPr>
      <dsp:spPr>
        <a:xfrm>
          <a:off x="409749" y="929650"/>
          <a:ext cx="439277" cy="43927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8978C6-E502-48F5-8FB0-10EB6C589508}">
      <dsp:nvSpPr>
        <dsp:cNvPr id="0" name=""/>
        <dsp:cNvSpPr/>
      </dsp:nvSpPr>
      <dsp:spPr>
        <a:xfrm>
          <a:off x="1849" y="1770552"/>
          <a:ext cx="1255078" cy="502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i="1" kern="1200" dirty="0"/>
            <a:t>Arogya </a:t>
          </a:r>
          <a:r>
            <a:rPr lang="en-GB" sz="1100" i="1" kern="1200" dirty="0" err="1"/>
            <a:t>Jagratha</a:t>
          </a:r>
          <a:r>
            <a:rPr lang="en-GB" sz="1100" i="1" kern="1200" dirty="0"/>
            <a:t> Campaign</a:t>
          </a:r>
          <a:endParaRPr lang="en-US" sz="1100" kern="1200" dirty="0"/>
        </a:p>
      </dsp:txBody>
      <dsp:txXfrm>
        <a:off x="1849" y="1770552"/>
        <a:ext cx="1255078" cy="502031"/>
      </dsp:txXfrm>
    </dsp:sp>
    <dsp:sp modelId="{2F8A988C-26FD-4DCF-99F9-F56F6FBA6A65}">
      <dsp:nvSpPr>
        <dsp:cNvPr id="0" name=""/>
        <dsp:cNvSpPr/>
      </dsp:nvSpPr>
      <dsp:spPr>
        <a:xfrm>
          <a:off x="1721306" y="766490"/>
          <a:ext cx="765597" cy="76559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CB3084-9932-419D-827C-175EAB7761F2}">
      <dsp:nvSpPr>
        <dsp:cNvPr id="0" name=""/>
        <dsp:cNvSpPr/>
      </dsp:nvSpPr>
      <dsp:spPr>
        <a:xfrm>
          <a:off x="1884466" y="929650"/>
          <a:ext cx="439277" cy="43927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5F10EB-258C-4230-A084-5DAB9A1A42EE}">
      <dsp:nvSpPr>
        <dsp:cNvPr id="0" name=""/>
        <dsp:cNvSpPr/>
      </dsp:nvSpPr>
      <dsp:spPr>
        <a:xfrm>
          <a:off x="1476566" y="1770552"/>
          <a:ext cx="1255078" cy="502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Community mobilisation for mosquito source reduction</a:t>
          </a:r>
          <a:endParaRPr lang="en-US" sz="1100" kern="1200"/>
        </a:p>
      </dsp:txBody>
      <dsp:txXfrm>
        <a:off x="1476566" y="1770552"/>
        <a:ext cx="1255078" cy="502031"/>
      </dsp:txXfrm>
    </dsp:sp>
    <dsp:sp modelId="{8906DE96-FBA8-49BD-B1FF-6982CF968198}">
      <dsp:nvSpPr>
        <dsp:cNvPr id="0" name=""/>
        <dsp:cNvSpPr/>
      </dsp:nvSpPr>
      <dsp:spPr>
        <a:xfrm>
          <a:off x="3196023" y="766490"/>
          <a:ext cx="765597" cy="76559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A74749-21F8-4F02-9A72-95F43CADF084}">
      <dsp:nvSpPr>
        <dsp:cNvPr id="0" name=""/>
        <dsp:cNvSpPr/>
      </dsp:nvSpPr>
      <dsp:spPr>
        <a:xfrm>
          <a:off x="3359183" y="929650"/>
          <a:ext cx="439277" cy="43927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59672-D465-4B0E-967E-FF451CE4FCBB}">
      <dsp:nvSpPr>
        <dsp:cNvPr id="0" name=""/>
        <dsp:cNvSpPr/>
      </dsp:nvSpPr>
      <dsp:spPr>
        <a:xfrm>
          <a:off x="2951283" y="1770552"/>
          <a:ext cx="1255078" cy="502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Water source chlorination</a:t>
          </a:r>
          <a:endParaRPr lang="en-US" sz="1100" kern="1200"/>
        </a:p>
      </dsp:txBody>
      <dsp:txXfrm>
        <a:off x="2951283" y="1770552"/>
        <a:ext cx="1255078" cy="502031"/>
      </dsp:txXfrm>
    </dsp:sp>
    <dsp:sp modelId="{ADED0E75-1401-4A0D-9C79-3E0F9AD1AFF0}">
      <dsp:nvSpPr>
        <dsp:cNvPr id="0" name=""/>
        <dsp:cNvSpPr/>
      </dsp:nvSpPr>
      <dsp:spPr>
        <a:xfrm>
          <a:off x="4670740" y="766490"/>
          <a:ext cx="765597" cy="76559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6B7AFF-A0C2-4BFD-9758-0F796C5B6942}">
      <dsp:nvSpPr>
        <dsp:cNvPr id="0" name=""/>
        <dsp:cNvSpPr/>
      </dsp:nvSpPr>
      <dsp:spPr>
        <a:xfrm>
          <a:off x="4833900" y="929650"/>
          <a:ext cx="439277" cy="43927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732CF3-4FE0-4DED-8175-6A104FD0F11B}">
      <dsp:nvSpPr>
        <dsp:cNvPr id="0" name=""/>
        <dsp:cNvSpPr/>
      </dsp:nvSpPr>
      <dsp:spPr>
        <a:xfrm>
          <a:off x="4425999" y="1770552"/>
          <a:ext cx="1255078" cy="502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Waste management &amp; Environment management</a:t>
          </a:r>
          <a:endParaRPr lang="en-US" sz="1100" kern="1200"/>
        </a:p>
      </dsp:txBody>
      <dsp:txXfrm>
        <a:off x="4425999" y="1770552"/>
        <a:ext cx="1255078" cy="502031"/>
      </dsp:txXfrm>
    </dsp:sp>
    <dsp:sp modelId="{42DA3CE1-76E7-41CC-9F5E-1D9B4DF48B7A}">
      <dsp:nvSpPr>
        <dsp:cNvPr id="0" name=""/>
        <dsp:cNvSpPr/>
      </dsp:nvSpPr>
      <dsp:spPr>
        <a:xfrm>
          <a:off x="6145456" y="766490"/>
          <a:ext cx="765597" cy="76559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0AE70C-FC7A-4C6C-8452-849E9C6EF822}">
      <dsp:nvSpPr>
        <dsp:cNvPr id="0" name=""/>
        <dsp:cNvSpPr/>
      </dsp:nvSpPr>
      <dsp:spPr>
        <a:xfrm>
          <a:off x="6308617" y="929650"/>
          <a:ext cx="439277" cy="43927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61A59-DEEE-4441-A80B-72F3184E022E}">
      <dsp:nvSpPr>
        <dsp:cNvPr id="0" name=""/>
        <dsp:cNvSpPr/>
      </dsp:nvSpPr>
      <dsp:spPr>
        <a:xfrm>
          <a:off x="5900716" y="1770552"/>
          <a:ext cx="1255078" cy="502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Promoting environment consciousness</a:t>
          </a:r>
          <a:endParaRPr lang="en-US" sz="1100" kern="1200"/>
        </a:p>
      </dsp:txBody>
      <dsp:txXfrm>
        <a:off x="5900716" y="1770552"/>
        <a:ext cx="1255078" cy="502031"/>
      </dsp:txXfrm>
    </dsp:sp>
    <dsp:sp modelId="{A2CF6BC2-77DB-4F8C-BA10-1869CFF42A49}">
      <dsp:nvSpPr>
        <dsp:cNvPr id="0" name=""/>
        <dsp:cNvSpPr/>
      </dsp:nvSpPr>
      <dsp:spPr>
        <a:xfrm>
          <a:off x="7620173" y="766490"/>
          <a:ext cx="765597" cy="7655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8A009B-C3F0-42AF-8CE0-6B797073B432}">
      <dsp:nvSpPr>
        <dsp:cNvPr id="0" name=""/>
        <dsp:cNvSpPr/>
      </dsp:nvSpPr>
      <dsp:spPr>
        <a:xfrm>
          <a:off x="7783333" y="929650"/>
          <a:ext cx="439277" cy="43927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45A78-9D93-40B3-9C7B-AA1BD1E37C81}">
      <dsp:nvSpPr>
        <dsp:cNvPr id="0" name=""/>
        <dsp:cNvSpPr/>
      </dsp:nvSpPr>
      <dsp:spPr>
        <a:xfrm>
          <a:off x="7375433" y="1770552"/>
          <a:ext cx="1255078" cy="502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Cadre of non-remunerated community health volunteers: </a:t>
          </a:r>
          <a:r>
            <a:rPr lang="en-GB" sz="1100" b="1" i="1" kern="1200"/>
            <a:t>Arogya Sena</a:t>
          </a:r>
          <a:endParaRPr lang="en-US" sz="1100" kern="1200"/>
        </a:p>
      </dsp:txBody>
      <dsp:txXfrm>
        <a:off x="7375433" y="1770552"/>
        <a:ext cx="1255078" cy="5020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CDD78A-DA67-4FE7-88CB-141E1CD498F7}">
      <dsp:nvSpPr>
        <dsp:cNvPr id="0" name=""/>
        <dsp:cNvSpPr/>
      </dsp:nvSpPr>
      <dsp:spPr>
        <a:xfrm>
          <a:off x="1095876" y="0"/>
          <a:ext cx="1170101" cy="7570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97D15-EA36-47C6-835C-6DEE88157F89}">
      <dsp:nvSpPr>
        <dsp:cNvPr id="0" name=""/>
        <dsp:cNvSpPr/>
      </dsp:nvSpPr>
      <dsp:spPr>
        <a:xfrm>
          <a:off x="9353" y="834476"/>
          <a:ext cx="3343148" cy="324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300" kern="1200"/>
            <a:t>Public Health Module</a:t>
          </a:r>
          <a:endParaRPr lang="en-US" sz="2300" kern="1200"/>
        </a:p>
      </dsp:txBody>
      <dsp:txXfrm>
        <a:off x="9353" y="834476"/>
        <a:ext cx="3343148" cy="324431"/>
      </dsp:txXfrm>
    </dsp:sp>
    <dsp:sp modelId="{0C8E5291-2F01-403B-898A-40767CA2C7B9}">
      <dsp:nvSpPr>
        <dsp:cNvPr id="0" name=""/>
        <dsp:cNvSpPr/>
      </dsp:nvSpPr>
      <dsp:spPr>
        <a:xfrm>
          <a:off x="9353" y="1194940"/>
          <a:ext cx="3343148" cy="1592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Operational across the state</a:t>
          </a:r>
          <a:endParaRPr lang="en-US" sz="1700" kern="120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Population enumeration - Unique Health ID for each person</a:t>
          </a:r>
          <a:endParaRPr lang="en-US" sz="1700" kern="120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Virtual family folders</a:t>
          </a:r>
          <a:endParaRPr lang="en-US" sz="1700" kern="120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Tracking of communicable diseases with geolocation</a:t>
          </a:r>
          <a:endParaRPr lang="en-US" sz="1700" kern="120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e-Health NCD module for population based screening (data sharing with national app)</a:t>
          </a:r>
          <a:endParaRPr lang="en-US" sz="1700" kern="1200"/>
        </a:p>
      </dsp:txBody>
      <dsp:txXfrm>
        <a:off x="9353" y="1194940"/>
        <a:ext cx="3343148" cy="1592544"/>
      </dsp:txXfrm>
    </dsp:sp>
    <dsp:sp modelId="{8547461D-6914-4845-9CAD-1A4096A1F0E1}">
      <dsp:nvSpPr>
        <dsp:cNvPr id="0" name=""/>
        <dsp:cNvSpPr/>
      </dsp:nvSpPr>
      <dsp:spPr>
        <a:xfrm>
          <a:off x="5024075" y="0"/>
          <a:ext cx="1170101" cy="7570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13D70-17F3-4E5C-BEF3-E4AA46A2B4E8}">
      <dsp:nvSpPr>
        <dsp:cNvPr id="0" name=""/>
        <dsp:cNvSpPr/>
      </dsp:nvSpPr>
      <dsp:spPr>
        <a:xfrm>
          <a:off x="3937552" y="834476"/>
          <a:ext cx="3343148" cy="324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300" kern="1200"/>
            <a:t>Hospital Module</a:t>
          </a:r>
          <a:endParaRPr lang="en-US" sz="2300" kern="1200"/>
        </a:p>
      </dsp:txBody>
      <dsp:txXfrm>
        <a:off x="3937552" y="834476"/>
        <a:ext cx="3343148" cy="324431"/>
      </dsp:txXfrm>
    </dsp:sp>
    <dsp:sp modelId="{30710125-03CE-4E60-8B9E-936C16A90BDE}">
      <dsp:nvSpPr>
        <dsp:cNvPr id="0" name=""/>
        <dsp:cNvSpPr/>
      </dsp:nvSpPr>
      <dsp:spPr>
        <a:xfrm>
          <a:off x="3937552" y="1194940"/>
          <a:ext cx="3343148" cy="1592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Currently in Pilot phase</a:t>
          </a:r>
          <a:endParaRPr lang="en-US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Patient registration</a:t>
          </a:r>
          <a:endParaRPr lang="en-US" sz="1700" kern="120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Online appointments</a:t>
          </a:r>
          <a:endParaRPr lang="en-US" sz="1700" kern="120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Queue management</a:t>
          </a:r>
          <a:endParaRPr lang="en-US" sz="1700" kern="120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Paper-less prescription and drug dispensation</a:t>
          </a:r>
          <a:endParaRPr lang="en-US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Facilitates referral &amp; back-referral</a:t>
          </a:r>
          <a:endParaRPr lang="en-US" sz="1700" kern="1200"/>
        </a:p>
      </dsp:txBody>
      <dsp:txXfrm>
        <a:off x="3937552" y="1194940"/>
        <a:ext cx="3343148" cy="15925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D6270-2794-4268-A423-47C2674B69CD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EE4C9-D3BD-4E8F-BFD8-C3FF834D99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f499358b9_0_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f499358b9_0_86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f499358b9_0_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5f499358b9_0_86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f499358b9_0_8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5f499358b9_0_87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5f499358b9_0_9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5f499358b9_0_90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5f499358b9_0_9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5f499358b9_0_91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f499358b9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5f499358b9_0_9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5f502cf2a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5f502cf2a5_0_1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5f502cf2a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5f502cf2a5_0_2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5f499358b9_0_9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5f499358b9_0_92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5f499358b9_0_1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5f499358b9_0_163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f499358b9_0_9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f499358b9_0_98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5f499358b9_0_9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5f499358b9_0_97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5f499358b9_0_1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5f499358b9_0_162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5f502cf2a5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5f502cf2a5_0_11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5f499358b9_0_1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5f499358b9_0_162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5f502cf2a5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5f502cf2a5_0_19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5f502cf2a5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5f502cf2a5_0_5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845541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7852517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4315228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5" y="1714500"/>
            <a:ext cx="356616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9585902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316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3166" y="2225841"/>
            <a:ext cx="3566160" cy="25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2493128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4948832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0720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6278163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376671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401521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571500"/>
            <a:ext cx="5686425" cy="40576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330068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09269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42293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7374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714500"/>
            <a:ext cx="7290055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/>
              <a:pPr/>
              <a:t>9/13/2019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49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3" r:id="rId12"/>
    <p:sldLayoutId id="2147483814" r:id="rId13"/>
    <p:sldLayoutId id="2147483815" r:id="rId14"/>
  </p:sldLayoutIdLst>
  <p:transition spd="slow">
    <p:fade thruBlk="1"/>
  </p:transition>
  <p:hf sldNum="0" hdr="0" ftr="0" dt="0"/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obile.twitter.com/JPNadda/status/1050701355751563264?s=19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8CD2B798-7994-4548-A2BE-4AEF9C1A5F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" name="Oval 5">
            <a:extLst>
              <a:ext uri="{FF2B5EF4-FFF2-40B4-BE49-F238E27FC236}">
                <a16:creationId xmlns:a16="http://schemas.microsoft.com/office/drawing/2014/main" xmlns="" id="{E6162320-3B67-42BB-AF9D-939326E648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3999" cy="3429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xmlns="" id="{6722E143-84C1-4F95-937C-78B92D2811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6290132" y="3948079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342900" y="3720102"/>
            <a:ext cx="8019704" cy="109728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5000" kern="1200" cap="all" spc="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     Family </a:t>
            </a:r>
            <a:r>
              <a:rPr lang="en-US" sz="500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Health </a:t>
            </a:r>
            <a:r>
              <a:rPr lang="en-US" sz="5000" kern="1200" cap="all" spc="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Centres </a:t>
            </a:r>
            <a:r>
              <a:rPr lang="en-US" sz="5000" kern="1200" cap="all" spc="200" baseline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kera</a:t>
            </a:r>
            <a:r>
              <a:rPr lang="en-US" sz="5000" spc="200" dirty="0" err="1" smtClean="0"/>
              <a:t>la</a:t>
            </a:r>
            <a:endParaRPr lang="en-US" sz="5000" kern="1200" cap="all" spc="2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/>
          <a:srcRect t="9479" b="24442"/>
          <a:stretch/>
        </p:blipFill>
        <p:spPr>
          <a:xfrm>
            <a:off x="20" y="10"/>
            <a:ext cx="9143980" cy="3428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xmlns="" id="{22953FD7-F17A-4D8D-8237-93E8D567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1" name="Rectangle 190">
            <a:extLst>
              <a:ext uri="{FF2B5EF4-FFF2-40B4-BE49-F238E27FC236}">
                <a16:creationId xmlns:a16="http://schemas.microsoft.com/office/drawing/2014/main" xmlns="" id="{90AAC386-A18D-4525-AD1B-4D227ED34C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Google Shape;176;p30"/>
          <p:cNvSpPr txBox="1">
            <a:spLocks noGrp="1"/>
          </p:cNvSpPr>
          <p:nvPr>
            <p:ph type="title"/>
          </p:nvPr>
        </p:nvSpPr>
        <p:spPr>
          <a:xfrm>
            <a:off x="7061712" y="482600"/>
            <a:ext cx="1907740" cy="41782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5000" kern="1200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Family Health Centres</a:t>
            </a:r>
          </a:p>
        </p:txBody>
      </p:sp>
      <p:graphicFrame>
        <p:nvGraphicFramePr>
          <p:cNvPr id="182" name="Google Shape;177;p30">
            <a:extLst>
              <a:ext uri="{FF2B5EF4-FFF2-40B4-BE49-F238E27FC236}">
                <a16:creationId xmlns:a16="http://schemas.microsoft.com/office/drawing/2014/main" xmlns="" id="{E4C0DD34-92D2-490C-A71F-2CCBFF8C96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75297552"/>
              </p:ext>
            </p:extLst>
          </p:nvPr>
        </p:nvGraphicFramePr>
        <p:xfrm>
          <a:off x="707231" y="756745"/>
          <a:ext cx="6350274" cy="3649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xmlns="" id="{22953FD7-F17A-4D8D-8237-93E8D567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8" name="Rectangle 197">
            <a:extLst>
              <a:ext uri="{FF2B5EF4-FFF2-40B4-BE49-F238E27FC236}">
                <a16:creationId xmlns:a16="http://schemas.microsoft.com/office/drawing/2014/main" xmlns="" id="{90AAC386-A18D-4525-AD1B-4D227ED34C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Google Shape;188;p32"/>
          <p:cNvSpPr txBox="1">
            <a:spLocks noGrp="1"/>
          </p:cNvSpPr>
          <p:nvPr>
            <p:ph type="title"/>
          </p:nvPr>
        </p:nvSpPr>
        <p:spPr>
          <a:xfrm>
            <a:off x="731449" y="83576"/>
            <a:ext cx="6101542" cy="53155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0000"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5000" kern="1200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Pregnancy &amp; Child CARE</a:t>
            </a:r>
          </a:p>
        </p:txBody>
      </p:sp>
      <p:graphicFrame>
        <p:nvGraphicFramePr>
          <p:cNvPr id="193" name="Google Shape;189;p32">
            <a:extLst>
              <a:ext uri="{FF2B5EF4-FFF2-40B4-BE49-F238E27FC236}">
                <a16:creationId xmlns:a16="http://schemas.microsoft.com/office/drawing/2014/main" xmlns="" id="{522B5190-376C-4AE4-81E3-0BECCB24A7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03676256"/>
              </p:ext>
            </p:extLst>
          </p:nvPr>
        </p:nvGraphicFramePr>
        <p:xfrm>
          <a:off x="856860" y="641898"/>
          <a:ext cx="7597184" cy="370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>
            <a:spLocks noGrp="1"/>
          </p:cNvSpPr>
          <p:nvPr>
            <p:ph type="title"/>
          </p:nvPr>
        </p:nvSpPr>
        <p:spPr>
          <a:xfrm>
            <a:off x="768096" y="64827"/>
            <a:ext cx="7290054" cy="11247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5000" spc="100" dirty="0"/>
              <a:t>Management of NCDs</a:t>
            </a:r>
          </a:p>
        </p:txBody>
      </p:sp>
      <p:pic>
        <p:nvPicPr>
          <p:cNvPr id="268" name="Graphic 76" descr="Skeleton">
            <a:extLst>
              <a:ext uri="{FF2B5EF4-FFF2-40B4-BE49-F238E27FC236}">
                <a16:creationId xmlns:a16="http://schemas.microsoft.com/office/drawing/2014/main" xmlns="" id="{700987D4-90A1-49AE-9B5C-E5D4A5DC8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-24808" y="1563624"/>
            <a:ext cx="2130285" cy="2586638"/>
          </a:xfrm>
          <a:prstGeom prst="rect">
            <a:avLst/>
          </a:prstGeom>
        </p:spPr>
      </p:pic>
      <p:sp>
        <p:nvSpPr>
          <p:cNvPr id="265" name="Google Shape;265;p43"/>
          <p:cNvSpPr txBox="1">
            <a:spLocks noGrp="1"/>
          </p:cNvSpPr>
          <p:nvPr>
            <p:ph type="body" idx="1"/>
          </p:nvPr>
        </p:nvSpPr>
        <p:spPr>
          <a:xfrm>
            <a:off x="1296786" y="1039091"/>
            <a:ext cx="7498872" cy="4104409"/>
          </a:xfrm>
          <a:prstGeom prst="rect">
            <a:avLst/>
          </a:prstGeom>
        </p:spPr>
        <p:txBody>
          <a:bodyPr spcFirstLastPara="1" vert="horz" lIns="45720" tIns="45720" rIns="45720" bIns="45720" rtlCol="0" anchorCtr="0">
            <a:normAutofit/>
          </a:bodyPr>
          <a:lstStyle/>
          <a:p>
            <a:pPr marL="457200" lvl="0" indent="-342900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Workplace NCD screening through PHCs &amp; </a:t>
            </a:r>
            <a:r>
              <a:rPr lang="en-US" sz="1800" dirty="0" smtClean="0"/>
              <a:t>Sub </a:t>
            </a:r>
            <a:r>
              <a:rPr lang="en-US" sz="1800" dirty="0" err="1" smtClean="0"/>
              <a:t>Centres</a:t>
            </a:r>
            <a:endParaRPr lang="en-US" sz="1800" dirty="0"/>
          </a:p>
          <a:p>
            <a:pPr marL="457200" lvl="0" indent="-342900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Universal population based NCD screening through </a:t>
            </a:r>
            <a:r>
              <a:rPr lang="en-US" sz="1800" dirty="0" smtClean="0"/>
              <a:t>Sub </a:t>
            </a:r>
            <a:r>
              <a:rPr lang="en-US" sz="1800" dirty="0" err="1" smtClean="0"/>
              <a:t>Centres</a:t>
            </a:r>
            <a:r>
              <a:rPr lang="en-US" sz="1800" dirty="0" smtClean="0"/>
              <a:t> </a:t>
            </a:r>
            <a:r>
              <a:rPr lang="en-US" sz="1800" dirty="0"/>
              <a:t>&amp; PHCs</a:t>
            </a:r>
          </a:p>
          <a:p>
            <a:pPr marL="914400" lvl="1" indent="-317500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Risk assessment by ASHA using </a:t>
            </a:r>
            <a:r>
              <a:rPr lang="en-US" sz="1800" dirty="0" err="1"/>
              <a:t>Customised</a:t>
            </a:r>
            <a:r>
              <a:rPr lang="en-US" sz="1800" dirty="0"/>
              <a:t> forms &amp; e-Health NCD </a:t>
            </a:r>
            <a:r>
              <a:rPr lang="en-US" sz="1800" dirty="0" smtClean="0"/>
              <a:t>application.</a:t>
            </a:r>
            <a:endParaRPr lang="en-US" sz="1800" dirty="0"/>
          </a:p>
          <a:p>
            <a:pPr marL="914400" lvl="1" indent="-317500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 err="1"/>
              <a:t>Neighbourhood</a:t>
            </a:r>
            <a:r>
              <a:rPr lang="en-US" sz="1800" dirty="0"/>
              <a:t> NCD camps by ANM &amp; Male HW once per month. ASHA to </a:t>
            </a:r>
            <a:r>
              <a:rPr lang="en-US" sz="1800" dirty="0" smtClean="0"/>
              <a:t>support.</a:t>
            </a:r>
            <a:endParaRPr lang="en-US" sz="1800" dirty="0"/>
          </a:p>
          <a:p>
            <a:pPr marL="914400" lvl="1" indent="-317500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Diagnosis &amp; Management through </a:t>
            </a:r>
            <a:r>
              <a:rPr lang="en-US" sz="1800" dirty="0" smtClean="0"/>
              <a:t>PHCs/CHCs.</a:t>
            </a:r>
            <a:endParaRPr lang="en-US" sz="1800" dirty="0"/>
          </a:p>
          <a:p>
            <a:pPr marL="457200" lvl="0" indent="-342900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Tracking of diagnosed patients through patient cards &amp; patient books</a:t>
            </a:r>
          </a:p>
          <a:p>
            <a:pPr marL="914400" lvl="1" indent="-317500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Tickler box system as part of </a:t>
            </a:r>
            <a:r>
              <a:rPr lang="en-US" sz="1800" b="1" dirty="0"/>
              <a:t>India Hypertension Management Initiative</a:t>
            </a:r>
          </a:p>
          <a:p>
            <a:pPr marL="457200" lvl="0" indent="-342900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Screening for </a:t>
            </a:r>
            <a:r>
              <a:rPr lang="en-US" sz="1800" b="1" dirty="0"/>
              <a:t>Diabetic Retinopathy </a:t>
            </a:r>
            <a:r>
              <a:rPr lang="en-US" sz="1800" dirty="0"/>
              <a:t>(</a:t>
            </a:r>
            <a:r>
              <a:rPr lang="en-US" sz="1800" i="1" dirty="0" err="1"/>
              <a:t>Nayanamritham</a:t>
            </a:r>
            <a:r>
              <a:rPr lang="en-US" sz="1800" dirty="0"/>
              <a:t>)</a:t>
            </a:r>
          </a:p>
          <a:p>
            <a:pPr marL="914400" lvl="1" indent="-317500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Teleconsultation with Regional Institute of Ophthalmology using </a:t>
            </a:r>
            <a:r>
              <a:rPr lang="en-US" sz="1800" b="1" dirty="0"/>
              <a:t>non-mydriatic fundus camera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153">
            <a:extLst>
              <a:ext uri="{FF2B5EF4-FFF2-40B4-BE49-F238E27FC236}">
                <a16:creationId xmlns:a16="http://schemas.microsoft.com/office/drawing/2014/main" xmlns="" id="{3A8EC506-B1DA-46A1-B44D-774E68468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" name="Oval 5">
            <a:extLst>
              <a:ext uri="{FF2B5EF4-FFF2-40B4-BE49-F238E27FC236}">
                <a16:creationId xmlns:a16="http://schemas.microsoft.com/office/drawing/2014/main" xmlns="" id="{BFF30785-305E-45D7-984F-5AA93D3CA5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3999" cy="3429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xmlns="" id="{15E01FA5-D766-43CA-A83D-E7CF3F04E9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6290132" y="3948079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0" name="Rectangle 159">
            <a:extLst>
              <a:ext uri="{FF2B5EF4-FFF2-40B4-BE49-F238E27FC236}">
                <a16:creationId xmlns:a16="http://schemas.microsoft.com/office/drawing/2014/main" xmlns="" id="{CA73784B-AC76-4BAD-93AF-C72D0EDFD7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544" cy="51442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14BD26-BFBA-4169-8860-686F7EC87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03" y="480060"/>
            <a:ext cx="2533575" cy="22761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2800" b="1" kern="1200" cap="all" spc="200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Nayanamritam</a:t>
            </a:r>
            <a:r>
              <a:rPr lang="en-US" sz="2800" b="1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: Screening for Diabetic Retinopathy</a:t>
            </a:r>
            <a:br>
              <a:rPr lang="en-US" sz="2800" b="1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2800" b="1" kern="1200" cap="all" spc="2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xmlns="" id="{811DCF04-0C7C-44FC-8246-FC8D736B1A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5523" y="2823985"/>
            <a:ext cx="24003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7" name="Google Shape;277;p4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491238" y="845727"/>
            <a:ext cx="5172702" cy="34527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xmlns="" id="{9200C8B5-FB5A-4F8B-A9BD-693C051418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71500" y="619743"/>
            <a:ext cx="0" cy="68580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02" name="Google Shape;302;p48"/>
          <p:cNvSpPr txBox="1">
            <a:spLocks noGrp="1"/>
          </p:cNvSpPr>
          <p:nvPr>
            <p:ph type="title"/>
          </p:nvPr>
        </p:nvSpPr>
        <p:spPr>
          <a:xfrm>
            <a:off x="768096" y="106392"/>
            <a:ext cx="7290054" cy="11247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5000" spc="100" dirty="0"/>
              <a:t>Mental Health</a:t>
            </a:r>
          </a:p>
        </p:txBody>
      </p:sp>
      <p:pic>
        <p:nvPicPr>
          <p:cNvPr id="304" name="Google Shape;304;p4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68095" y="1994786"/>
            <a:ext cx="1498695" cy="1355453"/>
          </a:xfrm>
          <a:prstGeom prst="rect">
            <a:avLst/>
          </a:prstGeom>
          <a:noFill/>
        </p:spPr>
      </p:pic>
      <p:sp>
        <p:nvSpPr>
          <p:cNvPr id="303" name="Google Shape;303;p48"/>
          <p:cNvSpPr txBox="1">
            <a:spLocks noGrp="1"/>
          </p:cNvSpPr>
          <p:nvPr>
            <p:ph type="body" idx="1"/>
          </p:nvPr>
        </p:nvSpPr>
        <p:spPr>
          <a:xfrm>
            <a:off x="2266789" y="897775"/>
            <a:ext cx="6731213" cy="4114800"/>
          </a:xfrm>
          <a:prstGeom prst="rect">
            <a:avLst/>
          </a:prstGeom>
        </p:spPr>
        <p:txBody>
          <a:bodyPr spcFirstLastPara="1" vert="horz" lIns="45720" tIns="45720" rIns="45720" bIns="45720" rtlCol="0" anchorCtr="0">
            <a:normAutofit/>
          </a:bodyPr>
          <a:lstStyle/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b="1" dirty="0" err="1"/>
              <a:t>Sampoorna</a:t>
            </a:r>
            <a:r>
              <a:rPr lang="en-US" sz="1800" b="1" dirty="0"/>
              <a:t> </a:t>
            </a:r>
            <a:r>
              <a:rPr lang="en-US" sz="1800" b="1" dirty="0" err="1"/>
              <a:t>Manasikarogyam</a:t>
            </a:r>
            <a:r>
              <a:rPr lang="en-US" sz="1800" b="1" dirty="0"/>
              <a:t> </a:t>
            </a:r>
            <a:r>
              <a:rPr lang="en-US" sz="1800" dirty="0"/>
              <a:t>- Population survey using PHQ9 </a:t>
            </a:r>
            <a:r>
              <a:rPr lang="en-US" sz="1800" dirty="0" err="1"/>
              <a:t>questionnnaire</a:t>
            </a:r>
            <a:r>
              <a:rPr lang="en-US" sz="1800" dirty="0"/>
              <a:t> to identify those in high risk of depression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Conducted by ASHA (using Malayalam questionnaire)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Confirmation of diagnosis through fixed day mental health clinics at FHCs (DMHP teams)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Follow up care through FHCs, </a:t>
            </a:r>
            <a:r>
              <a:rPr lang="en-US" sz="1800" dirty="0" err="1"/>
              <a:t>Subcentres</a:t>
            </a:r>
            <a:endParaRPr lang="en-US" sz="1800" dirty="0"/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b="1" i="1" dirty="0" err="1"/>
              <a:t>Aswaas</a:t>
            </a:r>
            <a:r>
              <a:rPr lang="en-US" sz="1800" b="1" dirty="0"/>
              <a:t> clinics </a:t>
            </a:r>
            <a:r>
              <a:rPr lang="en-US" sz="1800" dirty="0"/>
              <a:t>- fixed day depression clinics at FHCs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Manned by trained MPW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b="1" i="1" dirty="0"/>
              <a:t>Amma </a:t>
            </a:r>
            <a:r>
              <a:rPr lang="en-US" sz="1800" b="1" i="1" dirty="0" err="1"/>
              <a:t>Manass</a:t>
            </a:r>
            <a:r>
              <a:rPr lang="en-US" sz="1800" b="1" dirty="0"/>
              <a:t> </a:t>
            </a:r>
            <a:r>
              <a:rPr lang="en-US" sz="1800" dirty="0"/>
              <a:t>- Identification of post-partum depression &amp; maternal mental health issues through trained ANMs</a:t>
            </a:r>
            <a:endParaRPr lang="en-US" sz="1800" i="1" dirty="0"/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b="1" dirty="0"/>
              <a:t>School Mental Health Program</a:t>
            </a:r>
            <a:r>
              <a:rPr lang="en-US" sz="1800" i="1" dirty="0"/>
              <a:t> - </a:t>
            </a:r>
            <a:r>
              <a:rPr lang="en-US" sz="1800" dirty="0"/>
              <a:t>Identification of children in need of support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xmlns="" id="{22953FD7-F17A-4D8D-8237-93E8D567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Google Shape;310;p49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3900" kern="1200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Community based management of communicable diseases</a:t>
            </a:r>
          </a:p>
        </p:txBody>
      </p:sp>
      <p:graphicFrame>
        <p:nvGraphicFramePr>
          <p:cNvPr id="312" name="Google Shape;309;p49">
            <a:extLst>
              <a:ext uri="{FF2B5EF4-FFF2-40B4-BE49-F238E27FC236}">
                <a16:creationId xmlns:a16="http://schemas.microsoft.com/office/drawing/2014/main" xmlns="" id="{6D7BB3A5-C9FC-4834-8080-B7671E3B4C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28890709"/>
              </p:ext>
            </p:extLst>
          </p:nvPr>
        </p:nvGraphicFramePr>
        <p:xfrm>
          <a:off x="348348" y="1665515"/>
          <a:ext cx="8632361" cy="3039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6" name="Google Shape;31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392026" cy="439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6826" y="152400"/>
            <a:ext cx="4294774" cy="32210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lowchart: Sequential Access Storage 4"/>
          <p:cNvSpPr/>
          <p:nvPr/>
        </p:nvSpPr>
        <p:spPr>
          <a:xfrm rot="11425700">
            <a:off x="3831912" y="3605840"/>
            <a:ext cx="4251721" cy="1298377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/>
            <a:r>
              <a:rPr lang="en-US" dirty="0" smtClean="0"/>
              <a:t>Rainy season coming</a:t>
            </a:r>
          </a:p>
          <a:p>
            <a:pPr algn="ctr"/>
            <a:r>
              <a:rPr lang="en-US" dirty="0" smtClean="0"/>
              <a:t>We can participate in the cleaning drive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9200C8B5-FB5A-4F8B-A9BD-693C051418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2" name="Google Shape;322;p51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5000" spc="100"/>
              <a:t>Wellness</a:t>
            </a:r>
          </a:p>
        </p:txBody>
      </p:sp>
      <p:pic>
        <p:nvPicPr>
          <p:cNvPr id="324" name="Google Shape;324;p5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30628" y="1789538"/>
            <a:ext cx="2586638" cy="2586638"/>
          </a:xfrm>
          <a:prstGeom prst="rect">
            <a:avLst/>
          </a:prstGeom>
          <a:noFill/>
        </p:spPr>
      </p:pic>
      <p:sp>
        <p:nvSpPr>
          <p:cNvPr id="323" name="Google Shape;323;p51"/>
          <p:cNvSpPr txBox="1">
            <a:spLocks noGrp="1"/>
          </p:cNvSpPr>
          <p:nvPr>
            <p:ph type="body" idx="1"/>
          </p:nvPr>
        </p:nvSpPr>
        <p:spPr>
          <a:xfrm>
            <a:off x="3797709" y="1157529"/>
            <a:ext cx="4260441" cy="3017520"/>
          </a:xfrm>
          <a:prstGeom prst="rect">
            <a:avLst/>
          </a:prstGeom>
        </p:spPr>
        <p:txBody>
          <a:bodyPr spcFirstLastPara="1" vert="horz" lIns="45720" tIns="45720" rIns="45720" bIns="45720" rtlCol="0" anchorCtr="0">
            <a:noAutofit/>
          </a:bodyPr>
          <a:lstStyle/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2400" dirty="0"/>
              <a:t>Play areas at workplaces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2400" dirty="0"/>
              <a:t>Yoga training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2400" dirty="0"/>
              <a:t>Cycling tracks &amp; walkways around FHCs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2400" i="1" dirty="0"/>
              <a:t>Junk food Junglee</a:t>
            </a:r>
            <a:r>
              <a:rPr lang="en-US" sz="2400" dirty="0"/>
              <a:t> campaign in association with Food Safety Department to promote healthy eating habits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Wellness activities in various FHCs</a:t>
            </a:r>
            <a:endParaRPr/>
          </a:p>
        </p:txBody>
      </p:sp>
      <p:pic>
        <p:nvPicPr>
          <p:cNvPr id="330" name="Google Shape;33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725" y="297545"/>
            <a:ext cx="3238548" cy="193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8600" y="253667"/>
            <a:ext cx="3385201" cy="2025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9197" y="2402988"/>
            <a:ext cx="3385190" cy="2269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8725" y="2323288"/>
            <a:ext cx="3238548" cy="2428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xmlns="" id="{B821C225-5C4D-4168-90AF-3D263D72CB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xmlns="" id="{39E4C68A-A4A9-48A4-9FF2-D2896B1EA0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Rectangle 103">
            <a:extLst>
              <a:ext uri="{FF2B5EF4-FFF2-40B4-BE49-F238E27FC236}">
                <a16:creationId xmlns:a16="http://schemas.microsoft.com/office/drawing/2014/main" xmlns="" id="{E2B9AEA5-52CB-49A6-AF8A-33502F291B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Google Shape;350;p55"/>
          <p:cNvSpPr txBox="1">
            <a:spLocks noGrp="1"/>
          </p:cNvSpPr>
          <p:nvPr>
            <p:ph type="title"/>
          </p:nvPr>
        </p:nvSpPr>
        <p:spPr>
          <a:xfrm>
            <a:off x="723592" y="603249"/>
            <a:ext cx="2542122" cy="366395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r" defTabSz="914400">
              <a:spcBef>
                <a:spcPct val="0"/>
              </a:spcBef>
              <a:spcAft>
                <a:spcPts val="0"/>
              </a:spcAft>
            </a:pPr>
            <a:r>
              <a:rPr lang="en-US" sz="5000" spc="100" dirty="0">
                <a:solidFill>
                  <a:srgbClr val="FFFFFF"/>
                </a:solidFill>
              </a:rPr>
              <a:t>Palliative Care</a:t>
            </a:r>
          </a:p>
        </p:txBody>
      </p:sp>
      <p:sp>
        <p:nvSpPr>
          <p:cNvPr id="351" name="Google Shape;351;p55"/>
          <p:cNvSpPr txBox="1">
            <a:spLocks noGrp="1"/>
          </p:cNvSpPr>
          <p:nvPr>
            <p:ph type="body" idx="1"/>
          </p:nvPr>
        </p:nvSpPr>
        <p:spPr>
          <a:xfrm>
            <a:off x="3417805" y="124691"/>
            <a:ext cx="5432281" cy="4415559"/>
          </a:xfrm>
          <a:prstGeom prst="rect">
            <a:avLst/>
          </a:prstGeom>
        </p:spPr>
        <p:txBody>
          <a:bodyPr spcFirstLastPara="1" vert="horz" lIns="45720" tIns="45720" rIns="45720" bIns="45720" rtlCol="0" anchor="ctr" anchorCtr="0">
            <a:normAutofit/>
          </a:bodyPr>
          <a:lstStyle/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Project owned by LSG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Implemented through MO in charge of health institution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Trained ANMs (3 months training) in every PHC/panchayat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Home based palliative care for 16 days in a month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Remaining are OP days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Provision for consumables (incl catheters, colostomy bags, </a:t>
            </a:r>
            <a:r>
              <a:rPr lang="en-US" sz="1800" dirty="0" err="1"/>
              <a:t>ryles</a:t>
            </a:r>
            <a:r>
              <a:rPr lang="en-US" sz="1800" dirty="0"/>
              <a:t> tube </a:t>
            </a:r>
            <a:r>
              <a:rPr lang="en-US" sz="1800" dirty="0" err="1"/>
              <a:t>etc</a:t>
            </a:r>
            <a:r>
              <a:rPr lang="en-US" sz="1800" dirty="0"/>
              <a:t>), drugs, mobility support &amp; honorarium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Training of Arogya </a:t>
            </a:r>
            <a:r>
              <a:rPr lang="en-US" sz="1800" dirty="0" err="1"/>
              <a:t>Sena</a:t>
            </a:r>
            <a:r>
              <a:rPr lang="en-US" sz="1800" dirty="0"/>
              <a:t> volunteers &amp; self help groups for community assistance in palliative care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Community patient support for non-medical needs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0" name="Straight Connector 186">
            <a:extLst>
              <a:ext uri="{FF2B5EF4-FFF2-40B4-BE49-F238E27FC236}">
                <a16:creationId xmlns:a16="http://schemas.microsoft.com/office/drawing/2014/main" xmlns="" id="{22953FD7-F17A-4D8D-8237-93E8D567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5" name="Google Shape;435;p65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e-Health in Kerala</a:t>
            </a:r>
            <a:endParaRPr lang="en-US" sz="5000" kern="1200" cap="all" spc="1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38" name="Google Shape;436;p65">
            <a:extLst>
              <a:ext uri="{FF2B5EF4-FFF2-40B4-BE49-F238E27FC236}">
                <a16:creationId xmlns:a16="http://schemas.microsoft.com/office/drawing/2014/main" xmlns="" id="{AA24B196-58FC-4B08-B95C-9BA3B208C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249948891"/>
              </p:ext>
            </p:extLst>
          </p:nvPr>
        </p:nvGraphicFramePr>
        <p:xfrm>
          <a:off x="768096" y="1305544"/>
          <a:ext cx="8168086" cy="2787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e-Health Implementation in Kerala - OPD and pharmacy</a:t>
            </a:r>
            <a:endParaRPr/>
          </a:p>
        </p:txBody>
      </p:sp>
      <p:pic>
        <p:nvPicPr>
          <p:cNvPr id="417" name="Google Shape;41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856032" cy="439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0832" y="152400"/>
            <a:ext cx="2830768" cy="212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1" name="Straight Connector 80">
            <a:extLst>
              <a:ext uri="{FF2B5EF4-FFF2-40B4-BE49-F238E27FC236}">
                <a16:creationId xmlns:a16="http://schemas.microsoft.com/office/drawing/2014/main" xmlns="" id="{15F1CC53-719A-4763-BF30-5E25A63CEF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3" name="Google Shape;453;p68"/>
          <p:cNvSpPr txBox="1">
            <a:spLocks noGrp="1"/>
          </p:cNvSpPr>
          <p:nvPr>
            <p:ph type="title"/>
          </p:nvPr>
        </p:nvSpPr>
        <p:spPr>
          <a:xfrm>
            <a:off x="768096" y="264339"/>
            <a:ext cx="7290054" cy="11247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3900" spc="100" dirty="0"/>
              <a:t>Demand generation with PRI involvement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DCD1D68-ADCC-4A82-997A-48EC48374B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7" r="7247" b="-1"/>
          <a:stretch/>
        </p:blipFill>
        <p:spPr>
          <a:xfrm>
            <a:off x="207469" y="1198709"/>
            <a:ext cx="3222174" cy="3505879"/>
          </a:xfrm>
          <a:prstGeom prst="rect">
            <a:avLst/>
          </a:prstGeom>
        </p:spPr>
      </p:pic>
      <p:sp>
        <p:nvSpPr>
          <p:cNvPr id="454" name="Google Shape;454;p68"/>
          <p:cNvSpPr txBox="1">
            <a:spLocks noGrp="1"/>
          </p:cNvSpPr>
          <p:nvPr>
            <p:ph type="body" idx="1"/>
          </p:nvPr>
        </p:nvSpPr>
        <p:spPr>
          <a:xfrm>
            <a:off x="3429653" y="989649"/>
            <a:ext cx="5398661" cy="3426477"/>
          </a:xfrm>
          <a:prstGeom prst="rect">
            <a:avLst/>
          </a:prstGeom>
        </p:spPr>
        <p:txBody>
          <a:bodyPr spcFirstLastPara="1" vert="horz" lIns="45720" tIns="45720" rIns="45720" bIns="45720" rtlCol="0" anchorCtr="0">
            <a:noAutofit/>
          </a:bodyPr>
          <a:lstStyle/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PRIs actively involve in the functioning of FHCs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Service delivery &amp; Infrastructure augmented with PRI support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Ward Health Review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Ward level health review by PRI member, ANM, ASHA and </a:t>
            </a:r>
            <a:r>
              <a:rPr lang="en-US" sz="1800" dirty="0" err="1"/>
              <a:t>ArogyaSena</a:t>
            </a:r>
            <a:r>
              <a:rPr lang="en-US" sz="1800" dirty="0"/>
              <a:t> Volunteers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Monthly meeting</a:t>
            </a:r>
          </a:p>
          <a:p>
            <a:pPr marL="457200" lvl="0" indent="-342900" algn="just" defTabSz="914400"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-US" sz="1800" dirty="0"/>
              <a:t>Panchayat Health Review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Institutional mechanism for interdepartmental coordination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Once per month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ASHAs, PRI members, Medical Officers of all cadres</a:t>
            </a:r>
          </a:p>
          <a:p>
            <a:pPr marL="914400" lvl="1" indent="-317500" algn="just" defTabSz="914400"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-US" sz="1800" dirty="0"/>
              <a:t>Other allied departments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FHCs of Kerala</a:t>
            </a:r>
            <a:endParaRPr/>
          </a:p>
        </p:txBody>
      </p:sp>
      <p:pic>
        <p:nvPicPr>
          <p:cNvPr id="466" name="Google Shape;46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927304" cy="4392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2100" y="152400"/>
            <a:ext cx="3458652" cy="2305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2099" y="2457600"/>
            <a:ext cx="3375225" cy="225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8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Former Union Minister of Health &amp; Family Welfare tweeting about FHCs in Kerala</a:t>
            </a:r>
            <a:endParaRPr/>
          </a:p>
        </p:txBody>
      </p:sp>
      <p:pic>
        <p:nvPicPr>
          <p:cNvPr id="618" name="Google Shape;618;p8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6538" y="0"/>
            <a:ext cx="611816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87"/>
          <p:cNvSpPr txBox="1">
            <a:spLocks noGrp="1"/>
          </p:cNvSpPr>
          <p:nvPr>
            <p:ph type="title"/>
          </p:nvPr>
        </p:nvSpPr>
        <p:spPr>
          <a:xfrm>
            <a:off x="460950" y="3384875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9587107-C8D5-4D4D-AE48-B8D0E0802461}"/>
              </a:ext>
            </a:extLst>
          </p:cNvPr>
          <p:cNvSpPr txBox="1"/>
          <p:nvPr/>
        </p:nvSpPr>
        <p:spPr>
          <a:xfrm rot="10800000" flipV="1">
            <a:off x="2080260" y="1344212"/>
            <a:ext cx="57759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>
                <a:solidFill>
                  <a:srgbClr val="FF9900"/>
                </a:solidFill>
              </a:rPr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637</Words>
  <Application>Microsoft Office PowerPoint</Application>
  <PresentationFormat>On-screen Show (16:9)</PresentationFormat>
  <Paragraphs>90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Tw Cen MT Condensed</vt:lpstr>
      <vt:lpstr>Tw Cen MT</vt:lpstr>
      <vt:lpstr>Wingdings 3</vt:lpstr>
      <vt:lpstr>Calibri</vt:lpstr>
      <vt:lpstr>Integral</vt:lpstr>
      <vt:lpstr>      Family Health Centres kerala</vt:lpstr>
      <vt:lpstr>Family Health Centres</vt:lpstr>
      <vt:lpstr>Pregnancy &amp; Child CARE</vt:lpstr>
      <vt:lpstr>Management of NCDs</vt:lpstr>
      <vt:lpstr>Nayanamritam: Screening for Diabetic Retinopathy </vt:lpstr>
      <vt:lpstr>Mental Health</vt:lpstr>
      <vt:lpstr>Community based management of communicable diseases</vt:lpstr>
      <vt:lpstr>Slide 8</vt:lpstr>
      <vt:lpstr>Wellness</vt:lpstr>
      <vt:lpstr>Slide 10</vt:lpstr>
      <vt:lpstr>Palliative Care</vt:lpstr>
      <vt:lpstr>e-Health in Kerala</vt:lpstr>
      <vt:lpstr>Slide 13</vt:lpstr>
      <vt:lpstr>Demand generation with PRI involvement</vt:lpstr>
      <vt:lpstr>Slide 15</vt:lpstr>
      <vt:lpstr>Slide 16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Health Centres</dc:title>
  <dc:creator>ARUN PV</dc:creator>
  <cp:lastModifiedBy>HP</cp:lastModifiedBy>
  <cp:revision>21</cp:revision>
  <dcterms:created xsi:type="dcterms:W3CDTF">2019-09-18T04:39:06Z</dcterms:created>
  <dcterms:modified xsi:type="dcterms:W3CDTF">2019-09-13T16:45:24Z</dcterms:modified>
</cp:coreProperties>
</file>