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Default Extension="svg" ContentType="image/svg+xml"/>
  <Override PartName="/ppt/charts/style2.xml" ContentType="application/vnd.ms-office.chart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charts/style4.xml" ContentType="application/vnd.ms-office.chartstyle+xml"/>
  <Override PartName="/ppt/diagrams/drawing5.xml" ContentType="application/vnd.ms-office.drawingml.diagramDrawing+xml"/>
  <Override PartName="/ppt/diagrams/drawing4.xml" ContentType="application/vnd.ms-office.drawingml.diagramDrawing+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diagrams/layout4.xml" ContentType="application/vnd.openxmlformats-officedocument.drawingml.diagramLayout+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handoutMasterIdLst>
    <p:handoutMasterId r:id="rId22"/>
  </p:handoutMasterIdLst>
  <p:sldIdLst>
    <p:sldId id="256" r:id="rId2"/>
    <p:sldId id="258" r:id="rId3"/>
    <p:sldId id="548" r:id="rId4"/>
    <p:sldId id="565" r:id="rId5"/>
    <p:sldId id="566" r:id="rId6"/>
    <p:sldId id="567" r:id="rId7"/>
    <p:sldId id="568" r:id="rId8"/>
    <p:sldId id="569" r:id="rId9"/>
    <p:sldId id="570" r:id="rId10"/>
    <p:sldId id="571" r:id="rId11"/>
    <p:sldId id="572" r:id="rId12"/>
    <p:sldId id="573" r:id="rId13"/>
    <p:sldId id="574" r:id="rId14"/>
    <p:sldId id="575" r:id="rId15"/>
    <p:sldId id="576" r:id="rId16"/>
    <p:sldId id="579" r:id="rId17"/>
    <p:sldId id="577" r:id="rId18"/>
    <p:sldId id="578" r:id="rId19"/>
    <p:sldId id="562" r:id="rId2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3015" autoAdjust="0"/>
    <p:restoredTop sz="94660"/>
  </p:normalViewPr>
  <p:slideViewPr>
    <p:cSldViewPr snapToGrid="0">
      <p:cViewPr varScale="1">
        <p:scale>
          <a:sx n="69" d="100"/>
          <a:sy n="69" d="100"/>
        </p:scale>
        <p:origin x="-36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Female Sterilization*</a:t>
            </a:r>
          </a:p>
        </c:rich>
      </c:tx>
      <c:layout/>
      <c:spPr>
        <a:noFill/>
        <a:ln>
          <a:noFill/>
        </a:ln>
        <a:effectLst/>
      </c:spPr>
    </c:title>
    <c:plotArea>
      <c:layout/>
      <c:barChart>
        <c:barDir val="col"/>
        <c:grouping val="stacked"/>
        <c:ser>
          <c:idx val="1"/>
          <c:order val="0"/>
          <c:tx>
            <c:strRef>
              <c:f>Sheet1!$A$2</c:f>
              <c:strCache>
                <c:ptCount val="1"/>
                <c:pt idx="0">
                  <c:v>Female Sterilization</c:v>
                </c:pt>
              </c:strCache>
            </c:strRef>
          </c:tx>
          <c:spPr>
            <a:solidFill>
              <a:schemeClr val="bg1">
                <a:lumMod val="65000"/>
              </a:schemeClr>
            </a:solidFill>
            <a:ln>
              <a:noFill/>
            </a:ln>
            <a:effectLst/>
          </c:spPr>
          <c:dPt>
            <c:idx val="9"/>
            <c:spPr>
              <a:solidFill>
                <a:schemeClr val="accent3">
                  <a:lumMod val="75000"/>
                </a:schemeClr>
              </a:solidFill>
              <a:ln>
                <a:noFill/>
              </a:ln>
              <a:effectLst/>
            </c:spPr>
            <c:extLst xmlns:c16r2="http://schemas.microsoft.com/office/drawing/2015/06/chart">
              <c:ext xmlns:c16="http://schemas.microsoft.com/office/drawing/2014/chart" uri="{C3380CC4-5D6E-409C-BE32-E72D297353CC}">
                <c16:uniqueId val="{00000001-744C-43DD-AD7E-F827CA21DF44}"/>
              </c:ext>
            </c:extLst>
          </c:dPt>
          <c:dLbls>
            <c:dLbl>
              <c:idx val="9"/>
              <c:spPr>
                <a:solidFill>
                  <a:schemeClr val="accent3">
                    <a:tint val="55000"/>
                    <a:satMod val="130000"/>
                  </a:schemeClr>
                </a:solidFill>
                <a:ln w="10000" cap="flat" cmpd="sng" algn="ctr">
                  <a:noFill/>
                  <a:prstDash val="solid"/>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
            <c:spPr>
              <a:solidFill>
                <a:schemeClr val="dk1">
                  <a:tint val="55000"/>
                  <a:satMod val="130000"/>
                </a:schemeClr>
              </a:solidFill>
              <a:ln w="10000" cap="flat" cmpd="sng" algn="ctr">
                <a:noFill/>
                <a:prstDash val="solid"/>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2010-11</c:v>
                </c:pt>
                <c:pt idx="1">
                  <c:v>2011-12</c:v>
                </c:pt>
                <c:pt idx="2">
                  <c:v>2012-13</c:v>
                </c:pt>
                <c:pt idx="3">
                  <c:v>2013-14</c:v>
                </c:pt>
                <c:pt idx="4">
                  <c:v>2014-15</c:v>
                </c:pt>
                <c:pt idx="5">
                  <c:v>2015-16</c:v>
                </c:pt>
                <c:pt idx="6">
                  <c:v>2016-17</c:v>
                </c:pt>
                <c:pt idx="7">
                  <c:v>2017-18</c:v>
                </c:pt>
                <c:pt idx="8">
                  <c:v>2018-19</c:v>
                </c:pt>
                <c:pt idx="9">
                  <c:v>2019-20 (Till Aug)</c:v>
                </c:pt>
              </c:strCache>
            </c:strRef>
          </c:cat>
          <c:val>
            <c:numRef>
              <c:f>Sheet1!$B$2:$K$2</c:f>
              <c:numCache>
                <c:formatCode>General</c:formatCode>
                <c:ptCount val="10"/>
                <c:pt idx="0">
                  <c:v>503977</c:v>
                </c:pt>
                <c:pt idx="1">
                  <c:v>490227</c:v>
                </c:pt>
                <c:pt idx="2">
                  <c:v>562001</c:v>
                </c:pt>
                <c:pt idx="3">
                  <c:v>511483</c:v>
                </c:pt>
                <c:pt idx="4">
                  <c:v>513816</c:v>
                </c:pt>
                <c:pt idx="5">
                  <c:v>535675</c:v>
                </c:pt>
                <c:pt idx="6">
                  <c:v>508350</c:v>
                </c:pt>
                <c:pt idx="7">
                  <c:v>474071</c:v>
                </c:pt>
                <c:pt idx="8">
                  <c:v>412217</c:v>
                </c:pt>
                <c:pt idx="9">
                  <c:v>71531</c:v>
                </c:pt>
              </c:numCache>
            </c:numRef>
          </c:val>
          <c:extLst xmlns:c16r2="http://schemas.microsoft.com/office/drawing/2015/06/chart">
            <c:ext xmlns:c16="http://schemas.microsoft.com/office/drawing/2014/chart" uri="{C3380CC4-5D6E-409C-BE32-E72D297353CC}">
              <c16:uniqueId val="{00000002-744C-43DD-AD7E-F827CA21DF44}"/>
            </c:ext>
          </c:extLst>
        </c:ser>
        <c:dLbls>
          <c:showVal val="1"/>
        </c:dLbls>
        <c:overlap val="100"/>
        <c:axId val="43601920"/>
        <c:axId val="43603456"/>
        <c:extLst xmlns:c16r2="http://schemas.microsoft.com/office/drawing/2015/06/chart">
          <c:ext xmlns:c15="http://schemas.microsoft.com/office/drawing/2012/chart" uri="{02D57815-91ED-43cb-92C2-25804820EDAC}">
            <c15:filteredBarSeries>
              <c15:ser>
                <c:idx val="0"/>
                <c:order val="0"/>
                <c:tx>
                  <c:strRef>
                    <c:extLst>
                      <c:ext uri="{02D57815-91ED-43cb-92C2-25804820EDAC}">
                        <c15:formulaRef>
                          <c15:sqref>Sheet1!$A$3</c15:sqref>
                        </c15:formulaRef>
                      </c:ext>
                    </c:extLst>
                    <c:strCache>
                      <c:ptCount val="1"/>
                      <c:pt idx="0">
                        <c:v>Male Sterilization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Sheet1!$B$1:$K$1</c15:sqref>
                        </c15:formulaRef>
                      </c:ext>
                    </c:extLst>
                    <c:strCache>
                      <c:ptCount val="10"/>
                      <c:pt idx="0">
                        <c:v>2010-11</c:v>
                      </c:pt>
                      <c:pt idx="1">
                        <c:v>2011-12</c:v>
                      </c:pt>
                      <c:pt idx="2">
                        <c:v>2012-13</c:v>
                      </c:pt>
                      <c:pt idx="3">
                        <c:v>2013-14</c:v>
                      </c:pt>
                      <c:pt idx="4">
                        <c:v>2014-15</c:v>
                      </c:pt>
                      <c:pt idx="5">
                        <c:v>2015-16</c:v>
                      </c:pt>
                      <c:pt idx="6">
                        <c:v>2016-17</c:v>
                      </c:pt>
                      <c:pt idx="7">
                        <c:v>2017-18</c:v>
                      </c:pt>
                      <c:pt idx="8">
                        <c:v>2018-19</c:v>
                      </c:pt>
                      <c:pt idx="9">
                        <c:v>2019-20 (Till Aug)</c:v>
                      </c:pt>
                    </c:strCache>
                  </c:strRef>
                </c:cat>
                <c:val>
                  <c:numRef>
                    <c:extLst>
                      <c:ext uri="{02D57815-91ED-43cb-92C2-25804820EDAC}">
                        <c15:formulaRef>
                          <c15:sqref>Sheet1!$B$3:$K$3</c15:sqref>
                        </c15:formulaRef>
                      </c:ext>
                    </c:extLst>
                    <c:numCache>
                      <c:formatCode>General</c:formatCode>
                      <c:ptCount val="10"/>
                      <c:pt idx="0">
                        <c:v>9564</c:v>
                      </c:pt>
                      <c:pt idx="1">
                        <c:v>6675</c:v>
                      </c:pt>
                      <c:pt idx="2">
                        <c:v>5814</c:v>
                      </c:pt>
                      <c:pt idx="3">
                        <c:v>3294</c:v>
                      </c:pt>
                      <c:pt idx="4">
                        <c:v>3498</c:v>
                      </c:pt>
                      <c:pt idx="5">
                        <c:v>3299</c:v>
                      </c:pt>
                      <c:pt idx="6">
                        <c:v>3348</c:v>
                      </c:pt>
                      <c:pt idx="7">
                        <c:v>2576</c:v>
                      </c:pt>
                      <c:pt idx="8">
                        <c:v>5053</c:v>
                      </c:pt>
                      <c:pt idx="9">
                        <c:v>1195</c:v>
                      </c:pt>
                    </c:numCache>
                  </c:numRef>
                </c:val>
                <c:extLst>
                  <c:ext xmlns:c16="http://schemas.microsoft.com/office/drawing/2014/chart" uri="{C3380CC4-5D6E-409C-BE32-E72D297353CC}">
                    <c16:uniqueId val="{00000003-744C-43DD-AD7E-F827CA21DF44}"/>
                  </c:ext>
                </c:extLst>
              </c15:ser>
            </c15:filteredBarSeries>
          </c:ext>
        </c:extLst>
      </c:barChart>
      <c:catAx>
        <c:axId val="4360192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43603456"/>
        <c:crosses val="autoZero"/>
        <c:auto val="1"/>
        <c:lblAlgn val="ctr"/>
        <c:lblOffset val="100"/>
      </c:catAx>
      <c:valAx>
        <c:axId val="43603456"/>
        <c:scaling>
          <c:orientation val="minMax"/>
        </c:scaling>
        <c:delete val="1"/>
        <c:axPos val="l"/>
        <c:numFmt formatCode="General" sourceLinked="1"/>
        <c:majorTickMark val="none"/>
        <c:tickLblPos val="nextTo"/>
        <c:crossAx val="43601920"/>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en-US" dirty="0"/>
              <a:t>Male Sterilization*</a:t>
            </a:r>
          </a:p>
        </c:rich>
      </c:tx>
      <c:layout/>
      <c:spPr>
        <a:noFill/>
        <a:ln>
          <a:noFill/>
        </a:ln>
        <a:effectLst/>
      </c:spPr>
    </c:title>
    <c:plotArea>
      <c:layout/>
      <c:barChart>
        <c:barDir val="col"/>
        <c:grouping val="stacked"/>
        <c:ser>
          <c:idx val="0"/>
          <c:order val="0"/>
          <c:tx>
            <c:strRef>
              <c:f>Sheet1!$A$3</c:f>
              <c:strCache>
                <c:ptCount val="1"/>
                <c:pt idx="0">
                  <c:v>Male Sterilization</c:v>
                </c:pt>
              </c:strCache>
              <c:extLst xmlns:c15="http://schemas.microsoft.com/office/drawing/2012/chart" xmlns:c16r2="http://schemas.microsoft.com/office/drawing/2015/06/chart"/>
            </c:strRef>
          </c:tx>
          <c:spPr>
            <a:solidFill>
              <a:schemeClr val="accent1">
                <a:lumMod val="60000"/>
                <a:lumOff val="40000"/>
              </a:schemeClr>
            </a:solidFill>
            <a:ln>
              <a:noFill/>
            </a:ln>
            <a:effectLst/>
          </c:spPr>
          <c:dPt>
            <c:idx val="9"/>
            <c:spPr>
              <a:solidFill>
                <a:schemeClr val="accent3">
                  <a:lumMod val="75000"/>
                </a:schemeClr>
              </a:solidFill>
              <a:ln>
                <a:noFill/>
              </a:ln>
              <a:effectLst/>
            </c:spPr>
            <c:extLst xmlns:c16r2="http://schemas.microsoft.com/office/drawing/2015/06/chart">
              <c:ext xmlns:c16="http://schemas.microsoft.com/office/drawing/2014/chart" uri="{C3380CC4-5D6E-409C-BE32-E72D297353CC}">
                <c16:uniqueId val="{00000001-3E4A-48AB-BDD8-A3CC24A3798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dLblPos val="in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2010-11</c:v>
                </c:pt>
                <c:pt idx="1">
                  <c:v>2011-12</c:v>
                </c:pt>
                <c:pt idx="2">
                  <c:v>2012-13</c:v>
                </c:pt>
                <c:pt idx="3">
                  <c:v>2013-14</c:v>
                </c:pt>
                <c:pt idx="4">
                  <c:v>2014-15</c:v>
                </c:pt>
                <c:pt idx="5">
                  <c:v>2015-16</c:v>
                </c:pt>
                <c:pt idx="6">
                  <c:v>2016-17</c:v>
                </c:pt>
                <c:pt idx="7">
                  <c:v>2017-18</c:v>
                </c:pt>
                <c:pt idx="8">
                  <c:v>2018-19</c:v>
                </c:pt>
                <c:pt idx="9">
                  <c:v>2019-20 (Till Aug)</c:v>
                </c:pt>
              </c:strCache>
              <c:extLst xmlns:c15="http://schemas.microsoft.com/office/drawing/2012/chart" xmlns:c16r2="http://schemas.microsoft.com/office/drawing/2015/06/chart"/>
            </c:strRef>
          </c:cat>
          <c:val>
            <c:numRef>
              <c:f>Sheet1!$B$3:$K$3</c:f>
              <c:numCache>
                <c:formatCode>General</c:formatCode>
                <c:ptCount val="10"/>
                <c:pt idx="0">
                  <c:v>9564</c:v>
                </c:pt>
                <c:pt idx="1">
                  <c:v>6675</c:v>
                </c:pt>
                <c:pt idx="2">
                  <c:v>5814</c:v>
                </c:pt>
                <c:pt idx="3">
                  <c:v>3294</c:v>
                </c:pt>
                <c:pt idx="4">
                  <c:v>3498</c:v>
                </c:pt>
                <c:pt idx="5">
                  <c:v>3299</c:v>
                </c:pt>
                <c:pt idx="6">
                  <c:v>3348</c:v>
                </c:pt>
                <c:pt idx="7">
                  <c:v>2576</c:v>
                </c:pt>
                <c:pt idx="8">
                  <c:v>5053</c:v>
                </c:pt>
                <c:pt idx="9">
                  <c:v>1195</c:v>
                </c:pt>
              </c:numCache>
              <c:extLst xmlns:c15="http://schemas.microsoft.com/office/drawing/2012/chart" xmlns:c16r2="http://schemas.microsoft.com/office/drawing/2015/06/chart"/>
            </c:numRef>
          </c:val>
          <c:extLst xmlns:c16r2="http://schemas.microsoft.com/office/drawing/2015/06/chart">
            <c:ext xmlns:c16="http://schemas.microsoft.com/office/drawing/2014/chart" uri="{C3380CC4-5D6E-409C-BE32-E72D297353CC}">
              <c16:uniqueId val="{00000002-3E4A-48AB-BDD8-A3CC24A3798E}"/>
            </c:ext>
          </c:extLst>
        </c:ser>
        <c:dLbls>
          <c:showVal val="1"/>
        </c:dLbls>
        <c:overlap val="100"/>
        <c:axId val="44123648"/>
        <c:axId val="44125184"/>
        <c:extLst xmlns:c16r2="http://schemas.microsoft.com/office/drawing/2015/06/chart">
          <c:ext xmlns:c15="http://schemas.microsoft.com/office/drawing/2012/chart" uri="{02D57815-91ED-43cb-92C2-25804820EDAC}">
            <c15:filteredBarSeries>
              <c15:ser>
                <c:idx val="1"/>
                <c:order val="1"/>
                <c:tx>
                  <c:strRef>
                    <c:extLst>
                      <c:ext uri="{02D57815-91ED-43cb-92C2-25804820EDAC}">
                        <c15:formulaRef>
                          <c15:sqref>Sheet1!$A$2</c15:sqref>
                        </c15:formulaRef>
                      </c:ext>
                    </c:extLst>
                    <c:strCache>
                      <c:ptCount val="1"/>
                      <c:pt idx="0">
                        <c:v>Female Sterilization</c:v>
                      </c:pt>
                    </c:strCache>
                  </c:strRef>
                </c:tx>
                <c:spPr>
                  <a:solidFill>
                    <a:schemeClr val="bg1">
                      <a:lumMod val="65000"/>
                    </a:schemeClr>
                  </a:solidFill>
                  <a:ln>
                    <a:noFill/>
                  </a:ln>
                  <a:effectLst/>
                </c:spPr>
                <c:invertIfNegative val="0"/>
                <c:dPt>
                  <c:idx val="9"/>
                  <c:invertIfNegative val="0"/>
                  <c:bubble3D val="0"/>
                  <c:spPr>
                    <a:solidFill>
                      <a:schemeClr val="accent3">
                        <a:lumMod val="75000"/>
                      </a:schemeClr>
                    </a:solidFill>
                    <a:ln>
                      <a:noFill/>
                    </a:ln>
                    <a:effectLst/>
                  </c:spPr>
                  <c:extLst>
                    <c:ext xmlns:c16="http://schemas.microsoft.com/office/drawing/2014/chart" uri="{C3380CC4-5D6E-409C-BE32-E72D297353CC}">
                      <c16:uniqueId val="{00000004-3E4A-48AB-BDD8-A3CC24A3798E}"/>
                    </c:ext>
                  </c:extLst>
                </c:dPt>
                <c:dLbls>
                  <c:dLbl>
                    <c:idx val="9"/>
                    <c:spPr>
                      <a:solidFill>
                        <a:schemeClr val="accent3">
                          <a:tint val="55000"/>
                          <a:satMod val="130000"/>
                        </a:schemeClr>
                      </a:solidFill>
                      <a:ln w="10000" cap="flat" cmpd="sng" algn="ctr">
                        <a:solidFill>
                          <a:schemeClr val="accent3"/>
                        </a:solidFill>
                        <a:prstDash val="solid"/>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dk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4-3E4A-48AB-BDD8-A3CC24A3798E}"/>
                      </c:ext>
                    </c:extLst>
                  </c:dLbl>
                  <c:spPr>
                    <a:solidFill>
                      <a:schemeClr val="dk1">
                        <a:tint val="55000"/>
                        <a:satMod val="130000"/>
                      </a:schemeClr>
                    </a:solidFill>
                    <a:ln w="10000" cap="flat" cmpd="sng" algn="ctr">
                      <a:solidFill>
                        <a:schemeClr val="dk1"/>
                      </a:solidFill>
                      <a:prstDash val="solid"/>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Sheet1!$B$1:$K$1</c15:sqref>
                        </c15:formulaRef>
                      </c:ext>
                    </c:extLst>
                    <c:strCache>
                      <c:ptCount val="10"/>
                      <c:pt idx="0">
                        <c:v>2010-11</c:v>
                      </c:pt>
                      <c:pt idx="1">
                        <c:v>2011-12</c:v>
                      </c:pt>
                      <c:pt idx="2">
                        <c:v>2012-13</c:v>
                      </c:pt>
                      <c:pt idx="3">
                        <c:v>2013-14</c:v>
                      </c:pt>
                      <c:pt idx="4">
                        <c:v>2014-15</c:v>
                      </c:pt>
                      <c:pt idx="5">
                        <c:v>2015-16</c:v>
                      </c:pt>
                      <c:pt idx="6">
                        <c:v>2016-17</c:v>
                      </c:pt>
                      <c:pt idx="7">
                        <c:v>2017-18</c:v>
                      </c:pt>
                      <c:pt idx="8">
                        <c:v>2018-19</c:v>
                      </c:pt>
                      <c:pt idx="9">
                        <c:v>2019-20 (Till Aug)</c:v>
                      </c:pt>
                    </c:strCache>
                  </c:strRef>
                </c:cat>
                <c:val>
                  <c:numRef>
                    <c:extLst>
                      <c:ext uri="{02D57815-91ED-43cb-92C2-25804820EDAC}">
                        <c15:formulaRef>
                          <c15:sqref>Sheet1!$B$2:$K$2</c15:sqref>
                        </c15:formulaRef>
                      </c:ext>
                    </c:extLst>
                    <c:numCache>
                      <c:formatCode>General</c:formatCode>
                      <c:ptCount val="10"/>
                      <c:pt idx="0">
                        <c:v>503977</c:v>
                      </c:pt>
                      <c:pt idx="1">
                        <c:v>490227</c:v>
                      </c:pt>
                      <c:pt idx="2">
                        <c:v>562001</c:v>
                      </c:pt>
                      <c:pt idx="3">
                        <c:v>511483</c:v>
                      </c:pt>
                      <c:pt idx="4">
                        <c:v>513816</c:v>
                      </c:pt>
                      <c:pt idx="5">
                        <c:v>535675</c:v>
                      </c:pt>
                      <c:pt idx="6">
                        <c:v>508350</c:v>
                      </c:pt>
                      <c:pt idx="7">
                        <c:v>474071</c:v>
                      </c:pt>
                      <c:pt idx="8">
                        <c:v>412217</c:v>
                      </c:pt>
                      <c:pt idx="9">
                        <c:v>71531</c:v>
                      </c:pt>
                    </c:numCache>
                  </c:numRef>
                </c:val>
                <c:extLst>
                  <c:ext xmlns:c16="http://schemas.microsoft.com/office/drawing/2014/chart" uri="{C3380CC4-5D6E-409C-BE32-E72D297353CC}">
                    <c16:uniqueId val="{00000005-3E4A-48AB-BDD8-A3CC24A3798E}"/>
                  </c:ext>
                </c:extLst>
              </c15:ser>
            </c15:filteredBarSeries>
          </c:ext>
        </c:extLst>
      </c:barChart>
      <c:catAx>
        <c:axId val="4412364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dk1"/>
                </a:solidFill>
                <a:latin typeface="Calibri" panose="020F0502020204030204" pitchFamily="34" charset="0"/>
                <a:ea typeface="+mn-ea"/>
                <a:cs typeface="Calibri" panose="020F0502020204030204" pitchFamily="34" charset="0"/>
              </a:defRPr>
            </a:pPr>
            <a:endParaRPr lang="en-US"/>
          </a:p>
        </c:txPr>
        <c:crossAx val="44125184"/>
        <c:crosses val="autoZero"/>
        <c:auto val="1"/>
        <c:lblAlgn val="ctr"/>
        <c:lblOffset val="100"/>
      </c:catAx>
      <c:valAx>
        <c:axId val="44125184"/>
        <c:scaling>
          <c:orientation val="minMax"/>
        </c:scaling>
        <c:delete val="1"/>
        <c:axPos val="l"/>
        <c:numFmt formatCode="General" sourceLinked="1"/>
        <c:majorTickMark val="none"/>
        <c:tickLblPos val="nextTo"/>
        <c:crossAx val="44123648"/>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19050" cap="flat" cmpd="sng" algn="ctr">
      <a:solidFill>
        <a:schemeClr val="tx1"/>
      </a:solidFill>
      <a:prstDash val="solid"/>
    </a:ln>
    <a:effectLst/>
  </c:spPr>
  <c:txPr>
    <a:bodyPr/>
    <a:lstStyle/>
    <a:p>
      <a:pPr>
        <a:defRPr>
          <a:solidFill>
            <a:schemeClr val="dk1"/>
          </a:solidFill>
          <a:latin typeface="+mn-lt"/>
          <a:ea typeface="+mn-ea"/>
          <a:cs typeface="+mn-cs"/>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4.7372106799243904E-2"/>
          <c:y val="2.3557770299406332E-2"/>
          <c:w val="0.91429970944709271"/>
          <c:h val="0.78098486322964455"/>
        </c:manualLayout>
      </c:layout>
      <c:lineChart>
        <c:grouping val="standard"/>
        <c:ser>
          <c:idx val="0"/>
          <c:order val="0"/>
          <c:tx>
            <c:strRef>
              <c:f>Sheet1!$A$2</c:f>
              <c:strCache>
                <c:ptCount val="1"/>
                <c:pt idx="0">
                  <c:v>1st Dose</c:v>
                </c:pt>
              </c:strCache>
            </c:strRef>
          </c:tx>
          <c:spPr>
            <a:ln w="28575" cap="rnd">
              <a:solidFill>
                <a:schemeClr val="accent1"/>
              </a:solidFill>
              <a:round/>
            </a:ln>
            <a:effectLst/>
          </c:spPr>
          <c:marker>
            <c:symbol val="none"/>
          </c:marker>
          <c:dLbls>
            <c:spPr>
              <a:solidFill>
                <a:schemeClr val="lt1"/>
              </a:solidFill>
              <a:ln w="12700" cap="flat" cmpd="sng" algn="ctr">
                <a:solidFill>
                  <a:schemeClr val="accent5"/>
                </a:solidFill>
                <a:prstDash val="solid"/>
                <a:miter lim="800000"/>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Sheet1!$B$1:$X$1</c:f>
              <c:strCache>
                <c:ptCount val="23"/>
                <c:pt idx="0">
                  <c:v>Oct’17</c:v>
                </c:pt>
                <c:pt idx="1">
                  <c:v>Nov’ 17</c:v>
                </c:pt>
                <c:pt idx="2">
                  <c:v>Dec’ 17</c:v>
                </c:pt>
                <c:pt idx="3">
                  <c:v>Jan’ 18</c:v>
                </c:pt>
                <c:pt idx="4">
                  <c:v>Feb’ 18</c:v>
                </c:pt>
                <c:pt idx="5">
                  <c:v>Mar’ 18</c:v>
                </c:pt>
                <c:pt idx="6">
                  <c:v>Apr’ 18</c:v>
                </c:pt>
                <c:pt idx="7">
                  <c:v>May’ 18</c:v>
                </c:pt>
                <c:pt idx="8">
                  <c:v>Jun’ 18</c:v>
                </c:pt>
                <c:pt idx="9">
                  <c:v>Jul’ 18</c:v>
                </c:pt>
                <c:pt idx="10">
                  <c:v>Aug’ 18</c:v>
                </c:pt>
                <c:pt idx="11">
                  <c:v>Sep’18</c:v>
                </c:pt>
                <c:pt idx="12">
                  <c:v>Oct’18</c:v>
                </c:pt>
                <c:pt idx="13">
                  <c:v>Nov'18</c:v>
                </c:pt>
                <c:pt idx="14">
                  <c:v>Dec'18</c:v>
                </c:pt>
                <c:pt idx="15">
                  <c:v>Jan'19</c:v>
                </c:pt>
                <c:pt idx="16">
                  <c:v>Feb'19</c:v>
                </c:pt>
                <c:pt idx="17">
                  <c:v>Mar-19</c:v>
                </c:pt>
                <c:pt idx="18">
                  <c:v>Apr-19</c:v>
                </c:pt>
                <c:pt idx="19">
                  <c:v>May-19</c:v>
                </c:pt>
                <c:pt idx="20">
                  <c:v>Jun-19</c:v>
                </c:pt>
                <c:pt idx="21">
                  <c:v>Jul-19</c:v>
                </c:pt>
                <c:pt idx="22">
                  <c:v>Aug-19</c:v>
                </c:pt>
              </c:strCache>
            </c:strRef>
          </c:cat>
          <c:val>
            <c:numRef>
              <c:f>Sheet1!$B$2:$X$2</c:f>
              <c:numCache>
                <c:formatCode>General</c:formatCode>
                <c:ptCount val="23"/>
                <c:pt idx="0">
                  <c:v>256</c:v>
                </c:pt>
                <c:pt idx="1">
                  <c:v>512</c:v>
                </c:pt>
                <c:pt idx="2">
                  <c:v>1048</c:v>
                </c:pt>
                <c:pt idx="3">
                  <c:v>1982</c:v>
                </c:pt>
                <c:pt idx="4">
                  <c:v>3848</c:v>
                </c:pt>
                <c:pt idx="5">
                  <c:v>5888</c:v>
                </c:pt>
                <c:pt idx="6">
                  <c:v>9233</c:v>
                </c:pt>
                <c:pt idx="7">
                  <c:v>10571</c:v>
                </c:pt>
                <c:pt idx="8">
                  <c:v>10371</c:v>
                </c:pt>
                <c:pt idx="9">
                  <c:v>27588</c:v>
                </c:pt>
                <c:pt idx="10">
                  <c:v>13161</c:v>
                </c:pt>
                <c:pt idx="11">
                  <c:v>11784</c:v>
                </c:pt>
                <c:pt idx="12">
                  <c:v>12436</c:v>
                </c:pt>
                <c:pt idx="13">
                  <c:v>12371</c:v>
                </c:pt>
                <c:pt idx="14">
                  <c:v>11573</c:v>
                </c:pt>
                <c:pt idx="15">
                  <c:v>13467</c:v>
                </c:pt>
                <c:pt idx="16">
                  <c:v>15555</c:v>
                </c:pt>
                <c:pt idx="17">
                  <c:v>15526</c:v>
                </c:pt>
                <c:pt idx="18">
                  <c:v>14906</c:v>
                </c:pt>
                <c:pt idx="19">
                  <c:v>14185</c:v>
                </c:pt>
                <c:pt idx="20">
                  <c:v>13257</c:v>
                </c:pt>
                <c:pt idx="21">
                  <c:v>27986</c:v>
                </c:pt>
                <c:pt idx="22">
                  <c:v>14724</c:v>
                </c:pt>
              </c:numCache>
            </c:numRef>
          </c:val>
          <c:extLst xmlns:c16r2="http://schemas.microsoft.com/office/drawing/2015/06/chart">
            <c:ext xmlns:c16="http://schemas.microsoft.com/office/drawing/2014/chart" uri="{C3380CC4-5D6E-409C-BE32-E72D297353CC}">
              <c16:uniqueId val="{00000000-B28A-49BF-A9FB-B7558D01CF3E}"/>
            </c:ext>
          </c:extLst>
        </c:ser>
        <c:ser>
          <c:idx val="1"/>
          <c:order val="1"/>
          <c:tx>
            <c:strRef>
              <c:f>Sheet1!$A$3</c:f>
              <c:strCache>
                <c:ptCount val="1"/>
                <c:pt idx="0">
                  <c:v>2nd Dose</c:v>
                </c:pt>
              </c:strCache>
            </c:strRef>
          </c:tx>
          <c:spPr>
            <a:ln w="28575" cap="rnd">
              <a:solidFill>
                <a:schemeClr val="accent6">
                  <a:lumMod val="75000"/>
                </a:schemeClr>
              </a:solidFill>
              <a:round/>
            </a:ln>
            <a:effectLst/>
          </c:spPr>
          <c:marker>
            <c:symbol val="none"/>
          </c:marker>
          <c:dLbls>
            <c:spPr>
              <a:solidFill>
                <a:schemeClr val="lt1"/>
              </a:solidFill>
              <a:ln w="12700" cap="flat" cmpd="sng" algn="ctr">
                <a:solidFill>
                  <a:schemeClr val="accent6"/>
                </a:solidFill>
                <a:prstDash val="solid"/>
                <a:miter lim="800000"/>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Sheet1!$B$1:$X$1</c:f>
              <c:strCache>
                <c:ptCount val="23"/>
                <c:pt idx="0">
                  <c:v>Oct’17</c:v>
                </c:pt>
                <c:pt idx="1">
                  <c:v>Nov’ 17</c:v>
                </c:pt>
                <c:pt idx="2">
                  <c:v>Dec’ 17</c:v>
                </c:pt>
                <c:pt idx="3">
                  <c:v>Jan’ 18</c:v>
                </c:pt>
                <c:pt idx="4">
                  <c:v>Feb’ 18</c:v>
                </c:pt>
                <c:pt idx="5">
                  <c:v>Mar’ 18</c:v>
                </c:pt>
                <c:pt idx="6">
                  <c:v>Apr’ 18</c:v>
                </c:pt>
                <c:pt idx="7">
                  <c:v>May’ 18</c:v>
                </c:pt>
                <c:pt idx="8">
                  <c:v>Jun’ 18</c:v>
                </c:pt>
                <c:pt idx="9">
                  <c:v>Jul’ 18</c:v>
                </c:pt>
                <c:pt idx="10">
                  <c:v>Aug’ 18</c:v>
                </c:pt>
                <c:pt idx="11">
                  <c:v>Sep’18</c:v>
                </c:pt>
                <c:pt idx="12">
                  <c:v>Oct’18</c:v>
                </c:pt>
                <c:pt idx="13">
                  <c:v>Nov'18</c:v>
                </c:pt>
                <c:pt idx="14">
                  <c:v>Dec'18</c:v>
                </c:pt>
                <c:pt idx="15">
                  <c:v>Jan'19</c:v>
                </c:pt>
                <c:pt idx="16">
                  <c:v>Feb'19</c:v>
                </c:pt>
                <c:pt idx="17">
                  <c:v>Mar-19</c:v>
                </c:pt>
                <c:pt idx="18">
                  <c:v>Apr-19</c:v>
                </c:pt>
                <c:pt idx="19">
                  <c:v>May-19</c:v>
                </c:pt>
                <c:pt idx="20">
                  <c:v>Jun-19</c:v>
                </c:pt>
                <c:pt idx="21">
                  <c:v>Jul-19</c:v>
                </c:pt>
                <c:pt idx="22">
                  <c:v>Aug-19</c:v>
                </c:pt>
              </c:strCache>
            </c:strRef>
          </c:cat>
          <c:val>
            <c:numRef>
              <c:f>Sheet1!$B$3:$X$3</c:f>
              <c:numCache>
                <c:formatCode>General</c:formatCode>
                <c:ptCount val="23"/>
                <c:pt idx="0">
                  <c:v>9</c:v>
                </c:pt>
                <c:pt idx="1">
                  <c:v>40</c:v>
                </c:pt>
                <c:pt idx="2">
                  <c:v>32</c:v>
                </c:pt>
                <c:pt idx="3">
                  <c:v>61</c:v>
                </c:pt>
                <c:pt idx="4">
                  <c:v>154</c:v>
                </c:pt>
                <c:pt idx="5">
                  <c:v>513</c:v>
                </c:pt>
                <c:pt idx="6">
                  <c:v>840</c:v>
                </c:pt>
                <c:pt idx="7">
                  <c:v>1529</c:v>
                </c:pt>
                <c:pt idx="8">
                  <c:v>1872</c:v>
                </c:pt>
                <c:pt idx="9">
                  <c:v>3996</c:v>
                </c:pt>
                <c:pt idx="10">
                  <c:v>3742</c:v>
                </c:pt>
                <c:pt idx="11">
                  <c:v>3993</c:v>
                </c:pt>
                <c:pt idx="12">
                  <c:v>6740</c:v>
                </c:pt>
                <c:pt idx="13">
                  <c:v>6342</c:v>
                </c:pt>
                <c:pt idx="14">
                  <c:v>5368</c:v>
                </c:pt>
                <c:pt idx="15">
                  <c:v>6167</c:v>
                </c:pt>
                <c:pt idx="16">
                  <c:v>6848</c:v>
                </c:pt>
                <c:pt idx="17">
                  <c:v>7779</c:v>
                </c:pt>
                <c:pt idx="18">
                  <c:v>7313</c:v>
                </c:pt>
                <c:pt idx="19">
                  <c:v>8022</c:v>
                </c:pt>
                <c:pt idx="20">
                  <c:v>8040</c:v>
                </c:pt>
                <c:pt idx="21">
                  <c:v>11992</c:v>
                </c:pt>
                <c:pt idx="22">
                  <c:v>8354</c:v>
                </c:pt>
              </c:numCache>
            </c:numRef>
          </c:val>
          <c:extLst xmlns:c16r2="http://schemas.microsoft.com/office/drawing/2015/06/chart">
            <c:ext xmlns:c16="http://schemas.microsoft.com/office/drawing/2014/chart" uri="{C3380CC4-5D6E-409C-BE32-E72D297353CC}">
              <c16:uniqueId val="{00000001-B28A-49BF-A9FB-B7558D01CF3E}"/>
            </c:ext>
          </c:extLst>
        </c:ser>
        <c:marker val="1"/>
        <c:axId val="116922624"/>
        <c:axId val="116932608"/>
      </c:lineChart>
      <c:lineChart>
        <c:grouping val="standard"/>
        <c:ser>
          <c:idx val="2"/>
          <c:order val="2"/>
          <c:tx>
            <c:strRef>
              <c:f>Sheet1!$A$4</c:f>
              <c:strCache>
                <c:ptCount val="1"/>
                <c:pt idx="0">
                  <c:v>2nd dose %</c:v>
                </c:pt>
              </c:strCache>
            </c:strRef>
          </c:tx>
          <c:spPr>
            <a:ln w="57150" cap="rnd">
              <a:solidFill>
                <a:srgbClr val="C00000"/>
              </a:solidFill>
              <a:prstDash val="dash"/>
              <a:round/>
            </a:ln>
            <a:effectLst/>
          </c:spPr>
          <c:marker>
            <c:symbol val="none"/>
          </c:marker>
          <c:dLbls>
            <c:spPr>
              <a:solidFill>
                <a:schemeClr val="accent2"/>
              </a:solidFill>
              <a:ln w="12700" cap="flat" cmpd="sng" algn="ctr">
                <a:solidFill>
                  <a:schemeClr val="accent2">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lt1"/>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Sheet1!$B$1:$X$1</c:f>
              <c:strCache>
                <c:ptCount val="23"/>
                <c:pt idx="0">
                  <c:v>Oct’17</c:v>
                </c:pt>
                <c:pt idx="1">
                  <c:v>Nov’ 17</c:v>
                </c:pt>
                <c:pt idx="2">
                  <c:v>Dec’ 17</c:v>
                </c:pt>
                <c:pt idx="3">
                  <c:v>Jan’ 18</c:v>
                </c:pt>
                <c:pt idx="4">
                  <c:v>Feb’ 18</c:v>
                </c:pt>
                <c:pt idx="5">
                  <c:v>Mar’ 18</c:v>
                </c:pt>
                <c:pt idx="6">
                  <c:v>Apr’ 18</c:v>
                </c:pt>
                <c:pt idx="7">
                  <c:v>May’ 18</c:v>
                </c:pt>
                <c:pt idx="8">
                  <c:v>Jun’ 18</c:v>
                </c:pt>
                <c:pt idx="9">
                  <c:v>Jul’ 18</c:v>
                </c:pt>
                <c:pt idx="10">
                  <c:v>Aug’ 18</c:v>
                </c:pt>
                <c:pt idx="11">
                  <c:v>Sep’18</c:v>
                </c:pt>
                <c:pt idx="12">
                  <c:v>Oct’18</c:v>
                </c:pt>
                <c:pt idx="13">
                  <c:v>Nov'18</c:v>
                </c:pt>
                <c:pt idx="14">
                  <c:v>Dec'18</c:v>
                </c:pt>
                <c:pt idx="15">
                  <c:v>Jan'19</c:v>
                </c:pt>
                <c:pt idx="16">
                  <c:v>Feb'19</c:v>
                </c:pt>
                <c:pt idx="17">
                  <c:v>Mar-19</c:v>
                </c:pt>
                <c:pt idx="18">
                  <c:v>Apr-19</c:v>
                </c:pt>
                <c:pt idx="19">
                  <c:v>May-19</c:v>
                </c:pt>
                <c:pt idx="20">
                  <c:v>Jun-19</c:v>
                </c:pt>
                <c:pt idx="21">
                  <c:v>Jul-19</c:v>
                </c:pt>
                <c:pt idx="22">
                  <c:v>Aug-19</c:v>
                </c:pt>
              </c:strCache>
            </c:strRef>
          </c:cat>
          <c:val>
            <c:numRef>
              <c:f>Sheet1!$B$4:$X$4</c:f>
              <c:numCache>
                <c:formatCode>General</c:formatCode>
                <c:ptCount val="23"/>
                <c:pt idx="3" formatCode="0.0">
                  <c:v>23.828125</c:v>
                </c:pt>
                <c:pt idx="4" formatCode="0.0">
                  <c:v>30.078125</c:v>
                </c:pt>
                <c:pt idx="5" formatCode="0.0">
                  <c:v>48.950381679389288</c:v>
                </c:pt>
                <c:pt idx="6" formatCode="0.0">
                  <c:v>42.381432896064574</c:v>
                </c:pt>
                <c:pt idx="7" formatCode="0.0">
                  <c:v>39.734927234927248</c:v>
                </c:pt>
                <c:pt idx="8" formatCode="0.0">
                  <c:v>31.793478260869566</c:v>
                </c:pt>
                <c:pt idx="9" formatCode="0.0">
                  <c:v>43.279540777645394</c:v>
                </c:pt>
                <c:pt idx="10" formatCode="0.0">
                  <c:v>35.398732381042478</c:v>
                </c:pt>
                <c:pt idx="11" formatCode="0.0">
                  <c:v>38.501590974833654</c:v>
                </c:pt>
                <c:pt idx="12" formatCode="0.0">
                  <c:v>24.430911990720602</c:v>
                </c:pt>
                <c:pt idx="13" formatCode="0.0">
                  <c:v>48.187827672669222</c:v>
                </c:pt>
                <c:pt idx="14" formatCode="0.0">
                  <c:v>45.553292600135791</c:v>
                </c:pt>
                <c:pt idx="15" formatCode="0.0">
                  <c:v>49.589900289482145</c:v>
                </c:pt>
                <c:pt idx="16" formatCode="0.0">
                  <c:v>55.355266348718779</c:v>
                </c:pt>
                <c:pt idx="17" formatCode="0.0">
                  <c:v>67.216797718828289</c:v>
                </c:pt>
                <c:pt idx="18" formatCode="0.0">
                  <c:v>54.30311130912601</c:v>
                </c:pt>
                <c:pt idx="19" formatCode="0.0">
                  <c:v>51.571841851494661</c:v>
                </c:pt>
                <c:pt idx="20" formatCode="0.0">
                  <c:v>51.784104083472876</c:v>
                </c:pt>
                <c:pt idx="21">
                  <c:v>80.400000000000006</c:v>
                </c:pt>
                <c:pt idx="22">
                  <c:v>58.9</c:v>
                </c:pt>
              </c:numCache>
            </c:numRef>
          </c:val>
          <c:extLst xmlns:c16r2="http://schemas.microsoft.com/office/drawing/2015/06/chart">
            <c:ext xmlns:c16="http://schemas.microsoft.com/office/drawing/2014/chart" uri="{C3380CC4-5D6E-409C-BE32-E72D297353CC}">
              <c16:uniqueId val="{00000002-B28A-49BF-A9FB-B7558D01CF3E}"/>
            </c:ext>
          </c:extLst>
        </c:ser>
        <c:marker val="1"/>
        <c:axId val="116935680"/>
        <c:axId val="116934144"/>
      </c:lineChart>
      <c:catAx>
        <c:axId val="116922624"/>
        <c:scaling>
          <c:orientation val="minMax"/>
        </c:scaling>
        <c:axPos val="b"/>
        <c:majorGridlines>
          <c:spPr>
            <a:ln w="9525" cap="flat" cmpd="sng" algn="ctr">
              <a:solidFill>
                <a:schemeClr val="bg1">
                  <a:lumMod val="7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932608"/>
        <c:crosses val="autoZero"/>
        <c:auto val="1"/>
        <c:lblAlgn val="ctr"/>
        <c:lblOffset val="100"/>
      </c:catAx>
      <c:valAx>
        <c:axId val="116932608"/>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922624"/>
        <c:crosses val="autoZero"/>
        <c:crossBetween val="between"/>
      </c:valAx>
      <c:valAx>
        <c:axId val="116934144"/>
        <c:scaling>
          <c:orientation val="minMax"/>
        </c:scaling>
        <c:axPos val="r"/>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935680"/>
        <c:crosses val="max"/>
        <c:crossBetween val="between"/>
      </c:valAx>
      <c:catAx>
        <c:axId val="116935680"/>
        <c:scaling>
          <c:orientation val="minMax"/>
        </c:scaling>
        <c:delete val="1"/>
        <c:axPos val="b"/>
        <c:numFmt formatCode="General" sourceLinked="1"/>
        <c:tickLblPos val="nextTo"/>
        <c:crossAx val="116934144"/>
        <c:crosses val="autoZero"/>
        <c:auto val="1"/>
        <c:lblAlgn val="ctr"/>
        <c:lblOffset val="100"/>
      </c:catAx>
      <c:spPr>
        <a:noFill/>
        <a:ln>
          <a:noFill/>
        </a:ln>
        <a:effectLst/>
      </c:spPr>
    </c:plotArea>
    <c:legend>
      <c:legendPos val="b"/>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1"/>
          <c:order val="1"/>
          <c:tx>
            <c:strRef>
              <c:f>Sheet1!$A$3</c:f>
              <c:strCache>
                <c:ptCount val="1"/>
                <c:pt idx="0">
                  <c:v>PPIUCD</c:v>
                </c:pt>
              </c:strCache>
            </c:strRef>
          </c:tx>
          <c:spPr>
            <a:solidFill>
              <a:schemeClr val="accent2"/>
            </a:solidFill>
            <a:ln>
              <a:noFill/>
            </a:ln>
            <a:effectLst/>
          </c:spPr>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7"/>
                <c:pt idx="0">
                  <c:v>2012-13</c:v>
                </c:pt>
                <c:pt idx="1">
                  <c:v>2013-14</c:v>
                </c:pt>
                <c:pt idx="2">
                  <c:v>2014-15</c:v>
                </c:pt>
                <c:pt idx="3">
                  <c:v>2015-16</c:v>
                </c:pt>
                <c:pt idx="4">
                  <c:v>2016-17</c:v>
                </c:pt>
                <c:pt idx="5">
                  <c:v>2017-18</c:v>
                </c:pt>
                <c:pt idx="6">
                  <c:v>2018-19</c:v>
                </c:pt>
              </c:strCache>
            </c:strRef>
          </c:cat>
          <c:val>
            <c:numRef>
              <c:f>Sheet1!$B$3:$J$3</c:f>
              <c:numCache>
                <c:formatCode>General</c:formatCode>
                <c:ptCount val="7"/>
                <c:pt idx="0">
                  <c:v>6173</c:v>
                </c:pt>
                <c:pt idx="1">
                  <c:v>12509</c:v>
                </c:pt>
                <c:pt idx="2">
                  <c:v>50899</c:v>
                </c:pt>
                <c:pt idx="3">
                  <c:v>94991</c:v>
                </c:pt>
                <c:pt idx="4">
                  <c:v>130812</c:v>
                </c:pt>
                <c:pt idx="5">
                  <c:v>169196</c:v>
                </c:pt>
                <c:pt idx="6">
                  <c:v>180554</c:v>
                </c:pt>
              </c:numCache>
            </c:numRef>
          </c:val>
          <c:extLst xmlns:c16r2="http://schemas.microsoft.com/office/drawing/2015/06/chart">
            <c:ext xmlns:c16="http://schemas.microsoft.com/office/drawing/2014/chart" uri="{C3380CC4-5D6E-409C-BE32-E72D297353CC}">
              <c16:uniqueId val="{00000000-91EC-4842-90A1-7E8E1B1E0C23}"/>
            </c:ext>
          </c:extLst>
        </c:ser>
        <c:gapWidth val="219"/>
        <c:axId val="126626816"/>
        <c:axId val="126640896"/>
      </c:barChart>
      <c:lineChart>
        <c:grouping val="standard"/>
        <c:ser>
          <c:idx val="0"/>
          <c:order val="0"/>
          <c:tx>
            <c:strRef>
              <c:f>Sheet1!$A$2</c:f>
              <c:strCache>
                <c:ptCount val="1"/>
                <c:pt idx="0">
                  <c:v>% PPS out of Inst. Deliveries</c:v>
                </c:pt>
              </c:strCache>
            </c:strRef>
          </c:tx>
          <c:spPr>
            <a:ln w="28575" cap="rnd">
              <a:solidFill>
                <a:schemeClr val="accent1"/>
              </a:solidFill>
              <a:round/>
            </a:ln>
            <a:effectLst/>
          </c:spPr>
          <c:marker>
            <c:symbol val="none"/>
          </c:marker>
          <c:dLbls>
            <c:spPr>
              <a:solidFill>
                <a:schemeClr val="lt1"/>
              </a:solidFill>
              <a:ln w="19050" cap="flat" cmpd="sng" algn="ctr">
                <a:solidFill>
                  <a:schemeClr val="accent1"/>
                </a:solidFill>
                <a:prstDash val="solid"/>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7"/>
                <c:pt idx="0">
                  <c:v>2012-13</c:v>
                </c:pt>
                <c:pt idx="1">
                  <c:v>2013-14</c:v>
                </c:pt>
                <c:pt idx="2">
                  <c:v>2014-15</c:v>
                </c:pt>
                <c:pt idx="3">
                  <c:v>2015-16</c:v>
                </c:pt>
                <c:pt idx="4">
                  <c:v>2016-17</c:v>
                </c:pt>
                <c:pt idx="5">
                  <c:v>2017-18</c:v>
                </c:pt>
                <c:pt idx="6">
                  <c:v>2018-19</c:v>
                </c:pt>
              </c:strCache>
            </c:strRef>
          </c:cat>
          <c:val>
            <c:numRef>
              <c:f>Sheet1!$B$2:$J$2</c:f>
              <c:numCache>
                <c:formatCode>General</c:formatCode>
                <c:ptCount val="7"/>
                <c:pt idx="0">
                  <c:v>4</c:v>
                </c:pt>
                <c:pt idx="1">
                  <c:v>7</c:v>
                </c:pt>
                <c:pt idx="2">
                  <c:v>8</c:v>
                </c:pt>
                <c:pt idx="3">
                  <c:v>9</c:v>
                </c:pt>
                <c:pt idx="4">
                  <c:v>10</c:v>
                </c:pt>
                <c:pt idx="5">
                  <c:v>11</c:v>
                </c:pt>
                <c:pt idx="6">
                  <c:v>12</c:v>
                </c:pt>
              </c:numCache>
            </c:numRef>
          </c:val>
          <c:extLst xmlns:c16r2="http://schemas.microsoft.com/office/drawing/2015/06/chart">
            <c:ext xmlns:c16="http://schemas.microsoft.com/office/drawing/2014/chart" uri="{C3380CC4-5D6E-409C-BE32-E72D297353CC}">
              <c16:uniqueId val="{00000001-91EC-4842-90A1-7E8E1B1E0C23}"/>
            </c:ext>
          </c:extLst>
        </c:ser>
        <c:marker val="1"/>
        <c:axId val="126652416"/>
        <c:axId val="126642432"/>
      </c:lineChart>
      <c:catAx>
        <c:axId val="12662681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26640896"/>
        <c:crosses val="autoZero"/>
        <c:auto val="1"/>
        <c:lblAlgn val="ctr"/>
        <c:lblOffset val="100"/>
      </c:catAx>
      <c:valAx>
        <c:axId val="126640896"/>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26626816"/>
        <c:crosses val="autoZero"/>
        <c:crossBetween val="between"/>
      </c:valAx>
      <c:valAx>
        <c:axId val="126642432"/>
        <c:scaling>
          <c:orientation val="minMax"/>
        </c:scaling>
        <c:axPos val="r"/>
        <c:numFmt formatCode="General" sourceLinked="1"/>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26652416"/>
        <c:crosses val="max"/>
        <c:crossBetween val="between"/>
      </c:valAx>
      <c:catAx>
        <c:axId val="126652416"/>
        <c:scaling>
          <c:orientation val="minMax"/>
        </c:scaling>
        <c:delete val="1"/>
        <c:axPos val="b"/>
        <c:numFmt formatCode="General" sourceLinked="1"/>
        <c:tickLblPos val="nextTo"/>
        <c:crossAx val="126642432"/>
        <c:crosses val="autoZero"/>
        <c:auto val="1"/>
        <c:lblAlgn val="ctr"/>
        <c:lblOffset val="100"/>
      </c:catAx>
      <c:spPr>
        <a:noFill/>
        <a:ln>
          <a:noFill/>
        </a:ln>
        <a:effectLst/>
      </c:spPr>
    </c:plotArea>
    <c:legend>
      <c:legendPos val="b"/>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svg"/><Relationship Id="rId1" Type="http://schemas.openxmlformats.org/officeDocument/2006/relationships/image" Target="../media/image3.png"/><Relationship Id="rId6" Type="http://schemas.openxmlformats.org/officeDocument/2006/relationships/image" Target="../media/image9.svg"/><Relationship Id="rId5" Type="http://schemas.openxmlformats.org/officeDocument/2006/relationships/image" Target="../media/image5.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3.png"/><Relationship Id="rId18" Type="http://schemas.openxmlformats.org/officeDocument/2006/relationships/image" Target="../media/image28.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22.svg"/><Relationship Id="rId17" Type="http://schemas.openxmlformats.org/officeDocument/2006/relationships/image" Target="../media/image15.pn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7.png"/><Relationship Id="rId6" Type="http://schemas.openxmlformats.org/officeDocument/2006/relationships/image" Target="../media/image16.svg"/><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1.png"/><Relationship Id="rId14" Type="http://schemas.openxmlformats.org/officeDocument/2006/relationships/image" Target="../media/image24.svg"/></Relationships>
</file>

<file path=ppt/diagrams/_rels/data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30.svg"/><Relationship Id="rId1" Type="http://schemas.openxmlformats.org/officeDocument/2006/relationships/image" Target="../media/image16.png"/><Relationship Id="rId6" Type="http://schemas.openxmlformats.org/officeDocument/2006/relationships/image" Target="../media/image34.svg"/><Relationship Id="rId5" Type="http://schemas.openxmlformats.org/officeDocument/2006/relationships/image" Target="../media/image18.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svg"/><Relationship Id="rId1" Type="http://schemas.openxmlformats.org/officeDocument/2006/relationships/image" Target="../media/image41.png"/><Relationship Id="rId6" Type="http://schemas.openxmlformats.org/officeDocument/2006/relationships/image" Target="../media/image9.svg"/><Relationship Id="rId5" Type="http://schemas.openxmlformats.org/officeDocument/2006/relationships/image" Target="../media/image81.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image" Target="../media/image131.png"/><Relationship Id="rId7" Type="http://schemas.openxmlformats.org/officeDocument/2006/relationships/image" Target="../media/image171.png"/><Relationship Id="rId12" Type="http://schemas.openxmlformats.org/officeDocument/2006/relationships/image" Target="../media/image22.svg"/><Relationship Id="rId17" Type="http://schemas.openxmlformats.org/officeDocument/2006/relationships/image" Target="../media/image27.png"/><Relationship Id="rId2" Type="http://schemas.openxmlformats.org/officeDocument/2006/relationships/image" Target="../media/image12.svg"/><Relationship Id="rId16" Type="http://schemas.openxmlformats.org/officeDocument/2006/relationships/image" Target="../media/image26.svg"/><Relationship Id="rId1" Type="http://schemas.openxmlformats.org/officeDocument/2006/relationships/image" Target="../media/image1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1.png"/><Relationship Id="rId15" Type="http://schemas.openxmlformats.org/officeDocument/2006/relationships/image" Target="../media/image2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1.png"/><Relationship Id="rId1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F3E9DF-4801-4AD1-9F36-657E76CA3A21}" type="doc">
      <dgm:prSet loTypeId="urn:microsoft.com/office/officeart/2018/5/layout/IconCircleLabelList" loCatId="icon" qsTypeId="urn:microsoft.com/office/officeart/2005/8/quickstyle/simple1" qsCatId="simple" csTypeId="urn:microsoft.com/office/officeart/2005/8/colors/accent0_1" csCatId="mainScheme" phldr="1"/>
      <dgm:spPr/>
      <dgm:t>
        <a:bodyPr/>
        <a:lstStyle/>
        <a:p>
          <a:endParaRPr lang="en-US"/>
        </a:p>
      </dgm:t>
    </dgm:pt>
    <dgm:pt modelId="{BC41D0E2-9210-419A-8C22-219AD1761F7B}">
      <dgm:prSet custT="1"/>
      <dgm:spPr/>
      <dgm:t>
        <a:bodyPr/>
        <a:lstStyle/>
        <a:p>
          <a:pPr algn="ctr">
            <a:lnSpc>
              <a:spcPct val="100000"/>
            </a:lnSpc>
            <a:defRPr cap="all"/>
          </a:pPr>
          <a:r>
            <a:rPr lang="en-US" sz="1600" b="0" u="sng" cap="none" dirty="0">
              <a:solidFill>
                <a:schemeClr val="tx1"/>
              </a:solidFill>
              <a:latin typeface="Calibri" panose="020F0502020204030204" pitchFamily="34" charset="0"/>
              <a:cs typeface="Calibri" panose="020F0502020204030204" pitchFamily="34" charset="0"/>
            </a:rPr>
            <a:t>Need</a:t>
          </a:r>
          <a:r>
            <a:rPr lang="en-US" sz="1600" b="0" cap="none" dirty="0">
              <a:solidFill>
                <a:schemeClr val="tx1"/>
              </a:solidFill>
              <a:latin typeface="Calibri" panose="020F0502020204030204" pitchFamily="34" charset="0"/>
              <a:cs typeface="Calibri" panose="020F0502020204030204" pitchFamily="34" charset="0"/>
            </a:rPr>
            <a:t> for spacing </a:t>
          </a:r>
          <a:r>
            <a:rPr lang="en-US" sz="1600" b="0" cap="none" dirty="0">
              <a:latin typeface="Calibri" panose="020F0502020204030204" pitchFamily="34" charset="0"/>
              <a:cs typeface="Calibri" panose="020F0502020204030204" pitchFamily="34" charset="0"/>
            </a:rPr>
            <a:t>methods</a:t>
          </a:r>
        </a:p>
        <a:p>
          <a:pPr algn="ctr">
            <a:lnSpc>
              <a:spcPct val="100000"/>
            </a:lnSpc>
            <a:defRPr cap="all"/>
          </a:pPr>
          <a:r>
            <a:rPr lang="en-US" sz="1600" b="0" cap="none" dirty="0">
              <a:solidFill>
                <a:schemeClr val="tx1"/>
              </a:solidFill>
              <a:latin typeface="Calibri" panose="020F0502020204030204" pitchFamily="34" charset="0"/>
              <a:cs typeface="Calibri" panose="020F0502020204030204" pitchFamily="34" charset="0"/>
            </a:rPr>
            <a:t> </a:t>
          </a:r>
          <a:r>
            <a:rPr lang="en-US" sz="1400" b="0" cap="none" dirty="0">
              <a:solidFill>
                <a:schemeClr val="tx1"/>
              </a:solidFill>
              <a:latin typeface="Calibri" panose="020F0502020204030204" pitchFamily="34" charset="0"/>
              <a:cs typeface="Calibri" panose="020F0502020204030204" pitchFamily="34" charset="0"/>
            </a:rPr>
            <a:t>(1</a:t>
          </a:r>
          <a:r>
            <a:rPr lang="en-US" sz="1400" b="0" cap="none" baseline="30000" dirty="0">
              <a:solidFill>
                <a:schemeClr val="tx1"/>
              </a:solidFill>
              <a:latin typeface="Calibri" panose="020F0502020204030204" pitchFamily="34" charset="0"/>
              <a:cs typeface="Calibri" panose="020F0502020204030204" pitchFamily="34" charset="0"/>
            </a:rPr>
            <a:t>st</a:t>
          </a:r>
          <a:r>
            <a:rPr lang="en-US" sz="1400" b="0" cap="none" dirty="0">
              <a:solidFill>
                <a:schemeClr val="tx1"/>
              </a:solidFill>
              <a:latin typeface="Calibri" panose="020F0502020204030204" pitchFamily="34" charset="0"/>
              <a:cs typeface="Calibri" panose="020F0502020204030204" pitchFamily="34" charset="0"/>
            </a:rPr>
            <a:t> contraceptive uptake is after having 3-4 children. Increase in Modern Contraceptive Prevalence Rate (MCPR) hence would not reduce Total Fertility Rate (TFR) unless spacing methods are introduced)</a:t>
          </a:r>
          <a:endParaRPr lang="en-US" sz="1600" b="0" cap="none" dirty="0">
            <a:latin typeface="Calibri" panose="020F0502020204030204" pitchFamily="34" charset="0"/>
            <a:cs typeface="Calibri" panose="020F0502020204030204" pitchFamily="34" charset="0"/>
          </a:endParaRPr>
        </a:p>
      </dgm:t>
    </dgm:pt>
    <dgm:pt modelId="{CFE9CD77-5EDC-4350-BB54-96B90D02A800}" type="parTrans" cxnId="{2BF01217-F992-43F5-9CB6-479FC97229BD}">
      <dgm:prSet/>
      <dgm:spPr/>
      <dgm:t>
        <a:bodyPr/>
        <a:lstStyle/>
        <a:p>
          <a:endParaRPr lang="en-US" sz="2000" b="0" dirty="0">
            <a:latin typeface="Calibri" panose="020F0502020204030204" pitchFamily="34" charset="0"/>
            <a:cs typeface="Calibri" panose="020F0502020204030204" pitchFamily="34" charset="0"/>
          </a:endParaRPr>
        </a:p>
      </dgm:t>
    </dgm:pt>
    <dgm:pt modelId="{9B0218AC-4122-4A34-8D8F-CD54002CBCD7}" type="sibTrans" cxnId="{2BF01217-F992-43F5-9CB6-479FC97229BD}">
      <dgm:prSet/>
      <dgm:spPr/>
      <dgm:t>
        <a:bodyPr/>
        <a:lstStyle/>
        <a:p>
          <a:endParaRPr lang="en-US" sz="2000" b="0" dirty="0">
            <a:latin typeface="Calibri" panose="020F0502020204030204" pitchFamily="34" charset="0"/>
            <a:cs typeface="Calibri" panose="020F0502020204030204" pitchFamily="34" charset="0"/>
          </a:endParaRPr>
        </a:p>
      </dgm:t>
    </dgm:pt>
    <dgm:pt modelId="{A20E3895-192B-43D6-9F2C-36312314BB98}">
      <dgm:prSet custT="1"/>
      <dgm:spPr/>
      <dgm:t>
        <a:bodyPr/>
        <a:lstStyle/>
        <a:p>
          <a:pPr>
            <a:lnSpc>
              <a:spcPct val="100000"/>
            </a:lnSpc>
            <a:defRPr cap="all"/>
          </a:pPr>
          <a:r>
            <a:rPr lang="en-US" sz="1600" b="0" cap="none" dirty="0">
              <a:solidFill>
                <a:schemeClr val="tx1"/>
              </a:solidFill>
              <a:latin typeface="Calibri" panose="020F0502020204030204" pitchFamily="34" charset="0"/>
              <a:cs typeface="Calibri" panose="020F0502020204030204" pitchFamily="34" charset="0"/>
            </a:rPr>
            <a:t>Uptake of sterilization services plateauing</a:t>
          </a:r>
        </a:p>
        <a:p>
          <a:pPr>
            <a:lnSpc>
              <a:spcPct val="100000"/>
            </a:lnSpc>
            <a:defRPr cap="all"/>
          </a:pPr>
          <a:endParaRPr lang="en-US" sz="1600" b="0" cap="none" dirty="0">
            <a:solidFill>
              <a:schemeClr val="tx1"/>
            </a:solidFill>
            <a:latin typeface="Calibri" panose="020F0502020204030204" pitchFamily="34" charset="0"/>
            <a:cs typeface="Calibri" panose="020F0502020204030204" pitchFamily="34" charset="0"/>
          </a:endParaRPr>
        </a:p>
        <a:p>
          <a:pPr>
            <a:lnSpc>
              <a:spcPct val="100000"/>
            </a:lnSpc>
            <a:defRPr cap="all"/>
          </a:pPr>
          <a:endParaRPr lang="en-US" sz="1600" b="0" cap="none" dirty="0">
            <a:solidFill>
              <a:schemeClr val="tx1"/>
            </a:solidFill>
            <a:latin typeface="Calibri" panose="020F0502020204030204" pitchFamily="34" charset="0"/>
            <a:cs typeface="Calibri" panose="020F0502020204030204" pitchFamily="34" charset="0"/>
          </a:endParaRPr>
        </a:p>
        <a:p>
          <a:pPr>
            <a:lnSpc>
              <a:spcPct val="100000"/>
            </a:lnSpc>
            <a:defRPr cap="all"/>
          </a:pPr>
          <a:endParaRPr lang="en-US" sz="1600" b="0" cap="none" dirty="0">
            <a:solidFill>
              <a:schemeClr val="tx1"/>
            </a:solidFill>
            <a:latin typeface="Calibri" panose="020F0502020204030204" pitchFamily="34" charset="0"/>
            <a:cs typeface="Calibri" panose="020F0502020204030204" pitchFamily="34" charset="0"/>
          </a:endParaRPr>
        </a:p>
      </dgm:t>
    </dgm:pt>
    <dgm:pt modelId="{4BA28FB8-A7B0-40B9-911E-68621647C937}" type="parTrans" cxnId="{149EAACB-AEA4-48FC-AB69-CF101EFBBB8C}">
      <dgm:prSet/>
      <dgm:spPr/>
      <dgm:t>
        <a:bodyPr/>
        <a:lstStyle/>
        <a:p>
          <a:endParaRPr lang="en-US" sz="2000" b="0" dirty="0">
            <a:latin typeface="Calibri" panose="020F0502020204030204" pitchFamily="34" charset="0"/>
            <a:cs typeface="Calibri" panose="020F0502020204030204" pitchFamily="34" charset="0"/>
          </a:endParaRPr>
        </a:p>
      </dgm:t>
    </dgm:pt>
    <dgm:pt modelId="{61EDEC50-707B-45B2-87D0-E63B5765F463}" type="sibTrans" cxnId="{149EAACB-AEA4-48FC-AB69-CF101EFBBB8C}">
      <dgm:prSet/>
      <dgm:spPr/>
      <dgm:t>
        <a:bodyPr/>
        <a:lstStyle/>
        <a:p>
          <a:endParaRPr lang="en-US" sz="2000" b="0" dirty="0">
            <a:latin typeface="Calibri" panose="020F0502020204030204" pitchFamily="34" charset="0"/>
            <a:cs typeface="Calibri" panose="020F0502020204030204" pitchFamily="34" charset="0"/>
          </a:endParaRPr>
        </a:p>
      </dgm:t>
    </dgm:pt>
    <dgm:pt modelId="{0D09DB92-2437-40E5-AA4F-7AAB08F38746}">
      <dgm:prSet custT="1"/>
      <dgm:spPr/>
      <dgm:t>
        <a:bodyPr/>
        <a:lstStyle/>
        <a:p>
          <a:pPr>
            <a:lnSpc>
              <a:spcPct val="100000"/>
            </a:lnSpc>
            <a:defRPr cap="all"/>
          </a:pPr>
          <a:r>
            <a:rPr lang="en-US" sz="1600" b="0" i="0" u="sng" cap="none" dirty="0">
              <a:latin typeface="Calibri" panose="020F0502020204030204" pitchFamily="34" charset="0"/>
              <a:cs typeface="Calibri" panose="020F0502020204030204" pitchFamily="34" charset="0"/>
            </a:rPr>
            <a:t>BUT</a:t>
          </a:r>
          <a:r>
            <a:rPr lang="en-US" sz="1600" b="0" cap="none" dirty="0">
              <a:latin typeface="Calibri" panose="020F0502020204030204" pitchFamily="34" charset="0"/>
              <a:cs typeface="Calibri" panose="020F0502020204030204" pitchFamily="34" charset="0"/>
            </a:rPr>
            <a:t> myths and misconception around available spacing methods is  impacting their usage</a:t>
          </a:r>
        </a:p>
      </dgm:t>
    </dgm:pt>
    <dgm:pt modelId="{0DCF09E7-755D-411A-8A1B-1CB70CCAAB98}" type="parTrans" cxnId="{032E1A63-4065-4C57-8ACB-F30BBDBF11DE}">
      <dgm:prSet/>
      <dgm:spPr/>
      <dgm:t>
        <a:bodyPr/>
        <a:lstStyle/>
        <a:p>
          <a:endParaRPr lang="en-US" sz="2000" b="0" dirty="0">
            <a:latin typeface="Calibri" panose="020F0502020204030204" pitchFamily="34" charset="0"/>
            <a:cs typeface="Calibri" panose="020F0502020204030204" pitchFamily="34" charset="0"/>
          </a:endParaRPr>
        </a:p>
      </dgm:t>
    </dgm:pt>
    <dgm:pt modelId="{0CF24EBA-8ED6-4192-9DE3-4E7B1625CFB5}" type="sibTrans" cxnId="{032E1A63-4065-4C57-8ACB-F30BBDBF11DE}">
      <dgm:prSet/>
      <dgm:spPr/>
      <dgm:t>
        <a:bodyPr/>
        <a:lstStyle/>
        <a:p>
          <a:endParaRPr lang="en-US" sz="2000" b="0" dirty="0">
            <a:latin typeface="Calibri" panose="020F0502020204030204" pitchFamily="34" charset="0"/>
            <a:cs typeface="Calibri" panose="020F0502020204030204" pitchFamily="34" charset="0"/>
          </a:endParaRPr>
        </a:p>
      </dgm:t>
    </dgm:pt>
    <dgm:pt modelId="{265E3FA7-A197-41CA-947B-F0769D590F05}" type="pres">
      <dgm:prSet presAssocID="{CEF3E9DF-4801-4AD1-9F36-657E76CA3A21}" presName="root" presStyleCnt="0">
        <dgm:presLayoutVars>
          <dgm:dir/>
          <dgm:resizeHandles val="exact"/>
        </dgm:presLayoutVars>
      </dgm:prSet>
      <dgm:spPr/>
      <dgm:t>
        <a:bodyPr/>
        <a:lstStyle/>
        <a:p>
          <a:endParaRPr lang="en-US"/>
        </a:p>
      </dgm:t>
    </dgm:pt>
    <dgm:pt modelId="{2CC15C5E-E5E2-412A-822D-90BFFB17EF52}" type="pres">
      <dgm:prSet presAssocID="{A20E3895-192B-43D6-9F2C-36312314BB98}" presName="compNode" presStyleCnt="0"/>
      <dgm:spPr/>
    </dgm:pt>
    <dgm:pt modelId="{E23AF5FF-441C-434D-9E0F-3839A589FDC8}" type="pres">
      <dgm:prSet presAssocID="{A20E3895-192B-43D6-9F2C-36312314BB98}" presName="iconBgRect" presStyleLbl="bgShp" presStyleIdx="0" presStyleCnt="3"/>
      <dgm:spPr>
        <a:solidFill>
          <a:schemeClr val="accent1">
            <a:lumMod val="20000"/>
            <a:lumOff val="80000"/>
          </a:schemeClr>
        </a:solidFill>
      </dgm:spPr>
    </dgm:pt>
    <dgm:pt modelId="{9775409F-F048-480A-A135-89A74B28F429}" type="pres">
      <dgm:prSet presAssocID="{A20E3895-192B-43D6-9F2C-36312314BB98}" presName="iconRect" presStyleLbl="node1" presStyleIdx="0" presStyleCnt="3"/>
      <dgm:spPr>
        <a:blipFill>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extLst>
        <a:ext uri="{E40237B7-FDA0-4F09-8148-C483321AD2D9}">
          <dgm14:cNvPr xmlns="" xmlns:dgm14="http://schemas.microsoft.com/office/drawing/2010/diagram" id="0" name="" descr="Recycle sign"/>
        </a:ext>
      </dgm:extLst>
    </dgm:pt>
    <dgm:pt modelId="{82864EAA-CF3C-4398-B9E3-C068D9FC13F3}" type="pres">
      <dgm:prSet presAssocID="{A20E3895-192B-43D6-9F2C-36312314BB98}" presName="spaceRect" presStyleCnt="0"/>
      <dgm:spPr/>
    </dgm:pt>
    <dgm:pt modelId="{316EA9F2-AD6F-4614-91B7-9D7A33BC2F7F}" type="pres">
      <dgm:prSet presAssocID="{A20E3895-192B-43D6-9F2C-36312314BB98}" presName="textRect" presStyleLbl="revTx" presStyleIdx="0" presStyleCnt="3">
        <dgm:presLayoutVars>
          <dgm:chMax val="1"/>
          <dgm:chPref val="1"/>
        </dgm:presLayoutVars>
      </dgm:prSet>
      <dgm:spPr/>
      <dgm:t>
        <a:bodyPr/>
        <a:lstStyle/>
        <a:p>
          <a:endParaRPr lang="en-US"/>
        </a:p>
      </dgm:t>
    </dgm:pt>
    <dgm:pt modelId="{86D4D0DA-991A-4D22-995D-691E9EB6D281}" type="pres">
      <dgm:prSet presAssocID="{61EDEC50-707B-45B2-87D0-E63B5765F463}" presName="sibTrans" presStyleCnt="0"/>
      <dgm:spPr/>
    </dgm:pt>
    <dgm:pt modelId="{BB346B35-A375-4E58-A840-708773DCA0A2}" type="pres">
      <dgm:prSet presAssocID="{BC41D0E2-9210-419A-8C22-219AD1761F7B}" presName="compNode" presStyleCnt="0"/>
      <dgm:spPr/>
    </dgm:pt>
    <dgm:pt modelId="{154912C5-E5BF-4E1F-B0C3-D402F8D8A274}" type="pres">
      <dgm:prSet presAssocID="{BC41D0E2-9210-419A-8C22-219AD1761F7B}" presName="iconBgRect" presStyleLbl="bgShp" presStyleIdx="1" presStyleCnt="3"/>
      <dgm:spPr/>
    </dgm:pt>
    <dgm:pt modelId="{F9C9BFAE-ADC5-469E-801A-02A4A8EBE9B1}" type="pres">
      <dgm:prSet presAssocID="{BC41D0E2-9210-419A-8C22-219AD1761F7B}" presName="iconRect" presStyleLbl="node1" presStyleIdx="1" presStyleCnt="3"/>
      <dgm:spPr>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dgm:spPr>
      <dgm:extLst>
        <a:ext uri="{E40237B7-FDA0-4F09-8148-C483321AD2D9}">
          <dgm14:cNvPr xmlns="" xmlns:dgm14="http://schemas.microsoft.com/office/drawing/2010/diagram" id="0" name="" descr="Upward trend"/>
        </a:ext>
      </dgm:extLst>
    </dgm:pt>
    <dgm:pt modelId="{A0A93318-318A-42E8-B43A-5D0FB04B4F45}" type="pres">
      <dgm:prSet presAssocID="{BC41D0E2-9210-419A-8C22-219AD1761F7B}" presName="spaceRect" presStyleCnt="0"/>
      <dgm:spPr/>
    </dgm:pt>
    <dgm:pt modelId="{592B3F2B-475B-45CB-B21D-2A6512B15BAC}" type="pres">
      <dgm:prSet presAssocID="{BC41D0E2-9210-419A-8C22-219AD1761F7B}" presName="textRect" presStyleLbl="revTx" presStyleIdx="1" presStyleCnt="3">
        <dgm:presLayoutVars>
          <dgm:chMax val="1"/>
          <dgm:chPref val="1"/>
        </dgm:presLayoutVars>
      </dgm:prSet>
      <dgm:spPr/>
      <dgm:t>
        <a:bodyPr/>
        <a:lstStyle/>
        <a:p>
          <a:endParaRPr lang="en-US"/>
        </a:p>
      </dgm:t>
    </dgm:pt>
    <dgm:pt modelId="{08E8B52E-C095-4530-9795-F4B0B06D64CF}" type="pres">
      <dgm:prSet presAssocID="{9B0218AC-4122-4A34-8D8F-CD54002CBCD7}" presName="sibTrans" presStyleCnt="0"/>
      <dgm:spPr/>
    </dgm:pt>
    <dgm:pt modelId="{CAE8463A-77B2-4AE6-A806-1C8D2D234ABA}" type="pres">
      <dgm:prSet presAssocID="{0D09DB92-2437-40E5-AA4F-7AAB08F38746}" presName="compNode" presStyleCnt="0"/>
      <dgm:spPr/>
    </dgm:pt>
    <dgm:pt modelId="{15AB49D2-C17D-479F-B187-82E0498593CC}" type="pres">
      <dgm:prSet presAssocID="{0D09DB92-2437-40E5-AA4F-7AAB08F38746}" presName="iconBgRect" presStyleLbl="bgShp" presStyleIdx="2" presStyleCnt="3"/>
      <dgm:spPr>
        <a:solidFill>
          <a:schemeClr val="accent2">
            <a:lumMod val="20000"/>
            <a:lumOff val="80000"/>
          </a:schemeClr>
        </a:solidFill>
      </dgm:spPr>
    </dgm:pt>
    <dgm:pt modelId="{82465E54-5F2C-442A-81D4-30B02ABCE9E5}" type="pres">
      <dgm:prSet presAssocID="{0D09DB92-2437-40E5-AA4F-7AAB08F38746}" presName="iconRect" presStyleLbl="node1" presStyleIdx="2" presStyleCnt="3"/>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dgm:spPr>
      <dgm:extLst>
        <a:ext uri="{E40237B7-FDA0-4F09-8148-C483321AD2D9}">
          <dgm14:cNvPr xmlns="" xmlns:dgm14="http://schemas.microsoft.com/office/drawing/2010/diagram" id="0" name="" descr="Warning"/>
        </a:ext>
      </dgm:extLst>
    </dgm:pt>
    <dgm:pt modelId="{F1D16C46-2686-48F5-8939-8AB260E63D48}" type="pres">
      <dgm:prSet presAssocID="{0D09DB92-2437-40E5-AA4F-7AAB08F38746}" presName="spaceRect" presStyleCnt="0"/>
      <dgm:spPr/>
    </dgm:pt>
    <dgm:pt modelId="{A1F2503C-5269-48E2-A2C6-DA69578169DB}" type="pres">
      <dgm:prSet presAssocID="{0D09DB92-2437-40E5-AA4F-7AAB08F38746}" presName="textRect" presStyleLbl="revTx" presStyleIdx="2" presStyleCnt="3">
        <dgm:presLayoutVars>
          <dgm:chMax val="1"/>
          <dgm:chPref val="1"/>
        </dgm:presLayoutVars>
      </dgm:prSet>
      <dgm:spPr/>
      <dgm:t>
        <a:bodyPr/>
        <a:lstStyle/>
        <a:p>
          <a:endParaRPr lang="en-US"/>
        </a:p>
      </dgm:t>
    </dgm:pt>
  </dgm:ptLst>
  <dgm:cxnLst>
    <dgm:cxn modelId="{FD5304D3-BE70-40FA-A60C-97CE488CC7E0}" type="presOf" srcId="{CEF3E9DF-4801-4AD1-9F36-657E76CA3A21}" destId="{265E3FA7-A197-41CA-947B-F0769D590F05}" srcOrd="0" destOrd="0" presId="urn:microsoft.com/office/officeart/2018/5/layout/IconCircleLabelList"/>
    <dgm:cxn modelId="{032E1A63-4065-4C57-8ACB-F30BBDBF11DE}" srcId="{CEF3E9DF-4801-4AD1-9F36-657E76CA3A21}" destId="{0D09DB92-2437-40E5-AA4F-7AAB08F38746}" srcOrd="2" destOrd="0" parTransId="{0DCF09E7-755D-411A-8A1B-1CB70CCAAB98}" sibTransId="{0CF24EBA-8ED6-4192-9DE3-4E7B1625CFB5}"/>
    <dgm:cxn modelId="{149EAACB-AEA4-48FC-AB69-CF101EFBBB8C}" srcId="{CEF3E9DF-4801-4AD1-9F36-657E76CA3A21}" destId="{A20E3895-192B-43D6-9F2C-36312314BB98}" srcOrd="0" destOrd="0" parTransId="{4BA28FB8-A7B0-40B9-911E-68621647C937}" sibTransId="{61EDEC50-707B-45B2-87D0-E63B5765F463}"/>
    <dgm:cxn modelId="{F31D999C-3985-4EE2-BCD0-5FB9EC9416CA}" type="presOf" srcId="{A20E3895-192B-43D6-9F2C-36312314BB98}" destId="{316EA9F2-AD6F-4614-91B7-9D7A33BC2F7F}" srcOrd="0" destOrd="0" presId="urn:microsoft.com/office/officeart/2018/5/layout/IconCircleLabelList"/>
    <dgm:cxn modelId="{2BF01217-F992-43F5-9CB6-479FC97229BD}" srcId="{CEF3E9DF-4801-4AD1-9F36-657E76CA3A21}" destId="{BC41D0E2-9210-419A-8C22-219AD1761F7B}" srcOrd="1" destOrd="0" parTransId="{CFE9CD77-5EDC-4350-BB54-96B90D02A800}" sibTransId="{9B0218AC-4122-4A34-8D8F-CD54002CBCD7}"/>
    <dgm:cxn modelId="{F2C03457-1D2E-47AF-AA35-E580796EB3CD}" type="presOf" srcId="{BC41D0E2-9210-419A-8C22-219AD1761F7B}" destId="{592B3F2B-475B-45CB-B21D-2A6512B15BAC}" srcOrd="0" destOrd="0" presId="urn:microsoft.com/office/officeart/2018/5/layout/IconCircleLabelList"/>
    <dgm:cxn modelId="{6DB9AD5B-52AD-483E-9F9A-E089C411E373}" type="presOf" srcId="{0D09DB92-2437-40E5-AA4F-7AAB08F38746}" destId="{A1F2503C-5269-48E2-A2C6-DA69578169DB}" srcOrd="0" destOrd="0" presId="urn:microsoft.com/office/officeart/2018/5/layout/IconCircleLabelList"/>
    <dgm:cxn modelId="{57B04CC0-B09C-4295-AAA1-49FB5AE174AB}" type="presParOf" srcId="{265E3FA7-A197-41CA-947B-F0769D590F05}" destId="{2CC15C5E-E5E2-412A-822D-90BFFB17EF52}" srcOrd="0" destOrd="0" presId="urn:microsoft.com/office/officeart/2018/5/layout/IconCircleLabelList"/>
    <dgm:cxn modelId="{CDD6DA3F-8D9D-4EB2-AE41-E5ABD9C529CC}" type="presParOf" srcId="{2CC15C5E-E5E2-412A-822D-90BFFB17EF52}" destId="{E23AF5FF-441C-434D-9E0F-3839A589FDC8}" srcOrd="0" destOrd="0" presId="urn:microsoft.com/office/officeart/2018/5/layout/IconCircleLabelList"/>
    <dgm:cxn modelId="{22E6D4F4-F292-473F-BE7E-8733F2E34456}" type="presParOf" srcId="{2CC15C5E-E5E2-412A-822D-90BFFB17EF52}" destId="{9775409F-F048-480A-A135-89A74B28F429}" srcOrd="1" destOrd="0" presId="urn:microsoft.com/office/officeart/2018/5/layout/IconCircleLabelList"/>
    <dgm:cxn modelId="{F23A19F7-7485-4305-9A43-881B742A17C3}" type="presParOf" srcId="{2CC15C5E-E5E2-412A-822D-90BFFB17EF52}" destId="{82864EAA-CF3C-4398-B9E3-C068D9FC13F3}" srcOrd="2" destOrd="0" presId="urn:microsoft.com/office/officeart/2018/5/layout/IconCircleLabelList"/>
    <dgm:cxn modelId="{086230D9-FF0A-43C3-85B5-34F0B0E20F39}" type="presParOf" srcId="{2CC15C5E-E5E2-412A-822D-90BFFB17EF52}" destId="{316EA9F2-AD6F-4614-91B7-9D7A33BC2F7F}" srcOrd="3" destOrd="0" presId="urn:microsoft.com/office/officeart/2018/5/layout/IconCircleLabelList"/>
    <dgm:cxn modelId="{25DA292F-5B8C-4994-9518-DC23A5464F7A}" type="presParOf" srcId="{265E3FA7-A197-41CA-947B-F0769D590F05}" destId="{86D4D0DA-991A-4D22-995D-691E9EB6D281}" srcOrd="1" destOrd="0" presId="urn:microsoft.com/office/officeart/2018/5/layout/IconCircleLabelList"/>
    <dgm:cxn modelId="{0DB2815C-A592-4670-9AEF-6C0C2EC168A6}" type="presParOf" srcId="{265E3FA7-A197-41CA-947B-F0769D590F05}" destId="{BB346B35-A375-4E58-A840-708773DCA0A2}" srcOrd="2" destOrd="0" presId="urn:microsoft.com/office/officeart/2018/5/layout/IconCircleLabelList"/>
    <dgm:cxn modelId="{B908AF52-68F2-4C1D-ABAF-428414A379B6}" type="presParOf" srcId="{BB346B35-A375-4E58-A840-708773DCA0A2}" destId="{154912C5-E5BF-4E1F-B0C3-D402F8D8A274}" srcOrd="0" destOrd="0" presId="urn:microsoft.com/office/officeart/2018/5/layout/IconCircleLabelList"/>
    <dgm:cxn modelId="{9B0803C6-BD42-4175-92B1-2B9838BB6E86}" type="presParOf" srcId="{BB346B35-A375-4E58-A840-708773DCA0A2}" destId="{F9C9BFAE-ADC5-469E-801A-02A4A8EBE9B1}" srcOrd="1" destOrd="0" presId="urn:microsoft.com/office/officeart/2018/5/layout/IconCircleLabelList"/>
    <dgm:cxn modelId="{4E6FDA46-6574-4E38-8451-0AEB8143B3CB}" type="presParOf" srcId="{BB346B35-A375-4E58-A840-708773DCA0A2}" destId="{A0A93318-318A-42E8-B43A-5D0FB04B4F45}" srcOrd="2" destOrd="0" presId="urn:microsoft.com/office/officeart/2018/5/layout/IconCircleLabelList"/>
    <dgm:cxn modelId="{3E208609-8072-490E-834F-9506DB8FC245}" type="presParOf" srcId="{BB346B35-A375-4E58-A840-708773DCA0A2}" destId="{592B3F2B-475B-45CB-B21D-2A6512B15BAC}" srcOrd="3" destOrd="0" presId="urn:microsoft.com/office/officeart/2018/5/layout/IconCircleLabelList"/>
    <dgm:cxn modelId="{717A9A53-F7A3-4C98-A99F-D683679E2B0E}" type="presParOf" srcId="{265E3FA7-A197-41CA-947B-F0769D590F05}" destId="{08E8B52E-C095-4530-9795-F4B0B06D64CF}" srcOrd="3" destOrd="0" presId="urn:microsoft.com/office/officeart/2018/5/layout/IconCircleLabelList"/>
    <dgm:cxn modelId="{85D42213-51D9-4BE2-9311-4C5CC2C443DB}" type="presParOf" srcId="{265E3FA7-A197-41CA-947B-F0769D590F05}" destId="{CAE8463A-77B2-4AE6-A806-1C8D2D234ABA}" srcOrd="4" destOrd="0" presId="urn:microsoft.com/office/officeart/2018/5/layout/IconCircleLabelList"/>
    <dgm:cxn modelId="{20E38ABD-B19B-408F-99C7-FE7F667C3BFC}" type="presParOf" srcId="{CAE8463A-77B2-4AE6-A806-1C8D2D234ABA}" destId="{15AB49D2-C17D-479F-B187-82E0498593CC}" srcOrd="0" destOrd="0" presId="urn:microsoft.com/office/officeart/2018/5/layout/IconCircleLabelList"/>
    <dgm:cxn modelId="{09463C85-86EE-42A3-BE66-122F0B4A75C9}" type="presParOf" srcId="{CAE8463A-77B2-4AE6-A806-1C8D2D234ABA}" destId="{82465E54-5F2C-442A-81D4-30B02ABCE9E5}" srcOrd="1" destOrd="0" presId="urn:microsoft.com/office/officeart/2018/5/layout/IconCircleLabelList"/>
    <dgm:cxn modelId="{A39E9A48-4233-49F2-9D42-CF6BC55A6FBC}" type="presParOf" srcId="{CAE8463A-77B2-4AE6-A806-1C8D2D234ABA}" destId="{F1D16C46-2686-48F5-8939-8AB260E63D48}" srcOrd="2" destOrd="0" presId="urn:microsoft.com/office/officeart/2018/5/layout/IconCircleLabelList"/>
    <dgm:cxn modelId="{27A90672-B330-4315-96AF-C659C7B59135}" type="presParOf" srcId="{CAE8463A-77B2-4AE6-A806-1C8D2D234ABA}" destId="{A1F2503C-5269-48E2-A2C6-DA69578169DB}" srcOrd="3" destOrd="0" presId="urn:microsoft.com/office/officeart/2018/5/layout/IconCircleLabel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11370B-73D6-4503-977B-9413C9BD9C5A}"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IN"/>
        </a:p>
      </dgm:t>
    </dgm:pt>
    <dgm:pt modelId="{55F4199E-E1FF-4D9F-A361-D90BF157CBA2}">
      <dgm:prSet phldrT="[Text]" custT="1"/>
      <dgm:spPr/>
      <dgm:t>
        <a:bodyPr/>
        <a:lstStyle/>
        <a:p>
          <a:r>
            <a:rPr lang="en-US" sz="2000" b="1" dirty="0">
              <a:latin typeface="Avenir Next" panose="020B0503020202020204" pitchFamily="34" charset="0"/>
            </a:rPr>
            <a:t>PHASE - I</a:t>
          </a:r>
        </a:p>
        <a:p>
          <a:r>
            <a:rPr lang="en-US" sz="2000" b="1" dirty="0">
              <a:latin typeface="Avenir Next" panose="020B0503020202020204" pitchFamily="34" charset="0"/>
            </a:rPr>
            <a:t>October 2017</a:t>
          </a:r>
          <a:endParaRPr lang="en-IN" sz="2000" b="1" dirty="0">
            <a:latin typeface="Avenir Next" panose="020B0503020202020204" pitchFamily="34" charset="0"/>
          </a:endParaRPr>
        </a:p>
      </dgm:t>
    </dgm:pt>
    <dgm:pt modelId="{5A75DA61-6FC4-4BA3-AF23-3433703C6F5C}" type="parTrans" cxnId="{0194DB9A-6637-43D8-BCF4-F5B67684D597}">
      <dgm:prSet/>
      <dgm:spPr/>
      <dgm:t>
        <a:bodyPr/>
        <a:lstStyle/>
        <a:p>
          <a:endParaRPr lang="en-IN" sz="1600">
            <a:latin typeface="Avenir Next" panose="020B0503020202020204" pitchFamily="34" charset="0"/>
          </a:endParaRPr>
        </a:p>
      </dgm:t>
    </dgm:pt>
    <dgm:pt modelId="{04828723-E4B0-4AB2-AFD0-F60285425681}" type="sibTrans" cxnId="{0194DB9A-6637-43D8-BCF4-F5B67684D597}">
      <dgm:prSet/>
      <dgm:spPr/>
      <dgm:t>
        <a:bodyPr/>
        <a:lstStyle/>
        <a:p>
          <a:endParaRPr lang="en-IN" sz="1600">
            <a:latin typeface="Avenir Next" panose="020B0503020202020204" pitchFamily="34" charset="0"/>
          </a:endParaRPr>
        </a:p>
      </dgm:t>
    </dgm:pt>
    <dgm:pt modelId="{BD7FF942-4B92-4A84-959E-BA57DE3B795F}">
      <dgm:prSet phldrT="[Text]" custT="1"/>
      <dgm:spPr/>
      <dgm:t>
        <a:bodyPr/>
        <a:lstStyle/>
        <a:p>
          <a:r>
            <a:rPr lang="en-US" sz="1800" dirty="0">
              <a:latin typeface="Avenir Next" panose="020B0503020202020204" pitchFamily="34" charset="0"/>
            </a:rPr>
            <a:t>Launch of Antara</a:t>
          </a:r>
          <a:endParaRPr lang="en-IN" sz="1800" dirty="0">
            <a:latin typeface="Avenir Next" panose="020B0503020202020204" pitchFamily="34" charset="0"/>
          </a:endParaRPr>
        </a:p>
      </dgm:t>
    </dgm:pt>
    <dgm:pt modelId="{621F1615-7EC3-44D3-8995-F0735173D484}" type="parTrans" cxnId="{7E5CE014-9742-4A21-ABA2-9739E9C22F49}">
      <dgm:prSet/>
      <dgm:spPr/>
      <dgm:t>
        <a:bodyPr/>
        <a:lstStyle/>
        <a:p>
          <a:endParaRPr lang="en-IN" sz="1600">
            <a:latin typeface="Avenir Next" panose="020B0503020202020204" pitchFamily="34" charset="0"/>
          </a:endParaRPr>
        </a:p>
      </dgm:t>
    </dgm:pt>
    <dgm:pt modelId="{AF662615-1F9D-4DA4-8993-8922048C848B}" type="sibTrans" cxnId="{7E5CE014-9742-4A21-ABA2-9739E9C22F49}">
      <dgm:prSet/>
      <dgm:spPr/>
      <dgm:t>
        <a:bodyPr/>
        <a:lstStyle/>
        <a:p>
          <a:endParaRPr lang="en-IN" sz="1600">
            <a:latin typeface="Avenir Next" panose="020B0503020202020204" pitchFamily="34" charset="0"/>
          </a:endParaRPr>
        </a:p>
      </dgm:t>
    </dgm:pt>
    <dgm:pt modelId="{6181A83D-FF17-482E-B522-EDE44AD2A212}">
      <dgm:prSet phldrT="[Text]" custT="1"/>
      <dgm:spPr/>
      <dgm:t>
        <a:bodyPr/>
        <a:lstStyle/>
        <a:p>
          <a:r>
            <a:rPr lang="en-US" sz="2000" b="1" dirty="0">
              <a:latin typeface="Avenir Next" panose="020B0503020202020204" pitchFamily="34" charset="0"/>
            </a:rPr>
            <a:t>PHASE – II</a:t>
          </a:r>
        </a:p>
        <a:p>
          <a:r>
            <a:rPr lang="en-US" sz="2000" b="1" dirty="0">
              <a:latin typeface="Avenir Next" panose="020B0503020202020204" pitchFamily="34" charset="0"/>
            </a:rPr>
            <a:t>December 2017</a:t>
          </a:r>
          <a:endParaRPr lang="en-IN" sz="2000" b="1" dirty="0">
            <a:latin typeface="Avenir Next" panose="020B0503020202020204" pitchFamily="34" charset="0"/>
          </a:endParaRPr>
        </a:p>
      </dgm:t>
    </dgm:pt>
    <dgm:pt modelId="{7DCB5E67-E8D3-4B5A-8F3F-524397F4721F}" type="parTrans" cxnId="{22735710-5729-4A3D-ADD5-4563B276EFDA}">
      <dgm:prSet/>
      <dgm:spPr/>
      <dgm:t>
        <a:bodyPr/>
        <a:lstStyle/>
        <a:p>
          <a:endParaRPr lang="en-IN" sz="1600">
            <a:latin typeface="Avenir Next" panose="020B0503020202020204" pitchFamily="34" charset="0"/>
          </a:endParaRPr>
        </a:p>
      </dgm:t>
    </dgm:pt>
    <dgm:pt modelId="{463B40A7-3B36-49B1-97DE-5B89824873A4}" type="sibTrans" cxnId="{22735710-5729-4A3D-ADD5-4563B276EFDA}">
      <dgm:prSet/>
      <dgm:spPr/>
      <dgm:t>
        <a:bodyPr/>
        <a:lstStyle/>
        <a:p>
          <a:endParaRPr lang="en-IN" sz="1600">
            <a:latin typeface="Avenir Next" panose="020B0503020202020204" pitchFamily="34" charset="0"/>
          </a:endParaRPr>
        </a:p>
      </dgm:t>
    </dgm:pt>
    <dgm:pt modelId="{70BBD33B-D713-40B9-A9BD-2889B88FE14A}">
      <dgm:prSet phldrT="[Text]" custT="1"/>
      <dgm:spPr/>
      <dgm:t>
        <a:bodyPr/>
        <a:lstStyle/>
        <a:p>
          <a:r>
            <a:rPr lang="en-US" sz="1800" dirty="0">
              <a:latin typeface="Avenir Next" panose="020B0503020202020204" pitchFamily="34" charset="0"/>
            </a:rPr>
            <a:t>Antara available at all Medical Colleges, District Hospital, Sub-Divisional Hospital &amp; Referral Hospital.</a:t>
          </a:r>
          <a:endParaRPr lang="en-IN" sz="1800" dirty="0">
            <a:latin typeface="Avenir Next" panose="020B0503020202020204" pitchFamily="34" charset="0"/>
          </a:endParaRPr>
        </a:p>
      </dgm:t>
    </dgm:pt>
    <dgm:pt modelId="{33AF60E4-15A2-4AF5-B50D-9047A7A23EB0}" type="parTrans" cxnId="{23453420-171D-4593-9B22-8A0232BFBD38}">
      <dgm:prSet/>
      <dgm:spPr/>
      <dgm:t>
        <a:bodyPr/>
        <a:lstStyle/>
        <a:p>
          <a:endParaRPr lang="en-IN" sz="1600">
            <a:latin typeface="Avenir Next" panose="020B0503020202020204" pitchFamily="34" charset="0"/>
          </a:endParaRPr>
        </a:p>
      </dgm:t>
    </dgm:pt>
    <dgm:pt modelId="{4B701779-3DA2-451D-889E-292A0C7A7A8A}" type="sibTrans" cxnId="{23453420-171D-4593-9B22-8A0232BFBD38}">
      <dgm:prSet/>
      <dgm:spPr/>
      <dgm:t>
        <a:bodyPr/>
        <a:lstStyle/>
        <a:p>
          <a:endParaRPr lang="en-IN" sz="1600">
            <a:latin typeface="Avenir Next" panose="020B0503020202020204" pitchFamily="34" charset="0"/>
          </a:endParaRPr>
        </a:p>
      </dgm:t>
    </dgm:pt>
    <dgm:pt modelId="{60D79828-402A-4B28-9076-5E3942472591}">
      <dgm:prSet phldrT="[Text]" custT="1"/>
      <dgm:spPr/>
      <dgm:t>
        <a:bodyPr/>
        <a:lstStyle/>
        <a:p>
          <a:r>
            <a:rPr lang="en-US" sz="2000" b="1" dirty="0">
              <a:latin typeface="Avenir Next" panose="020B0503020202020204" pitchFamily="34" charset="0"/>
            </a:rPr>
            <a:t>PHASE – III</a:t>
          </a:r>
        </a:p>
        <a:p>
          <a:r>
            <a:rPr lang="en-US" sz="2000" b="1" dirty="0">
              <a:latin typeface="Avenir Next" panose="020B0503020202020204" pitchFamily="34" charset="0"/>
            </a:rPr>
            <a:t>March 2018</a:t>
          </a:r>
          <a:endParaRPr lang="en-IN" sz="2000" b="1" dirty="0">
            <a:latin typeface="Avenir Next" panose="020B0503020202020204" pitchFamily="34" charset="0"/>
          </a:endParaRPr>
        </a:p>
      </dgm:t>
    </dgm:pt>
    <dgm:pt modelId="{D4A87A4A-1D69-40E0-80FC-5CB23FEC51BD}" type="parTrans" cxnId="{BD716EA3-2F8E-49B2-B5AC-469521653BC6}">
      <dgm:prSet/>
      <dgm:spPr/>
      <dgm:t>
        <a:bodyPr/>
        <a:lstStyle/>
        <a:p>
          <a:endParaRPr lang="en-IN" sz="1600">
            <a:latin typeface="Avenir Next" panose="020B0503020202020204" pitchFamily="34" charset="0"/>
          </a:endParaRPr>
        </a:p>
      </dgm:t>
    </dgm:pt>
    <dgm:pt modelId="{B5459F60-914D-4BBB-B564-8565F53D522A}" type="sibTrans" cxnId="{BD716EA3-2F8E-49B2-B5AC-469521653BC6}">
      <dgm:prSet/>
      <dgm:spPr/>
      <dgm:t>
        <a:bodyPr/>
        <a:lstStyle/>
        <a:p>
          <a:endParaRPr lang="en-IN" sz="1600">
            <a:latin typeface="Avenir Next" panose="020B0503020202020204" pitchFamily="34" charset="0"/>
          </a:endParaRPr>
        </a:p>
      </dgm:t>
    </dgm:pt>
    <dgm:pt modelId="{C797C15D-86D2-45DB-9CFE-21937CA317CA}">
      <dgm:prSet phldrT="[Text]" custT="1"/>
      <dgm:spPr/>
      <dgm:t>
        <a:bodyPr/>
        <a:lstStyle/>
        <a:p>
          <a:r>
            <a:rPr lang="en-US" sz="1800" dirty="0">
              <a:latin typeface="Avenir Next" panose="020B0503020202020204" pitchFamily="34" charset="0"/>
            </a:rPr>
            <a:t>Antara available at Community Health Centers, Primary Health Centers &amp; Additional Primary Health Centers across the State</a:t>
          </a:r>
          <a:endParaRPr lang="en-IN" sz="1800" dirty="0">
            <a:latin typeface="Avenir Next" panose="020B0503020202020204" pitchFamily="34" charset="0"/>
          </a:endParaRPr>
        </a:p>
      </dgm:t>
    </dgm:pt>
    <dgm:pt modelId="{610CC45C-6EAE-4CBA-BAEE-A8C4A6219685}" type="parTrans" cxnId="{1A2A27E3-E5AF-4A9D-894A-4CE066C7FF8F}">
      <dgm:prSet/>
      <dgm:spPr/>
      <dgm:t>
        <a:bodyPr/>
        <a:lstStyle/>
        <a:p>
          <a:endParaRPr lang="en-IN" sz="1600">
            <a:latin typeface="Avenir Next" panose="020B0503020202020204" pitchFamily="34" charset="0"/>
          </a:endParaRPr>
        </a:p>
      </dgm:t>
    </dgm:pt>
    <dgm:pt modelId="{D5F3C224-EF1D-45F6-8BE6-E32E16B727A5}" type="sibTrans" cxnId="{1A2A27E3-E5AF-4A9D-894A-4CE066C7FF8F}">
      <dgm:prSet/>
      <dgm:spPr/>
      <dgm:t>
        <a:bodyPr/>
        <a:lstStyle/>
        <a:p>
          <a:endParaRPr lang="en-IN" sz="1600">
            <a:latin typeface="Avenir Next" panose="020B0503020202020204" pitchFamily="34" charset="0"/>
          </a:endParaRPr>
        </a:p>
      </dgm:t>
    </dgm:pt>
    <dgm:pt modelId="{278E8B47-E365-4D9E-AEF6-97A4D4A983CF}">
      <dgm:prSet phldrT="[Text]" custT="1"/>
      <dgm:spPr/>
      <dgm:t>
        <a:bodyPr/>
        <a:lstStyle/>
        <a:p>
          <a:r>
            <a:rPr lang="en-US" sz="1800" dirty="0">
              <a:latin typeface="Avenir Next" panose="020B0503020202020204" pitchFamily="34" charset="0"/>
            </a:rPr>
            <a:t>Roll out in Medical Colleges</a:t>
          </a:r>
          <a:endParaRPr lang="en-IN" sz="1800" dirty="0">
            <a:latin typeface="Avenir Next" panose="020B0503020202020204" pitchFamily="34" charset="0"/>
          </a:endParaRPr>
        </a:p>
      </dgm:t>
    </dgm:pt>
    <dgm:pt modelId="{49234AA9-32D3-4959-9CAF-8AA8A95D93C0}" type="parTrans" cxnId="{6AF68B99-595B-40A8-ABF2-9AA1F09553DB}">
      <dgm:prSet/>
      <dgm:spPr/>
      <dgm:t>
        <a:bodyPr/>
        <a:lstStyle/>
        <a:p>
          <a:endParaRPr lang="en-IN" sz="1600">
            <a:latin typeface="Avenir Next" panose="020B0503020202020204" pitchFamily="34" charset="0"/>
          </a:endParaRPr>
        </a:p>
      </dgm:t>
    </dgm:pt>
    <dgm:pt modelId="{5F0A07F4-D6EE-4F25-A69E-CE00324B1382}" type="sibTrans" cxnId="{6AF68B99-595B-40A8-ABF2-9AA1F09553DB}">
      <dgm:prSet/>
      <dgm:spPr/>
      <dgm:t>
        <a:bodyPr/>
        <a:lstStyle/>
        <a:p>
          <a:endParaRPr lang="en-IN" sz="1600">
            <a:latin typeface="Avenir Next" panose="020B0503020202020204" pitchFamily="34" charset="0"/>
          </a:endParaRPr>
        </a:p>
      </dgm:t>
    </dgm:pt>
    <dgm:pt modelId="{5E398B67-536B-4EF9-B5C8-6C0DE0AA9F77}">
      <dgm:prSet custT="1"/>
      <dgm:spPr/>
      <dgm:t>
        <a:bodyPr/>
        <a:lstStyle/>
        <a:p>
          <a:r>
            <a:rPr lang="en-US" sz="2000" b="1" dirty="0">
              <a:latin typeface="Avenir Next" panose="020B0503020202020204" pitchFamily="34" charset="0"/>
            </a:rPr>
            <a:t>PHASE – IV</a:t>
          </a:r>
        </a:p>
        <a:p>
          <a:r>
            <a:rPr lang="en-US" sz="2000" b="1" dirty="0">
              <a:latin typeface="Avenir Next" panose="020B0503020202020204" pitchFamily="34" charset="0"/>
            </a:rPr>
            <a:t>June 2019</a:t>
          </a:r>
          <a:endParaRPr lang="en-IN" sz="2000" b="1" dirty="0">
            <a:latin typeface="Avenir Next" panose="020B0503020202020204" pitchFamily="34" charset="0"/>
          </a:endParaRPr>
        </a:p>
      </dgm:t>
    </dgm:pt>
    <dgm:pt modelId="{B419298D-9A4D-4F2F-9E9C-6E456376CABB}" type="parTrans" cxnId="{F780FEE5-E6B9-4A29-BF77-66AA832507AC}">
      <dgm:prSet/>
      <dgm:spPr/>
      <dgm:t>
        <a:bodyPr/>
        <a:lstStyle/>
        <a:p>
          <a:endParaRPr lang="en-IN" sz="1600">
            <a:latin typeface="Avenir Next" panose="020B0503020202020204" pitchFamily="34" charset="0"/>
          </a:endParaRPr>
        </a:p>
      </dgm:t>
    </dgm:pt>
    <dgm:pt modelId="{EB8C81B7-B760-469C-8A6C-33EF6D10833D}" type="sibTrans" cxnId="{F780FEE5-E6B9-4A29-BF77-66AA832507AC}">
      <dgm:prSet/>
      <dgm:spPr/>
      <dgm:t>
        <a:bodyPr/>
        <a:lstStyle/>
        <a:p>
          <a:endParaRPr lang="en-IN" sz="1600">
            <a:latin typeface="Avenir Next" panose="020B0503020202020204" pitchFamily="34" charset="0"/>
          </a:endParaRPr>
        </a:p>
      </dgm:t>
    </dgm:pt>
    <dgm:pt modelId="{B13A3A6F-6E67-4E3C-A1DB-EEFF435B7EB8}">
      <dgm:prSet custT="1"/>
      <dgm:spPr/>
      <dgm:t>
        <a:bodyPr/>
        <a:lstStyle/>
        <a:p>
          <a:r>
            <a:rPr lang="en-US" sz="1800" dirty="0">
              <a:latin typeface="Avenir Next" panose="020B0503020202020204" pitchFamily="34" charset="0"/>
            </a:rPr>
            <a:t>Antara available at Urban Primary Health Centers and Health Sub Centers across the State</a:t>
          </a:r>
          <a:endParaRPr lang="en-IN" sz="1800" dirty="0">
            <a:latin typeface="Avenir Next" panose="020B0503020202020204" pitchFamily="34" charset="0"/>
          </a:endParaRPr>
        </a:p>
      </dgm:t>
    </dgm:pt>
    <dgm:pt modelId="{BA377E77-1CCE-464D-A7FF-45E39F37AB01}" type="parTrans" cxnId="{53842987-83A6-4A46-9A7E-280FECCCE312}">
      <dgm:prSet/>
      <dgm:spPr/>
      <dgm:t>
        <a:bodyPr/>
        <a:lstStyle/>
        <a:p>
          <a:endParaRPr lang="en-IN" sz="1600">
            <a:latin typeface="Avenir Next" panose="020B0503020202020204" pitchFamily="34" charset="0"/>
          </a:endParaRPr>
        </a:p>
      </dgm:t>
    </dgm:pt>
    <dgm:pt modelId="{D1B9D328-60C1-4C88-AA63-4A9EB15B456F}" type="sibTrans" cxnId="{53842987-83A6-4A46-9A7E-280FECCCE312}">
      <dgm:prSet/>
      <dgm:spPr/>
      <dgm:t>
        <a:bodyPr/>
        <a:lstStyle/>
        <a:p>
          <a:endParaRPr lang="en-IN" sz="1600">
            <a:latin typeface="Avenir Next" panose="020B0503020202020204" pitchFamily="34" charset="0"/>
          </a:endParaRPr>
        </a:p>
      </dgm:t>
    </dgm:pt>
    <dgm:pt modelId="{08CEBBE0-7BAD-4A34-BF62-8A57AECA3EDE}" type="pres">
      <dgm:prSet presAssocID="{FD11370B-73D6-4503-977B-9413C9BD9C5A}" presName="Name0" presStyleCnt="0">
        <dgm:presLayoutVars>
          <dgm:dir/>
          <dgm:animLvl val="lvl"/>
          <dgm:resizeHandles val="exact"/>
        </dgm:presLayoutVars>
      </dgm:prSet>
      <dgm:spPr/>
      <dgm:t>
        <a:bodyPr/>
        <a:lstStyle/>
        <a:p>
          <a:endParaRPr lang="en-US"/>
        </a:p>
      </dgm:t>
    </dgm:pt>
    <dgm:pt modelId="{9F7301BD-839A-46FF-B3FC-35CE490A9AB9}" type="pres">
      <dgm:prSet presAssocID="{55F4199E-E1FF-4D9F-A361-D90BF157CBA2}" presName="composite" presStyleCnt="0"/>
      <dgm:spPr/>
    </dgm:pt>
    <dgm:pt modelId="{96F65FCA-EC3F-43FC-80CC-E856A4E887F2}" type="pres">
      <dgm:prSet presAssocID="{55F4199E-E1FF-4D9F-A361-D90BF157CBA2}" presName="parTx" presStyleLbl="alignNode1" presStyleIdx="0" presStyleCnt="4" custLinFactNeighborX="-19721" custLinFactNeighborY="3447">
        <dgm:presLayoutVars>
          <dgm:chMax val="0"/>
          <dgm:chPref val="0"/>
          <dgm:bulletEnabled val="1"/>
        </dgm:presLayoutVars>
      </dgm:prSet>
      <dgm:spPr/>
      <dgm:t>
        <a:bodyPr/>
        <a:lstStyle/>
        <a:p>
          <a:endParaRPr lang="en-US"/>
        </a:p>
      </dgm:t>
    </dgm:pt>
    <dgm:pt modelId="{B7C6C4F2-84DC-45AD-9CE6-A9CCA5246C71}" type="pres">
      <dgm:prSet presAssocID="{55F4199E-E1FF-4D9F-A361-D90BF157CBA2}" presName="desTx" presStyleLbl="alignAccFollowNode1" presStyleIdx="0" presStyleCnt="4">
        <dgm:presLayoutVars>
          <dgm:bulletEnabled val="1"/>
        </dgm:presLayoutVars>
      </dgm:prSet>
      <dgm:spPr/>
      <dgm:t>
        <a:bodyPr/>
        <a:lstStyle/>
        <a:p>
          <a:endParaRPr lang="en-US"/>
        </a:p>
      </dgm:t>
    </dgm:pt>
    <dgm:pt modelId="{77102F88-6C29-40BD-98A1-40CD7A1EF689}" type="pres">
      <dgm:prSet presAssocID="{04828723-E4B0-4AB2-AFD0-F60285425681}" presName="space" presStyleCnt="0"/>
      <dgm:spPr/>
    </dgm:pt>
    <dgm:pt modelId="{2D0FF6F5-979B-4948-8C66-8DD8201863B8}" type="pres">
      <dgm:prSet presAssocID="{6181A83D-FF17-482E-B522-EDE44AD2A212}" presName="composite" presStyleCnt="0"/>
      <dgm:spPr/>
    </dgm:pt>
    <dgm:pt modelId="{3B7305BE-9FFF-49B7-9BB5-197C2A519242}" type="pres">
      <dgm:prSet presAssocID="{6181A83D-FF17-482E-B522-EDE44AD2A212}" presName="parTx" presStyleLbl="alignNode1" presStyleIdx="1" presStyleCnt="4">
        <dgm:presLayoutVars>
          <dgm:chMax val="0"/>
          <dgm:chPref val="0"/>
          <dgm:bulletEnabled val="1"/>
        </dgm:presLayoutVars>
      </dgm:prSet>
      <dgm:spPr/>
      <dgm:t>
        <a:bodyPr/>
        <a:lstStyle/>
        <a:p>
          <a:endParaRPr lang="en-US"/>
        </a:p>
      </dgm:t>
    </dgm:pt>
    <dgm:pt modelId="{EAEEE2B9-11AF-46FC-9A79-AFC462B93DD5}" type="pres">
      <dgm:prSet presAssocID="{6181A83D-FF17-482E-B522-EDE44AD2A212}" presName="desTx" presStyleLbl="alignAccFollowNode1" presStyleIdx="1" presStyleCnt="4" custLinFactNeighborY="592">
        <dgm:presLayoutVars>
          <dgm:bulletEnabled val="1"/>
        </dgm:presLayoutVars>
      </dgm:prSet>
      <dgm:spPr/>
      <dgm:t>
        <a:bodyPr/>
        <a:lstStyle/>
        <a:p>
          <a:endParaRPr lang="en-US"/>
        </a:p>
      </dgm:t>
    </dgm:pt>
    <dgm:pt modelId="{DD72B257-ADFD-4DC2-B877-8EAFED42E533}" type="pres">
      <dgm:prSet presAssocID="{463B40A7-3B36-49B1-97DE-5B89824873A4}" presName="space" presStyleCnt="0"/>
      <dgm:spPr/>
    </dgm:pt>
    <dgm:pt modelId="{7F4E2C5E-8782-4584-9634-9234ECBD3511}" type="pres">
      <dgm:prSet presAssocID="{60D79828-402A-4B28-9076-5E3942472591}" presName="composite" presStyleCnt="0"/>
      <dgm:spPr/>
    </dgm:pt>
    <dgm:pt modelId="{896F6CD0-44CE-4D1A-AB68-65DD047FEEEF}" type="pres">
      <dgm:prSet presAssocID="{60D79828-402A-4B28-9076-5E3942472591}" presName="parTx" presStyleLbl="alignNode1" presStyleIdx="2" presStyleCnt="4">
        <dgm:presLayoutVars>
          <dgm:chMax val="0"/>
          <dgm:chPref val="0"/>
          <dgm:bulletEnabled val="1"/>
        </dgm:presLayoutVars>
      </dgm:prSet>
      <dgm:spPr/>
      <dgm:t>
        <a:bodyPr/>
        <a:lstStyle/>
        <a:p>
          <a:endParaRPr lang="en-US"/>
        </a:p>
      </dgm:t>
    </dgm:pt>
    <dgm:pt modelId="{4CE4FF2A-D389-44B5-AF63-27E8C76812D9}" type="pres">
      <dgm:prSet presAssocID="{60D79828-402A-4B28-9076-5E3942472591}" presName="desTx" presStyleLbl="alignAccFollowNode1" presStyleIdx="2" presStyleCnt="4" custLinFactNeighborY="592">
        <dgm:presLayoutVars>
          <dgm:bulletEnabled val="1"/>
        </dgm:presLayoutVars>
      </dgm:prSet>
      <dgm:spPr/>
      <dgm:t>
        <a:bodyPr/>
        <a:lstStyle/>
        <a:p>
          <a:endParaRPr lang="en-US"/>
        </a:p>
      </dgm:t>
    </dgm:pt>
    <dgm:pt modelId="{8CB50EB7-FA5A-42D0-9E72-08680BBEA3F8}" type="pres">
      <dgm:prSet presAssocID="{B5459F60-914D-4BBB-B564-8565F53D522A}" presName="space" presStyleCnt="0"/>
      <dgm:spPr/>
    </dgm:pt>
    <dgm:pt modelId="{D348C6E5-E2A3-4072-9885-AF7B682BDAA0}" type="pres">
      <dgm:prSet presAssocID="{5E398B67-536B-4EF9-B5C8-6C0DE0AA9F77}" presName="composite" presStyleCnt="0"/>
      <dgm:spPr/>
    </dgm:pt>
    <dgm:pt modelId="{DDF70959-7954-49FF-B438-900F4DAFAB03}" type="pres">
      <dgm:prSet presAssocID="{5E398B67-536B-4EF9-B5C8-6C0DE0AA9F77}" presName="parTx" presStyleLbl="alignNode1" presStyleIdx="3" presStyleCnt="4">
        <dgm:presLayoutVars>
          <dgm:chMax val="0"/>
          <dgm:chPref val="0"/>
          <dgm:bulletEnabled val="1"/>
        </dgm:presLayoutVars>
      </dgm:prSet>
      <dgm:spPr/>
      <dgm:t>
        <a:bodyPr/>
        <a:lstStyle/>
        <a:p>
          <a:endParaRPr lang="en-US"/>
        </a:p>
      </dgm:t>
    </dgm:pt>
    <dgm:pt modelId="{0C391CC0-666B-41A8-A01A-7808AA7CC3C7}" type="pres">
      <dgm:prSet presAssocID="{5E398B67-536B-4EF9-B5C8-6C0DE0AA9F77}" presName="desTx" presStyleLbl="alignAccFollowNode1" presStyleIdx="3" presStyleCnt="4" custLinFactNeighborY="592">
        <dgm:presLayoutVars>
          <dgm:bulletEnabled val="1"/>
        </dgm:presLayoutVars>
      </dgm:prSet>
      <dgm:spPr/>
      <dgm:t>
        <a:bodyPr/>
        <a:lstStyle/>
        <a:p>
          <a:endParaRPr lang="en-US"/>
        </a:p>
      </dgm:t>
    </dgm:pt>
  </dgm:ptLst>
  <dgm:cxnLst>
    <dgm:cxn modelId="{6AF68B99-595B-40A8-ABF2-9AA1F09553DB}" srcId="{55F4199E-E1FF-4D9F-A361-D90BF157CBA2}" destId="{278E8B47-E365-4D9E-AEF6-97A4D4A983CF}" srcOrd="1" destOrd="0" parTransId="{49234AA9-32D3-4959-9CAF-8AA8A95D93C0}" sibTransId="{5F0A07F4-D6EE-4F25-A69E-CE00324B1382}"/>
    <dgm:cxn modelId="{F780FEE5-E6B9-4A29-BF77-66AA832507AC}" srcId="{FD11370B-73D6-4503-977B-9413C9BD9C5A}" destId="{5E398B67-536B-4EF9-B5C8-6C0DE0AA9F77}" srcOrd="3" destOrd="0" parTransId="{B419298D-9A4D-4F2F-9E9C-6E456376CABB}" sibTransId="{EB8C81B7-B760-469C-8A6C-33EF6D10833D}"/>
    <dgm:cxn modelId="{BD716EA3-2F8E-49B2-B5AC-469521653BC6}" srcId="{FD11370B-73D6-4503-977B-9413C9BD9C5A}" destId="{60D79828-402A-4B28-9076-5E3942472591}" srcOrd="2" destOrd="0" parTransId="{D4A87A4A-1D69-40E0-80FC-5CB23FEC51BD}" sibTransId="{B5459F60-914D-4BBB-B564-8565F53D522A}"/>
    <dgm:cxn modelId="{431B9269-0DCA-4E01-9720-3A95A5C6C182}" type="presOf" srcId="{B13A3A6F-6E67-4E3C-A1DB-EEFF435B7EB8}" destId="{0C391CC0-666B-41A8-A01A-7808AA7CC3C7}" srcOrd="0" destOrd="0" presId="urn:microsoft.com/office/officeart/2005/8/layout/hList1"/>
    <dgm:cxn modelId="{1D3B5F9C-6B42-409C-91DD-8F16A2B18ABA}" type="presOf" srcId="{C797C15D-86D2-45DB-9CFE-21937CA317CA}" destId="{4CE4FF2A-D389-44B5-AF63-27E8C76812D9}" srcOrd="0" destOrd="0" presId="urn:microsoft.com/office/officeart/2005/8/layout/hList1"/>
    <dgm:cxn modelId="{43A550FA-5E82-43DA-A187-51D6DBAFE974}" type="presOf" srcId="{70BBD33B-D713-40B9-A9BD-2889B88FE14A}" destId="{EAEEE2B9-11AF-46FC-9A79-AFC462B93DD5}" srcOrd="0" destOrd="0" presId="urn:microsoft.com/office/officeart/2005/8/layout/hList1"/>
    <dgm:cxn modelId="{7240CF08-41C4-423B-801A-00EAD5552E25}" type="presOf" srcId="{BD7FF942-4B92-4A84-959E-BA57DE3B795F}" destId="{B7C6C4F2-84DC-45AD-9CE6-A9CCA5246C71}" srcOrd="0" destOrd="0" presId="urn:microsoft.com/office/officeart/2005/8/layout/hList1"/>
    <dgm:cxn modelId="{62D9A2D7-0800-43CC-B6C0-D80B68559912}" type="presOf" srcId="{60D79828-402A-4B28-9076-5E3942472591}" destId="{896F6CD0-44CE-4D1A-AB68-65DD047FEEEF}" srcOrd="0" destOrd="0" presId="urn:microsoft.com/office/officeart/2005/8/layout/hList1"/>
    <dgm:cxn modelId="{22735710-5729-4A3D-ADD5-4563B276EFDA}" srcId="{FD11370B-73D6-4503-977B-9413C9BD9C5A}" destId="{6181A83D-FF17-482E-B522-EDE44AD2A212}" srcOrd="1" destOrd="0" parTransId="{7DCB5E67-E8D3-4B5A-8F3F-524397F4721F}" sibTransId="{463B40A7-3B36-49B1-97DE-5B89824873A4}"/>
    <dgm:cxn modelId="{23453420-171D-4593-9B22-8A0232BFBD38}" srcId="{6181A83D-FF17-482E-B522-EDE44AD2A212}" destId="{70BBD33B-D713-40B9-A9BD-2889B88FE14A}" srcOrd="0" destOrd="0" parTransId="{33AF60E4-15A2-4AF5-B50D-9047A7A23EB0}" sibTransId="{4B701779-3DA2-451D-889E-292A0C7A7A8A}"/>
    <dgm:cxn modelId="{0194DB9A-6637-43D8-BCF4-F5B67684D597}" srcId="{FD11370B-73D6-4503-977B-9413C9BD9C5A}" destId="{55F4199E-E1FF-4D9F-A361-D90BF157CBA2}" srcOrd="0" destOrd="0" parTransId="{5A75DA61-6FC4-4BA3-AF23-3433703C6F5C}" sibTransId="{04828723-E4B0-4AB2-AFD0-F60285425681}"/>
    <dgm:cxn modelId="{53842987-83A6-4A46-9A7E-280FECCCE312}" srcId="{5E398B67-536B-4EF9-B5C8-6C0DE0AA9F77}" destId="{B13A3A6F-6E67-4E3C-A1DB-EEFF435B7EB8}" srcOrd="0" destOrd="0" parTransId="{BA377E77-1CCE-464D-A7FF-45E39F37AB01}" sibTransId="{D1B9D328-60C1-4C88-AA63-4A9EB15B456F}"/>
    <dgm:cxn modelId="{1A2A27E3-E5AF-4A9D-894A-4CE066C7FF8F}" srcId="{60D79828-402A-4B28-9076-5E3942472591}" destId="{C797C15D-86D2-45DB-9CFE-21937CA317CA}" srcOrd="0" destOrd="0" parTransId="{610CC45C-6EAE-4CBA-BAEE-A8C4A6219685}" sibTransId="{D5F3C224-EF1D-45F6-8BE6-E32E16B727A5}"/>
    <dgm:cxn modelId="{7E5CE014-9742-4A21-ABA2-9739E9C22F49}" srcId="{55F4199E-E1FF-4D9F-A361-D90BF157CBA2}" destId="{BD7FF942-4B92-4A84-959E-BA57DE3B795F}" srcOrd="0" destOrd="0" parTransId="{621F1615-7EC3-44D3-8995-F0735173D484}" sibTransId="{AF662615-1F9D-4DA4-8993-8922048C848B}"/>
    <dgm:cxn modelId="{1E36AF19-5F02-4C55-B797-D933AAD814B1}" type="presOf" srcId="{5E398B67-536B-4EF9-B5C8-6C0DE0AA9F77}" destId="{DDF70959-7954-49FF-B438-900F4DAFAB03}" srcOrd="0" destOrd="0" presId="urn:microsoft.com/office/officeart/2005/8/layout/hList1"/>
    <dgm:cxn modelId="{C5FC54EC-A06E-4FD6-90D9-5B2573D3879F}" type="presOf" srcId="{278E8B47-E365-4D9E-AEF6-97A4D4A983CF}" destId="{B7C6C4F2-84DC-45AD-9CE6-A9CCA5246C71}" srcOrd="0" destOrd="1" presId="urn:microsoft.com/office/officeart/2005/8/layout/hList1"/>
    <dgm:cxn modelId="{567BB97E-1CA3-4219-8996-1D4A4A9D6E4C}" type="presOf" srcId="{6181A83D-FF17-482E-B522-EDE44AD2A212}" destId="{3B7305BE-9FFF-49B7-9BB5-197C2A519242}" srcOrd="0" destOrd="0" presId="urn:microsoft.com/office/officeart/2005/8/layout/hList1"/>
    <dgm:cxn modelId="{A41DEC91-5EBA-46DB-BF9B-D937EF79D975}" type="presOf" srcId="{55F4199E-E1FF-4D9F-A361-D90BF157CBA2}" destId="{96F65FCA-EC3F-43FC-80CC-E856A4E887F2}" srcOrd="0" destOrd="0" presId="urn:microsoft.com/office/officeart/2005/8/layout/hList1"/>
    <dgm:cxn modelId="{23B3DEE1-58EA-4E75-A39D-01111773F34A}" type="presOf" srcId="{FD11370B-73D6-4503-977B-9413C9BD9C5A}" destId="{08CEBBE0-7BAD-4A34-BF62-8A57AECA3EDE}" srcOrd="0" destOrd="0" presId="urn:microsoft.com/office/officeart/2005/8/layout/hList1"/>
    <dgm:cxn modelId="{47C614B4-1BFC-4122-AC76-DF9C7E2AB375}" type="presParOf" srcId="{08CEBBE0-7BAD-4A34-BF62-8A57AECA3EDE}" destId="{9F7301BD-839A-46FF-B3FC-35CE490A9AB9}" srcOrd="0" destOrd="0" presId="urn:microsoft.com/office/officeart/2005/8/layout/hList1"/>
    <dgm:cxn modelId="{C5865B51-90B0-4B03-8620-B873E22C9D36}" type="presParOf" srcId="{9F7301BD-839A-46FF-B3FC-35CE490A9AB9}" destId="{96F65FCA-EC3F-43FC-80CC-E856A4E887F2}" srcOrd="0" destOrd="0" presId="urn:microsoft.com/office/officeart/2005/8/layout/hList1"/>
    <dgm:cxn modelId="{16872ED4-8BE5-41DB-A76B-37186B896494}" type="presParOf" srcId="{9F7301BD-839A-46FF-B3FC-35CE490A9AB9}" destId="{B7C6C4F2-84DC-45AD-9CE6-A9CCA5246C71}" srcOrd="1" destOrd="0" presId="urn:microsoft.com/office/officeart/2005/8/layout/hList1"/>
    <dgm:cxn modelId="{E1E8F527-E17E-46BA-BEA1-F8A549F5B907}" type="presParOf" srcId="{08CEBBE0-7BAD-4A34-BF62-8A57AECA3EDE}" destId="{77102F88-6C29-40BD-98A1-40CD7A1EF689}" srcOrd="1" destOrd="0" presId="urn:microsoft.com/office/officeart/2005/8/layout/hList1"/>
    <dgm:cxn modelId="{C140A3B4-0DB9-4E5C-A987-98058BA2511A}" type="presParOf" srcId="{08CEBBE0-7BAD-4A34-BF62-8A57AECA3EDE}" destId="{2D0FF6F5-979B-4948-8C66-8DD8201863B8}" srcOrd="2" destOrd="0" presId="urn:microsoft.com/office/officeart/2005/8/layout/hList1"/>
    <dgm:cxn modelId="{4725CA0D-C727-418A-8582-580658CF774C}" type="presParOf" srcId="{2D0FF6F5-979B-4948-8C66-8DD8201863B8}" destId="{3B7305BE-9FFF-49B7-9BB5-197C2A519242}" srcOrd="0" destOrd="0" presId="urn:microsoft.com/office/officeart/2005/8/layout/hList1"/>
    <dgm:cxn modelId="{4890AB4C-AD25-421A-8E6A-80D82B999D56}" type="presParOf" srcId="{2D0FF6F5-979B-4948-8C66-8DD8201863B8}" destId="{EAEEE2B9-11AF-46FC-9A79-AFC462B93DD5}" srcOrd="1" destOrd="0" presId="urn:microsoft.com/office/officeart/2005/8/layout/hList1"/>
    <dgm:cxn modelId="{9CDAC43A-D258-420C-8A45-5DB5B934DD7B}" type="presParOf" srcId="{08CEBBE0-7BAD-4A34-BF62-8A57AECA3EDE}" destId="{DD72B257-ADFD-4DC2-B877-8EAFED42E533}" srcOrd="3" destOrd="0" presId="urn:microsoft.com/office/officeart/2005/8/layout/hList1"/>
    <dgm:cxn modelId="{2E06021D-B06E-42E7-8190-4007E24CE4DB}" type="presParOf" srcId="{08CEBBE0-7BAD-4A34-BF62-8A57AECA3EDE}" destId="{7F4E2C5E-8782-4584-9634-9234ECBD3511}" srcOrd="4" destOrd="0" presId="urn:microsoft.com/office/officeart/2005/8/layout/hList1"/>
    <dgm:cxn modelId="{46E3676D-D82F-4A64-8E21-55EB9788EE19}" type="presParOf" srcId="{7F4E2C5E-8782-4584-9634-9234ECBD3511}" destId="{896F6CD0-44CE-4D1A-AB68-65DD047FEEEF}" srcOrd="0" destOrd="0" presId="urn:microsoft.com/office/officeart/2005/8/layout/hList1"/>
    <dgm:cxn modelId="{E46C1567-B817-4D48-B27A-E0AC5E64787E}" type="presParOf" srcId="{7F4E2C5E-8782-4584-9634-9234ECBD3511}" destId="{4CE4FF2A-D389-44B5-AF63-27E8C76812D9}" srcOrd="1" destOrd="0" presId="urn:microsoft.com/office/officeart/2005/8/layout/hList1"/>
    <dgm:cxn modelId="{C7D7C351-5FE9-4256-87BD-6CAE54BBF149}" type="presParOf" srcId="{08CEBBE0-7BAD-4A34-BF62-8A57AECA3EDE}" destId="{8CB50EB7-FA5A-42D0-9E72-08680BBEA3F8}" srcOrd="5" destOrd="0" presId="urn:microsoft.com/office/officeart/2005/8/layout/hList1"/>
    <dgm:cxn modelId="{A65145AA-E569-47AC-A10E-826151699FEA}" type="presParOf" srcId="{08CEBBE0-7BAD-4A34-BF62-8A57AECA3EDE}" destId="{D348C6E5-E2A3-4072-9885-AF7B682BDAA0}" srcOrd="6" destOrd="0" presId="urn:microsoft.com/office/officeart/2005/8/layout/hList1"/>
    <dgm:cxn modelId="{D1FE678E-A857-4009-A8C1-D05EF1A72F2F}" type="presParOf" srcId="{D348C6E5-E2A3-4072-9885-AF7B682BDAA0}" destId="{DDF70959-7954-49FF-B438-900F4DAFAB03}" srcOrd="0" destOrd="0" presId="urn:microsoft.com/office/officeart/2005/8/layout/hList1"/>
    <dgm:cxn modelId="{87B42127-2FE3-4CC0-AC0A-38A416DAE76C}" type="presParOf" srcId="{D348C6E5-E2A3-4072-9885-AF7B682BDAA0}" destId="{0C391CC0-666B-41A8-A01A-7808AA7CC3C7}"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7C08A6-9FCB-4C92-BA49-6B28EB5E52B7}" type="doc">
      <dgm:prSet loTypeId="urn:microsoft.com/office/officeart/2018/5/layout/IconCircleLabelList" loCatId="icon" qsTypeId="urn:microsoft.com/office/officeart/2005/8/quickstyle/simple1" qsCatId="simple" csTypeId="urn:microsoft.com/office/officeart/2005/8/colors/accent0_1" csCatId="mainScheme" phldr="1"/>
      <dgm:spPr/>
      <dgm:t>
        <a:bodyPr/>
        <a:lstStyle/>
        <a:p>
          <a:endParaRPr lang="en-US"/>
        </a:p>
      </dgm:t>
    </dgm:pt>
    <dgm:pt modelId="{C92007B2-9C05-4B40-9517-D8304828F2EB}">
      <dgm:prSet custT="1"/>
      <dgm:spPr/>
      <dgm:t>
        <a:bodyPr/>
        <a:lstStyle/>
        <a:p>
          <a:pPr>
            <a:lnSpc>
              <a:spcPct val="100000"/>
            </a:lnSpc>
            <a:defRPr cap="all"/>
          </a:pPr>
          <a:r>
            <a:rPr lang="en-US" sz="1400" cap="none" dirty="0"/>
            <a:t>Training of medical officers, AYUSH and Staff Nurse/ANM</a:t>
          </a:r>
        </a:p>
      </dgm:t>
    </dgm:pt>
    <dgm:pt modelId="{CAAD0074-B94F-4B4A-A752-82E60D42A9E7}" type="parTrans" cxnId="{55F28EE0-2EE9-4558-AFFE-54A97C1230E5}">
      <dgm:prSet/>
      <dgm:spPr/>
      <dgm:t>
        <a:bodyPr/>
        <a:lstStyle/>
        <a:p>
          <a:endParaRPr lang="en-US" sz="2400" dirty="0"/>
        </a:p>
      </dgm:t>
    </dgm:pt>
    <dgm:pt modelId="{D250FF05-2B00-4A11-ABFD-E77B41E09353}" type="sibTrans" cxnId="{55F28EE0-2EE9-4558-AFFE-54A97C1230E5}">
      <dgm:prSet/>
      <dgm:spPr/>
      <dgm:t>
        <a:bodyPr/>
        <a:lstStyle/>
        <a:p>
          <a:endParaRPr lang="en-US" sz="2400" dirty="0"/>
        </a:p>
      </dgm:t>
    </dgm:pt>
    <dgm:pt modelId="{86FCE5C3-F060-4544-9A66-B0D2D9F42745}">
      <dgm:prSet custT="1"/>
      <dgm:spPr/>
      <dgm:t>
        <a:bodyPr/>
        <a:lstStyle/>
        <a:p>
          <a:pPr>
            <a:lnSpc>
              <a:spcPct val="100000"/>
            </a:lnSpc>
            <a:defRPr cap="all"/>
          </a:pPr>
          <a:r>
            <a:rPr lang="en-US" sz="1400" cap="none" dirty="0"/>
            <a:t>Estimation of stock and distribution</a:t>
          </a:r>
        </a:p>
      </dgm:t>
    </dgm:pt>
    <dgm:pt modelId="{6AB2336F-357B-446E-ABE0-A060C920B46B}" type="parTrans" cxnId="{EF5D02D3-9B36-43D2-88A1-1AE45F634C0A}">
      <dgm:prSet/>
      <dgm:spPr/>
      <dgm:t>
        <a:bodyPr/>
        <a:lstStyle/>
        <a:p>
          <a:endParaRPr lang="en-US" sz="2400" dirty="0"/>
        </a:p>
      </dgm:t>
    </dgm:pt>
    <dgm:pt modelId="{E8549454-C83F-4325-8389-E7677B985EED}" type="sibTrans" cxnId="{EF5D02D3-9B36-43D2-88A1-1AE45F634C0A}">
      <dgm:prSet/>
      <dgm:spPr/>
      <dgm:t>
        <a:bodyPr/>
        <a:lstStyle/>
        <a:p>
          <a:endParaRPr lang="en-US" sz="2400" dirty="0"/>
        </a:p>
      </dgm:t>
    </dgm:pt>
    <dgm:pt modelId="{AE8CD550-FC85-4E99-8E9F-825273FD82B4}">
      <dgm:prSet custT="1"/>
      <dgm:spPr/>
      <dgm:t>
        <a:bodyPr/>
        <a:lstStyle/>
        <a:p>
          <a:pPr>
            <a:lnSpc>
              <a:spcPct val="100000"/>
            </a:lnSpc>
            <a:defRPr cap="all"/>
          </a:pPr>
          <a:r>
            <a:rPr lang="en-US" sz="1400" cap="none" dirty="0"/>
            <a:t>Pre- conditioning of facilities and outreach</a:t>
          </a:r>
        </a:p>
      </dgm:t>
    </dgm:pt>
    <dgm:pt modelId="{671405F8-0CA1-4A9B-AA31-02316CA99BAB}" type="parTrans" cxnId="{9113B830-2548-47BF-8E24-5936BC9932EE}">
      <dgm:prSet/>
      <dgm:spPr/>
      <dgm:t>
        <a:bodyPr/>
        <a:lstStyle/>
        <a:p>
          <a:endParaRPr lang="en-US" sz="2400" dirty="0"/>
        </a:p>
      </dgm:t>
    </dgm:pt>
    <dgm:pt modelId="{BBA5F20C-F9A2-4437-918C-329A137C2152}" type="sibTrans" cxnId="{9113B830-2548-47BF-8E24-5936BC9932EE}">
      <dgm:prSet/>
      <dgm:spPr/>
      <dgm:t>
        <a:bodyPr/>
        <a:lstStyle/>
        <a:p>
          <a:endParaRPr lang="en-US" sz="2400" dirty="0"/>
        </a:p>
      </dgm:t>
    </dgm:pt>
    <dgm:pt modelId="{2EBC7997-371D-4952-A7D6-7AC03BBB2045}">
      <dgm:prSet custT="1"/>
      <dgm:spPr/>
      <dgm:t>
        <a:bodyPr/>
        <a:lstStyle/>
        <a:p>
          <a:pPr>
            <a:lnSpc>
              <a:spcPct val="100000"/>
            </a:lnSpc>
            <a:defRPr cap="all"/>
          </a:pPr>
          <a:r>
            <a:rPr lang="en-US" sz="1400" cap="none" dirty="0"/>
            <a:t>Development adaptation of customized IEC* materials</a:t>
          </a:r>
        </a:p>
      </dgm:t>
    </dgm:pt>
    <dgm:pt modelId="{4CD30F6B-CC6A-4991-9B0A-98F99FDC0FA4}" type="parTrans" cxnId="{D2FA7774-30D2-4976-A05C-6BFC2593417C}">
      <dgm:prSet/>
      <dgm:spPr/>
      <dgm:t>
        <a:bodyPr/>
        <a:lstStyle/>
        <a:p>
          <a:endParaRPr lang="en-US" sz="2400" dirty="0"/>
        </a:p>
      </dgm:t>
    </dgm:pt>
    <dgm:pt modelId="{0CF119F8-8AFA-4E5E-B713-CF7DA36600B8}" type="sibTrans" cxnId="{D2FA7774-30D2-4976-A05C-6BFC2593417C}">
      <dgm:prSet/>
      <dgm:spPr/>
      <dgm:t>
        <a:bodyPr/>
        <a:lstStyle/>
        <a:p>
          <a:endParaRPr lang="en-US" sz="2400" dirty="0"/>
        </a:p>
      </dgm:t>
    </dgm:pt>
    <dgm:pt modelId="{2A43CE15-6EC7-4BE2-ADFA-7CD3DE03D607}">
      <dgm:prSet custT="1"/>
      <dgm:spPr/>
      <dgm:t>
        <a:bodyPr/>
        <a:lstStyle/>
        <a:p>
          <a:pPr>
            <a:lnSpc>
              <a:spcPct val="100000"/>
            </a:lnSpc>
            <a:defRPr cap="all"/>
          </a:pPr>
          <a:r>
            <a:rPr lang="en-US" sz="1400" cap="none" dirty="0"/>
            <a:t>Dissemination of necessary protocol for side effect management </a:t>
          </a:r>
        </a:p>
      </dgm:t>
    </dgm:pt>
    <dgm:pt modelId="{7E830C63-3F94-4FA9-B85B-3768EA97D243}" type="parTrans" cxnId="{293ACFDF-2A0C-4ED7-B8D9-2FD6FC5562D7}">
      <dgm:prSet/>
      <dgm:spPr/>
      <dgm:t>
        <a:bodyPr/>
        <a:lstStyle/>
        <a:p>
          <a:endParaRPr lang="en-US" sz="2400" dirty="0"/>
        </a:p>
      </dgm:t>
    </dgm:pt>
    <dgm:pt modelId="{993D0C3E-D9F7-46F4-9760-47058AEEEA3B}" type="sibTrans" cxnId="{293ACFDF-2A0C-4ED7-B8D9-2FD6FC5562D7}">
      <dgm:prSet/>
      <dgm:spPr/>
      <dgm:t>
        <a:bodyPr/>
        <a:lstStyle/>
        <a:p>
          <a:endParaRPr lang="en-US" sz="2400" dirty="0"/>
        </a:p>
      </dgm:t>
    </dgm:pt>
    <dgm:pt modelId="{5AAB7D29-3BC6-4693-991C-EED01D22D908}">
      <dgm:prSet custT="1"/>
      <dgm:spPr/>
      <dgm:t>
        <a:bodyPr/>
        <a:lstStyle/>
        <a:p>
          <a:pPr>
            <a:lnSpc>
              <a:spcPct val="100000"/>
            </a:lnSpc>
            <a:defRPr cap="all"/>
          </a:pPr>
          <a:r>
            <a:rPr lang="en-US" sz="1400" cap="none" dirty="0"/>
            <a:t>Timely printing and availability of record keeping materials</a:t>
          </a:r>
        </a:p>
      </dgm:t>
    </dgm:pt>
    <dgm:pt modelId="{C722986A-1124-402D-9DD2-F91EFF46F375}" type="parTrans" cxnId="{11D2B39B-E968-41A1-82CA-E3F646A80F84}">
      <dgm:prSet/>
      <dgm:spPr/>
      <dgm:t>
        <a:bodyPr/>
        <a:lstStyle/>
        <a:p>
          <a:endParaRPr lang="en-US" sz="2400" dirty="0"/>
        </a:p>
      </dgm:t>
    </dgm:pt>
    <dgm:pt modelId="{509C020D-5F5E-4717-A51D-79B52819D657}" type="sibTrans" cxnId="{11D2B39B-E968-41A1-82CA-E3F646A80F84}">
      <dgm:prSet/>
      <dgm:spPr/>
      <dgm:t>
        <a:bodyPr/>
        <a:lstStyle/>
        <a:p>
          <a:endParaRPr lang="en-US" sz="2400" dirty="0"/>
        </a:p>
      </dgm:t>
    </dgm:pt>
    <dgm:pt modelId="{8992C869-E394-41B0-AD4F-9ADD1DEFB037}">
      <dgm:prSet custT="1"/>
      <dgm:spPr/>
      <dgm:t>
        <a:bodyPr/>
        <a:lstStyle/>
        <a:p>
          <a:pPr>
            <a:lnSpc>
              <a:spcPct val="100000"/>
            </a:lnSpc>
            <a:defRPr cap="all"/>
          </a:pPr>
          <a:r>
            <a:rPr lang="en-US" sz="1400" cap="none" dirty="0"/>
            <a:t>Parallel launch of Family Planning Logistics Management Information System </a:t>
          </a:r>
        </a:p>
      </dgm:t>
    </dgm:pt>
    <dgm:pt modelId="{0F877B37-7CA6-4418-9835-F31F3E250623}" type="parTrans" cxnId="{743EC8C1-F1DC-450B-97E3-AA793DD15A02}">
      <dgm:prSet/>
      <dgm:spPr/>
      <dgm:t>
        <a:bodyPr/>
        <a:lstStyle/>
        <a:p>
          <a:endParaRPr lang="en-US" sz="2400" dirty="0"/>
        </a:p>
      </dgm:t>
    </dgm:pt>
    <dgm:pt modelId="{E19E3BC3-2183-4251-A1CB-AF0521B0718C}" type="sibTrans" cxnId="{743EC8C1-F1DC-450B-97E3-AA793DD15A02}">
      <dgm:prSet/>
      <dgm:spPr/>
      <dgm:t>
        <a:bodyPr/>
        <a:lstStyle/>
        <a:p>
          <a:endParaRPr lang="en-US" sz="2400" dirty="0"/>
        </a:p>
      </dgm:t>
    </dgm:pt>
    <dgm:pt modelId="{8F6F3A03-600A-4032-BB84-51DECCF77E02}">
      <dgm:prSet custT="1"/>
      <dgm:spPr/>
      <dgm:t>
        <a:bodyPr/>
        <a:lstStyle/>
        <a:p>
          <a:pPr>
            <a:lnSpc>
              <a:spcPct val="100000"/>
            </a:lnSpc>
            <a:defRPr cap="all"/>
          </a:pPr>
          <a:r>
            <a:rPr lang="en-US" sz="1400" cap="none" dirty="0"/>
            <a:t>Injectable promotional schemes</a:t>
          </a:r>
        </a:p>
      </dgm:t>
    </dgm:pt>
    <dgm:pt modelId="{667CB9D4-6C7D-4081-B364-0D756A62874C}" type="parTrans" cxnId="{0B40603B-DB04-492A-A641-F70C3731F464}">
      <dgm:prSet/>
      <dgm:spPr/>
      <dgm:t>
        <a:bodyPr/>
        <a:lstStyle/>
        <a:p>
          <a:endParaRPr lang="en-US" sz="2400" dirty="0"/>
        </a:p>
      </dgm:t>
    </dgm:pt>
    <dgm:pt modelId="{15101183-26DF-4598-9720-27C46FE8CBDC}" type="sibTrans" cxnId="{0B40603B-DB04-492A-A641-F70C3731F464}">
      <dgm:prSet/>
      <dgm:spPr/>
      <dgm:t>
        <a:bodyPr/>
        <a:lstStyle/>
        <a:p>
          <a:endParaRPr lang="en-US" sz="2400" dirty="0"/>
        </a:p>
      </dgm:t>
    </dgm:pt>
    <dgm:pt modelId="{4166F817-39C8-4C4F-BE42-1E877B7A31F0}">
      <dgm:prSet phldrT="[Text]" custT="1"/>
      <dgm:spPr/>
      <dgm:t>
        <a:bodyPr/>
        <a:lstStyle/>
        <a:p>
          <a:pPr>
            <a:lnSpc>
              <a:spcPct val="100000"/>
            </a:lnSpc>
          </a:pPr>
          <a:r>
            <a:rPr lang="en-US" sz="1400" dirty="0"/>
            <a:t>ASHA – fixed incentive (promotion of spacing method)</a:t>
          </a:r>
        </a:p>
      </dgm:t>
    </dgm:pt>
    <dgm:pt modelId="{799DD224-6F2B-4CD6-B922-25E656C1B12E}" type="parTrans" cxnId="{9F451331-B12E-4905-804E-259C36EDAE18}">
      <dgm:prSet/>
      <dgm:spPr/>
      <dgm:t>
        <a:bodyPr/>
        <a:lstStyle/>
        <a:p>
          <a:endParaRPr lang="en-US" dirty="0"/>
        </a:p>
      </dgm:t>
    </dgm:pt>
    <dgm:pt modelId="{AF20E4D8-540F-432E-A982-293E751EBE8E}" type="sibTrans" cxnId="{9F451331-B12E-4905-804E-259C36EDAE18}">
      <dgm:prSet/>
      <dgm:spPr/>
      <dgm:t>
        <a:bodyPr/>
        <a:lstStyle/>
        <a:p>
          <a:endParaRPr lang="en-US" dirty="0"/>
        </a:p>
      </dgm:t>
    </dgm:pt>
    <dgm:pt modelId="{AF9AB139-4ACE-46C6-81D1-DEA3A690B631}" type="pres">
      <dgm:prSet presAssocID="{687C08A6-9FCB-4C92-BA49-6B28EB5E52B7}" presName="root" presStyleCnt="0">
        <dgm:presLayoutVars>
          <dgm:dir/>
          <dgm:resizeHandles val="exact"/>
        </dgm:presLayoutVars>
      </dgm:prSet>
      <dgm:spPr/>
      <dgm:t>
        <a:bodyPr/>
        <a:lstStyle/>
        <a:p>
          <a:endParaRPr lang="en-US"/>
        </a:p>
      </dgm:t>
    </dgm:pt>
    <dgm:pt modelId="{FB4E8379-0AA1-4DE5-A98D-04B6FA1BAE22}" type="pres">
      <dgm:prSet presAssocID="{C92007B2-9C05-4B40-9517-D8304828F2EB}" presName="compNode" presStyleCnt="0"/>
      <dgm:spPr/>
    </dgm:pt>
    <dgm:pt modelId="{99E60C55-EECB-48F0-949A-F20E4CA47618}" type="pres">
      <dgm:prSet presAssocID="{C92007B2-9C05-4B40-9517-D8304828F2EB}" presName="iconBgRect" presStyleLbl="bgShp" presStyleIdx="0" presStyleCnt="9"/>
      <dgm:spPr/>
    </dgm:pt>
    <dgm:pt modelId="{BDFBD505-0A22-422B-8829-E3BFCEC5F765}" type="pres">
      <dgm:prSet presAssocID="{C92007B2-9C05-4B40-9517-D8304828F2EB}" presName="iconRect" presStyleLbl="node1" presStyleIdx="0" presStyleCnt="9"/>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dgm:spPr>
      <dgm:extLst>
        <a:ext uri="{E40237B7-FDA0-4F09-8148-C483321AD2D9}">
          <dgm14:cNvPr xmlns="" xmlns:dgm14="http://schemas.microsoft.com/office/drawing/2010/diagram" id="0" name="" descr="Classroom"/>
        </a:ext>
      </dgm:extLst>
    </dgm:pt>
    <dgm:pt modelId="{345AB75A-0655-44F9-9C12-8B7FD0389700}" type="pres">
      <dgm:prSet presAssocID="{C92007B2-9C05-4B40-9517-D8304828F2EB}" presName="spaceRect" presStyleCnt="0"/>
      <dgm:spPr/>
    </dgm:pt>
    <dgm:pt modelId="{D13BA05F-77FE-46C4-AC62-05ADFCD6C097}" type="pres">
      <dgm:prSet presAssocID="{C92007B2-9C05-4B40-9517-D8304828F2EB}" presName="textRect" presStyleLbl="revTx" presStyleIdx="0" presStyleCnt="9">
        <dgm:presLayoutVars>
          <dgm:chMax val="1"/>
          <dgm:chPref val="1"/>
        </dgm:presLayoutVars>
      </dgm:prSet>
      <dgm:spPr/>
      <dgm:t>
        <a:bodyPr/>
        <a:lstStyle/>
        <a:p>
          <a:endParaRPr lang="en-US"/>
        </a:p>
      </dgm:t>
    </dgm:pt>
    <dgm:pt modelId="{90549B2A-F393-45F1-BD24-850993D08A2E}" type="pres">
      <dgm:prSet presAssocID="{D250FF05-2B00-4A11-ABFD-E77B41E09353}" presName="sibTrans" presStyleCnt="0"/>
      <dgm:spPr/>
    </dgm:pt>
    <dgm:pt modelId="{369D95B2-C137-46A4-BE6E-0C8B43E4198B}" type="pres">
      <dgm:prSet presAssocID="{86FCE5C3-F060-4544-9A66-B0D2D9F42745}" presName="compNode" presStyleCnt="0"/>
      <dgm:spPr/>
    </dgm:pt>
    <dgm:pt modelId="{77AB0867-2284-4210-B78D-8E3263926B7E}" type="pres">
      <dgm:prSet presAssocID="{86FCE5C3-F060-4544-9A66-B0D2D9F42745}" presName="iconBgRect" presStyleLbl="bgShp" presStyleIdx="1" presStyleCnt="9"/>
      <dgm:spPr/>
    </dgm:pt>
    <dgm:pt modelId="{264EECF9-1654-449C-9F87-6F810BAB51B3}" type="pres">
      <dgm:prSet presAssocID="{86FCE5C3-F060-4544-9A66-B0D2D9F42745}" presName="iconRect" presStyleLbl="node1" presStyleIdx="1" presStyleCnt="9"/>
      <dgm:spPr>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rcRect/>
          <a:stretch>
            <a:fillRect/>
          </a:stretch>
        </a:blipFill>
      </dgm:spPr>
      <dgm:extLst>
        <a:ext uri="{E40237B7-FDA0-4F09-8148-C483321AD2D9}">
          <dgm14:cNvPr xmlns="" xmlns:dgm14="http://schemas.microsoft.com/office/drawing/2010/diagram" id="0" name="" descr="Needle"/>
        </a:ext>
      </dgm:extLst>
    </dgm:pt>
    <dgm:pt modelId="{75637DFC-C338-4824-9166-431063533ECC}" type="pres">
      <dgm:prSet presAssocID="{86FCE5C3-F060-4544-9A66-B0D2D9F42745}" presName="spaceRect" presStyleCnt="0"/>
      <dgm:spPr/>
    </dgm:pt>
    <dgm:pt modelId="{5CAD2E18-D76A-46EA-9C64-9924C7285756}" type="pres">
      <dgm:prSet presAssocID="{86FCE5C3-F060-4544-9A66-B0D2D9F42745}" presName="textRect" presStyleLbl="revTx" presStyleIdx="1" presStyleCnt="9">
        <dgm:presLayoutVars>
          <dgm:chMax val="1"/>
          <dgm:chPref val="1"/>
        </dgm:presLayoutVars>
      </dgm:prSet>
      <dgm:spPr/>
      <dgm:t>
        <a:bodyPr/>
        <a:lstStyle/>
        <a:p>
          <a:endParaRPr lang="en-US"/>
        </a:p>
      </dgm:t>
    </dgm:pt>
    <dgm:pt modelId="{21205EEC-CBA7-4796-8B0B-52C64CCF6EB7}" type="pres">
      <dgm:prSet presAssocID="{E8549454-C83F-4325-8389-E7677B985EED}" presName="sibTrans" presStyleCnt="0"/>
      <dgm:spPr/>
    </dgm:pt>
    <dgm:pt modelId="{91388ABC-9DB6-403B-BEDE-2E83E9559F48}" type="pres">
      <dgm:prSet presAssocID="{AE8CD550-FC85-4E99-8E9F-825273FD82B4}" presName="compNode" presStyleCnt="0"/>
      <dgm:spPr/>
    </dgm:pt>
    <dgm:pt modelId="{3A14B99E-AAAA-4F21-8436-33E09365BEC6}" type="pres">
      <dgm:prSet presAssocID="{AE8CD550-FC85-4E99-8E9F-825273FD82B4}" presName="iconBgRect" presStyleLbl="bgShp" presStyleIdx="2" presStyleCnt="9"/>
      <dgm:spPr/>
    </dgm:pt>
    <dgm:pt modelId="{880323EF-7E47-4312-A2C2-A5BEBF6A1A02}" type="pres">
      <dgm:prSet presAssocID="{AE8CD550-FC85-4E99-8E9F-825273FD82B4}" presName="iconRect" presStyleLbl="node1" presStyleIdx="2" presStyleCnt="9"/>
      <dgm:spPr>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a:blipFill>
      </dgm:spPr>
      <dgm:extLst>
        <a:ext uri="{E40237B7-FDA0-4F09-8148-C483321AD2D9}">
          <dgm14:cNvPr xmlns="" xmlns:dgm14="http://schemas.microsoft.com/office/drawing/2010/diagram" id="0" name="" descr="Schoolhouse"/>
        </a:ext>
      </dgm:extLst>
    </dgm:pt>
    <dgm:pt modelId="{0ADB8BB8-7883-4559-88A5-4F6EFC8E6BEC}" type="pres">
      <dgm:prSet presAssocID="{AE8CD550-FC85-4E99-8E9F-825273FD82B4}" presName="spaceRect" presStyleCnt="0"/>
      <dgm:spPr/>
    </dgm:pt>
    <dgm:pt modelId="{170BAFE0-4EF1-4680-82F5-5F79996B33C6}" type="pres">
      <dgm:prSet presAssocID="{AE8CD550-FC85-4E99-8E9F-825273FD82B4}" presName="textRect" presStyleLbl="revTx" presStyleIdx="2" presStyleCnt="9">
        <dgm:presLayoutVars>
          <dgm:chMax val="1"/>
          <dgm:chPref val="1"/>
        </dgm:presLayoutVars>
      </dgm:prSet>
      <dgm:spPr/>
      <dgm:t>
        <a:bodyPr/>
        <a:lstStyle/>
        <a:p>
          <a:endParaRPr lang="en-US"/>
        </a:p>
      </dgm:t>
    </dgm:pt>
    <dgm:pt modelId="{91896CD8-3D44-4CD4-9B35-362B641CE6CA}" type="pres">
      <dgm:prSet presAssocID="{BBA5F20C-F9A2-4437-918C-329A137C2152}" presName="sibTrans" presStyleCnt="0"/>
      <dgm:spPr/>
    </dgm:pt>
    <dgm:pt modelId="{5D8B992A-AD3B-4BD2-BFC4-0F47E1079A45}" type="pres">
      <dgm:prSet presAssocID="{2EBC7997-371D-4952-A7D6-7AC03BBB2045}" presName="compNode" presStyleCnt="0"/>
      <dgm:spPr/>
    </dgm:pt>
    <dgm:pt modelId="{73056C4F-1BF9-4D35-A977-62CE153220A6}" type="pres">
      <dgm:prSet presAssocID="{2EBC7997-371D-4952-A7D6-7AC03BBB2045}" presName="iconBgRect" presStyleLbl="bgShp" presStyleIdx="3" presStyleCnt="9"/>
      <dgm:spPr/>
    </dgm:pt>
    <dgm:pt modelId="{704A7DB1-589A-4C92-9A70-75474D03AAFF}" type="pres">
      <dgm:prSet presAssocID="{2EBC7997-371D-4952-A7D6-7AC03BBB2045}" presName="iconRect" presStyleLbl="node1" presStyleIdx="3" presStyleCnt="9"/>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rcRect/>
          <a:stretch>
            <a:fillRect/>
          </a:stretch>
        </a:blipFill>
      </dgm:spPr>
      <dgm:extLst>
        <a:ext uri="{E40237B7-FDA0-4F09-8148-C483321AD2D9}">
          <dgm14:cNvPr xmlns="" xmlns:dgm14="http://schemas.microsoft.com/office/drawing/2010/diagram" id="0" name="" descr="Newspaper"/>
        </a:ext>
      </dgm:extLst>
    </dgm:pt>
    <dgm:pt modelId="{A846053D-CF09-4B39-B037-88220D63E953}" type="pres">
      <dgm:prSet presAssocID="{2EBC7997-371D-4952-A7D6-7AC03BBB2045}" presName="spaceRect" presStyleCnt="0"/>
      <dgm:spPr/>
    </dgm:pt>
    <dgm:pt modelId="{9AD823BB-260E-4FF2-A20A-1765B66BBDDB}" type="pres">
      <dgm:prSet presAssocID="{2EBC7997-371D-4952-A7D6-7AC03BBB2045}" presName="textRect" presStyleLbl="revTx" presStyleIdx="3" presStyleCnt="9">
        <dgm:presLayoutVars>
          <dgm:chMax val="1"/>
          <dgm:chPref val="1"/>
        </dgm:presLayoutVars>
      </dgm:prSet>
      <dgm:spPr/>
      <dgm:t>
        <a:bodyPr/>
        <a:lstStyle/>
        <a:p>
          <a:endParaRPr lang="en-US"/>
        </a:p>
      </dgm:t>
    </dgm:pt>
    <dgm:pt modelId="{69A71031-2DE2-4043-A2A5-2A52F1F2C691}" type="pres">
      <dgm:prSet presAssocID="{0CF119F8-8AFA-4E5E-B713-CF7DA36600B8}" presName="sibTrans" presStyleCnt="0"/>
      <dgm:spPr/>
    </dgm:pt>
    <dgm:pt modelId="{65A9DAD8-AEE5-40A0-8C8F-69AE6EE5D57D}" type="pres">
      <dgm:prSet presAssocID="{2A43CE15-6EC7-4BE2-ADFA-7CD3DE03D607}" presName="compNode" presStyleCnt="0"/>
      <dgm:spPr/>
    </dgm:pt>
    <dgm:pt modelId="{B6B485BA-0F15-4B7A-B0C2-2FF9D75E8B69}" type="pres">
      <dgm:prSet presAssocID="{2A43CE15-6EC7-4BE2-ADFA-7CD3DE03D607}" presName="iconBgRect" presStyleLbl="bgShp" presStyleIdx="4" presStyleCnt="9"/>
      <dgm:spPr/>
    </dgm:pt>
    <dgm:pt modelId="{836E6C97-4B5D-4455-B285-A1D1D5ACC5D2}" type="pres">
      <dgm:prSet presAssocID="{2A43CE15-6EC7-4BE2-ADFA-7CD3DE03D607}" presName="iconRect" presStyleLbl="node1" presStyleIdx="4" presStyleCnt="9"/>
      <dgm:spPr>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tretch>
            <a:fillRect/>
          </a:stretch>
        </a:blipFill>
      </dgm:spPr>
      <dgm:extLst>
        <a:ext uri="{E40237B7-FDA0-4F09-8148-C483321AD2D9}">
          <dgm14:cNvPr xmlns="" xmlns:dgm14="http://schemas.microsoft.com/office/drawing/2010/diagram" id="0" name="" descr="Check List"/>
        </a:ext>
      </dgm:extLst>
    </dgm:pt>
    <dgm:pt modelId="{EBCE7547-A2E8-4550-806D-D042920EA1D0}" type="pres">
      <dgm:prSet presAssocID="{2A43CE15-6EC7-4BE2-ADFA-7CD3DE03D607}" presName="spaceRect" presStyleCnt="0"/>
      <dgm:spPr/>
    </dgm:pt>
    <dgm:pt modelId="{9A0F20D8-8C9C-4427-9FC5-1DB84FDE86DB}" type="pres">
      <dgm:prSet presAssocID="{2A43CE15-6EC7-4BE2-ADFA-7CD3DE03D607}" presName="textRect" presStyleLbl="revTx" presStyleIdx="4" presStyleCnt="9">
        <dgm:presLayoutVars>
          <dgm:chMax val="1"/>
          <dgm:chPref val="1"/>
        </dgm:presLayoutVars>
      </dgm:prSet>
      <dgm:spPr/>
      <dgm:t>
        <a:bodyPr/>
        <a:lstStyle/>
        <a:p>
          <a:endParaRPr lang="en-US"/>
        </a:p>
      </dgm:t>
    </dgm:pt>
    <dgm:pt modelId="{89460E46-B915-4245-9460-B4183D6CFD20}" type="pres">
      <dgm:prSet presAssocID="{993D0C3E-D9F7-46F4-9760-47058AEEEA3B}" presName="sibTrans" presStyleCnt="0"/>
      <dgm:spPr/>
    </dgm:pt>
    <dgm:pt modelId="{97422C8A-C18C-4D47-913B-7E9B7407C750}" type="pres">
      <dgm:prSet presAssocID="{5AAB7D29-3BC6-4693-991C-EED01D22D908}" presName="compNode" presStyleCnt="0"/>
      <dgm:spPr/>
    </dgm:pt>
    <dgm:pt modelId="{CF116D41-B040-459F-A423-D384E073BC79}" type="pres">
      <dgm:prSet presAssocID="{5AAB7D29-3BC6-4693-991C-EED01D22D908}" presName="iconBgRect" presStyleLbl="bgShp" presStyleIdx="5" presStyleCnt="9"/>
      <dgm:spPr/>
    </dgm:pt>
    <dgm:pt modelId="{353BA40C-7103-4B6B-A4EE-8BFAA0024E55}" type="pres">
      <dgm:prSet presAssocID="{5AAB7D29-3BC6-4693-991C-EED01D22D908}" presName="iconRect" presStyleLbl="node1" presStyleIdx="5" presStyleCnt="9"/>
      <dgm:spPr>
        <a:blipFill>
          <a:blip xmlns:r="http://schemas.openxmlformats.org/officeDocument/2006/relationships" r:embed="rId11">
            <a:extLst>
              <a:ext uri="{28A0092B-C50C-407E-A947-70E740481C1C}">
                <a14:useLocalDpi xmlns="" xmlns:a14="http://schemas.microsoft.com/office/drawing/2010/main" val="0"/>
              </a:ext>
              <a:ext uri="{96DAC541-7B7A-43D3-8B79-37D633B846F1}">
                <asvg:svgBlip xmlns="" xmlns:asvg="http://schemas.microsoft.com/office/drawing/2016/SVG/main" r:embed="rId12"/>
              </a:ext>
            </a:extLst>
          </a:blip>
          <a:stretch>
            <a:fillRect/>
          </a:stretch>
        </a:blipFill>
      </dgm:spPr>
      <dgm:extLst>
        <a:ext uri="{E40237B7-FDA0-4F09-8148-C483321AD2D9}">
          <dgm14:cNvPr xmlns="" xmlns:dgm14="http://schemas.microsoft.com/office/drawing/2010/diagram" id="0" name="" descr="Stopwatch"/>
        </a:ext>
      </dgm:extLst>
    </dgm:pt>
    <dgm:pt modelId="{31CCFF90-D26D-4E96-9717-138A00DA3B48}" type="pres">
      <dgm:prSet presAssocID="{5AAB7D29-3BC6-4693-991C-EED01D22D908}" presName="spaceRect" presStyleCnt="0"/>
      <dgm:spPr/>
    </dgm:pt>
    <dgm:pt modelId="{9F02E209-99AA-4741-AC91-FAE33C37E1C5}" type="pres">
      <dgm:prSet presAssocID="{5AAB7D29-3BC6-4693-991C-EED01D22D908}" presName="textRect" presStyleLbl="revTx" presStyleIdx="5" presStyleCnt="9">
        <dgm:presLayoutVars>
          <dgm:chMax val="1"/>
          <dgm:chPref val="1"/>
        </dgm:presLayoutVars>
      </dgm:prSet>
      <dgm:spPr/>
      <dgm:t>
        <a:bodyPr/>
        <a:lstStyle/>
        <a:p>
          <a:endParaRPr lang="en-US"/>
        </a:p>
      </dgm:t>
    </dgm:pt>
    <dgm:pt modelId="{395E4EEB-9F8C-41A5-A4C5-F9FC0FF374C0}" type="pres">
      <dgm:prSet presAssocID="{509C020D-5F5E-4717-A51D-79B52819D657}" presName="sibTrans" presStyleCnt="0"/>
      <dgm:spPr/>
    </dgm:pt>
    <dgm:pt modelId="{C66B27D7-4EE6-45A3-BBA8-403E09B7B81A}" type="pres">
      <dgm:prSet presAssocID="{8992C869-E394-41B0-AD4F-9ADD1DEFB037}" presName="compNode" presStyleCnt="0"/>
      <dgm:spPr/>
    </dgm:pt>
    <dgm:pt modelId="{6E497C11-14AE-474C-A871-CB7632E4478F}" type="pres">
      <dgm:prSet presAssocID="{8992C869-E394-41B0-AD4F-9ADD1DEFB037}" presName="iconBgRect" presStyleLbl="bgShp" presStyleIdx="6" presStyleCnt="9"/>
      <dgm:spPr/>
    </dgm:pt>
    <dgm:pt modelId="{A2FDC6BA-B337-4D01-8E50-2CFAE75EAA2A}" type="pres">
      <dgm:prSet presAssocID="{8992C869-E394-41B0-AD4F-9ADD1DEFB037}" presName="iconRect" presStyleLbl="node1" presStyleIdx="6" presStyleCnt="9"/>
      <dgm:spPr>
        <a:blipFill>
          <a:blip xmlns:r="http://schemas.openxmlformats.org/officeDocument/2006/relationships" r:embed="rId13">
            <a:extLst>
              <a:ext uri="{28A0092B-C50C-407E-A947-70E740481C1C}">
                <a14:useLocalDpi xmlns="" xmlns:a14="http://schemas.microsoft.com/office/drawing/2010/main" val="0"/>
              </a:ext>
              <a:ext uri="{96DAC541-7B7A-43D3-8B79-37D633B846F1}">
                <asvg:svgBlip xmlns="" xmlns:asvg="http://schemas.microsoft.com/office/drawing/2016/SVG/main" r:embed="rId14"/>
              </a:ext>
            </a:extLst>
          </a:blip>
          <a:srcRect/>
          <a:stretch>
            <a:fillRect/>
          </a:stretch>
        </a:blipFill>
      </dgm:spPr>
      <dgm:extLst>
        <a:ext uri="{E40237B7-FDA0-4F09-8148-C483321AD2D9}">
          <dgm14:cNvPr xmlns="" xmlns:dgm14="http://schemas.microsoft.com/office/drawing/2010/diagram" id="0" name="" descr="Computer"/>
        </a:ext>
      </dgm:extLst>
    </dgm:pt>
    <dgm:pt modelId="{225E920C-1B8E-40B3-89B9-AC2F44E46CB9}" type="pres">
      <dgm:prSet presAssocID="{8992C869-E394-41B0-AD4F-9ADD1DEFB037}" presName="spaceRect" presStyleCnt="0"/>
      <dgm:spPr/>
    </dgm:pt>
    <dgm:pt modelId="{72EC5310-58AB-4BAE-B605-0C805EC72A4F}" type="pres">
      <dgm:prSet presAssocID="{8992C869-E394-41B0-AD4F-9ADD1DEFB037}" presName="textRect" presStyleLbl="revTx" presStyleIdx="6" presStyleCnt="9">
        <dgm:presLayoutVars>
          <dgm:chMax val="1"/>
          <dgm:chPref val="1"/>
        </dgm:presLayoutVars>
      </dgm:prSet>
      <dgm:spPr/>
      <dgm:t>
        <a:bodyPr/>
        <a:lstStyle/>
        <a:p>
          <a:endParaRPr lang="en-US"/>
        </a:p>
      </dgm:t>
    </dgm:pt>
    <dgm:pt modelId="{7B513F2B-AFF9-4C92-8C35-A8417CDE0C1C}" type="pres">
      <dgm:prSet presAssocID="{E19E3BC3-2183-4251-A1CB-AF0521B0718C}" presName="sibTrans" presStyleCnt="0"/>
      <dgm:spPr/>
    </dgm:pt>
    <dgm:pt modelId="{299B6D37-5D23-4770-ABB8-DD1B11D02779}" type="pres">
      <dgm:prSet presAssocID="{8F6F3A03-600A-4032-BB84-51DECCF77E02}" presName="compNode" presStyleCnt="0"/>
      <dgm:spPr/>
    </dgm:pt>
    <dgm:pt modelId="{1E169728-23B0-4404-A66A-8591593CF7C8}" type="pres">
      <dgm:prSet presAssocID="{8F6F3A03-600A-4032-BB84-51DECCF77E02}" presName="iconBgRect" presStyleLbl="bgShp" presStyleIdx="7" presStyleCnt="9"/>
      <dgm:spPr/>
    </dgm:pt>
    <dgm:pt modelId="{E4F09E38-E84B-4FFD-B3C1-A766B426923F}" type="pres">
      <dgm:prSet presAssocID="{8F6F3A03-600A-4032-BB84-51DECCF77E02}" presName="iconRect" presStyleLbl="node1" presStyleIdx="7" presStyleCnt="9"/>
      <dgm:spPr>
        <a:blipFill>
          <a:blip xmlns:r="http://schemas.openxmlformats.org/officeDocument/2006/relationships" r:embed="rId15">
            <a:extLst>
              <a:ext uri="{28A0092B-C50C-407E-A947-70E740481C1C}">
                <a14:useLocalDpi xmlns="" xmlns:a14="http://schemas.microsoft.com/office/drawing/2010/main" val="0"/>
              </a:ext>
              <a:ext uri="{96DAC541-7B7A-43D3-8B79-37D633B846F1}">
                <asvg:svgBlip xmlns="" xmlns:asvg="http://schemas.microsoft.com/office/drawing/2016/SVG/main" r:embed="rId16"/>
              </a:ext>
            </a:extLst>
          </a:blip>
          <a:stretch>
            <a:fillRect/>
          </a:stretch>
        </a:blipFill>
      </dgm:spPr>
      <dgm:extLst>
        <a:ext uri="{E40237B7-FDA0-4F09-8148-C483321AD2D9}">
          <dgm14:cNvPr xmlns="" xmlns:dgm14="http://schemas.microsoft.com/office/drawing/2010/diagram" id="0" name="" descr="Megaphone"/>
        </a:ext>
      </dgm:extLst>
    </dgm:pt>
    <dgm:pt modelId="{F05DC2B0-AB16-41D9-A67A-39498C3825B7}" type="pres">
      <dgm:prSet presAssocID="{8F6F3A03-600A-4032-BB84-51DECCF77E02}" presName="spaceRect" presStyleCnt="0"/>
      <dgm:spPr/>
    </dgm:pt>
    <dgm:pt modelId="{9CF90272-4FE6-436B-8FFE-0A88D51907CC}" type="pres">
      <dgm:prSet presAssocID="{8F6F3A03-600A-4032-BB84-51DECCF77E02}" presName="textRect" presStyleLbl="revTx" presStyleIdx="7" presStyleCnt="9">
        <dgm:presLayoutVars>
          <dgm:chMax val="1"/>
          <dgm:chPref val="1"/>
        </dgm:presLayoutVars>
      </dgm:prSet>
      <dgm:spPr/>
      <dgm:t>
        <a:bodyPr/>
        <a:lstStyle/>
        <a:p>
          <a:endParaRPr lang="en-US"/>
        </a:p>
      </dgm:t>
    </dgm:pt>
    <dgm:pt modelId="{5EF7C713-1774-496E-82E1-6763F09971B0}" type="pres">
      <dgm:prSet presAssocID="{15101183-26DF-4598-9720-27C46FE8CBDC}" presName="sibTrans" presStyleCnt="0"/>
      <dgm:spPr/>
    </dgm:pt>
    <dgm:pt modelId="{8E0C4660-4F23-4EAA-A639-B5D5E7609564}" type="pres">
      <dgm:prSet presAssocID="{4166F817-39C8-4C4F-BE42-1E877B7A31F0}" presName="compNode" presStyleCnt="0"/>
      <dgm:spPr/>
    </dgm:pt>
    <dgm:pt modelId="{50DE825D-5B65-417C-8AA2-D97CF91F7532}" type="pres">
      <dgm:prSet presAssocID="{4166F817-39C8-4C4F-BE42-1E877B7A31F0}" presName="iconBgRect" presStyleLbl="bgShp" presStyleIdx="8" presStyleCnt="9"/>
      <dgm:spPr/>
    </dgm:pt>
    <dgm:pt modelId="{6DD62E29-07BC-4C88-BADA-2CEA5A95703D}" type="pres">
      <dgm:prSet presAssocID="{4166F817-39C8-4C4F-BE42-1E877B7A31F0}" presName="iconRect" presStyleLbl="node1" presStyleIdx="8" presStyleCnt="9"/>
      <dgm:spPr>
        <a:blipFill>
          <a:blip xmlns:r="http://schemas.openxmlformats.org/officeDocument/2006/relationships" r:embed="rId17">
            <a:extLst>
              <a:ext uri="{28A0092B-C50C-407E-A947-70E740481C1C}">
                <a14:useLocalDpi xmlns="" xmlns:a14="http://schemas.microsoft.com/office/drawing/2010/main" val="0"/>
              </a:ext>
              <a:ext uri="{96DAC541-7B7A-43D3-8B79-37D633B846F1}">
                <asvg:svgBlip xmlns="" xmlns:asvg="http://schemas.microsoft.com/office/drawing/2016/SVG/main" r:embed="rId18"/>
              </a:ext>
            </a:extLst>
          </a:blip>
          <a:srcRect/>
          <a:stretch>
            <a:fillRect/>
          </a:stretch>
        </a:blipFill>
      </dgm:spPr>
      <dgm:extLst>
        <a:ext uri="{E40237B7-FDA0-4F09-8148-C483321AD2D9}">
          <dgm14:cNvPr xmlns="" xmlns:dgm14="http://schemas.microsoft.com/office/drawing/2010/diagram" id="0" name="" descr="Female Profile"/>
        </a:ext>
      </dgm:extLst>
    </dgm:pt>
    <dgm:pt modelId="{F50FD799-A9B6-48CE-B724-4D874FB3B463}" type="pres">
      <dgm:prSet presAssocID="{4166F817-39C8-4C4F-BE42-1E877B7A31F0}" presName="spaceRect" presStyleCnt="0"/>
      <dgm:spPr/>
    </dgm:pt>
    <dgm:pt modelId="{BCE57C73-1B3F-4AD9-B862-B7139F3AB557}" type="pres">
      <dgm:prSet presAssocID="{4166F817-39C8-4C4F-BE42-1E877B7A31F0}" presName="textRect" presStyleLbl="revTx" presStyleIdx="8" presStyleCnt="9">
        <dgm:presLayoutVars>
          <dgm:chMax val="1"/>
          <dgm:chPref val="1"/>
        </dgm:presLayoutVars>
      </dgm:prSet>
      <dgm:spPr/>
      <dgm:t>
        <a:bodyPr/>
        <a:lstStyle/>
        <a:p>
          <a:endParaRPr lang="en-US"/>
        </a:p>
      </dgm:t>
    </dgm:pt>
  </dgm:ptLst>
  <dgm:cxnLst>
    <dgm:cxn modelId="{1D971B3D-D359-4785-B8FA-7B62EC84AE98}" type="presOf" srcId="{2A43CE15-6EC7-4BE2-ADFA-7CD3DE03D607}" destId="{9A0F20D8-8C9C-4427-9FC5-1DB84FDE86DB}" srcOrd="0" destOrd="0" presId="urn:microsoft.com/office/officeart/2018/5/layout/IconCircleLabelList"/>
    <dgm:cxn modelId="{40952F6C-7663-4D1E-8EA6-3482DFB1F980}" type="presOf" srcId="{4166F817-39C8-4C4F-BE42-1E877B7A31F0}" destId="{BCE57C73-1B3F-4AD9-B862-B7139F3AB557}" srcOrd="0" destOrd="0" presId="urn:microsoft.com/office/officeart/2018/5/layout/IconCircleLabelList"/>
    <dgm:cxn modelId="{D2FA7774-30D2-4976-A05C-6BFC2593417C}" srcId="{687C08A6-9FCB-4C92-BA49-6B28EB5E52B7}" destId="{2EBC7997-371D-4952-A7D6-7AC03BBB2045}" srcOrd="3" destOrd="0" parTransId="{4CD30F6B-CC6A-4991-9B0A-98F99FDC0FA4}" sibTransId="{0CF119F8-8AFA-4E5E-B713-CF7DA36600B8}"/>
    <dgm:cxn modelId="{3B96C94C-966B-4862-96D3-9B0339102739}" type="presOf" srcId="{AE8CD550-FC85-4E99-8E9F-825273FD82B4}" destId="{170BAFE0-4EF1-4680-82F5-5F79996B33C6}" srcOrd="0" destOrd="0" presId="urn:microsoft.com/office/officeart/2018/5/layout/IconCircleLabelList"/>
    <dgm:cxn modelId="{743EC8C1-F1DC-450B-97E3-AA793DD15A02}" srcId="{687C08A6-9FCB-4C92-BA49-6B28EB5E52B7}" destId="{8992C869-E394-41B0-AD4F-9ADD1DEFB037}" srcOrd="6" destOrd="0" parTransId="{0F877B37-7CA6-4418-9835-F31F3E250623}" sibTransId="{E19E3BC3-2183-4251-A1CB-AF0521B0718C}"/>
    <dgm:cxn modelId="{9F451331-B12E-4905-804E-259C36EDAE18}" srcId="{687C08A6-9FCB-4C92-BA49-6B28EB5E52B7}" destId="{4166F817-39C8-4C4F-BE42-1E877B7A31F0}" srcOrd="8" destOrd="0" parTransId="{799DD224-6F2B-4CD6-B922-25E656C1B12E}" sibTransId="{AF20E4D8-540F-432E-A982-293E751EBE8E}"/>
    <dgm:cxn modelId="{CBD5EE88-720C-4918-8D8F-C7167784417C}" type="presOf" srcId="{8992C869-E394-41B0-AD4F-9ADD1DEFB037}" destId="{72EC5310-58AB-4BAE-B605-0C805EC72A4F}" srcOrd="0" destOrd="0" presId="urn:microsoft.com/office/officeart/2018/5/layout/IconCircleLabelList"/>
    <dgm:cxn modelId="{35601E42-CD32-4D07-BEA4-5F7D86EE2108}" type="presOf" srcId="{5AAB7D29-3BC6-4693-991C-EED01D22D908}" destId="{9F02E209-99AA-4741-AC91-FAE33C37E1C5}" srcOrd="0" destOrd="0" presId="urn:microsoft.com/office/officeart/2018/5/layout/IconCircleLabelList"/>
    <dgm:cxn modelId="{0B40603B-DB04-492A-A641-F70C3731F464}" srcId="{687C08A6-9FCB-4C92-BA49-6B28EB5E52B7}" destId="{8F6F3A03-600A-4032-BB84-51DECCF77E02}" srcOrd="7" destOrd="0" parTransId="{667CB9D4-6C7D-4081-B364-0D756A62874C}" sibTransId="{15101183-26DF-4598-9720-27C46FE8CBDC}"/>
    <dgm:cxn modelId="{293ACFDF-2A0C-4ED7-B8D9-2FD6FC5562D7}" srcId="{687C08A6-9FCB-4C92-BA49-6B28EB5E52B7}" destId="{2A43CE15-6EC7-4BE2-ADFA-7CD3DE03D607}" srcOrd="4" destOrd="0" parTransId="{7E830C63-3F94-4FA9-B85B-3768EA97D243}" sibTransId="{993D0C3E-D9F7-46F4-9760-47058AEEEA3B}"/>
    <dgm:cxn modelId="{11D2B39B-E968-41A1-82CA-E3F646A80F84}" srcId="{687C08A6-9FCB-4C92-BA49-6B28EB5E52B7}" destId="{5AAB7D29-3BC6-4693-991C-EED01D22D908}" srcOrd="5" destOrd="0" parTransId="{C722986A-1124-402D-9DD2-F91EFF46F375}" sibTransId="{509C020D-5F5E-4717-A51D-79B52819D657}"/>
    <dgm:cxn modelId="{55F28EE0-2EE9-4558-AFFE-54A97C1230E5}" srcId="{687C08A6-9FCB-4C92-BA49-6B28EB5E52B7}" destId="{C92007B2-9C05-4B40-9517-D8304828F2EB}" srcOrd="0" destOrd="0" parTransId="{CAAD0074-B94F-4B4A-A752-82E60D42A9E7}" sibTransId="{D250FF05-2B00-4A11-ABFD-E77B41E09353}"/>
    <dgm:cxn modelId="{EF5D02D3-9B36-43D2-88A1-1AE45F634C0A}" srcId="{687C08A6-9FCB-4C92-BA49-6B28EB5E52B7}" destId="{86FCE5C3-F060-4544-9A66-B0D2D9F42745}" srcOrd="1" destOrd="0" parTransId="{6AB2336F-357B-446E-ABE0-A060C920B46B}" sibTransId="{E8549454-C83F-4325-8389-E7677B985EED}"/>
    <dgm:cxn modelId="{461367CE-FDA8-4FC9-A978-22D427266A39}" type="presOf" srcId="{687C08A6-9FCB-4C92-BA49-6B28EB5E52B7}" destId="{AF9AB139-4ACE-46C6-81D1-DEA3A690B631}" srcOrd="0" destOrd="0" presId="urn:microsoft.com/office/officeart/2018/5/layout/IconCircleLabelList"/>
    <dgm:cxn modelId="{D21BEF12-BE80-400E-809A-BAE6160597F0}" type="presOf" srcId="{C92007B2-9C05-4B40-9517-D8304828F2EB}" destId="{D13BA05F-77FE-46C4-AC62-05ADFCD6C097}" srcOrd="0" destOrd="0" presId="urn:microsoft.com/office/officeart/2018/5/layout/IconCircleLabelList"/>
    <dgm:cxn modelId="{0ADCEF97-1613-445B-8739-7CC0B4A4C0DC}" type="presOf" srcId="{2EBC7997-371D-4952-A7D6-7AC03BBB2045}" destId="{9AD823BB-260E-4FF2-A20A-1765B66BBDDB}" srcOrd="0" destOrd="0" presId="urn:microsoft.com/office/officeart/2018/5/layout/IconCircleLabelList"/>
    <dgm:cxn modelId="{A500AFF7-8AD6-47D6-AC29-1C84752403FD}" type="presOf" srcId="{86FCE5C3-F060-4544-9A66-B0D2D9F42745}" destId="{5CAD2E18-D76A-46EA-9C64-9924C7285756}" srcOrd="0" destOrd="0" presId="urn:microsoft.com/office/officeart/2018/5/layout/IconCircleLabelList"/>
    <dgm:cxn modelId="{9113B830-2548-47BF-8E24-5936BC9932EE}" srcId="{687C08A6-9FCB-4C92-BA49-6B28EB5E52B7}" destId="{AE8CD550-FC85-4E99-8E9F-825273FD82B4}" srcOrd="2" destOrd="0" parTransId="{671405F8-0CA1-4A9B-AA31-02316CA99BAB}" sibTransId="{BBA5F20C-F9A2-4437-918C-329A137C2152}"/>
    <dgm:cxn modelId="{EEBF27EC-DD13-4F11-A954-EC864DB8323F}" type="presOf" srcId="{8F6F3A03-600A-4032-BB84-51DECCF77E02}" destId="{9CF90272-4FE6-436B-8FFE-0A88D51907CC}" srcOrd="0" destOrd="0" presId="urn:microsoft.com/office/officeart/2018/5/layout/IconCircleLabelList"/>
    <dgm:cxn modelId="{AE41EC3D-3A7C-4DCE-9A0A-5640EFA95247}" type="presParOf" srcId="{AF9AB139-4ACE-46C6-81D1-DEA3A690B631}" destId="{FB4E8379-0AA1-4DE5-A98D-04B6FA1BAE22}" srcOrd="0" destOrd="0" presId="urn:microsoft.com/office/officeart/2018/5/layout/IconCircleLabelList"/>
    <dgm:cxn modelId="{DA2F49DC-23CC-4889-AABE-677B710C043B}" type="presParOf" srcId="{FB4E8379-0AA1-4DE5-A98D-04B6FA1BAE22}" destId="{99E60C55-EECB-48F0-949A-F20E4CA47618}" srcOrd="0" destOrd="0" presId="urn:microsoft.com/office/officeart/2018/5/layout/IconCircleLabelList"/>
    <dgm:cxn modelId="{BD3C97BD-174D-4226-80D8-6A0E2F92360C}" type="presParOf" srcId="{FB4E8379-0AA1-4DE5-A98D-04B6FA1BAE22}" destId="{BDFBD505-0A22-422B-8829-E3BFCEC5F765}" srcOrd="1" destOrd="0" presId="urn:microsoft.com/office/officeart/2018/5/layout/IconCircleLabelList"/>
    <dgm:cxn modelId="{0E7E6684-C55E-4274-8471-51E902238C80}" type="presParOf" srcId="{FB4E8379-0AA1-4DE5-A98D-04B6FA1BAE22}" destId="{345AB75A-0655-44F9-9C12-8B7FD0389700}" srcOrd="2" destOrd="0" presId="urn:microsoft.com/office/officeart/2018/5/layout/IconCircleLabelList"/>
    <dgm:cxn modelId="{95878661-4C5C-4C4C-A78C-E7D36B336BA5}" type="presParOf" srcId="{FB4E8379-0AA1-4DE5-A98D-04B6FA1BAE22}" destId="{D13BA05F-77FE-46C4-AC62-05ADFCD6C097}" srcOrd="3" destOrd="0" presId="urn:microsoft.com/office/officeart/2018/5/layout/IconCircleLabelList"/>
    <dgm:cxn modelId="{3ABBEEDD-F7E5-4ECD-A72B-7623E60E8C1B}" type="presParOf" srcId="{AF9AB139-4ACE-46C6-81D1-DEA3A690B631}" destId="{90549B2A-F393-45F1-BD24-850993D08A2E}" srcOrd="1" destOrd="0" presId="urn:microsoft.com/office/officeart/2018/5/layout/IconCircleLabelList"/>
    <dgm:cxn modelId="{3B3D13A4-2FFB-46B4-8F4B-6380B55AA586}" type="presParOf" srcId="{AF9AB139-4ACE-46C6-81D1-DEA3A690B631}" destId="{369D95B2-C137-46A4-BE6E-0C8B43E4198B}" srcOrd="2" destOrd="0" presId="urn:microsoft.com/office/officeart/2018/5/layout/IconCircleLabelList"/>
    <dgm:cxn modelId="{93845970-2941-4F64-B987-00C7CBF2AD46}" type="presParOf" srcId="{369D95B2-C137-46A4-BE6E-0C8B43E4198B}" destId="{77AB0867-2284-4210-B78D-8E3263926B7E}" srcOrd="0" destOrd="0" presId="urn:microsoft.com/office/officeart/2018/5/layout/IconCircleLabelList"/>
    <dgm:cxn modelId="{DFF5D904-640C-443D-99E5-9786A576AAAB}" type="presParOf" srcId="{369D95B2-C137-46A4-BE6E-0C8B43E4198B}" destId="{264EECF9-1654-449C-9F87-6F810BAB51B3}" srcOrd="1" destOrd="0" presId="urn:microsoft.com/office/officeart/2018/5/layout/IconCircleLabelList"/>
    <dgm:cxn modelId="{D959D617-9816-4ED0-8E00-D69D6A75BA54}" type="presParOf" srcId="{369D95B2-C137-46A4-BE6E-0C8B43E4198B}" destId="{75637DFC-C338-4824-9166-431063533ECC}" srcOrd="2" destOrd="0" presId="urn:microsoft.com/office/officeart/2018/5/layout/IconCircleLabelList"/>
    <dgm:cxn modelId="{1E1938B9-3043-43BB-B3D4-B0174F4205A1}" type="presParOf" srcId="{369D95B2-C137-46A4-BE6E-0C8B43E4198B}" destId="{5CAD2E18-D76A-46EA-9C64-9924C7285756}" srcOrd="3" destOrd="0" presId="urn:microsoft.com/office/officeart/2018/5/layout/IconCircleLabelList"/>
    <dgm:cxn modelId="{F1FE3562-077D-4A0A-A317-C9F310F79E89}" type="presParOf" srcId="{AF9AB139-4ACE-46C6-81D1-DEA3A690B631}" destId="{21205EEC-CBA7-4796-8B0B-52C64CCF6EB7}" srcOrd="3" destOrd="0" presId="urn:microsoft.com/office/officeart/2018/5/layout/IconCircleLabelList"/>
    <dgm:cxn modelId="{327DCFD4-9AB6-4A9A-8369-3A07B9229A59}" type="presParOf" srcId="{AF9AB139-4ACE-46C6-81D1-DEA3A690B631}" destId="{91388ABC-9DB6-403B-BEDE-2E83E9559F48}" srcOrd="4" destOrd="0" presId="urn:microsoft.com/office/officeart/2018/5/layout/IconCircleLabelList"/>
    <dgm:cxn modelId="{EB24B93B-CD98-4A42-879B-16B7FAE25C7D}" type="presParOf" srcId="{91388ABC-9DB6-403B-BEDE-2E83E9559F48}" destId="{3A14B99E-AAAA-4F21-8436-33E09365BEC6}" srcOrd="0" destOrd="0" presId="urn:microsoft.com/office/officeart/2018/5/layout/IconCircleLabelList"/>
    <dgm:cxn modelId="{C66A81BC-8B14-4631-BC0F-6F06F6D0BD99}" type="presParOf" srcId="{91388ABC-9DB6-403B-BEDE-2E83E9559F48}" destId="{880323EF-7E47-4312-A2C2-A5BEBF6A1A02}" srcOrd="1" destOrd="0" presId="urn:microsoft.com/office/officeart/2018/5/layout/IconCircleLabelList"/>
    <dgm:cxn modelId="{4FF7C49C-8B7D-4FBD-B4A9-520E955A4910}" type="presParOf" srcId="{91388ABC-9DB6-403B-BEDE-2E83E9559F48}" destId="{0ADB8BB8-7883-4559-88A5-4F6EFC8E6BEC}" srcOrd="2" destOrd="0" presId="urn:microsoft.com/office/officeart/2018/5/layout/IconCircleLabelList"/>
    <dgm:cxn modelId="{0BC67147-9BAD-4F39-A935-92AD453F82BA}" type="presParOf" srcId="{91388ABC-9DB6-403B-BEDE-2E83E9559F48}" destId="{170BAFE0-4EF1-4680-82F5-5F79996B33C6}" srcOrd="3" destOrd="0" presId="urn:microsoft.com/office/officeart/2018/5/layout/IconCircleLabelList"/>
    <dgm:cxn modelId="{AE14F87B-17D5-46CE-8E22-4363E1101806}" type="presParOf" srcId="{AF9AB139-4ACE-46C6-81D1-DEA3A690B631}" destId="{91896CD8-3D44-4CD4-9B35-362B641CE6CA}" srcOrd="5" destOrd="0" presId="urn:microsoft.com/office/officeart/2018/5/layout/IconCircleLabelList"/>
    <dgm:cxn modelId="{45D1218D-DC8E-4013-A3A0-A0C6B2307190}" type="presParOf" srcId="{AF9AB139-4ACE-46C6-81D1-DEA3A690B631}" destId="{5D8B992A-AD3B-4BD2-BFC4-0F47E1079A45}" srcOrd="6" destOrd="0" presId="urn:microsoft.com/office/officeart/2018/5/layout/IconCircleLabelList"/>
    <dgm:cxn modelId="{CE968DC0-C432-4404-9047-09F37C4404F0}" type="presParOf" srcId="{5D8B992A-AD3B-4BD2-BFC4-0F47E1079A45}" destId="{73056C4F-1BF9-4D35-A977-62CE153220A6}" srcOrd="0" destOrd="0" presId="urn:microsoft.com/office/officeart/2018/5/layout/IconCircleLabelList"/>
    <dgm:cxn modelId="{A95FC922-9044-4E11-9317-0CC7F92247FE}" type="presParOf" srcId="{5D8B992A-AD3B-4BD2-BFC4-0F47E1079A45}" destId="{704A7DB1-589A-4C92-9A70-75474D03AAFF}" srcOrd="1" destOrd="0" presId="urn:microsoft.com/office/officeart/2018/5/layout/IconCircleLabelList"/>
    <dgm:cxn modelId="{33302EDB-A889-47DD-AB3A-944A2528C253}" type="presParOf" srcId="{5D8B992A-AD3B-4BD2-BFC4-0F47E1079A45}" destId="{A846053D-CF09-4B39-B037-88220D63E953}" srcOrd="2" destOrd="0" presId="urn:microsoft.com/office/officeart/2018/5/layout/IconCircleLabelList"/>
    <dgm:cxn modelId="{79092614-BB48-4F79-98DE-C318815A1628}" type="presParOf" srcId="{5D8B992A-AD3B-4BD2-BFC4-0F47E1079A45}" destId="{9AD823BB-260E-4FF2-A20A-1765B66BBDDB}" srcOrd="3" destOrd="0" presId="urn:microsoft.com/office/officeart/2018/5/layout/IconCircleLabelList"/>
    <dgm:cxn modelId="{1C406CC7-4CD3-450F-9F78-F50C01E93AE4}" type="presParOf" srcId="{AF9AB139-4ACE-46C6-81D1-DEA3A690B631}" destId="{69A71031-2DE2-4043-A2A5-2A52F1F2C691}" srcOrd="7" destOrd="0" presId="urn:microsoft.com/office/officeart/2018/5/layout/IconCircleLabelList"/>
    <dgm:cxn modelId="{C279C845-B5D1-450C-BD5D-DF09C9C06674}" type="presParOf" srcId="{AF9AB139-4ACE-46C6-81D1-DEA3A690B631}" destId="{65A9DAD8-AEE5-40A0-8C8F-69AE6EE5D57D}" srcOrd="8" destOrd="0" presId="urn:microsoft.com/office/officeart/2018/5/layout/IconCircleLabelList"/>
    <dgm:cxn modelId="{8E814676-6594-4E5C-A790-4D515D35E613}" type="presParOf" srcId="{65A9DAD8-AEE5-40A0-8C8F-69AE6EE5D57D}" destId="{B6B485BA-0F15-4B7A-B0C2-2FF9D75E8B69}" srcOrd="0" destOrd="0" presId="urn:microsoft.com/office/officeart/2018/5/layout/IconCircleLabelList"/>
    <dgm:cxn modelId="{7C74F74F-886F-4426-9A08-8A975A485237}" type="presParOf" srcId="{65A9DAD8-AEE5-40A0-8C8F-69AE6EE5D57D}" destId="{836E6C97-4B5D-4455-B285-A1D1D5ACC5D2}" srcOrd="1" destOrd="0" presId="urn:microsoft.com/office/officeart/2018/5/layout/IconCircleLabelList"/>
    <dgm:cxn modelId="{4E0D818E-1C4C-45C5-AE77-5B0418FC97B5}" type="presParOf" srcId="{65A9DAD8-AEE5-40A0-8C8F-69AE6EE5D57D}" destId="{EBCE7547-A2E8-4550-806D-D042920EA1D0}" srcOrd="2" destOrd="0" presId="urn:microsoft.com/office/officeart/2018/5/layout/IconCircleLabelList"/>
    <dgm:cxn modelId="{64BA5A3F-D772-4389-B595-493FD40C4506}" type="presParOf" srcId="{65A9DAD8-AEE5-40A0-8C8F-69AE6EE5D57D}" destId="{9A0F20D8-8C9C-4427-9FC5-1DB84FDE86DB}" srcOrd="3" destOrd="0" presId="urn:microsoft.com/office/officeart/2018/5/layout/IconCircleLabelList"/>
    <dgm:cxn modelId="{EB300E5C-ABDF-4BC9-A6C2-68E81FF3B1B2}" type="presParOf" srcId="{AF9AB139-4ACE-46C6-81D1-DEA3A690B631}" destId="{89460E46-B915-4245-9460-B4183D6CFD20}" srcOrd="9" destOrd="0" presId="urn:microsoft.com/office/officeart/2018/5/layout/IconCircleLabelList"/>
    <dgm:cxn modelId="{656C6B25-C27F-4CE4-959B-17A7E81886CE}" type="presParOf" srcId="{AF9AB139-4ACE-46C6-81D1-DEA3A690B631}" destId="{97422C8A-C18C-4D47-913B-7E9B7407C750}" srcOrd="10" destOrd="0" presId="urn:microsoft.com/office/officeart/2018/5/layout/IconCircleLabelList"/>
    <dgm:cxn modelId="{57CE8CB1-D569-4866-B2B2-C803285C6597}" type="presParOf" srcId="{97422C8A-C18C-4D47-913B-7E9B7407C750}" destId="{CF116D41-B040-459F-A423-D384E073BC79}" srcOrd="0" destOrd="0" presId="urn:microsoft.com/office/officeart/2018/5/layout/IconCircleLabelList"/>
    <dgm:cxn modelId="{F38C4D66-A605-4E4D-8B93-2357787A0E81}" type="presParOf" srcId="{97422C8A-C18C-4D47-913B-7E9B7407C750}" destId="{353BA40C-7103-4B6B-A4EE-8BFAA0024E55}" srcOrd="1" destOrd="0" presId="urn:microsoft.com/office/officeart/2018/5/layout/IconCircleLabelList"/>
    <dgm:cxn modelId="{4B5FD682-45D4-43FF-8AF3-21AD5CFDC512}" type="presParOf" srcId="{97422C8A-C18C-4D47-913B-7E9B7407C750}" destId="{31CCFF90-D26D-4E96-9717-138A00DA3B48}" srcOrd="2" destOrd="0" presId="urn:microsoft.com/office/officeart/2018/5/layout/IconCircleLabelList"/>
    <dgm:cxn modelId="{46A62AE3-85E7-4BDE-90E6-9380586C74A9}" type="presParOf" srcId="{97422C8A-C18C-4D47-913B-7E9B7407C750}" destId="{9F02E209-99AA-4741-AC91-FAE33C37E1C5}" srcOrd="3" destOrd="0" presId="urn:microsoft.com/office/officeart/2018/5/layout/IconCircleLabelList"/>
    <dgm:cxn modelId="{98037513-F6A8-4144-92A8-6A5A60F046BF}" type="presParOf" srcId="{AF9AB139-4ACE-46C6-81D1-DEA3A690B631}" destId="{395E4EEB-9F8C-41A5-A4C5-F9FC0FF374C0}" srcOrd="11" destOrd="0" presId="urn:microsoft.com/office/officeart/2018/5/layout/IconCircleLabelList"/>
    <dgm:cxn modelId="{65E2E3AB-18E5-469F-9E77-3EC3AC34C8E2}" type="presParOf" srcId="{AF9AB139-4ACE-46C6-81D1-DEA3A690B631}" destId="{C66B27D7-4EE6-45A3-BBA8-403E09B7B81A}" srcOrd="12" destOrd="0" presId="urn:microsoft.com/office/officeart/2018/5/layout/IconCircleLabelList"/>
    <dgm:cxn modelId="{CA28BF6F-C37E-4CC5-9C64-E0E6F1155225}" type="presParOf" srcId="{C66B27D7-4EE6-45A3-BBA8-403E09B7B81A}" destId="{6E497C11-14AE-474C-A871-CB7632E4478F}" srcOrd="0" destOrd="0" presId="urn:microsoft.com/office/officeart/2018/5/layout/IconCircleLabelList"/>
    <dgm:cxn modelId="{928BB3BF-F52E-41B9-B4E7-420CD3DDAFC7}" type="presParOf" srcId="{C66B27D7-4EE6-45A3-BBA8-403E09B7B81A}" destId="{A2FDC6BA-B337-4D01-8E50-2CFAE75EAA2A}" srcOrd="1" destOrd="0" presId="urn:microsoft.com/office/officeart/2018/5/layout/IconCircleLabelList"/>
    <dgm:cxn modelId="{14201ED3-D7C1-458B-925F-41FB5E815576}" type="presParOf" srcId="{C66B27D7-4EE6-45A3-BBA8-403E09B7B81A}" destId="{225E920C-1B8E-40B3-89B9-AC2F44E46CB9}" srcOrd="2" destOrd="0" presId="urn:microsoft.com/office/officeart/2018/5/layout/IconCircleLabelList"/>
    <dgm:cxn modelId="{DABBD208-D37E-4497-BB57-1A2629877554}" type="presParOf" srcId="{C66B27D7-4EE6-45A3-BBA8-403E09B7B81A}" destId="{72EC5310-58AB-4BAE-B605-0C805EC72A4F}" srcOrd="3" destOrd="0" presId="urn:microsoft.com/office/officeart/2018/5/layout/IconCircleLabelList"/>
    <dgm:cxn modelId="{67CAF188-FC6B-4EE8-A375-5F08B3EF575C}" type="presParOf" srcId="{AF9AB139-4ACE-46C6-81D1-DEA3A690B631}" destId="{7B513F2B-AFF9-4C92-8C35-A8417CDE0C1C}" srcOrd="13" destOrd="0" presId="urn:microsoft.com/office/officeart/2018/5/layout/IconCircleLabelList"/>
    <dgm:cxn modelId="{49473CF2-9244-4456-A8EA-C06CA5CBFE77}" type="presParOf" srcId="{AF9AB139-4ACE-46C6-81D1-DEA3A690B631}" destId="{299B6D37-5D23-4770-ABB8-DD1B11D02779}" srcOrd="14" destOrd="0" presId="urn:microsoft.com/office/officeart/2018/5/layout/IconCircleLabelList"/>
    <dgm:cxn modelId="{3D4A3206-5B60-4AB0-9489-728578731F84}" type="presParOf" srcId="{299B6D37-5D23-4770-ABB8-DD1B11D02779}" destId="{1E169728-23B0-4404-A66A-8591593CF7C8}" srcOrd="0" destOrd="0" presId="urn:microsoft.com/office/officeart/2018/5/layout/IconCircleLabelList"/>
    <dgm:cxn modelId="{8E85CC03-4A44-48DC-A478-8EB20D610388}" type="presParOf" srcId="{299B6D37-5D23-4770-ABB8-DD1B11D02779}" destId="{E4F09E38-E84B-4FFD-B3C1-A766B426923F}" srcOrd="1" destOrd="0" presId="urn:microsoft.com/office/officeart/2018/5/layout/IconCircleLabelList"/>
    <dgm:cxn modelId="{A5922AFD-B824-4E66-858F-0375DD9A1A8F}" type="presParOf" srcId="{299B6D37-5D23-4770-ABB8-DD1B11D02779}" destId="{F05DC2B0-AB16-41D9-A67A-39498C3825B7}" srcOrd="2" destOrd="0" presId="urn:microsoft.com/office/officeart/2018/5/layout/IconCircleLabelList"/>
    <dgm:cxn modelId="{47B5B33D-478C-4ADE-B32D-C4595FFB6D38}" type="presParOf" srcId="{299B6D37-5D23-4770-ABB8-DD1B11D02779}" destId="{9CF90272-4FE6-436B-8FFE-0A88D51907CC}" srcOrd="3" destOrd="0" presId="urn:microsoft.com/office/officeart/2018/5/layout/IconCircleLabelList"/>
    <dgm:cxn modelId="{195A78D5-801B-4C6D-88ED-DD4EECA3B15F}" type="presParOf" srcId="{AF9AB139-4ACE-46C6-81D1-DEA3A690B631}" destId="{5EF7C713-1774-496E-82E1-6763F09971B0}" srcOrd="15" destOrd="0" presId="urn:microsoft.com/office/officeart/2018/5/layout/IconCircleLabelList"/>
    <dgm:cxn modelId="{FA73D0AB-7217-4CAC-A951-A55FEE626F88}" type="presParOf" srcId="{AF9AB139-4ACE-46C6-81D1-DEA3A690B631}" destId="{8E0C4660-4F23-4EAA-A639-B5D5E7609564}" srcOrd="16" destOrd="0" presId="urn:microsoft.com/office/officeart/2018/5/layout/IconCircleLabelList"/>
    <dgm:cxn modelId="{48681B62-8C9C-4C00-87DF-C69091A308DC}" type="presParOf" srcId="{8E0C4660-4F23-4EAA-A639-B5D5E7609564}" destId="{50DE825D-5B65-417C-8AA2-D97CF91F7532}" srcOrd="0" destOrd="0" presId="urn:microsoft.com/office/officeart/2018/5/layout/IconCircleLabelList"/>
    <dgm:cxn modelId="{CDEE0CDA-560E-4392-A39B-B2AFBC01F2E5}" type="presParOf" srcId="{8E0C4660-4F23-4EAA-A639-B5D5E7609564}" destId="{6DD62E29-07BC-4C88-BADA-2CEA5A95703D}" srcOrd="1" destOrd="0" presId="urn:microsoft.com/office/officeart/2018/5/layout/IconCircleLabelList"/>
    <dgm:cxn modelId="{15F76CF2-B887-4108-930C-537B415F84C8}" type="presParOf" srcId="{8E0C4660-4F23-4EAA-A639-B5D5E7609564}" destId="{F50FD799-A9B6-48CE-B724-4D874FB3B463}" srcOrd="2" destOrd="0" presId="urn:microsoft.com/office/officeart/2018/5/layout/IconCircleLabelList"/>
    <dgm:cxn modelId="{E06B0EF0-7DC2-4473-BFD6-4DBC31D01D7E}" type="presParOf" srcId="{8E0C4660-4F23-4EAA-A639-B5D5E7609564}" destId="{BCE57C73-1B3F-4AD9-B862-B7139F3AB557}" srcOrd="3" destOrd="0" presId="urn:microsoft.com/office/officeart/2018/5/layout/IconCircleLabel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6495FA-BBD4-4690-B947-E039EE9C0DD2}" type="doc">
      <dgm:prSet loTypeId="urn:microsoft.com/office/officeart/2005/8/layout/default#1" loCatId="list" qsTypeId="urn:microsoft.com/office/officeart/2005/8/quickstyle/simple1" qsCatId="simple" csTypeId="urn:microsoft.com/office/officeart/2005/8/colors/accent0_3" csCatId="mainScheme" phldr="1"/>
      <dgm:spPr/>
      <dgm:t>
        <a:bodyPr/>
        <a:lstStyle/>
        <a:p>
          <a:endParaRPr lang="en-US"/>
        </a:p>
      </dgm:t>
    </dgm:pt>
    <dgm:pt modelId="{A619E29F-6D49-4846-912A-7B462780565A}">
      <dgm:prSet custT="1"/>
      <dgm:spPr/>
      <dgm:t>
        <a:bodyPr/>
        <a:lstStyle/>
        <a:p>
          <a:r>
            <a:rPr lang="en-US" sz="2400" dirty="0">
              <a:latin typeface="Calibri Light" panose="020F0302020204030204" pitchFamily="34" charset="0"/>
              <a:cs typeface="Calibri Light" panose="020F0302020204030204" pitchFamily="34" charset="0"/>
            </a:rPr>
            <a:t>424,427 doses of Antara administered</a:t>
          </a:r>
        </a:p>
        <a:p>
          <a:r>
            <a:rPr lang="en-US" sz="2800" b="1" dirty="0">
              <a:latin typeface="Calibri Light" panose="020F0302020204030204" pitchFamily="34" charset="0"/>
              <a:cs typeface="Calibri Light" panose="020F0302020204030204" pitchFamily="34" charset="0"/>
            </a:rPr>
            <a:t>HIGHEST IN INDIA</a:t>
          </a:r>
        </a:p>
      </dgm:t>
    </dgm:pt>
    <dgm:pt modelId="{18F5D5CF-7B5C-443B-950D-9077C2FC756A}" type="parTrans" cxnId="{B6991633-1A7D-493C-BEEF-6CF207D4F274}">
      <dgm:prSet/>
      <dgm:spPr/>
      <dgm:t>
        <a:bodyPr/>
        <a:lstStyle/>
        <a:p>
          <a:endParaRPr lang="en-US"/>
        </a:p>
      </dgm:t>
    </dgm:pt>
    <dgm:pt modelId="{7513F850-958B-46B4-B20A-8A57B2552562}" type="sibTrans" cxnId="{B6991633-1A7D-493C-BEEF-6CF207D4F274}">
      <dgm:prSet phldrT="01" phldr="0"/>
      <dgm:spPr/>
    </dgm:pt>
    <dgm:pt modelId="{173814D2-8BD3-4C7B-BC7B-3C34EF31E968}">
      <dgm:prSet custT="1"/>
      <dgm:spPr/>
      <dgm:t>
        <a:bodyPr/>
        <a:lstStyle/>
        <a:p>
          <a:r>
            <a:rPr lang="en-US" sz="2400" dirty="0">
              <a:latin typeface="Calibri Light" panose="020F0302020204030204" pitchFamily="34" charset="0"/>
              <a:cs typeface="Calibri Light" panose="020F0302020204030204" pitchFamily="34" charset="0"/>
            </a:rPr>
            <a:t>262,228 clients (dose1) have availed Antara since roll out </a:t>
          </a:r>
        </a:p>
      </dgm:t>
    </dgm:pt>
    <dgm:pt modelId="{6C11F02E-9F28-4173-96B0-164F5213B532}" type="parTrans" cxnId="{B0D34BF0-4918-4DA8-B6E3-316DAC7BE4A8}">
      <dgm:prSet/>
      <dgm:spPr/>
      <dgm:t>
        <a:bodyPr/>
        <a:lstStyle/>
        <a:p>
          <a:endParaRPr lang="en-US"/>
        </a:p>
      </dgm:t>
    </dgm:pt>
    <dgm:pt modelId="{1D4F1F24-84AB-4DFA-BA6F-4F6DF6D0A2F8}" type="sibTrans" cxnId="{B0D34BF0-4918-4DA8-B6E3-316DAC7BE4A8}">
      <dgm:prSet phldrT="02" phldr="0"/>
      <dgm:spPr/>
    </dgm:pt>
    <dgm:pt modelId="{622C40A8-A28A-4B7B-A9D5-E3213891C4EE}" type="pres">
      <dgm:prSet presAssocID="{DF6495FA-BBD4-4690-B947-E039EE9C0DD2}" presName="diagram" presStyleCnt="0">
        <dgm:presLayoutVars>
          <dgm:dir/>
          <dgm:resizeHandles val="exact"/>
        </dgm:presLayoutVars>
      </dgm:prSet>
      <dgm:spPr/>
      <dgm:t>
        <a:bodyPr/>
        <a:lstStyle/>
        <a:p>
          <a:endParaRPr lang="en-US"/>
        </a:p>
      </dgm:t>
    </dgm:pt>
    <dgm:pt modelId="{6C5391FD-9845-455D-B02B-4468DF08BB55}" type="pres">
      <dgm:prSet presAssocID="{A619E29F-6D49-4846-912A-7B462780565A}" presName="node" presStyleLbl="node1" presStyleIdx="0" presStyleCnt="2">
        <dgm:presLayoutVars>
          <dgm:bulletEnabled val="1"/>
        </dgm:presLayoutVars>
      </dgm:prSet>
      <dgm:spPr/>
      <dgm:t>
        <a:bodyPr/>
        <a:lstStyle/>
        <a:p>
          <a:endParaRPr lang="en-US"/>
        </a:p>
      </dgm:t>
    </dgm:pt>
    <dgm:pt modelId="{593F84B3-6AAD-439B-B7A6-526BE38BBD19}" type="pres">
      <dgm:prSet presAssocID="{7513F850-958B-46B4-B20A-8A57B2552562}" presName="sibTrans" presStyleCnt="0"/>
      <dgm:spPr/>
    </dgm:pt>
    <dgm:pt modelId="{8B47830B-C203-4A2F-8DEA-58F96805FDD0}" type="pres">
      <dgm:prSet presAssocID="{173814D2-8BD3-4C7B-BC7B-3C34EF31E968}" presName="node" presStyleLbl="node1" presStyleIdx="1" presStyleCnt="2">
        <dgm:presLayoutVars>
          <dgm:bulletEnabled val="1"/>
        </dgm:presLayoutVars>
      </dgm:prSet>
      <dgm:spPr/>
      <dgm:t>
        <a:bodyPr/>
        <a:lstStyle/>
        <a:p>
          <a:endParaRPr lang="en-US"/>
        </a:p>
      </dgm:t>
    </dgm:pt>
  </dgm:ptLst>
  <dgm:cxnLst>
    <dgm:cxn modelId="{B0D34BF0-4918-4DA8-B6E3-316DAC7BE4A8}" srcId="{DF6495FA-BBD4-4690-B947-E039EE9C0DD2}" destId="{173814D2-8BD3-4C7B-BC7B-3C34EF31E968}" srcOrd="1" destOrd="0" parTransId="{6C11F02E-9F28-4173-96B0-164F5213B532}" sibTransId="{1D4F1F24-84AB-4DFA-BA6F-4F6DF6D0A2F8}"/>
    <dgm:cxn modelId="{652EC3D8-D19D-45CD-B6BF-241939FA8ED8}" type="presOf" srcId="{173814D2-8BD3-4C7B-BC7B-3C34EF31E968}" destId="{8B47830B-C203-4A2F-8DEA-58F96805FDD0}" srcOrd="0" destOrd="0" presId="urn:microsoft.com/office/officeart/2005/8/layout/default#1"/>
    <dgm:cxn modelId="{4BF3DF64-DA84-415F-A187-4651665E36CA}" type="presOf" srcId="{A619E29F-6D49-4846-912A-7B462780565A}" destId="{6C5391FD-9845-455D-B02B-4468DF08BB55}" srcOrd="0" destOrd="0" presId="urn:microsoft.com/office/officeart/2005/8/layout/default#1"/>
    <dgm:cxn modelId="{B6991633-1A7D-493C-BEEF-6CF207D4F274}" srcId="{DF6495FA-BBD4-4690-B947-E039EE9C0DD2}" destId="{A619E29F-6D49-4846-912A-7B462780565A}" srcOrd="0" destOrd="0" parTransId="{18F5D5CF-7B5C-443B-950D-9077C2FC756A}" sibTransId="{7513F850-958B-46B4-B20A-8A57B2552562}"/>
    <dgm:cxn modelId="{BA5A89C4-9281-4B72-8D2B-951C03AEC301}" type="presOf" srcId="{DF6495FA-BBD4-4690-B947-E039EE9C0DD2}" destId="{622C40A8-A28A-4B7B-A9D5-E3213891C4EE}" srcOrd="0" destOrd="0" presId="urn:microsoft.com/office/officeart/2005/8/layout/default#1"/>
    <dgm:cxn modelId="{4FC85D89-089A-4562-9DAE-7EC5485B4FBE}" type="presParOf" srcId="{622C40A8-A28A-4B7B-A9D5-E3213891C4EE}" destId="{6C5391FD-9845-455D-B02B-4468DF08BB55}" srcOrd="0" destOrd="0" presId="urn:microsoft.com/office/officeart/2005/8/layout/default#1"/>
    <dgm:cxn modelId="{C0F51292-1BA2-4A9D-94AD-54F5AFEB02FA}" type="presParOf" srcId="{622C40A8-A28A-4B7B-A9D5-E3213891C4EE}" destId="{593F84B3-6AAD-439B-B7A6-526BE38BBD19}" srcOrd="1" destOrd="0" presId="urn:microsoft.com/office/officeart/2005/8/layout/default#1"/>
    <dgm:cxn modelId="{1A0960B6-B62B-41D2-AB55-970220F23EA9}" type="presParOf" srcId="{622C40A8-A28A-4B7B-A9D5-E3213891C4EE}" destId="{8B47830B-C203-4A2F-8DEA-58F96805FDD0}" srcOrd="2" destOrd="0" presId="urn:microsoft.com/office/officeart/2005/8/layout/defaul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3AFF63-D18A-45A6-B594-56D151BA034E}" type="doc">
      <dgm:prSet loTypeId="urn:microsoft.com/office/officeart/2018/5/layout/IconLeafLabelList" loCatId="icon" qsTypeId="urn:microsoft.com/office/officeart/2005/8/quickstyle/simple1" qsCatId="simple" csTypeId="urn:microsoft.com/office/officeart/2005/8/colors/accent0_1" csCatId="mainScheme" phldr="1"/>
      <dgm:spPr/>
      <dgm:t>
        <a:bodyPr/>
        <a:lstStyle/>
        <a:p>
          <a:endParaRPr lang="en-US"/>
        </a:p>
      </dgm:t>
    </dgm:pt>
    <dgm:pt modelId="{EBBFA0CD-CEA4-44DE-AA19-28912F24CD86}">
      <dgm:prSet/>
      <dgm:spPr/>
      <dgm:t>
        <a:bodyPr/>
        <a:lstStyle/>
        <a:p>
          <a:pPr>
            <a:lnSpc>
              <a:spcPct val="100000"/>
            </a:lnSpc>
            <a:defRPr cap="all"/>
          </a:pPr>
          <a:r>
            <a:rPr lang="en-US" dirty="0"/>
            <a:t>Highest client coverage in the country </a:t>
          </a:r>
        </a:p>
      </dgm:t>
    </dgm:pt>
    <dgm:pt modelId="{7EB80776-F547-4B59-816B-65FD5D2B89DD}" type="parTrans" cxnId="{B2E9654D-C142-4693-8B2C-0A12B67B626A}">
      <dgm:prSet/>
      <dgm:spPr/>
      <dgm:t>
        <a:bodyPr/>
        <a:lstStyle/>
        <a:p>
          <a:endParaRPr lang="en-US"/>
        </a:p>
      </dgm:t>
    </dgm:pt>
    <dgm:pt modelId="{8EF24A36-5E0F-4A43-9532-4178D834D388}" type="sibTrans" cxnId="{B2E9654D-C142-4693-8B2C-0A12B67B626A}">
      <dgm:prSet/>
      <dgm:spPr/>
      <dgm:t>
        <a:bodyPr/>
        <a:lstStyle/>
        <a:p>
          <a:endParaRPr lang="en-US"/>
        </a:p>
      </dgm:t>
    </dgm:pt>
    <dgm:pt modelId="{2BF57768-A4C8-4888-B153-D9E9D39CCD6E}">
      <dgm:prSet/>
      <dgm:spPr/>
      <dgm:t>
        <a:bodyPr/>
        <a:lstStyle/>
        <a:p>
          <a:pPr>
            <a:lnSpc>
              <a:spcPct val="100000"/>
            </a:lnSpc>
            <a:defRPr cap="all"/>
          </a:pPr>
          <a:r>
            <a:rPr lang="en-US" dirty="0"/>
            <a:t>No major Adverse event reported </a:t>
          </a:r>
        </a:p>
      </dgm:t>
    </dgm:pt>
    <dgm:pt modelId="{82045463-6DA8-446F-A1E1-20FFFF982143}" type="parTrans" cxnId="{8202BB58-BD1D-4A7F-BE1A-E2C516DD432B}">
      <dgm:prSet/>
      <dgm:spPr/>
      <dgm:t>
        <a:bodyPr/>
        <a:lstStyle/>
        <a:p>
          <a:endParaRPr lang="en-US"/>
        </a:p>
      </dgm:t>
    </dgm:pt>
    <dgm:pt modelId="{C0D06DD1-E964-4BD9-B4CB-D1885B43CFAE}" type="sibTrans" cxnId="{8202BB58-BD1D-4A7F-BE1A-E2C516DD432B}">
      <dgm:prSet/>
      <dgm:spPr/>
      <dgm:t>
        <a:bodyPr/>
        <a:lstStyle/>
        <a:p>
          <a:endParaRPr lang="en-US"/>
        </a:p>
      </dgm:t>
    </dgm:pt>
    <dgm:pt modelId="{176811DB-94B0-45B9-9429-B9A015479B1E}">
      <dgm:prSet/>
      <dgm:spPr/>
      <dgm:t>
        <a:bodyPr/>
        <a:lstStyle/>
        <a:p>
          <a:pPr>
            <a:lnSpc>
              <a:spcPct val="100000"/>
            </a:lnSpc>
            <a:defRPr cap="all"/>
          </a:pPr>
          <a:r>
            <a:rPr lang="en-US" dirty="0"/>
            <a:t>Confidentiality helped uptake by women </a:t>
          </a:r>
        </a:p>
      </dgm:t>
    </dgm:pt>
    <dgm:pt modelId="{8E84C9C0-2998-424A-89D8-BC75DB9BE139}" type="parTrans" cxnId="{3409904F-AC55-464F-A54E-F39445689017}">
      <dgm:prSet/>
      <dgm:spPr/>
      <dgm:t>
        <a:bodyPr/>
        <a:lstStyle/>
        <a:p>
          <a:endParaRPr lang="en-US"/>
        </a:p>
      </dgm:t>
    </dgm:pt>
    <dgm:pt modelId="{0B15AFA6-3BBA-47AD-8140-3CBDB7D1C553}" type="sibTrans" cxnId="{3409904F-AC55-464F-A54E-F39445689017}">
      <dgm:prSet/>
      <dgm:spPr/>
      <dgm:t>
        <a:bodyPr/>
        <a:lstStyle/>
        <a:p>
          <a:endParaRPr lang="en-US"/>
        </a:p>
      </dgm:t>
    </dgm:pt>
    <dgm:pt modelId="{A0F7FFA8-9629-45BC-89AB-66C02A06224C}">
      <dgm:prSet/>
      <dgm:spPr/>
      <dgm:t>
        <a:bodyPr/>
        <a:lstStyle/>
        <a:p>
          <a:pPr>
            <a:lnSpc>
              <a:spcPct val="100000"/>
            </a:lnSpc>
            <a:defRPr cap="all"/>
          </a:pPr>
          <a:r>
            <a:rPr lang="en-US" dirty="0"/>
            <a:t>Expanded basket of Choice</a:t>
          </a:r>
        </a:p>
      </dgm:t>
    </dgm:pt>
    <dgm:pt modelId="{129251A9-9CA2-4689-8A8E-D86F5D44AFB0}" type="parTrans" cxnId="{5A3EC81F-3706-41CB-871D-349088F5AFE1}">
      <dgm:prSet/>
      <dgm:spPr/>
      <dgm:t>
        <a:bodyPr/>
        <a:lstStyle/>
        <a:p>
          <a:endParaRPr lang="en-US"/>
        </a:p>
      </dgm:t>
    </dgm:pt>
    <dgm:pt modelId="{5CBA93DC-7857-47EB-916C-37485674C2AC}" type="sibTrans" cxnId="{5A3EC81F-3706-41CB-871D-349088F5AFE1}">
      <dgm:prSet/>
      <dgm:spPr/>
      <dgm:t>
        <a:bodyPr/>
        <a:lstStyle/>
        <a:p>
          <a:endParaRPr lang="en-US"/>
        </a:p>
      </dgm:t>
    </dgm:pt>
    <dgm:pt modelId="{605BCC14-D711-4F3E-8480-6DFAD5FC020C}">
      <dgm:prSet/>
      <dgm:spPr/>
      <dgm:t>
        <a:bodyPr/>
        <a:lstStyle/>
        <a:p>
          <a:pPr>
            <a:lnSpc>
              <a:spcPct val="100000"/>
            </a:lnSpc>
            <a:defRPr cap="all"/>
          </a:pPr>
          <a:r>
            <a:rPr lang="en-US" dirty="0"/>
            <a:t>Improved access</a:t>
          </a:r>
        </a:p>
      </dgm:t>
    </dgm:pt>
    <dgm:pt modelId="{796BE51F-0B99-44AB-B28F-098E220E8FCB}" type="parTrans" cxnId="{125BB827-F8FE-471E-A61C-E5D758A01D3F}">
      <dgm:prSet/>
      <dgm:spPr/>
      <dgm:t>
        <a:bodyPr/>
        <a:lstStyle/>
        <a:p>
          <a:endParaRPr lang="en-US"/>
        </a:p>
      </dgm:t>
    </dgm:pt>
    <dgm:pt modelId="{1954C57B-E297-4384-8D1A-A026C07D8AEE}" type="sibTrans" cxnId="{125BB827-F8FE-471E-A61C-E5D758A01D3F}">
      <dgm:prSet/>
      <dgm:spPr/>
      <dgm:t>
        <a:bodyPr/>
        <a:lstStyle/>
        <a:p>
          <a:endParaRPr lang="en-US"/>
        </a:p>
      </dgm:t>
    </dgm:pt>
    <dgm:pt modelId="{E32BD871-5622-497D-B653-BE5CE16EB3AB}" type="pres">
      <dgm:prSet presAssocID="{843AFF63-D18A-45A6-B594-56D151BA034E}" presName="root" presStyleCnt="0">
        <dgm:presLayoutVars>
          <dgm:dir/>
          <dgm:resizeHandles val="exact"/>
        </dgm:presLayoutVars>
      </dgm:prSet>
      <dgm:spPr/>
      <dgm:t>
        <a:bodyPr/>
        <a:lstStyle/>
        <a:p>
          <a:endParaRPr lang="en-US"/>
        </a:p>
      </dgm:t>
    </dgm:pt>
    <dgm:pt modelId="{C23B89DA-AED9-4B45-B815-1D283FB74F70}" type="pres">
      <dgm:prSet presAssocID="{EBBFA0CD-CEA4-44DE-AA19-28912F24CD86}" presName="compNode" presStyleCnt="0"/>
      <dgm:spPr/>
    </dgm:pt>
    <dgm:pt modelId="{7B4E4640-66F0-4F4A-994C-D9583F7D4623}" type="pres">
      <dgm:prSet presAssocID="{EBBFA0CD-CEA4-44DE-AA19-28912F24CD86}" presName="iconBgRect" presStyleLbl="bgShp" presStyleIdx="0" presStyleCnt="5"/>
      <dgm:spPr>
        <a:prstGeom prst="round2DiagRect">
          <a:avLst>
            <a:gd name="adj1" fmla="val 29727"/>
            <a:gd name="adj2" fmla="val 0"/>
          </a:avLst>
        </a:prstGeom>
      </dgm:spPr>
    </dgm:pt>
    <dgm:pt modelId="{990AB1ED-C63C-4FB2-BF75-FE3592AA760C}" type="pres">
      <dgm:prSet presAssocID="{EBBFA0CD-CEA4-44DE-AA19-28912F24CD86}"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dgm:spPr>
      <dgm:extLst>
        <a:ext uri="{E40237B7-FDA0-4F09-8148-C483321AD2D9}">
          <dgm14:cNvPr xmlns="" xmlns:dgm14="http://schemas.microsoft.com/office/drawing/2010/diagram" id="0" name="" descr="Group of people"/>
        </a:ext>
      </dgm:extLst>
    </dgm:pt>
    <dgm:pt modelId="{8FF989CA-2BE5-4AB7-B15B-1923151A3A9B}" type="pres">
      <dgm:prSet presAssocID="{EBBFA0CD-CEA4-44DE-AA19-28912F24CD86}" presName="spaceRect" presStyleCnt="0"/>
      <dgm:spPr/>
    </dgm:pt>
    <dgm:pt modelId="{0BC25E7E-7028-4D3D-BF57-6ABD250B09C7}" type="pres">
      <dgm:prSet presAssocID="{EBBFA0CD-CEA4-44DE-AA19-28912F24CD86}" presName="textRect" presStyleLbl="revTx" presStyleIdx="0" presStyleCnt="5">
        <dgm:presLayoutVars>
          <dgm:chMax val="1"/>
          <dgm:chPref val="1"/>
        </dgm:presLayoutVars>
      </dgm:prSet>
      <dgm:spPr/>
      <dgm:t>
        <a:bodyPr/>
        <a:lstStyle/>
        <a:p>
          <a:endParaRPr lang="en-US"/>
        </a:p>
      </dgm:t>
    </dgm:pt>
    <dgm:pt modelId="{757138D5-3C30-4087-951E-A4E6D02E7C84}" type="pres">
      <dgm:prSet presAssocID="{8EF24A36-5E0F-4A43-9532-4178D834D388}" presName="sibTrans" presStyleCnt="0"/>
      <dgm:spPr/>
    </dgm:pt>
    <dgm:pt modelId="{86F61CA7-E7D2-4858-BCCA-DA16BBE48231}" type="pres">
      <dgm:prSet presAssocID="{2BF57768-A4C8-4888-B153-D9E9D39CCD6E}" presName="compNode" presStyleCnt="0"/>
      <dgm:spPr/>
    </dgm:pt>
    <dgm:pt modelId="{7CDDE144-7267-492C-B9E2-AD70EFB62BC2}" type="pres">
      <dgm:prSet presAssocID="{2BF57768-A4C8-4888-B153-D9E9D39CCD6E}" presName="iconBgRect" presStyleLbl="bgShp" presStyleIdx="1" presStyleCnt="5"/>
      <dgm:spPr>
        <a:prstGeom prst="round2DiagRect">
          <a:avLst>
            <a:gd name="adj1" fmla="val 29727"/>
            <a:gd name="adj2" fmla="val 0"/>
          </a:avLst>
        </a:prstGeom>
      </dgm:spPr>
    </dgm:pt>
    <dgm:pt modelId="{EF3AEA1B-239A-45FB-AF7A-9BAA7D362019}" type="pres">
      <dgm:prSet presAssocID="{2BF57768-A4C8-4888-B153-D9E9D39CCD6E}" presName="iconRect" presStyleLbl="node1" presStyleIdx="1" presStyleCnt="5"/>
      <dgm:spPr>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dgm:spPr>
      <dgm:extLst>
        <a:ext uri="{E40237B7-FDA0-4F09-8148-C483321AD2D9}">
          <dgm14:cNvPr xmlns="" xmlns:dgm14="http://schemas.microsoft.com/office/drawing/2010/diagram" id="0" name="" descr="Warning"/>
        </a:ext>
      </dgm:extLst>
    </dgm:pt>
    <dgm:pt modelId="{5C762DBC-FBA5-4393-893F-1AB0BCCA1F42}" type="pres">
      <dgm:prSet presAssocID="{2BF57768-A4C8-4888-B153-D9E9D39CCD6E}" presName="spaceRect" presStyleCnt="0"/>
      <dgm:spPr/>
    </dgm:pt>
    <dgm:pt modelId="{0830723F-E847-4EC1-AAC5-6AC61CBDF3A5}" type="pres">
      <dgm:prSet presAssocID="{2BF57768-A4C8-4888-B153-D9E9D39CCD6E}" presName="textRect" presStyleLbl="revTx" presStyleIdx="1" presStyleCnt="5">
        <dgm:presLayoutVars>
          <dgm:chMax val="1"/>
          <dgm:chPref val="1"/>
        </dgm:presLayoutVars>
      </dgm:prSet>
      <dgm:spPr/>
      <dgm:t>
        <a:bodyPr/>
        <a:lstStyle/>
        <a:p>
          <a:endParaRPr lang="en-US"/>
        </a:p>
      </dgm:t>
    </dgm:pt>
    <dgm:pt modelId="{E0434669-E095-4D24-8A46-BBF2D8DF790E}" type="pres">
      <dgm:prSet presAssocID="{C0D06DD1-E964-4BD9-B4CB-D1885B43CFAE}" presName="sibTrans" presStyleCnt="0"/>
      <dgm:spPr/>
    </dgm:pt>
    <dgm:pt modelId="{723B4C8F-4333-4371-A249-C36FB4D8BC05}" type="pres">
      <dgm:prSet presAssocID="{176811DB-94B0-45B9-9429-B9A015479B1E}" presName="compNode" presStyleCnt="0"/>
      <dgm:spPr/>
    </dgm:pt>
    <dgm:pt modelId="{68D0FA9F-745F-4546-B911-1C69313B0032}" type="pres">
      <dgm:prSet presAssocID="{176811DB-94B0-45B9-9429-B9A015479B1E}" presName="iconBgRect" presStyleLbl="bgShp" presStyleIdx="2" presStyleCnt="5"/>
      <dgm:spPr>
        <a:prstGeom prst="round2DiagRect">
          <a:avLst>
            <a:gd name="adj1" fmla="val 29727"/>
            <a:gd name="adj2" fmla="val 0"/>
          </a:avLst>
        </a:prstGeom>
      </dgm:spPr>
    </dgm:pt>
    <dgm:pt modelId="{62DE50F7-93C6-4A9E-8EA5-581CDC419D4E}" type="pres">
      <dgm:prSet presAssocID="{176811DB-94B0-45B9-9429-B9A015479B1E}" presName="iconRect" presStyleLbl="node1" presStyleIdx="2" presStyleCnt="5"/>
      <dgm:spPr>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rcRect/>
          <a:stretch>
            <a:fillRect/>
          </a:stretch>
        </a:blipFill>
      </dgm:spPr>
      <dgm:extLst>
        <a:ext uri="{E40237B7-FDA0-4F09-8148-C483321AD2D9}">
          <dgm14:cNvPr xmlns="" xmlns:dgm14="http://schemas.microsoft.com/office/drawing/2010/diagram" id="0" name="" descr="Group success"/>
        </a:ext>
      </dgm:extLst>
    </dgm:pt>
    <dgm:pt modelId="{D9D4AE63-1103-4C2A-B979-5AC2D79D4AA3}" type="pres">
      <dgm:prSet presAssocID="{176811DB-94B0-45B9-9429-B9A015479B1E}" presName="spaceRect" presStyleCnt="0"/>
      <dgm:spPr/>
    </dgm:pt>
    <dgm:pt modelId="{C1C12D57-005D-4A6E-836D-8B01F230183E}" type="pres">
      <dgm:prSet presAssocID="{176811DB-94B0-45B9-9429-B9A015479B1E}" presName="textRect" presStyleLbl="revTx" presStyleIdx="2" presStyleCnt="5">
        <dgm:presLayoutVars>
          <dgm:chMax val="1"/>
          <dgm:chPref val="1"/>
        </dgm:presLayoutVars>
      </dgm:prSet>
      <dgm:spPr/>
      <dgm:t>
        <a:bodyPr/>
        <a:lstStyle/>
        <a:p>
          <a:endParaRPr lang="en-US"/>
        </a:p>
      </dgm:t>
    </dgm:pt>
    <dgm:pt modelId="{6DAD765E-DF12-47FE-98A7-1E3936057D77}" type="pres">
      <dgm:prSet presAssocID="{0B15AFA6-3BBA-47AD-8140-3CBDB7D1C553}" presName="sibTrans" presStyleCnt="0"/>
      <dgm:spPr/>
    </dgm:pt>
    <dgm:pt modelId="{C23C7A2F-1CAA-4839-B55C-4EAFFFFB5EF8}" type="pres">
      <dgm:prSet presAssocID="{A0F7FFA8-9629-45BC-89AB-66C02A06224C}" presName="compNode" presStyleCnt="0"/>
      <dgm:spPr/>
    </dgm:pt>
    <dgm:pt modelId="{437B9D55-DC09-43C8-9331-5F8252BCD799}" type="pres">
      <dgm:prSet presAssocID="{A0F7FFA8-9629-45BC-89AB-66C02A06224C}" presName="iconBgRect" presStyleLbl="bgShp" presStyleIdx="3" presStyleCnt="5"/>
      <dgm:spPr>
        <a:prstGeom prst="round2DiagRect">
          <a:avLst>
            <a:gd name="adj1" fmla="val 29727"/>
            <a:gd name="adj2" fmla="val 0"/>
          </a:avLst>
        </a:prstGeom>
      </dgm:spPr>
    </dgm:pt>
    <dgm:pt modelId="{2325D2A1-0288-4EBA-8102-CA75C535EFC5}" type="pres">
      <dgm:prSet presAssocID="{A0F7FFA8-9629-45BC-89AB-66C02A06224C}"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dgm:spPr>
      <dgm:extLst>
        <a:ext uri="{E40237B7-FDA0-4F09-8148-C483321AD2D9}">
          <dgm14:cNvPr xmlns="" xmlns:dgm14="http://schemas.microsoft.com/office/drawing/2010/diagram" id="0" name="" descr="Shopping basket"/>
        </a:ext>
      </dgm:extLst>
    </dgm:pt>
    <dgm:pt modelId="{1421EBC2-480E-4CBB-9EA4-28445DF383BA}" type="pres">
      <dgm:prSet presAssocID="{A0F7FFA8-9629-45BC-89AB-66C02A06224C}" presName="spaceRect" presStyleCnt="0"/>
      <dgm:spPr/>
    </dgm:pt>
    <dgm:pt modelId="{9A39AD7B-1C00-4375-95A4-59CD8FE3B142}" type="pres">
      <dgm:prSet presAssocID="{A0F7FFA8-9629-45BC-89AB-66C02A06224C}" presName="textRect" presStyleLbl="revTx" presStyleIdx="3" presStyleCnt="5">
        <dgm:presLayoutVars>
          <dgm:chMax val="1"/>
          <dgm:chPref val="1"/>
        </dgm:presLayoutVars>
      </dgm:prSet>
      <dgm:spPr/>
      <dgm:t>
        <a:bodyPr/>
        <a:lstStyle/>
        <a:p>
          <a:endParaRPr lang="en-US"/>
        </a:p>
      </dgm:t>
    </dgm:pt>
    <dgm:pt modelId="{143ED697-280A-4C19-8BD3-E7F53001D8F8}" type="pres">
      <dgm:prSet presAssocID="{5CBA93DC-7857-47EB-916C-37485674C2AC}" presName="sibTrans" presStyleCnt="0"/>
      <dgm:spPr/>
    </dgm:pt>
    <dgm:pt modelId="{37759035-45B3-44BA-B5A0-D3E4FB8C1183}" type="pres">
      <dgm:prSet presAssocID="{605BCC14-D711-4F3E-8480-6DFAD5FC020C}" presName="compNode" presStyleCnt="0"/>
      <dgm:spPr/>
    </dgm:pt>
    <dgm:pt modelId="{3AAACD06-9834-4BF5-8779-5113F3762259}" type="pres">
      <dgm:prSet presAssocID="{605BCC14-D711-4F3E-8480-6DFAD5FC020C}" presName="iconBgRect" presStyleLbl="bgShp" presStyleIdx="4" presStyleCnt="5"/>
      <dgm:spPr>
        <a:prstGeom prst="round2DiagRect">
          <a:avLst>
            <a:gd name="adj1" fmla="val 29727"/>
            <a:gd name="adj2" fmla="val 0"/>
          </a:avLst>
        </a:prstGeom>
      </dgm:spPr>
    </dgm:pt>
    <dgm:pt modelId="{A53287E7-B534-468C-97EB-646EA795C054}" type="pres">
      <dgm:prSet presAssocID="{605BCC14-D711-4F3E-8480-6DFAD5FC020C}" presName="iconRect" presStyleLbl="node1" presStyleIdx="4" presStyleCnt="5"/>
      <dgm:spPr>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rcRect/>
          <a:stretch>
            <a:fillRect/>
          </a:stretch>
        </a:blipFill>
      </dgm:spPr>
      <dgm:extLst>
        <a:ext uri="{E40237B7-FDA0-4F09-8148-C483321AD2D9}">
          <dgm14:cNvPr xmlns="" xmlns:dgm14="http://schemas.microsoft.com/office/drawing/2010/diagram" id="0" name="" descr="Group of women"/>
        </a:ext>
      </dgm:extLst>
    </dgm:pt>
    <dgm:pt modelId="{D30B8033-2DEA-4D3C-8F52-A09FF17178D4}" type="pres">
      <dgm:prSet presAssocID="{605BCC14-D711-4F3E-8480-6DFAD5FC020C}" presName="spaceRect" presStyleCnt="0"/>
      <dgm:spPr/>
    </dgm:pt>
    <dgm:pt modelId="{CDF52396-F1D6-4966-9767-4B8E877C646A}" type="pres">
      <dgm:prSet presAssocID="{605BCC14-D711-4F3E-8480-6DFAD5FC020C}" presName="textRect" presStyleLbl="revTx" presStyleIdx="4" presStyleCnt="5">
        <dgm:presLayoutVars>
          <dgm:chMax val="1"/>
          <dgm:chPref val="1"/>
        </dgm:presLayoutVars>
      </dgm:prSet>
      <dgm:spPr/>
      <dgm:t>
        <a:bodyPr/>
        <a:lstStyle/>
        <a:p>
          <a:endParaRPr lang="en-US"/>
        </a:p>
      </dgm:t>
    </dgm:pt>
  </dgm:ptLst>
  <dgm:cxnLst>
    <dgm:cxn modelId="{F6ED681A-084A-45E7-8267-D127B3BD429C}" type="presOf" srcId="{2BF57768-A4C8-4888-B153-D9E9D39CCD6E}" destId="{0830723F-E847-4EC1-AAC5-6AC61CBDF3A5}" srcOrd="0" destOrd="0" presId="urn:microsoft.com/office/officeart/2018/5/layout/IconLeafLabelList"/>
    <dgm:cxn modelId="{973D3898-6BC9-45C0-8387-D97E5ACAEC23}" type="presOf" srcId="{605BCC14-D711-4F3E-8480-6DFAD5FC020C}" destId="{CDF52396-F1D6-4966-9767-4B8E877C646A}" srcOrd="0" destOrd="0" presId="urn:microsoft.com/office/officeart/2018/5/layout/IconLeafLabelList"/>
    <dgm:cxn modelId="{B2E9654D-C142-4693-8B2C-0A12B67B626A}" srcId="{843AFF63-D18A-45A6-B594-56D151BA034E}" destId="{EBBFA0CD-CEA4-44DE-AA19-28912F24CD86}" srcOrd="0" destOrd="0" parTransId="{7EB80776-F547-4B59-816B-65FD5D2B89DD}" sibTransId="{8EF24A36-5E0F-4A43-9532-4178D834D388}"/>
    <dgm:cxn modelId="{3409904F-AC55-464F-A54E-F39445689017}" srcId="{843AFF63-D18A-45A6-B594-56D151BA034E}" destId="{176811DB-94B0-45B9-9429-B9A015479B1E}" srcOrd="2" destOrd="0" parTransId="{8E84C9C0-2998-424A-89D8-BC75DB9BE139}" sibTransId="{0B15AFA6-3BBA-47AD-8140-3CBDB7D1C553}"/>
    <dgm:cxn modelId="{0C4B9D64-BD13-4F73-A3C8-2E303BF8A1B7}" type="presOf" srcId="{A0F7FFA8-9629-45BC-89AB-66C02A06224C}" destId="{9A39AD7B-1C00-4375-95A4-59CD8FE3B142}" srcOrd="0" destOrd="0" presId="urn:microsoft.com/office/officeart/2018/5/layout/IconLeafLabelList"/>
    <dgm:cxn modelId="{8202BB58-BD1D-4A7F-BE1A-E2C516DD432B}" srcId="{843AFF63-D18A-45A6-B594-56D151BA034E}" destId="{2BF57768-A4C8-4888-B153-D9E9D39CCD6E}" srcOrd="1" destOrd="0" parTransId="{82045463-6DA8-446F-A1E1-20FFFF982143}" sibTransId="{C0D06DD1-E964-4BD9-B4CB-D1885B43CFAE}"/>
    <dgm:cxn modelId="{57EC4BEB-B77E-4A9C-9AEB-AF736153A4B8}" type="presOf" srcId="{EBBFA0CD-CEA4-44DE-AA19-28912F24CD86}" destId="{0BC25E7E-7028-4D3D-BF57-6ABD250B09C7}" srcOrd="0" destOrd="0" presId="urn:microsoft.com/office/officeart/2018/5/layout/IconLeafLabelList"/>
    <dgm:cxn modelId="{125BB827-F8FE-471E-A61C-E5D758A01D3F}" srcId="{843AFF63-D18A-45A6-B594-56D151BA034E}" destId="{605BCC14-D711-4F3E-8480-6DFAD5FC020C}" srcOrd="4" destOrd="0" parTransId="{796BE51F-0B99-44AB-B28F-098E220E8FCB}" sibTransId="{1954C57B-E297-4384-8D1A-A026C07D8AEE}"/>
    <dgm:cxn modelId="{5A3EC81F-3706-41CB-871D-349088F5AFE1}" srcId="{843AFF63-D18A-45A6-B594-56D151BA034E}" destId="{A0F7FFA8-9629-45BC-89AB-66C02A06224C}" srcOrd="3" destOrd="0" parTransId="{129251A9-9CA2-4689-8A8E-D86F5D44AFB0}" sibTransId="{5CBA93DC-7857-47EB-916C-37485674C2AC}"/>
    <dgm:cxn modelId="{684C820A-25C5-4104-9914-221586BA5CFC}" type="presOf" srcId="{176811DB-94B0-45B9-9429-B9A015479B1E}" destId="{C1C12D57-005D-4A6E-836D-8B01F230183E}" srcOrd="0" destOrd="0" presId="urn:microsoft.com/office/officeart/2018/5/layout/IconLeafLabelList"/>
    <dgm:cxn modelId="{D20F6148-9DB4-4819-9077-1576D8905CCD}" type="presOf" srcId="{843AFF63-D18A-45A6-B594-56D151BA034E}" destId="{E32BD871-5622-497D-B653-BE5CE16EB3AB}" srcOrd="0" destOrd="0" presId="urn:microsoft.com/office/officeart/2018/5/layout/IconLeafLabelList"/>
    <dgm:cxn modelId="{C7804F6C-43A9-4C89-8D9F-96A9D317627B}" type="presParOf" srcId="{E32BD871-5622-497D-B653-BE5CE16EB3AB}" destId="{C23B89DA-AED9-4B45-B815-1D283FB74F70}" srcOrd="0" destOrd="0" presId="urn:microsoft.com/office/officeart/2018/5/layout/IconLeafLabelList"/>
    <dgm:cxn modelId="{0D473BBF-115E-4E41-A73C-6B3439DAABC2}" type="presParOf" srcId="{C23B89DA-AED9-4B45-B815-1D283FB74F70}" destId="{7B4E4640-66F0-4F4A-994C-D9583F7D4623}" srcOrd="0" destOrd="0" presId="urn:microsoft.com/office/officeart/2018/5/layout/IconLeafLabelList"/>
    <dgm:cxn modelId="{7F179693-F1F6-49DE-9F5D-EDDE7DD29618}" type="presParOf" srcId="{C23B89DA-AED9-4B45-B815-1D283FB74F70}" destId="{990AB1ED-C63C-4FB2-BF75-FE3592AA760C}" srcOrd="1" destOrd="0" presId="urn:microsoft.com/office/officeart/2018/5/layout/IconLeafLabelList"/>
    <dgm:cxn modelId="{0F666C47-1487-49E9-A522-5793664AFAE7}" type="presParOf" srcId="{C23B89DA-AED9-4B45-B815-1D283FB74F70}" destId="{8FF989CA-2BE5-4AB7-B15B-1923151A3A9B}" srcOrd="2" destOrd="0" presId="urn:microsoft.com/office/officeart/2018/5/layout/IconLeafLabelList"/>
    <dgm:cxn modelId="{46597CCE-37FA-4C71-B48E-C16D6392F1E5}" type="presParOf" srcId="{C23B89DA-AED9-4B45-B815-1D283FB74F70}" destId="{0BC25E7E-7028-4D3D-BF57-6ABD250B09C7}" srcOrd="3" destOrd="0" presId="urn:microsoft.com/office/officeart/2018/5/layout/IconLeafLabelList"/>
    <dgm:cxn modelId="{361F70CC-0424-4B4E-85C6-56F21E10C4D6}" type="presParOf" srcId="{E32BD871-5622-497D-B653-BE5CE16EB3AB}" destId="{757138D5-3C30-4087-951E-A4E6D02E7C84}" srcOrd="1" destOrd="0" presId="urn:microsoft.com/office/officeart/2018/5/layout/IconLeafLabelList"/>
    <dgm:cxn modelId="{D8AD3EA5-61BF-4527-BF0B-78BA78C7B6B5}" type="presParOf" srcId="{E32BD871-5622-497D-B653-BE5CE16EB3AB}" destId="{86F61CA7-E7D2-4858-BCCA-DA16BBE48231}" srcOrd="2" destOrd="0" presId="urn:microsoft.com/office/officeart/2018/5/layout/IconLeafLabelList"/>
    <dgm:cxn modelId="{279AC4A6-9540-438A-B377-93A4ECD1F04C}" type="presParOf" srcId="{86F61CA7-E7D2-4858-BCCA-DA16BBE48231}" destId="{7CDDE144-7267-492C-B9E2-AD70EFB62BC2}" srcOrd="0" destOrd="0" presId="urn:microsoft.com/office/officeart/2018/5/layout/IconLeafLabelList"/>
    <dgm:cxn modelId="{7B7F2983-36B5-4ABB-8347-790AB36D4A16}" type="presParOf" srcId="{86F61CA7-E7D2-4858-BCCA-DA16BBE48231}" destId="{EF3AEA1B-239A-45FB-AF7A-9BAA7D362019}" srcOrd="1" destOrd="0" presId="urn:microsoft.com/office/officeart/2018/5/layout/IconLeafLabelList"/>
    <dgm:cxn modelId="{EC11F55A-A342-462D-8AEA-9B8173235970}" type="presParOf" srcId="{86F61CA7-E7D2-4858-BCCA-DA16BBE48231}" destId="{5C762DBC-FBA5-4393-893F-1AB0BCCA1F42}" srcOrd="2" destOrd="0" presId="urn:microsoft.com/office/officeart/2018/5/layout/IconLeafLabelList"/>
    <dgm:cxn modelId="{BD761D07-7CA3-4892-877A-D9B859813D2F}" type="presParOf" srcId="{86F61CA7-E7D2-4858-BCCA-DA16BBE48231}" destId="{0830723F-E847-4EC1-AAC5-6AC61CBDF3A5}" srcOrd="3" destOrd="0" presId="urn:microsoft.com/office/officeart/2018/5/layout/IconLeafLabelList"/>
    <dgm:cxn modelId="{79028654-19BC-4DA3-9D74-D47DCFFA0CB0}" type="presParOf" srcId="{E32BD871-5622-497D-B653-BE5CE16EB3AB}" destId="{E0434669-E095-4D24-8A46-BBF2D8DF790E}" srcOrd="3" destOrd="0" presId="urn:microsoft.com/office/officeart/2018/5/layout/IconLeafLabelList"/>
    <dgm:cxn modelId="{11D372B7-CFE9-47CA-A569-8BB4853FB42F}" type="presParOf" srcId="{E32BD871-5622-497D-B653-BE5CE16EB3AB}" destId="{723B4C8F-4333-4371-A249-C36FB4D8BC05}" srcOrd="4" destOrd="0" presId="urn:microsoft.com/office/officeart/2018/5/layout/IconLeafLabelList"/>
    <dgm:cxn modelId="{0E330922-378F-4024-87B7-79572C9ED4F4}" type="presParOf" srcId="{723B4C8F-4333-4371-A249-C36FB4D8BC05}" destId="{68D0FA9F-745F-4546-B911-1C69313B0032}" srcOrd="0" destOrd="0" presId="urn:microsoft.com/office/officeart/2018/5/layout/IconLeafLabelList"/>
    <dgm:cxn modelId="{B28EB49E-010A-4F9C-A965-D2FD00EB054D}" type="presParOf" srcId="{723B4C8F-4333-4371-A249-C36FB4D8BC05}" destId="{62DE50F7-93C6-4A9E-8EA5-581CDC419D4E}" srcOrd="1" destOrd="0" presId="urn:microsoft.com/office/officeart/2018/5/layout/IconLeafLabelList"/>
    <dgm:cxn modelId="{697A28EE-F34B-47EF-AE4A-834B36F71BD9}" type="presParOf" srcId="{723B4C8F-4333-4371-A249-C36FB4D8BC05}" destId="{D9D4AE63-1103-4C2A-B979-5AC2D79D4AA3}" srcOrd="2" destOrd="0" presId="urn:microsoft.com/office/officeart/2018/5/layout/IconLeafLabelList"/>
    <dgm:cxn modelId="{F1D609D3-B29D-44A2-99F1-05B41CD05F51}" type="presParOf" srcId="{723B4C8F-4333-4371-A249-C36FB4D8BC05}" destId="{C1C12D57-005D-4A6E-836D-8B01F230183E}" srcOrd="3" destOrd="0" presId="urn:microsoft.com/office/officeart/2018/5/layout/IconLeafLabelList"/>
    <dgm:cxn modelId="{9ADBA9BC-E6D2-4322-ACBE-978080EDBC15}" type="presParOf" srcId="{E32BD871-5622-497D-B653-BE5CE16EB3AB}" destId="{6DAD765E-DF12-47FE-98A7-1E3936057D77}" srcOrd="5" destOrd="0" presId="urn:microsoft.com/office/officeart/2018/5/layout/IconLeafLabelList"/>
    <dgm:cxn modelId="{C2DC19A4-070D-480A-8608-16711332DC8C}" type="presParOf" srcId="{E32BD871-5622-497D-B653-BE5CE16EB3AB}" destId="{C23C7A2F-1CAA-4839-B55C-4EAFFFFB5EF8}" srcOrd="6" destOrd="0" presId="urn:microsoft.com/office/officeart/2018/5/layout/IconLeafLabelList"/>
    <dgm:cxn modelId="{F667D22E-0F2B-4338-8215-AC665C9A2579}" type="presParOf" srcId="{C23C7A2F-1CAA-4839-B55C-4EAFFFFB5EF8}" destId="{437B9D55-DC09-43C8-9331-5F8252BCD799}" srcOrd="0" destOrd="0" presId="urn:microsoft.com/office/officeart/2018/5/layout/IconLeafLabelList"/>
    <dgm:cxn modelId="{7EC96E5D-8B2C-4AA3-9DED-E39DFC81E308}" type="presParOf" srcId="{C23C7A2F-1CAA-4839-B55C-4EAFFFFB5EF8}" destId="{2325D2A1-0288-4EBA-8102-CA75C535EFC5}" srcOrd="1" destOrd="0" presId="urn:microsoft.com/office/officeart/2018/5/layout/IconLeafLabelList"/>
    <dgm:cxn modelId="{F3384B06-640E-4A2C-907A-43A7233530A3}" type="presParOf" srcId="{C23C7A2F-1CAA-4839-B55C-4EAFFFFB5EF8}" destId="{1421EBC2-480E-4CBB-9EA4-28445DF383BA}" srcOrd="2" destOrd="0" presId="urn:microsoft.com/office/officeart/2018/5/layout/IconLeafLabelList"/>
    <dgm:cxn modelId="{3D24FEEE-C704-4902-9D77-895A40C54C2E}" type="presParOf" srcId="{C23C7A2F-1CAA-4839-B55C-4EAFFFFB5EF8}" destId="{9A39AD7B-1C00-4375-95A4-59CD8FE3B142}" srcOrd="3" destOrd="0" presId="urn:microsoft.com/office/officeart/2018/5/layout/IconLeafLabelList"/>
    <dgm:cxn modelId="{3A738859-B409-4F1C-A072-B7B2A909FE01}" type="presParOf" srcId="{E32BD871-5622-497D-B653-BE5CE16EB3AB}" destId="{143ED697-280A-4C19-8BD3-E7F53001D8F8}" srcOrd="7" destOrd="0" presId="urn:microsoft.com/office/officeart/2018/5/layout/IconLeafLabelList"/>
    <dgm:cxn modelId="{7E923925-EA08-48B7-A6AE-4CDA04CF2C30}" type="presParOf" srcId="{E32BD871-5622-497D-B653-BE5CE16EB3AB}" destId="{37759035-45B3-44BA-B5A0-D3E4FB8C1183}" srcOrd="8" destOrd="0" presId="urn:microsoft.com/office/officeart/2018/5/layout/IconLeafLabelList"/>
    <dgm:cxn modelId="{182A411C-71D7-4A1A-B8FB-8C39D5955F93}" type="presParOf" srcId="{37759035-45B3-44BA-B5A0-D3E4FB8C1183}" destId="{3AAACD06-9834-4BF5-8779-5113F3762259}" srcOrd="0" destOrd="0" presId="urn:microsoft.com/office/officeart/2018/5/layout/IconLeafLabelList"/>
    <dgm:cxn modelId="{31750EEC-9071-4EE3-A495-49191F864AD4}" type="presParOf" srcId="{37759035-45B3-44BA-B5A0-D3E4FB8C1183}" destId="{A53287E7-B534-468C-97EB-646EA795C054}" srcOrd="1" destOrd="0" presId="urn:microsoft.com/office/officeart/2018/5/layout/IconLeafLabelList"/>
    <dgm:cxn modelId="{C62A2CAB-D0FB-48C1-BF54-C21F445A6F7A}" type="presParOf" srcId="{37759035-45B3-44BA-B5A0-D3E4FB8C1183}" destId="{D30B8033-2DEA-4D3C-8F52-A09FF17178D4}" srcOrd="2" destOrd="0" presId="urn:microsoft.com/office/officeart/2018/5/layout/IconLeafLabelList"/>
    <dgm:cxn modelId="{C1CBB1A2-8D50-4454-92AB-37D2373D1458}" type="presParOf" srcId="{37759035-45B3-44BA-B5A0-D3E4FB8C1183}" destId="{CDF52396-F1D6-4966-9767-4B8E877C646A}" srcOrd="3" destOrd="0" presId="urn:microsoft.com/office/officeart/2018/5/layout/IconLeafLabelList"/>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AF5FF-441C-434D-9E0F-3839A589FDC8}">
      <dsp:nvSpPr>
        <dsp:cNvPr id="0" name=""/>
        <dsp:cNvSpPr/>
      </dsp:nvSpPr>
      <dsp:spPr>
        <a:xfrm>
          <a:off x="642854" y="241138"/>
          <a:ext cx="1955812" cy="1955812"/>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9775409F-F048-480A-A135-89A74B28F429}">
      <dsp:nvSpPr>
        <dsp:cNvPr id="0" name=""/>
        <dsp:cNvSpPr/>
      </dsp:nvSpPr>
      <dsp:spPr>
        <a:xfrm>
          <a:off x="1059667" y="657950"/>
          <a:ext cx="1122187" cy="112218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6EA9F2-AD6F-4614-91B7-9D7A33BC2F7F}">
      <dsp:nvSpPr>
        <dsp:cNvPr id="0" name=""/>
        <dsp:cNvSpPr/>
      </dsp:nvSpPr>
      <dsp:spPr>
        <a:xfrm>
          <a:off x="17636" y="2806138"/>
          <a:ext cx="3206250" cy="1502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0" kern="1200" cap="none" dirty="0">
              <a:solidFill>
                <a:schemeClr val="tx1"/>
              </a:solidFill>
              <a:latin typeface="Calibri" panose="020F0502020204030204" pitchFamily="34" charset="0"/>
              <a:cs typeface="Calibri" panose="020F0502020204030204" pitchFamily="34" charset="0"/>
            </a:rPr>
            <a:t>Uptake of sterilization services plateauing</a:t>
          </a:r>
        </a:p>
        <a:p>
          <a:pPr marL="0" lvl="0" indent="0" algn="ctr" defTabSz="711200">
            <a:lnSpc>
              <a:spcPct val="100000"/>
            </a:lnSpc>
            <a:spcBef>
              <a:spcPct val="0"/>
            </a:spcBef>
            <a:spcAft>
              <a:spcPct val="35000"/>
            </a:spcAft>
            <a:buNone/>
            <a:defRPr cap="all"/>
          </a:pPr>
          <a:endParaRPr lang="en-US" sz="1600" b="0" kern="1200" cap="none" dirty="0">
            <a:solidFill>
              <a:schemeClr val="tx1"/>
            </a:solidFill>
            <a:latin typeface="Calibri" panose="020F0502020204030204" pitchFamily="34" charset="0"/>
            <a:cs typeface="Calibri" panose="020F0502020204030204" pitchFamily="34" charset="0"/>
          </a:endParaRPr>
        </a:p>
        <a:p>
          <a:pPr marL="0" lvl="0" indent="0" algn="ctr" defTabSz="711200">
            <a:lnSpc>
              <a:spcPct val="100000"/>
            </a:lnSpc>
            <a:spcBef>
              <a:spcPct val="0"/>
            </a:spcBef>
            <a:spcAft>
              <a:spcPct val="35000"/>
            </a:spcAft>
            <a:buNone/>
            <a:defRPr cap="all"/>
          </a:pPr>
          <a:endParaRPr lang="en-US" sz="1600" b="0" kern="1200" cap="none" dirty="0">
            <a:solidFill>
              <a:schemeClr val="tx1"/>
            </a:solidFill>
            <a:latin typeface="Calibri" panose="020F0502020204030204" pitchFamily="34" charset="0"/>
            <a:cs typeface="Calibri" panose="020F0502020204030204" pitchFamily="34" charset="0"/>
          </a:endParaRPr>
        </a:p>
        <a:p>
          <a:pPr marL="0" lvl="0" indent="0" algn="ctr" defTabSz="711200">
            <a:lnSpc>
              <a:spcPct val="100000"/>
            </a:lnSpc>
            <a:spcBef>
              <a:spcPct val="0"/>
            </a:spcBef>
            <a:spcAft>
              <a:spcPct val="35000"/>
            </a:spcAft>
            <a:buNone/>
            <a:defRPr cap="all"/>
          </a:pPr>
          <a:endParaRPr lang="en-US" sz="1600" b="0" kern="1200" cap="none" dirty="0">
            <a:solidFill>
              <a:schemeClr val="tx1"/>
            </a:solidFill>
            <a:latin typeface="Calibri" panose="020F0502020204030204" pitchFamily="34" charset="0"/>
            <a:cs typeface="Calibri" panose="020F0502020204030204" pitchFamily="34" charset="0"/>
          </a:endParaRPr>
        </a:p>
      </dsp:txBody>
      <dsp:txXfrm>
        <a:off x="17636" y="2806138"/>
        <a:ext cx="3206250" cy="1502402"/>
      </dsp:txXfrm>
    </dsp:sp>
    <dsp:sp modelId="{154912C5-E5BF-4E1F-B0C3-D402F8D8A274}">
      <dsp:nvSpPr>
        <dsp:cNvPr id="0" name=""/>
        <dsp:cNvSpPr/>
      </dsp:nvSpPr>
      <dsp:spPr>
        <a:xfrm>
          <a:off x="4410198" y="241138"/>
          <a:ext cx="1955812" cy="1955812"/>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C9BFAE-ADC5-469E-801A-02A4A8EBE9B1}">
      <dsp:nvSpPr>
        <dsp:cNvPr id="0" name=""/>
        <dsp:cNvSpPr/>
      </dsp:nvSpPr>
      <dsp:spPr>
        <a:xfrm>
          <a:off x="4827011" y="657950"/>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2B3F2B-475B-45CB-B21D-2A6512B15BAC}">
      <dsp:nvSpPr>
        <dsp:cNvPr id="0" name=""/>
        <dsp:cNvSpPr/>
      </dsp:nvSpPr>
      <dsp:spPr>
        <a:xfrm>
          <a:off x="3784979" y="2806138"/>
          <a:ext cx="3206250" cy="1502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0" u="sng" kern="1200" cap="none" dirty="0">
              <a:solidFill>
                <a:schemeClr val="tx1"/>
              </a:solidFill>
              <a:latin typeface="Calibri" panose="020F0502020204030204" pitchFamily="34" charset="0"/>
              <a:cs typeface="Calibri" panose="020F0502020204030204" pitchFamily="34" charset="0"/>
            </a:rPr>
            <a:t>Need</a:t>
          </a:r>
          <a:r>
            <a:rPr lang="en-US" sz="1600" b="0" kern="1200" cap="none" dirty="0">
              <a:solidFill>
                <a:schemeClr val="tx1"/>
              </a:solidFill>
              <a:latin typeface="Calibri" panose="020F0502020204030204" pitchFamily="34" charset="0"/>
              <a:cs typeface="Calibri" panose="020F0502020204030204" pitchFamily="34" charset="0"/>
            </a:rPr>
            <a:t> for spacing </a:t>
          </a:r>
          <a:r>
            <a:rPr lang="en-US" sz="1600" b="0" kern="1200" cap="none" dirty="0">
              <a:latin typeface="Calibri" panose="020F0502020204030204" pitchFamily="34" charset="0"/>
              <a:cs typeface="Calibri" panose="020F0502020204030204" pitchFamily="34" charset="0"/>
            </a:rPr>
            <a:t>methods</a:t>
          </a:r>
        </a:p>
        <a:p>
          <a:pPr marL="0" lvl="0" indent="0" algn="ctr" defTabSz="711200">
            <a:lnSpc>
              <a:spcPct val="100000"/>
            </a:lnSpc>
            <a:spcBef>
              <a:spcPct val="0"/>
            </a:spcBef>
            <a:spcAft>
              <a:spcPct val="35000"/>
            </a:spcAft>
            <a:buNone/>
            <a:defRPr cap="all"/>
          </a:pPr>
          <a:r>
            <a:rPr lang="en-US" sz="1600" b="0" kern="1200" cap="none" dirty="0">
              <a:solidFill>
                <a:schemeClr val="tx1"/>
              </a:solidFill>
              <a:latin typeface="Calibri" panose="020F0502020204030204" pitchFamily="34" charset="0"/>
              <a:cs typeface="Calibri" panose="020F0502020204030204" pitchFamily="34" charset="0"/>
            </a:rPr>
            <a:t> </a:t>
          </a:r>
          <a:r>
            <a:rPr lang="en-US" sz="1400" b="0" kern="1200" cap="none" dirty="0">
              <a:solidFill>
                <a:schemeClr val="tx1"/>
              </a:solidFill>
              <a:latin typeface="Calibri" panose="020F0502020204030204" pitchFamily="34" charset="0"/>
              <a:cs typeface="Calibri" panose="020F0502020204030204" pitchFamily="34" charset="0"/>
            </a:rPr>
            <a:t>(1</a:t>
          </a:r>
          <a:r>
            <a:rPr lang="en-US" sz="1400" b="0" kern="1200" cap="none" baseline="30000" dirty="0">
              <a:solidFill>
                <a:schemeClr val="tx1"/>
              </a:solidFill>
              <a:latin typeface="Calibri" panose="020F0502020204030204" pitchFamily="34" charset="0"/>
              <a:cs typeface="Calibri" panose="020F0502020204030204" pitchFamily="34" charset="0"/>
            </a:rPr>
            <a:t>st</a:t>
          </a:r>
          <a:r>
            <a:rPr lang="en-US" sz="1400" b="0" kern="1200" cap="none" dirty="0">
              <a:solidFill>
                <a:schemeClr val="tx1"/>
              </a:solidFill>
              <a:latin typeface="Calibri" panose="020F0502020204030204" pitchFamily="34" charset="0"/>
              <a:cs typeface="Calibri" panose="020F0502020204030204" pitchFamily="34" charset="0"/>
            </a:rPr>
            <a:t> contraceptive uptake is after having 3-4 children. Increase in Modern Contraceptive Prevalence Rate (MCPR) hence would not reduce Total Fertility Rate (TFR) unless spacing methods are introduced)</a:t>
          </a:r>
          <a:endParaRPr lang="en-US" sz="1600" b="0" kern="1200" cap="none" dirty="0">
            <a:latin typeface="Calibri" panose="020F0502020204030204" pitchFamily="34" charset="0"/>
            <a:cs typeface="Calibri" panose="020F0502020204030204" pitchFamily="34" charset="0"/>
          </a:endParaRPr>
        </a:p>
      </dsp:txBody>
      <dsp:txXfrm>
        <a:off x="3784979" y="2806138"/>
        <a:ext cx="3206250" cy="1502402"/>
      </dsp:txXfrm>
    </dsp:sp>
    <dsp:sp modelId="{15AB49D2-C17D-479F-B187-82E0498593CC}">
      <dsp:nvSpPr>
        <dsp:cNvPr id="0" name=""/>
        <dsp:cNvSpPr/>
      </dsp:nvSpPr>
      <dsp:spPr>
        <a:xfrm>
          <a:off x="8177542" y="241138"/>
          <a:ext cx="1955812" cy="1955812"/>
        </a:xfrm>
        <a:prstGeom prst="ellipse">
          <a:avLst/>
        </a:prstGeom>
        <a:solidFill>
          <a:schemeClr val="accent2">
            <a:lumMod val="20000"/>
            <a:lumOff val="80000"/>
          </a:schemeClr>
        </a:solidFill>
        <a:ln>
          <a:noFill/>
        </a:ln>
        <a:effectLst/>
      </dsp:spPr>
      <dsp:style>
        <a:lnRef idx="0">
          <a:scrgbClr r="0" g="0" b="0"/>
        </a:lnRef>
        <a:fillRef idx="1">
          <a:scrgbClr r="0" g="0" b="0"/>
        </a:fillRef>
        <a:effectRef idx="0">
          <a:scrgbClr r="0" g="0" b="0"/>
        </a:effectRef>
        <a:fontRef idx="minor"/>
      </dsp:style>
    </dsp:sp>
    <dsp:sp modelId="{82465E54-5F2C-442A-81D4-30B02ABCE9E5}">
      <dsp:nvSpPr>
        <dsp:cNvPr id="0" name=""/>
        <dsp:cNvSpPr/>
      </dsp:nvSpPr>
      <dsp:spPr>
        <a:xfrm>
          <a:off x="8594355" y="657950"/>
          <a:ext cx="1122187" cy="11221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F2503C-5269-48E2-A2C6-DA69578169DB}">
      <dsp:nvSpPr>
        <dsp:cNvPr id="0" name=""/>
        <dsp:cNvSpPr/>
      </dsp:nvSpPr>
      <dsp:spPr>
        <a:xfrm>
          <a:off x="7552323" y="2806138"/>
          <a:ext cx="3206250" cy="1502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0" i="0" u="sng" kern="1200" cap="none" dirty="0">
              <a:latin typeface="Calibri" panose="020F0502020204030204" pitchFamily="34" charset="0"/>
              <a:cs typeface="Calibri" panose="020F0502020204030204" pitchFamily="34" charset="0"/>
            </a:rPr>
            <a:t>BUT</a:t>
          </a:r>
          <a:r>
            <a:rPr lang="en-US" sz="1600" b="0" kern="1200" cap="none" dirty="0">
              <a:latin typeface="Calibri" panose="020F0502020204030204" pitchFamily="34" charset="0"/>
              <a:cs typeface="Calibri" panose="020F0502020204030204" pitchFamily="34" charset="0"/>
            </a:rPr>
            <a:t> myths and misconception around available spacing methods is  impacting their usage</a:t>
          </a:r>
        </a:p>
      </dsp:txBody>
      <dsp:txXfrm>
        <a:off x="7552323" y="2806138"/>
        <a:ext cx="3206250" cy="1502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65FCA-EC3F-43FC-80CC-E856A4E887F2}">
      <dsp:nvSpPr>
        <dsp:cNvPr id="0" name=""/>
        <dsp:cNvSpPr/>
      </dsp:nvSpPr>
      <dsp:spPr>
        <a:xfrm>
          <a:off x="0" y="53901"/>
          <a:ext cx="2448007" cy="979203"/>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PHASE - I</a:t>
          </a:r>
        </a:p>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October 2017</a:t>
          </a:r>
          <a:endParaRPr lang="en-IN" sz="2000" b="1" kern="1200" dirty="0">
            <a:latin typeface="Avenir Next" panose="020B0503020202020204" pitchFamily="34" charset="0"/>
          </a:endParaRPr>
        </a:p>
      </dsp:txBody>
      <dsp:txXfrm>
        <a:off x="0" y="53901"/>
        <a:ext cx="2448007" cy="979203"/>
      </dsp:txXfrm>
    </dsp:sp>
    <dsp:sp modelId="{B7C6C4F2-84DC-45AD-9CE6-A9CCA5246C71}">
      <dsp:nvSpPr>
        <dsp:cNvPr id="0" name=""/>
        <dsp:cNvSpPr/>
      </dsp:nvSpPr>
      <dsp:spPr>
        <a:xfrm>
          <a:off x="4071" y="999351"/>
          <a:ext cx="2448007" cy="2371680"/>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venir Next" panose="020B0503020202020204" pitchFamily="34" charset="0"/>
            </a:rPr>
            <a:t>Launch of Antara</a:t>
          </a:r>
          <a:endParaRPr lang="en-IN" sz="1800" kern="1200" dirty="0">
            <a:latin typeface="Avenir Next" panose="020B0503020202020204" pitchFamily="34" charset="0"/>
          </a:endParaRPr>
        </a:p>
        <a:p>
          <a:pPr marL="171450" lvl="1" indent="-171450" algn="l" defTabSz="800100">
            <a:lnSpc>
              <a:spcPct val="90000"/>
            </a:lnSpc>
            <a:spcBef>
              <a:spcPct val="0"/>
            </a:spcBef>
            <a:spcAft>
              <a:spcPct val="15000"/>
            </a:spcAft>
            <a:buChar char="•"/>
          </a:pPr>
          <a:r>
            <a:rPr lang="en-US" sz="1800" kern="1200" dirty="0">
              <a:latin typeface="Avenir Next" panose="020B0503020202020204" pitchFamily="34" charset="0"/>
            </a:rPr>
            <a:t>Roll out in Medical Colleges</a:t>
          </a:r>
          <a:endParaRPr lang="en-IN" sz="1800" kern="1200" dirty="0">
            <a:latin typeface="Avenir Next" panose="020B0503020202020204" pitchFamily="34" charset="0"/>
          </a:endParaRPr>
        </a:p>
      </dsp:txBody>
      <dsp:txXfrm>
        <a:off x="4071" y="999351"/>
        <a:ext cx="2448007" cy="2371680"/>
      </dsp:txXfrm>
    </dsp:sp>
    <dsp:sp modelId="{3B7305BE-9FFF-49B7-9BB5-197C2A519242}">
      <dsp:nvSpPr>
        <dsp:cNvPr id="0" name=""/>
        <dsp:cNvSpPr/>
      </dsp:nvSpPr>
      <dsp:spPr>
        <a:xfrm>
          <a:off x="2794800" y="20147"/>
          <a:ext cx="2448007" cy="979203"/>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PHASE – II</a:t>
          </a:r>
        </a:p>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December 2017</a:t>
          </a:r>
          <a:endParaRPr lang="en-IN" sz="2000" b="1" kern="1200" dirty="0">
            <a:latin typeface="Avenir Next" panose="020B0503020202020204" pitchFamily="34" charset="0"/>
          </a:endParaRPr>
        </a:p>
      </dsp:txBody>
      <dsp:txXfrm>
        <a:off x="2794800" y="20147"/>
        <a:ext cx="2448007" cy="979203"/>
      </dsp:txXfrm>
    </dsp:sp>
    <dsp:sp modelId="{EAEEE2B9-11AF-46FC-9A79-AFC462B93DD5}">
      <dsp:nvSpPr>
        <dsp:cNvPr id="0" name=""/>
        <dsp:cNvSpPr/>
      </dsp:nvSpPr>
      <dsp:spPr>
        <a:xfrm>
          <a:off x="2794800" y="1013391"/>
          <a:ext cx="2448007" cy="2371680"/>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venir Next" panose="020B0503020202020204" pitchFamily="34" charset="0"/>
            </a:rPr>
            <a:t>Antara available at all Medical Colleges, District Hospital, Sub-Divisional Hospital &amp; Referral Hospital.</a:t>
          </a:r>
          <a:endParaRPr lang="en-IN" sz="1800" kern="1200" dirty="0">
            <a:latin typeface="Avenir Next" panose="020B0503020202020204" pitchFamily="34" charset="0"/>
          </a:endParaRPr>
        </a:p>
      </dsp:txBody>
      <dsp:txXfrm>
        <a:off x="2794800" y="1013391"/>
        <a:ext cx="2448007" cy="2371680"/>
      </dsp:txXfrm>
    </dsp:sp>
    <dsp:sp modelId="{896F6CD0-44CE-4D1A-AB68-65DD047FEEEF}">
      <dsp:nvSpPr>
        <dsp:cNvPr id="0" name=""/>
        <dsp:cNvSpPr/>
      </dsp:nvSpPr>
      <dsp:spPr>
        <a:xfrm>
          <a:off x="5585529" y="20147"/>
          <a:ext cx="2448007" cy="979203"/>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PHASE – III</a:t>
          </a:r>
        </a:p>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March 2018</a:t>
          </a:r>
          <a:endParaRPr lang="en-IN" sz="2000" b="1" kern="1200" dirty="0">
            <a:latin typeface="Avenir Next" panose="020B0503020202020204" pitchFamily="34" charset="0"/>
          </a:endParaRPr>
        </a:p>
      </dsp:txBody>
      <dsp:txXfrm>
        <a:off x="5585529" y="20147"/>
        <a:ext cx="2448007" cy="979203"/>
      </dsp:txXfrm>
    </dsp:sp>
    <dsp:sp modelId="{4CE4FF2A-D389-44B5-AF63-27E8C76812D9}">
      <dsp:nvSpPr>
        <dsp:cNvPr id="0" name=""/>
        <dsp:cNvSpPr/>
      </dsp:nvSpPr>
      <dsp:spPr>
        <a:xfrm>
          <a:off x="5585529" y="1013391"/>
          <a:ext cx="2448007" cy="2371680"/>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venir Next" panose="020B0503020202020204" pitchFamily="34" charset="0"/>
            </a:rPr>
            <a:t>Antara available at Community Health Centers, Primary Health Centers &amp; Additional Primary Health Centers across the State</a:t>
          </a:r>
          <a:endParaRPr lang="en-IN" sz="1800" kern="1200" dirty="0">
            <a:latin typeface="Avenir Next" panose="020B0503020202020204" pitchFamily="34" charset="0"/>
          </a:endParaRPr>
        </a:p>
      </dsp:txBody>
      <dsp:txXfrm>
        <a:off x="5585529" y="1013391"/>
        <a:ext cx="2448007" cy="2371680"/>
      </dsp:txXfrm>
    </dsp:sp>
    <dsp:sp modelId="{DDF70959-7954-49FF-B438-900F4DAFAB03}">
      <dsp:nvSpPr>
        <dsp:cNvPr id="0" name=""/>
        <dsp:cNvSpPr/>
      </dsp:nvSpPr>
      <dsp:spPr>
        <a:xfrm>
          <a:off x="8376257" y="20147"/>
          <a:ext cx="2448007" cy="979203"/>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PHASE – IV</a:t>
          </a:r>
        </a:p>
        <a:p>
          <a:pPr marL="0" lvl="0" indent="0" algn="ctr" defTabSz="889000">
            <a:lnSpc>
              <a:spcPct val="90000"/>
            </a:lnSpc>
            <a:spcBef>
              <a:spcPct val="0"/>
            </a:spcBef>
            <a:spcAft>
              <a:spcPct val="35000"/>
            </a:spcAft>
            <a:buNone/>
          </a:pPr>
          <a:r>
            <a:rPr lang="en-US" sz="2000" b="1" kern="1200" dirty="0">
              <a:latin typeface="Avenir Next" panose="020B0503020202020204" pitchFamily="34" charset="0"/>
            </a:rPr>
            <a:t>June 2019</a:t>
          </a:r>
          <a:endParaRPr lang="en-IN" sz="2000" b="1" kern="1200" dirty="0">
            <a:latin typeface="Avenir Next" panose="020B0503020202020204" pitchFamily="34" charset="0"/>
          </a:endParaRPr>
        </a:p>
      </dsp:txBody>
      <dsp:txXfrm>
        <a:off x="8376257" y="20147"/>
        <a:ext cx="2448007" cy="979203"/>
      </dsp:txXfrm>
    </dsp:sp>
    <dsp:sp modelId="{0C391CC0-666B-41A8-A01A-7808AA7CC3C7}">
      <dsp:nvSpPr>
        <dsp:cNvPr id="0" name=""/>
        <dsp:cNvSpPr/>
      </dsp:nvSpPr>
      <dsp:spPr>
        <a:xfrm>
          <a:off x="8376257" y="1013391"/>
          <a:ext cx="2448007" cy="2371680"/>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venir Next" panose="020B0503020202020204" pitchFamily="34" charset="0"/>
            </a:rPr>
            <a:t>Antara available at Urban Primary Health Centers and Health Sub Centers across the State</a:t>
          </a:r>
          <a:endParaRPr lang="en-IN" sz="1800" kern="1200" dirty="0">
            <a:latin typeface="Avenir Next" panose="020B0503020202020204" pitchFamily="34" charset="0"/>
          </a:endParaRPr>
        </a:p>
      </dsp:txBody>
      <dsp:txXfrm>
        <a:off x="8376257" y="1013391"/>
        <a:ext cx="2448007" cy="2371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60C55-EECB-48F0-949A-F20E4CA47618}">
      <dsp:nvSpPr>
        <dsp:cNvPr id="0" name=""/>
        <dsp:cNvSpPr/>
      </dsp:nvSpPr>
      <dsp:spPr>
        <a:xfrm>
          <a:off x="1146543" y="112"/>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FBD505-0A22-422B-8829-E3BFCEC5F765}">
      <dsp:nvSpPr>
        <dsp:cNvPr id="0" name=""/>
        <dsp:cNvSpPr/>
      </dsp:nvSpPr>
      <dsp:spPr>
        <a:xfrm>
          <a:off x="1341238" y="19480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3BA05F-77FE-46C4-AC62-05ADFCD6C097}">
      <dsp:nvSpPr>
        <dsp:cNvPr id="0" name=""/>
        <dsp:cNvSpPr/>
      </dsp:nvSpPr>
      <dsp:spPr>
        <a:xfrm>
          <a:off x="854500" y="1198237"/>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Training of medical officers, AYUSH and Staff Nurse/ANM</a:t>
          </a:r>
        </a:p>
      </dsp:txBody>
      <dsp:txXfrm>
        <a:off x="854500" y="1198237"/>
        <a:ext cx="1497656" cy="730107"/>
      </dsp:txXfrm>
    </dsp:sp>
    <dsp:sp modelId="{77AB0867-2284-4210-B78D-8E3263926B7E}">
      <dsp:nvSpPr>
        <dsp:cNvPr id="0" name=""/>
        <dsp:cNvSpPr/>
      </dsp:nvSpPr>
      <dsp:spPr>
        <a:xfrm>
          <a:off x="2906289" y="112"/>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4EECF9-1654-449C-9F87-6F810BAB51B3}">
      <dsp:nvSpPr>
        <dsp:cNvPr id="0" name=""/>
        <dsp:cNvSpPr/>
      </dsp:nvSpPr>
      <dsp:spPr>
        <a:xfrm>
          <a:off x="3100985" y="194807"/>
          <a:ext cx="524179" cy="5241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AD2E18-D76A-46EA-9C64-9924C7285756}">
      <dsp:nvSpPr>
        <dsp:cNvPr id="0" name=""/>
        <dsp:cNvSpPr/>
      </dsp:nvSpPr>
      <dsp:spPr>
        <a:xfrm>
          <a:off x="2614246" y="1198237"/>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Estimation of stock and distribution</a:t>
          </a:r>
        </a:p>
      </dsp:txBody>
      <dsp:txXfrm>
        <a:off x="2614246" y="1198237"/>
        <a:ext cx="1497656" cy="730107"/>
      </dsp:txXfrm>
    </dsp:sp>
    <dsp:sp modelId="{3A14B99E-AAAA-4F21-8436-33E09365BEC6}">
      <dsp:nvSpPr>
        <dsp:cNvPr id="0" name=""/>
        <dsp:cNvSpPr/>
      </dsp:nvSpPr>
      <dsp:spPr>
        <a:xfrm>
          <a:off x="4666035" y="112"/>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0323EF-7E47-4312-A2C2-A5BEBF6A1A02}">
      <dsp:nvSpPr>
        <dsp:cNvPr id="0" name=""/>
        <dsp:cNvSpPr/>
      </dsp:nvSpPr>
      <dsp:spPr>
        <a:xfrm>
          <a:off x="4860731" y="194807"/>
          <a:ext cx="524179" cy="5241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0BAFE0-4EF1-4680-82F5-5F79996B33C6}">
      <dsp:nvSpPr>
        <dsp:cNvPr id="0" name=""/>
        <dsp:cNvSpPr/>
      </dsp:nvSpPr>
      <dsp:spPr>
        <a:xfrm>
          <a:off x="4373992" y="1198237"/>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Pre- conditioning of facilities and outreach</a:t>
          </a:r>
        </a:p>
      </dsp:txBody>
      <dsp:txXfrm>
        <a:off x="4373992" y="1198237"/>
        <a:ext cx="1497656" cy="730107"/>
      </dsp:txXfrm>
    </dsp:sp>
    <dsp:sp modelId="{73056C4F-1BF9-4D35-A977-62CE153220A6}">
      <dsp:nvSpPr>
        <dsp:cNvPr id="0" name=""/>
        <dsp:cNvSpPr/>
      </dsp:nvSpPr>
      <dsp:spPr>
        <a:xfrm>
          <a:off x="6425781" y="112"/>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4A7DB1-589A-4C92-9A70-75474D03AAFF}">
      <dsp:nvSpPr>
        <dsp:cNvPr id="0" name=""/>
        <dsp:cNvSpPr/>
      </dsp:nvSpPr>
      <dsp:spPr>
        <a:xfrm>
          <a:off x="6620477" y="194807"/>
          <a:ext cx="524179" cy="52417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D823BB-260E-4FF2-A20A-1765B66BBDDB}">
      <dsp:nvSpPr>
        <dsp:cNvPr id="0" name=""/>
        <dsp:cNvSpPr/>
      </dsp:nvSpPr>
      <dsp:spPr>
        <a:xfrm>
          <a:off x="6133738" y="1198237"/>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Development adaptation of customized IEC* materials</a:t>
          </a:r>
        </a:p>
      </dsp:txBody>
      <dsp:txXfrm>
        <a:off x="6133738" y="1198237"/>
        <a:ext cx="1497656" cy="730107"/>
      </dsp:txXfrm>
    </dsp:sp>
    <dsp:sp modelId="{B6B485BA-0F15-4B7A-B0C2-2FF9D75E8B69}">
      <dsp:nvSpPr>
        <dsp:cNvPr id="0" name=""/>
        <dsp:cNvSpPr/>
      </dsp:nvSpPr>
      <dsp:spPr>
        <a:xfrm>
          <a:off x="8185528" y="112"/>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6E6C97-4B5D-4455-B285-A1D1D5ACC5D2}">
      <dsp:nvSpPr>
        <dsp:cNvPr id="0" name=""/>
        <dsp:cNvSpPr/>
      </dsp:nvSpPr>
      <dsp:spPr>
        <a:xfrm>
          <a:off x="8380223" y="194807"/>
          <a:ext cx="524179" cy="52417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0F20D8-8C9C-4427-9FC5-1DB84FDE86DB}">
      <dsp:nvSpPr>
        <dsp:cNvPr id="0" name=""/>
        <dsp:cNvSpPr/>
      </dsp:nvSpPr>
      <dsp:spPr>
        <a:xfrm>
          <a:off x="7893485" y="1198237"/>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Dissemination of necessary protocol for side effect management </a:t>
          </a:r>
        </a:p>
      </dsp:txBody>
      <dsp:txXfrm>
        <a:off x="7893485" y="1198237"/>
        <a:ext cx="1497656" cy="730107"/>
      </dsp:txXfrm>
    </dsp:sp>
    <dsp:sp modelId="{CF116D41-B040-459F-A423-D384E073BC79}">
      <dsp:nvSpPr>
        <dsp:cNvPr id="0" name=""/>
        <dsp:cNvSpPr/>
      </dsp:nvSpPr>
      <dsp:spPr>
        <a:xfrm>
          <a:off x="2026416" y="2302759"/>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3BA40C-7103-4B6B-A4EE-8BFAA0024E55}">
      <dsp:nvSpPr>
        <dsp:cNvPr id="0" name=""/>
        <dsp:cNvSpPr/>
      </dsp:nvSpPr>
      <dsp:spPr>
        <a:xfrm>
          <a:off x="2221112" y="2497454"/>
          <a:ext cx="524179" cy="52417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02E209-99AA-4741-AC91-FAE33C37E1C5}">
      <dsp:nvSpPr>
        <dsp:cNvPr id="0" name=""/>
        <dsp:cNvSpPr/>
      </dsp:nvSpPr>
      <dsp:spPr>
        <a:xfrm>
          <a:off x="1734373" y="3500884"/>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Timely printing and availability of record keeping materials</a:t>
          </a:r>
        </a:p>
      </dsp:txBody>
      <dsp:txXfrm>
        <a:off x="1734373" y="3500884"/>
        <a:ext cx="1497656" cy="730107"/>
      </dsp:txXfrm>
    </dsp:sp>
    <dsp:sp modelId="{6E497C11-14AE-474C-A871-CB7632E4478F}">
      <dsp:nvSpPr>
        <dsp:cNvPr id="0" name=""/>
        <dsp:cNvSpPr/>
      </dsp:nvSpPr>
      <dsp:spPr>
        <a:xfrm>
          <a:off x="3786162" y="2302759"/>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FDC6BA-B337-4D01-8E50-2CFAE75EAA2A}">
      <dsp:nvSpPr>
        <dsp:cNvPr id="0" name=""/>
        <dsp:cNvSpPr/>
      </dsp:nvSpPr>
      <dsp:spPr>
        <a:xfrm>
          <a:off x="3980858" y="2497454"/>
          <a:ext cx="524179" cy="524179"/>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EC5310-58AB-4BAE-B605-0C805EC72A4F}">
      <dsp:nvSpPr>
        <dsp:cNvPr id="0" name=""/>
        <dsp:cNvSpPr/>
      </dsp:nvSpPr>
      <dsp:spPr>
        <a:xfrm>
          <a:off x="3494119" y="3500884"/>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Parallel launch of Family Planning Logistics Management Information System </a:t>
          </a:r>
        </a:p>
      </dsp:txBody>
      <dsp:txXfrm>
        <a:off x="3494119" y="3500884"/>
        <a:ext cx="1497656" cy="730107"/>
      </dsp:txXfrm>
    </dsp:sp>
    <dsp:sp modelId="{1E169728-23B0-4404-A66A-8591593CF7C8}">
      <dsp:nvSpPr>
        <dsp:cNvPr id="0" name=""/>
        <dsp:cNvSpPr/>
      </dsp:nvSpPr>
      <dsp:spPr>
        <a:xfrm>
          <a:off x="5545908" y="2302759"/>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F09E38-E84B-4FFD-B3C1-A766B426923F}">
      <dsp:nvSpPr>
        <dsp:cNvPr id="0" name=""/>
        <dsp:cNvSpPr/>
      </dsp:nvSpPr>
      <dsp:spPr>
        <a:xfrm>
          <a:off x="5740604" y="2497454"/>
          <a:ext cx="524179" cy="524179"/>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F90272-4FE6-436B-8FFE-0A88D51907CC}">
      <dsp:nvSpPr>
        <dsp:cNvPr id="0" name=""/>
        <dsp:cNvSpPr/>
      </dsp:nvSpPr>
      <dsp:spPr>
        <a:xfrm>
          <a:off x="5253865" y="3500884"/>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dirty="0"/>
            <a:t>Injectable promotional schemes</a:t>
          </a:r>
        </a:p>
      </dsp:txBody>
      <dsp:txXfrm>
        <a:off x="5253865" y="3500884"/>
        <a:ext cx="1497656" cy="730107"/>
      </dsp:txXfrm>
    </dsp:sp>
    <dsp:sp modelId="{50DE825D-5B65-417C-8AA2-D97CF91F7532}">
      <dsp:nvSpPr>
        <dsp:cNvPr id="0" name=""/>
        <dsp:cNvSpPr/>
      </dsp:nvSpPr>
      <dsp:spPr>
        <a:xfrm>
          <a:off x="7305654" y="2302759"/>
          <a:ext cx="913570" cy="913570"/>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D62E29-07BC-4C88-BADA-2CEA5A95703D}">
      <dsp:nvSpPr>
        <dsp:cNvPr id="0" name=""/>
        <dsp:cNvSpPr/>
      </dsp:nvSpPr>
      <dsp:spPr>
        <a:xfrm>
          <a:off x="7500350" y="2497454"/>
          <a:ext cx="524179" cy="524179"/>
        </a:xfrm>
        <a:prstGeom prst="rect">
          <a:avLst/>
        </a:prstGeom>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57C73-1B3F-4AD9-B862-B7139F3AB557}">
      <dsp:nvSpPr>
        <dsp:cNvPr id="0" name=""/>
        <dsp:cNvSpPr/>
      </dsp:nvSpPr>
      <dsp:spPr>
        <a:xfrm>
          <a:off x="7013612" y="3500884"/>
          <a:ext cx="1497656" cy="730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ASHA – fixed incentive (promotion of spacing method)</a:t>
          </a:r>
        </a:p>
      </dsp:txBody>
      <dsp:txXfrm>
        <a:off x="7013612" y="3500884"/>
        <a:ext cx="1497656" cy="7301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391FD-9845-455D-B02B-4468DF08BB55}">
      <dsp:nvSpPr>
        <dsp:cNvPr id="0" name=""/>
        <dsp:cNvSpPr/>
      </dsp:nvSpPr>
      <dsp:spPr>
        <a:xfrm>
          <a:off x="1045305" y="491"/>
          <a:ext cx="4361388" cy="26168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Light" panose="020F0302020204030204" pitchFamily="34" charset="0"/>
              <a:cs typeface="Calibri Light" panose="020F0302020204030204" pitchFamily="34" charset="0"/>
            </a:rPr>
            <a:t>424,427 doses of Antara administered</a:t>
          </a:r>
        </a:p>
        <a:p>
          <a:pPr marL="0" lvl="0" indent="0" algn="ctr" defTabSz="1066800">
            <a:lnSpc>
              <a:spcPct val="90000"/>
            </a:lnSpc>
            <a:spcBef>
              <a:spcPct val="0"/>
            </a:spcBef>
            <a:spcAft>
              <a:spcPct val="35000"/>
            </a:spcAft>
            <a:buNone/>
          </a:pPr>
          <a:r>
            <a:rPr lang="en-US" sz="2800" b="1" kern="1200" dirty="0">
              <a:latin typeface="Calibri Light" panose="020F0302020204030204" pitchFamily="34" charset="0"/>
              <a:cs typeface="Calibri Light" panose="020F0302020204030204" pitchFamily="34" charset="0"/>
            </a:rPr>
            <a:t>HIGHEST IN INDIA</a:t>
          </a:r>
        </a:p>
      </dsp:txBody>
      <dsp:txXfrm>
        <a:off x="1045305" y="491"/>
        <a:ext cx="4361388" cy="2616833"/>
      </dsp:txXfrm>
    </dsp:sp>
    <dsp:sp modelId="{8B47830B-C203-4A2F-8DEA-58F96805FDD0}">
      <dsp:nvSpPr>
        <dsp:cNvPr id="0" name=""/>
        <dsp:cNvSpPr/>
      </dsp:nvSpPr>
      <dsp:spPr>
        <a:xfrm>
          <a:off x="5842832" y="491"/>
          <a:ext cx="4361388" cy="26168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Light" panose="020F0302020204030204" pitchFamily="34" charset="0"/>
              <a:cs typeface="Calibri Light" panose="020F0302020204030204" pitchFamily="34" charset="0"/>
            </a:rPr>
            <a:t>262,228 clients (dose1) have availed Antara since roll out </a:t>
          </a:r>
        </a:p>
      </dsp:txBody>
      <dsp:txXfrm>
        <a:off x="5842832" y="491"/>
        <a:ext cx="4361388" cy="26168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E4640-66F0-4F4A-994C-D9583F7D4623}">
      <dsp:nvSpPr>
        <dsp:cNvPr id="0" name=""/>
        <dsp:cNvSpPr/>
      </dsp:nvSpPr>
      <dsp:spPr>
        <a:xfrm>
          <a:off x="635168" y="689268"/>
          <a:ext cx="1098000" cy="1098000"/>
        </a:xfrm>
        <a:prstGeom prst="round2DiagRect">
          <a:avLst>
            <a:gd name="adj1" fmla="val 29727"/>
            <a:gd name="adj2" fmla="val 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0AB1ED-C63C-4FB2-BF75-FE3592AA760C}">
      <dsp:nvSpPr>
        <dsp:cNvPr id="0" name=""/>
        <dsp:cNvSpPr/>
      </dsp:nvSpPr>
      <dsp:spPr>
        <a:xfrm>
          <a:off x="869168" y="923268"/>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C25E7E-7028-4D3D-BF57-6ABD250B09C7}">
      <dsp:nvSpPr>
        <dsp:cNvPr id="0" name=""/>
        <dsp:cNvSpPr/>
      </dsp:nvSpPr>
      <dsp:spPr>
        <a:xfrm>
          <a:off x="284168" y="212926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Highest client coverage in the country </a:t>
          </a:r>
        </a:p>
      </dsp:txBody>
      <dsp:txXfrm>
        <a:off x="284168" y="2129268"/>
        <a:ext cx="1800000" cy="720000"/>
      </dsp:txXfrm>
    </dsp:sp>
    <dsp:sp modelId="{7CDDE144-7267-492C-B9E2-AD70EFB62BC2}">
      <dsp:nvSpPr>
        <dsp:cNvPr id="0" name=""/>
        <dsp:cNvSpPr/>
      </dsp:nvSpPr>
      <dsp:spPr>
        <a:xfrm>
          <a:off x="2750168" y="689268"/>
          <a:ext cx="1098000" cy="1098000"/>
        </a:xfrm>
        <a:prstGeom prst="round2DiagRect">
          <a:avLst>
            <a:gd name="adj1" fmla="val 29727"/>
            <a:gd name="adj2" fmla="val 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3AEA1B-239A-45FB-AF7A-9BAA7D362019}">
      <dsp:nvSpPr>
        <dsp:cNvPr id="0" name=""/>
        <dsp:cNvSpPr/>
      </dsp:nvSpPr>
      <dsp:spPr>
        <a:xfrm>
          <a:off x="2984168" y="923268"/>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30723F-E847-4EC1-AAC5-6AC61CBDF3A5}">
      <dsp:nvSpPr>
        <dsp:cNvPr id="0" name=""/>
        <dsp:cNvSpPr/>
      </dsp:nvSpPr>
      <dsp:spPr>
        <a:xfrm>
          <a:off x="2399168" y="212926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No major Adverse event reported </a:t>
          </a:r>
        </a:p>
      </dsp:txBody>
      <dsp:txXfrm>
        <a:off x="2399168" y="2129268"/>
        <a:ext cx="1800000" cy="720000"/>
      </dsp:txXfrm>
    </dsp:sp>
    <dsp:sp modelId="{68D0FA9F-745F-4546-B911-1C69313B0032}">
      <dsp:nvSpPr>
        <dsp:cNvPr id="0" name=""/>
        <dsp:cNvSpPr/>
      </dsp:nvSpPr>
      <dsp:spPr>
        <a:xfrm>
          <a:off x="4865168" y="689268"/>
          <a:ext cx="1098000" cy="1098000"/>
        </a:xfrm>
        <a:prstGeom prst="round2DiagRect">
          <a:avLst>
            <a:gd name="adj1" fmla="val 29727"/>
            <a:gd name="adj2" fmla="val 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DE50F7-93C6-4A9E-8EA5-581CDC419D4E}">
      <dsp:nvSpPr>
        <dsp:cNvPr id="0" name=""/>
        <dsp:cNvSpPr/>
      </dsp:nvSpPr>
      <dsp:spPr>
        <a:xfrm>
          <a:off x="5099168" y="923268"/>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C12D57-005D-4A6E-836D-8B01F230183E}">
      <dsp:nvSpPr>
        <dsp:cNvPr id="0" name=""/>
        <dsp:cNvSpPr/>
      </dsp:nvSpPr>
      <dsp:spPr>
        <a:xfrm>
          <a:off x="4514168" y="212926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Confidentiality helped uptake by women </a:t>
          </a:r>
        </a:p>
      </dsp:txBody>
      <dsp:txXfrm>
        <a:off x="4514168" y="2129268"/>
        <a:ext cx="1800000" cy="720000"/>
      </dsp:txXfrm>
    </dsp:sp>
    <dsp:sp modelId="{437B9D55-DC09-43C8-9331-5F8252BCD799}">
      <dsp:nvSpPr>
        <dsp:cNvPr id="0" name=""/>
        <dsp:cNvSpPr/>
      </dsp:nvSpPr>
      <dsp:spPr>
        <a:xfrm>
          <a:off x="6980168" y="689268"/>
          <a:ext cx="1098000" cy="1098000"/>
        </a:xfrm>
        <a:prstGeom prst="round2DiagRect">
          <a:avLst>
            <a:gd name="adj1" fmla="val 29727"/>
            <a:gd name="adj2" fmla="val 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5D2A1-0288-4EBA-8102-CA75C535EFC5}">
      <dsp:nvSpPr>
        <dsp:cNvPr id="0" name=""/>
        <dsp:cNvSpPr/>
      </dsp:nvSpPr>
      <dsp:spPr>
        <a:xfrm>
          <a:off x="7214168" y="923268"/>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39AD7B-1C00-4375-95A4-59CD8FE3B142}">
      <dsp:nvSpPr>
        <dsp:cNvPr id="0" name=""/>
        <dsp:cNvSpPr/>
      </dsp:nvSpPr>
      <dsp:spPr>
        <a:xfrm>
          <a:off x="6629168" y="212926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Expanded basket of Choice</a:t>
          </a:r>
        </a:p>
      </dsp:txBody>
      <dsp:txXfrm>
        <a:off x="6629168" y="2129268"/>
        <a:ext cx="1800000" cy="720000"/>
      </dsp:txXfrm>
    </dsp:sp>
    <dsp:sp modelId="{3AAACD06-9834-4BF5-8779-5113F3762259}">
      <dsp:nvSpPr>
        <dsp:cNvPr id="0" name=""/>
        <dsp:cNvSpPr/>
      </dsp:nvSpPr>
      <dsp:spPr>
        <a:xfrm>
          <a:off x="9095168" y="689268"/>
          <a:ext cx="1098000" cy="1098000"/>
        </a:xfrm>
        <a:prstGeom prst="round2DiagRect">
          <a:avLst>
            <a:gd name="adj1" fmla="val 29727"/>
            <a:gd name="adj2" fmla="val 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287E7-B534-468C-97EB-646EA795C054}">
      <dsp:nvSpPr>
        <dsp:cNvPr id="0" name=""/>
        <dsp:cNvSpPr/>
      </dsp:nvSpPr>
      <dsp:spPr>
        <a:xfrm>
          <a:off x="9329168" y="923268"/>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F52396-F1D6-4966-9767-4B8E877C646A}">
      <dsp:nvSpPr>
        <dsp:cNvPr id="0" name=""/>
        <dsp:cNvSpPr/>
      </dsp:nvSpPr>
      <dsp:spPr>
        <a:xfrm>
          <a:off x="8744168" y="212926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Improved access</a:t>
          </a:r>
        </a:p>
      </dsp:txBody>
      <dsp:txXfrm>
        <a:off x="8744168" y="2129268"/>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717" cy="48059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2775" y="0"/>
            <a:ext cx="3170717" cy="480598"/>
          </a:xfrm>
          <a:prstGeom prst="rect">
            <a:avLst/>
          </a:prstGeom>
        </p:spPr>
        <p:txBody>
          <a:bodyPr vert="horz" lIns="91440" tIns="45720" rIns="91440" bIns="45720" rtlCol="0"/>
          <a:lstStyle>
            <a:lvl1pPr algn="r">
              <a:defRPr sz="1200"/>
            </a:lvl1pPr>
          </a:lstStyle>
          <a:p>
            <a:fld id="{04DD69DC-9E6F-40EE-95BF-9AE69F697685}" type="datetimeFigureOut">
              <a:rPr lang="en-US" smtClean="0"/>
              <a:pPr/>
              <a:t>9/19/2019</a:t>
            </a:fld>
            <a:endParaRPr lang="en-US"/>
          </a:p>
        </p:txBody>
      </p:sp>
      <p:sp>
        <p:nvSpPr>
          <p:cNvPr id="4" name="Footer Placeholder 3"/>
          <p:cNvSpPr>
            <a:spLocks noGrp="1"/>
          </p:cNvSpPr>
          <p:nvPr>
            <p:ph type="ftr" sz="quarter" idx="2"/>
          </p:nvPr>
        </p:nvSpPr>
        <p:spPr>
          <a:xfrm>
            <a:off x="0" y="9119068"/>
            <a:ext cx="3170717" cy="48059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2775" y="9119068"/>
            <a:ext cx="3170717" cy="480597"/>
          </a:xfrm>
          <a:prstGeom prst="rect">
            <a:avLst/>
          </a:prstGeom>
        </p:spPr>
        <p:txBody>
          <a:bodyPr vert="horz" lIns="91440" tIns="45720" rIns="91440" bIns="45720" rtlCol="0" anchor="b"/>
          <a:lstStyle>
            <a:lvl1pPr algn="r">
              <a:defRPr sz="1200"/>
            </a:lvl1pPr>
          </a:lstStyle>
          <a:p>
            <a:fld id="{F761C8F0-9C0D-44B6-AF88-41C040E0438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2CE37F30-A706-48DE-A5A3-D446DA3B2596}" type="datetimeFigureOut">
              <a:rPr lang="en-US" smtClean="0"/>
              <a:pPr/>
              <a:t>9/19/2019</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a:lvl1pPr>
          </a:lstStyle>
          <a:p>
            <a:fld id="{6091CD81-D984-488C-B703-4B0A7B83FB56}" type="slidenum">
              <a:rPr lang="en-US" smtClean="0"/>
              <a:pPr/>
              <a:t>‹#›</a:t>
            </a:fld>
            <a:endParaRPr lang="en-US" dirty="0"/>
          </a:p>
        </p:txBody>
      </p:sp>
    </p:spTree>
    <p:extLst>
      <p:ext uri="{BB962C8B-B14F-4D97-AF65-F5344CB8AC3E}">
        <p14:creationId xmlns="" xmlns:p14="http://schemas.microsoft.com/office/powerpoint/2010/main" val="53372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F93E609-28F2-443E-9975-008A167D7133}" type="datetime1">
              <a:rPr lang="en-US" smtClean="0"/>
              <a:pPr/>
              <a:t>9/19/2019</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217D73A-681A-4209-9336-8AACCE59F7FA}"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80871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6B8AB9-C1B3-492A-AE2E-8A0FE4EF54F5}" type="datetime1">
              <a:rPr lang="en-US" smtClean="0"/>
              <a:pPr/>
              <a:t>9/19/2019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85750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89241D-C9D4-4340-9A74-394DABA6CC7B}" type="datetime1">
              <a:rPr lang="en-US" smtClean="0"/>
              <a:pPr/>
              <a:t>9/19/2019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D73A-681A-4209-9336-8AACCE59F7FA}"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56659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5240F7-C4AA-45C5-8E51-D7F64A735B17}" type="datetime1">
              <a:rPr lang="en-US" smtClean="0"/>
              <a:pPr/>
              <a:t>9/19/2019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185349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5FE70F-DDB0-4B78-8AFC-75ED00264F84}" type="datetime1">
              <a:rPr lang="en-US" smtClean="0"/>
              <a:pPr/>
              <a:t>9/19/2019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76492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CAD695-B92B-42E2-BDD7-BECB54FA4125}" type="datetime1">
              <a:rPr lang="en-US" smtClean="0"/>
              <a:pPr/>
              <a:t>9/19/2019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312308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9FE631-4FFB-4935-989F-9D4E3F09E7B2}" type="datetime1">
              <a:rPr lang="en-US" smtClean="0"/>
              <a:pPr/>
              <a:t>9/19/2019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2730993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5A42D4-453B-457F-88E1-45637792199B}" type="datetime1">
              <a:rPr lang="en-US" smtClean="0"/>
              <a:pPr/>
              <a:t>9/19/2019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239778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FCD5A9-5220-467E-9CFA-718C35073EB6}" type="datetime1">
              <a:rPr lang="en-US" smtClean="0"/>
              <a:pPr/>
              <a:t>9/19/2019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126585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7741D2-990F-4BBC-8358-E6D5266131A6}" type="datetime1">
              <a:rPr lang="en-US" smtClean="0"/>
              <a:pPr/>
              <a:t>9/19/2019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1004472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236D16-4C67-4875-A36B-4B4C1A2B41BE}" type="datetime1">
              <a:rPr lang="en-US" smtClean="0"/>
              <a:pPr/>
              <a:t>9/19/2019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181271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AB4EDD4C-D8F6-472A-B720-B24CEE4DD2F3}" type="datetime1">
              <a:rPr lang="en-US" smtClean="0"/>
              <a:pPr/>
              <a:t>9/19/2019</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7217D73A-681A-4209-9336-8AACCE59F7FA}" type="slidenum">
              <a:rPr lang="en-US" smtClean="0"/>
              <a:pPr/>
              <a:t>‹#›</a:t>
            </a:fld>
            <a:endParaRPr lang="en-US" dirty="0"/>
          </a:p>
        </p:txBody>
      </p:sp>
    </p:spTree>
    <p:extLst>
      <p:ext uri="{BB962C8B-B14F-4D97-AF65-F5344CB8AC3E}">
        <p14:creationId xmlns="" xmlns:p14="http://schemas.microsoft.com/office/powerpoint/2010/main" val="17158202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diagramLayout" Target="../diagrams/layout4.xml"/><Relationship Id="rId7" Type="http://schemas.openxmlformats.org/officeDocument/2006/relationships/diagramLayout" Target="../diagrams/layout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microsoft.com/office/2007/relationships/diagramDrawing" Target="../diagrams/drawing5.xml"/><Relationship Id="rId5" Type="http://schemas.openxmlformats.org/officeDocument/2006/relationships/diagramColors" Target="../diagrams/colors4.xml"/><Relationship Id="rId10" Type="http://schemas.microsoft.com/office/2007/relationships/diagramDrawing" Target="../diagrams/drawing4.xml"/><Relationship Id="rId4" Type="http://schemas.openxmlformats.org/officeDocument/2006/relationships/diagramQuickStyle" Target="../diagrams/quickStyle4.xml"/><Relationship Id="rId9" Type="http://schemas.openxmlformats.org/officeDocument/2006/relationships/diagramColors" Target="../diagrams/colors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EF44A0F-1529-4155-BC25-2C83C15F41A4}"/>
              </a:ext>
            </a:extLst>
          </p:cNvPr>
          <p:cNvSpPr/>
          <p:nvPr/>
        </p:nvSpPr>
        <p:spPr>
          <a:xfrm>
            <a:off x="0" y="3429000"/>
            <a:ext cx="12192000" cy="1553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657EA71E-691F-4F2B-80FD-5092BC27CDF3}"/>
              </a:ext>
            </a:extLst>
          </p:cNvPr>
          <p:cNvSpPr>
            <a:spLocks noGrp="1"/>
          </p:cNvSpPr>
          <p:nvPr>
            <p:ph type="ctrTitle"/>
          </p:nvPr>
        </p:nvSpPr>
        <p:spPr>
          <a:xfrm>
            <a:off x="1112520" y="3755788"/>
            <a:ext cx="9966960" cy="1325880"/>
          </a:xfrm>
        </p:spPr>
        <p:txBody>
          <a:bodyPr>
            <a:normAutofit fontScale="90000"/>
          </a:bodyPr>
          <a:lstStyle/>
          <a:p>
            <a:r>
              <a:rPr lang="en-US" sz="6600" dirty="0"/>
              <a:t>Family Planning PROGRAM IN BIHAR</a:t>
            </a:r>
          </a:p>
        </p:txBody>
      </p:sp>
      <p:sp>
        <p:nvSpPr>
          <p:cNvPr id="3" name="Subtitle 2">
            <a:extLst>
              <a:ext uri="{FF2B5EF4-FFF2-40B4-BE49-F238E27FC236}">
                <a16:creationId xmlns="" xmlns:a16="http://schemas.microsoft.com/office/drawing/2014/main" id="{B9B8CBDF-E866-4D05-8E2B-1E71740908DF}"/>
              </a:ext>
            </a:extLst>
          </p:cNvPr>
          <p:cNvSpPr>
            <a:spLocks noGrp="1"/>
          </p:cNvSpPr>
          <p:nvPr>
            <p:ph type="subTitle" idx="1"/>
          </p:nvPr>
        </p:nvSpPr>
        <p:spPr>
          <a:xfrm>
            <a:off x="1709530" y="5598293"/>
            <a:ext cx="8767860" cy="847112"/>
          </a:xfrm>
        </p:spPr>
        <p:txBody>
          <a:bodyPr>
            <a:normAutofit/>
          </a:bodyPr>
          <a:lstStyle/>
          <a:p>
            <a:pPr marL="5685" defTabSz="1391158">
              <a:spcBef>
                <a:spcPts val="0"/>
              </a:spcBef>
              <a:spcAft>
                <a:spcPts val="269"/>
              </a:spcAft>
              <a:defRPr/>
            </a:pPr>
            <a:r>
              <a:rPr lang="en-US" sz="2000" spc="-2" dirty="0">
                <a:latin typeface="Calibri" panose="020F0502020204030204" pitchFamily="34" charset="0"/>
                <a:cs typeface="Calibri" panose="020F0502020204030204" pitchFamily="34" charset="0"/>
              </a:rPr>
              <a:t>September 2019</a:t>
            </a:r>
          </a:p>
        </p:txBody>
      </p:sp>
      <p:grpSp>
        <p:nvGrpSpPr>
          <p:cNvPr id="8" name="Group 7">
            <a:extLst>
              <a:ext uri="{FF2B5EF4-FFF2-40B4-BE49-F238E27FC236}">
                <a16:creationId xmlns="" xmlns:a16="http://schemas.microsoft.com/office/drawing/2014/main" id="{95DC678A-7660-4379-B834-1E80173ABD8C}"/>
              </a:ext>
            </a:extLst>
          </p:cNvPr>
          <p:cNvGrpSpPr/>
          <p:nvPr/>
        </p:nvGrpSpPr>
        <p:grpSpPr>
          <a:xfrm>
            <a:off x="4206709" y="764979"/>
            <a:ext cx="3469682" cy="2108378"/>
            <a:chOff x="4909742" y="1228131"/>
            <a:chExt cx="2783276" cy="1863490"/>
          </a:xfrm>
          <a:solidFill>
            <a:schemeClr val="tx2">
              <a:lumMod val="20000"/>
              <a:lumOff val="80000"/>
            </a:schemeClr>
          </a:solidFill>
        </p:grpSpPr>
        <p:sp>
          <p:nvSpPr>
            <p:cNvPr id="9" name="Freeform 66">
              <a:extLst>
                <a:ext uri="{FF2B5EF4-FFF2-40B4-BE49-F238E27FC236}">
                  <a16:creationId xmlns="" xmlns:a16="http://schemas.microsoft.com/office/drawing/2014/main" id="{E8EC74AC-7FBC-4D20-B894-E0645720D1CF}"/>
                </a:ext>
              </a:extLst>
            </p:cNvPr>
            <p:cNvSpPr/>
            <p:nvPr/>
          </p:nvSpPr>
          <p:spPr>
            <a:xfrm>
              <a:off x="5285937" y="2638339"/>
              <a:ext cx="395995" cy="349901"/>
            </a:xfrm>
            <a:custGeom>
              <a:avLst/>
              <a:gdLst>
                <a:gd name="connsiteX0" fmla="*/ 0 w 1066800"/>
                <a:gd name="connsiteY0" fmla="*/ 708660 h 1005840"/>
                <a:gd name="connsiteX1" fmla="*/ 114300 w 1066800"/>
                <a:gd name="connsiteY1" fmla="*/ 800100 h 1005840"/>
                <a:gd name="connsiteX2" fmla="*/ 144780 w 1066800"/>
                <a:gd name="connsiteY2" fmla="*/ 1005840 h 1005840"/>
                <a:gd name="connsiteX3" fmla="*/ 220980 w 1066800"/>
                <a:gd name="connsiteY3" fmla="*/ 967740 h 1005840"/>
                <a:gd name="connsiteX4" fmla="*/ 228600 w 1066800"/>
                <a:gd name="connsiteY4" fmla="*/ 906780 h 1005840"/>
                <a:gd name="connsiteX5" fmla="*/ 419100 w 1066800"/>
                <a:gd name="connsiteY5" fmla="*/ 845820 h 1005840"/>
                <a:gd name="connsiteX6" fmla="*/ 449580 w 1066800"/>
                <a:gd name="connsiteY6" fmla="*/ 967740 h 1005840"/>
                <a:gd name="connsiteX7" fmla="*/ 563880 w 1066800"/>
                <a:gd name="connsiteY7" fmla="*/ 929640 h 1005840"/>
                <a:gd name="connsiteX8" fmla="*/ 594360 w 1066800"/>
                <a:gd name="connsiteY8" fmla="*/ 861060 h 1005840"/>
                <a:gd name="connsiteX9" fmla="*/ 723900 w 1066800"/>
                <a:gd name="connsiteY9" fmla="*/ 922020 h 1005840"/>
                <a:gd name="connsiteX10" fmla="*/ 822960 w 1066800"/>
                <a:gd name="connsiteY10" fmla="*/ 899160 h 1005840"/>
                <a:gd name="connsiteX11" fmla="*/ 883920 w 1066800"/>
                <a:gd name="connsiteY11" fmla="*/ 800100 h 1005840"/>
                <a:gd name="connsiteX12" fmla="*/ 906780 w 1066800"/>
                <a:gd name="connsiteY12" fmla="*/ 754380 h 1005840"/>
                <a:gd name="connsiteX13" fmla="*/ 1059180 w 1066800"/>
                <a:gd name="connsiteY13" fmla="*/ 640080 h 1005840"/>
                <a:gd name="connsiteX14" fmla="*/ 1066800 w 1066800"/>
                <a:gd name="connsiteY14" fmla="*/ 533400 h 1005840"/>
                <a:gd name="connsiteX15" fmla="*/ 1036320 w 1066800"/>
                <a:gd name="connsiteY15" fmla="*/ 495300 h 1005840"/>
                <a:gd name="connsiteX16" fmla="*/ 982980 w 1066800"/>
                <a:gd name="connsiteY16" fmla="*/ 403860 h 1005840"/>
                <a:gd name="connsiteX17" fmla="*/ 1021080 w 1066800"/>
                <a:gd name="connsiteY17" fmla="*/ 342900 h 1005840"/>
                <a:gd name="connsiteX18" fmla="*/ 1036320 w 1066800"/>
                <a:gd name="connsiteY18" fmla="*/ 236220 h 1005840"/>
                <a:gd name="connsiteX19" fmla="*/ 1059180 w 1066800"/>
                <a:gd name="connsiteY19" fmla="*/ 182880 h 1005840"/>
                <a:gd name="connsiteX20" fmla="*/ 1021080 w 1066800"/>
                <a:gd name="connsiteY20" fmla="*/ 129540 h 1005840"/>
                <a:gd name="connsiteX21" fmla="*/ 1043940 w 1066800"/>
                <a:gd name="connsiteY21" fmla="*/ 76200 h 1005840"/>
                <a:gd name="connsiteX22" fmla="*/ 861060 w 1066800"/>
                <a:gd name="connsiteY22" fmla="*/ 7620 h 1005840"/>
                <a:gd name="connsiteX23" fmla="*/ 701040 w 1066800"/>
                <a:gd name="connsiteY23" fmla="*/ 45720 h 1005840"/>
                <a:gd name="connsiteX24" fmla="*/ 662940 w 1066800"/>
                <a:gd name="connsiteY24" fmla="*/ 0 h 1005840"/>
                <a:gd name="connsiteX25" fmla="*/ 502920 w 1066800"/>
                <a:gd name="connsiteY25" fmla="*/ 99060 h 1005840"/>
                <a:gd name="connsiteX26" fmla="*/ 434340 w 1066800"/>
                <a:gd name="connsiteY26" fmla="*/ 198120 h 1005840"/>
                <a:gd name="connsiteX27" fmla="*/ 220980 w 1066800"/>
                <a:gd name="connsiteY27" fmla="*/ 396240 h 1005840"/>
                <a:gd name="connsiteX28" fmla="*/ 0 w 1066800"/>
                <a:gd name="connsiteY28" fmla="*/ 708660 h 100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66800" h="1005840">
                  <a:moveTo>
                    <a:pt x="0" y="708660"/>
                  </a:moveTo>
                  <a:lnTo>
                    <a:pt x="114300" y="800100"/>
                  </a:lnTo>
                  <a:lnTo>
                    <a:pt x="144780" y="1005840"/>
                  </a:lnTo>
                  <a:lnTo>
                    <a:pt x="220980" y="967740"/>
                  </a:lnTo>
                  <a:lnTo>
                    <a:pt x="228600" y="906780"/>
                  </a:lnTo>
                  <a:lnTo>
                    <a:pt x="419100" y="845820"/>
                  </a:lnTo>
                  <a:lnTo>
                    <a:pt x="449580" y="967740"/>
                  </a:lnTo>
                  <a:lnTo>
                    <a:pt x="563880" y="929640"/>
                  </a:lnTo>
                  <a:lnTo>
                    <a:pt x="594360" y="861060"/>
                  </a:lnTo>
                  <a:lnTo>
                    <a:pt x="723900" y="922020"/>
                  </a:lnTo>
                  <a:lnTo>
                    <a:pt x="822960" y="899160"/>
                  </a:lnTo>
                  <a:lnTo>
                    <a:pt x="883920" y="800100"/>
                  </a:lnTo>
                  <a:lnTo>
                    <a:pt x="906780" y="754380"/>
                  </a:lnTo>
                  <a:lnTo>
                    <a:pt x="1059180" y="640080"/>
                  </a:lnTo>
                  <a:lnTo>
                    <a:pt x="1066800" y="533400"/>
                  </a:lnTo>
                  <a:lnTo>
                    <a:pt x="1036320" y="495300"/>
                  </a:lnTo>
                  <a:lnTo>
                    <a:pt x="982980" y="403860"/>
                  </a:lnTo>
                  <a:lnTo>
                    <a:pt x="1021080" y="342900"/>
                  </a:lnTo>
                  <a:lnTo>
                    <a:pt x="1036320" y="236220"/>
                  </a:lnTo>
                  <a:lnTo>
                    <a:pt x="1059180" y="182880"/>
                  </a:lnTo>
                  <a:lnTo>
                    <a:pt x="1021080" y="129540"/>
                  </a:lnTo>
                  <a:lnTo>
                    <a:pt x="1043940" y="76200"/>
                  </a:lnTo>
                  <a:lnTo>
                    <a:pt x="861060" y="7620"/>
                  </a:lnTo>
                  <a:lnTo>
                    <a:pt x="701040" y="45720"/>
                  </a:lnTo>
                  <a:lnTo>
                    <a:pt x="662940" y="0"/>
                  </a:lnTo>
                  <a:lnTo>
                    <a:pt x="502920" y="99060"/>
                  </a:lnTo>
                  <a:lnTo>
                    <a:pt x="434340" y="198120"/>
                  </a:lnTo>
                  <a:lnTo>
                    <a:pt x="220980" y="396240"/>
                  </a:lnTo>
                  <a:lnTo>
                    <a:pt x="0" y="7086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0" name="Freeform 67">
              <a:extLst>
                <a:ext uri="{FF2B5EF4-FFF2-40B4-BE49-F238E27FC236}">
                  <a16:creationId xmlns="" xmlns:a16="http://schemas.microsoft.com/office/drawing/2014/main" id="{31C4343A-CC16-4670-BB53-C586A9A12848}"/>
                </a:ext>
              </a:extLst>
            </p:cNvPr>
            <p:cNvSpPr/>
            <p:nvPr/>
          </p:nvSpPr>
          <p:spPr>
            <a:xfrm>
              <a:off x="5011569" y="2451131"/>
              <a:ext cx="531764" cy="503646"/>
            </a:xfrm>
            <a:custGeom>
              <a:avLst/>
              <a:gdLst>
                <a:gd name="connsiteX0" fmla="*/ 53340 w 1432560"/>
                <a:gd name="connsiteY0" fmla="*/ 1287780 h 1447800"/>
                <a:gd name="connsiteX1" fmla="*/ 0 w 1432560"/>
                <a:gd name="connsiteY1" fmla="*/ 1394460 h 1447800"/>
                <a:gd name="connsiteX2" fmla="*/ 243840 w 1432560"/>
                <a:gd name="connsiteY2" fmla="*/ 1417320 h 1447800"/>
                <a:gd name="connsiteX3" fmla="*/ 335280 w 1432560"/>
                <a:gd name="connsiteY3" fmla="*/ 1447800 h 1447800"/>
                <a:gd name="connsiteX4" fmla="*/ 640080 w 1432560"/>
                <a:gd name="connsiteY4" fmla="*/ 1371600 h 1447800"/>
                <a:gd name="connsiteX5" fmla="*/ 723900 w 1432560"/>
                <a:gd name="connsiteY5" fmla="*/ 1219200 h 1447800"/>
                <a:gd name="connsiteX6" fmla="*/ 952500 w 1432560"/>
                <a:gd name="connsiteY6" fmla="*/ 944880 h 1447800"/>
                <a:gd name="connsiteX7" fmla="*/ 1181100 w 1432560"/>
                <a:gd name="connsiteY7" fmla="*/ 693420 h 1447800"/>
                <a:gd name="connsiteX8" fmla="*/ 1234440 w 1432560"/>
                <a:gd name="connsiteY8" fmla="*/ 624840 h 1447800"/>
                <a:gd name="connsiteX9" fmla="*/ 1371600 w 1432560"/>
                <a:gd name="connsiteY9" fmla="*/ 518160 h 1447800"/>
                <a:gd name="connsiteX10" fmla="*/ 1432560 w 1432560"/>
                <a:gd name="connsiteY10" fmla="*/ 388620 h 1447800"/>
                <a:gd name="connsiteX11" fmla="*/ 1272540 w 1432560"/>
                <a:gd name="connsiteY11" fmla="*/ 304800 h 1447800"/>
                <a:gd name="connsiteX12" fmla="*/ 1257300 w 1432560"/>
                <a:gd name="connsiteY12" fmla="*/ 152400 h 1447800"/>
                <a:gd name="connsiteX13" fmla="*/ 1059180 w 1432560"/>
                <a:gd name="connsiteY13" fmla="*/ 0 h 1447800"/>
                <a:gd name="connsiteX14" fmla="*/ 868680 w 1432560"/>
                <a:gd name="connsiteY14" fmla="*/ 22860 h 1447800"/>
                <a:gd name="connsiteX15" fmla="*/ 838200 w 1432560"/>
                <a:gd name="connsiteY15" fmla="*/ 114300 h 1447800"/>
                <a:gd name="connsiteX16" fmla="*/ 800100 w 1432560"/>
                <a:gd name="connsiteY16" fmla="*/ 182880 h 1447800"/>
                <a:gd name="connsiteX17" fmla="*/ 617220 w 1432560"/>
                <a:gd name="connsiteY17" fmla="*/ 129540 h 1447800"/>
                <a:gd name="connsiteX18" fmla="*/ 548640 w 1432560"/>
                <a:gd name="connsiteY18" fmla="*/ 297180 h 1447800"/>
                <a:gd name="connsiteX19" fmla="*/ 548640 w 1432560"/>
                <a:gd name="connsiteY19" fmla="*/ 449580 h 1447800"/>
                <a:gd name="connsiteX20" fmla="*/ 457200 w 1432560"/>
                <a:gd name="connsiteY20" fmla="*/ 685800 h 1447800"/>
                <a:gd name="connsiteX21" fmla="*/ 411480 w 1432560"/>
                <a:gd name="connsiteY21" fmla="*/ 792480 h 1447800"/>
                <a:gd name="connsiteX22" fmla="*/ 403860 w 1432560"/>
                <a:gd name="connsiteY22" fmla="*/ 952500 h 1447800"/>
                <a:gd name="connsiteX23" fmla="*/ 358140 w 1432560"/>
                <a:gd name="connsiteY23" fmla="*/ 1005840 h 1447800"/>
                <a:gd name="connsiteX24" fmla="*/ 403860 w 1432560"/>
                <a:gd name="connsiteY24" fmla="*/ 1104900 h 1447800"/>
                <a:gd name="connsiteX25" fmla="*/ 350520 w 1432560"/>
                <a:gd name="connsiteY25" fmla="*/ 1318260 h 1447800"/>
                <a:gd name="connsiteX26" fmla="*/ 53340 w 1432560"/>
                <a:gd name="connsiteY26" fmla="*/ 128778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2560" h="1447800">
                  <a:moveTo>
                    <a:pt x="53340" y="1287780"/>
                  </a:moveTo>
                  <a:lnTo>
                    <a:pt x="0" y="1394460"/>
                  </a:lnTo>
                  <a:lnTo>
                    <a:pt x="243840" y="1417320"/>
                  </a:lnTo>
                  <a:lnTo>
                    <a:pt x="335280" y="1447800"/>
                  </a:lnTo>
                  <a:lnTo>
                    <a:pt x="640080" y="1371600"/>
                  </a:lnTo>
                  <a:lnTo>
                    <a:pt x="723900" y="1219200"/>
                  </a:lnTo>
                  <a:lnTo>
                    <a:pt x="952500" y="944880"/>
                  </a:lnTo>
                  <a:lnTo>
                    <a:pt x="1181100" y="693420"/>
                  </a:lnTo>
                  <a:lnTo>
                    <a:pt x="1234440" y="624840"/>
                  </a:lnTo>
                  <a:lnTo>
                    <a:pt x="1371600" y="518160"/>
                  </a:lnTo>
                  <a:lnTo>
                    <a:pt x="1432560" y="388620"/>
                  </a:lnTo>
                  <a:lnTo>
                    <a:pt x="1272540" y="304800"/>
                  </a:lnTo>
                  <a:lnTo>
                    <a:pt x="1257300" y="152400"/>
                  </a:lnTo>
                  <a:lnTo>
                    <a:pt x="1059180" y="0"/>
                  </a:lnTo>
                  <a:lnTo>
                    <a:pt x="868680" y="22860"/>
                  </a:lnTo>
                  <a:lnTo>
                    <a:pt x="838200" y="114300"/>
                  </a:lnTo>
                  <a:lnTo>
                    <a:pt x="800100" y="182880"/>
                  </a:lnTo>
                  <a:lnTo>
                    <a:pt x="617220" y="129540"/>
                  </a:lnTo>
                  <a:lnTo>
                    <a:pt x="548640" y="297180"/>
                  </a:lnTo>
                  <a:lnTo>
                    <a:pt x="548640" y="449580"/>
                  </a:lnTo>
                  <a:lnTo>
                    <a:pt x="457200" y="685800"/>
                  </a:lnTo>
                  <a:lnTo>
                    <a:pt x="411480" y="792480"/>
                  </a:lnTo>
                  <a:lnTo>
                    <a:pt x="403860" y="952500"/>
                  </a:lnTo>
                  <a:lnTo>
                    <a:pt x="358140" y="1005840"/>
                  </a:lnTo>
                  <a:lnTo>
                    <a:pt x="403860" y="1104900"/>
                  </a:lnTo>
                  <a:lnTo>
                    <a:pt x="350520" y="1318260"/>
                  </a:lnTo>
                  <a:lnTo>
                    <a:pt x="53340" y="12877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11" name="Freeform 68">
              <a:extLst>
                <a:ext uri="{FF2B5EF4-FFF2-40B4-BE49-F238E27FC236}">
                  <a16:creationId xmlns="" xmlns:a16="http://schemas.microsoft.com/office/drawing/2014/main" id="{5BC06110-51F3-40A3-B025-8609DCA134F9}"/>
                </a:ext>
              </a:extLst>
            </p:cNvPr>
            <p:cNvSpPr/>
            <p:nvPr/>
          </p:nvSpPr>
          <p:spPr>
            <a:xfrm>
              <a:off x="5280261" y="1228131"/>
              <a:ext cx="492165" cy="548709"/>
            </a:xfrm>
            <a:custGeom>
              <a:avLst/>
              <a:gdLst>
                <a:gd name="connsiteX0" fmla="*/ 0 w 1325880"/>
                <a:gd name="connsiteY0" fmla="*/ 304800 h 1577340"/>
                <a:gd name="connsiteX1" fmla="*/ 60960 w 1325880"/>
                <a:gd name="connsiteY1" fmla="*/ 243840 h 1577340"/>
                <a:gd name="connsiteX2" fmla="*/ 0 w 1325880"/>
                <a:gd name="connsiteY2" fmla="*/ 121920 h 1577340"/>
                <a:gd name="connsiteX3" fmla="*/ 137160 w 1325880"/>
                <a:gd name="connsiteY3" fmla="*/ 121920 h 1577340"/>
                <a:gd name="connsiteX4" fmla="*/ 259080 w 1325880"/>
                <a:gd name="connsiteY4" fmla="*/ 114300 h 1577340"/>
                <a:gd name="connsiteX5" fmla="*/ 419100 w 1325880"/>
                <a:gd name="connsiteY5" fmla="*/ 0 h 1577340"/>
                <a:gd name="connsiteX6" fmla="*/ 495300 w 1325880"/>
                <a:gd name="connsiteY6" fmla="*/ 60960 h 1577340"/>
                <a:gd name="connsiteX7" fmla="*/ 579120 w 1325880"/>
                <a:gd name="connsiteY7" fmla="*/ 91440 h 1577340"/>
                <a:gd name="connsiteX8" fmla="*/ 670560 w 1325880"/>
                <a:gd name="connsiteY8" fmla="*/ 220980 h 1577340"/>
                <a:gd name="connsiteX9" fmla="*/ 891540 w 1325880"/>
                <a:gd name="connsiteY9" fmla="*/ 281940 h 1577340"/>
                <a:gd name="connsiteX10" fmla="*/ 1150620 w 1325880"/>
                <a:gd name="connsiteY10" fmla="*/ 335280 h 1577340"/>
                <a:gd name="connsiteX11" fmla="*/ 1226820 w 1325880"/>
                <a:gd name="connsiteY11" fmla="*/ 502920 h 1577340"/>
                <a:gd name="connsiteX12" fmla="*/ 1226820 w 1325880"/>
                <a:gd name="connsiteY12" fmla="*/ 640080 h 1577340"/>
                <a:gd name="connsiteX13" fmla="*/ 1165860 w 1325880"/>
                <a:gd name="connsiteY13" fmla="*/ 822960 h 1577340"/>
                <a:gd name="connsiteX14" fmla="*/ 1325880 w 1325880"/>
                <a:gd name="connsiteY14" fmla="*/ 883920 h 1577340"/>
                <a:gd name="connsiteX15" fmla="*/ 1295400 w 1325880"/>
                <a:gd name="connsiteY15" fmla="*/ 967740 h 1577340"/>
                <a:gd name="connsiteX16" fmla="*/ 1264920 w 1325880"/>
                <a:gd name="connsiteY16" fmla="*/ 990600 h 1577340"/>
                <a:gd name="connsiteX17" fmla="*/ 1211580 w 1325880"/>
                <a:gd name="connsiteY17" fmla="*/ 1074420 h 1577340"/>
                <a:gd name="connsiteX18" fmla="*/ 1272540 w 1325880"/>
                <a:gd name="connsiteY18" fmla="*/ 1173480 h 1577340"/>
                <a:gd name="connsiteX19" fmla="*/ 1264920 w 1325880"/>
                <a:gd name="connsiteY19" fmla="*/ 1249680 h 1577340"/>
                <a:gd name="connsiteX20" fmla="*/ 1264920 w 1325880"/>
                <a:gd name="connsiteY20" fmla="*/ 1318260 h 1577340"/>
                <a:gd name="connsiteX21" fmla="*/ 1127760 w 1325880"/>
                <a:gd name="connsiteY21" fmla="*/ 1432560 h 1577340"/>
                <a:gd name="connsiteX22" fmla="*/ 1097280 w 1325880"/>
                <a:gd name="connsiteY22" fmla="*/ 1402080 h 1577340"/>
                <a:gd name="connsiteX23" fmla="*/ 952500 w 1325880"/>
                <a:gd name="connsiteY23" fmla="*/ 1485900 h 1577340"/>
                <a:gd name="connsiteX24" fmla="*/ 952500 w 1325880"/>
                <a:gd name="connsiteY24" fmla="*/ 1562100 h 1577340"/>
                <a:gd name="connsiteX25" fmla="*/ 929640 w 1325880"/>
                <a:gd name="connsiteY25" fmla="*/ 1577340 h 1577340"/>
                <a:gd name="connsiteX26" fmla="*/ 883920 w 1325880"/>
                <a:gd name="connsiteY26" fmla="*/ 1524000 h 1577340"/>
                <a:gd name="connsiteX27" fmla="*/ 792480 w 1325880"/>
                <a:gd name="connsiteY27" fmla="*/ 1493520 h 1577340"/>
                <a:gd name="connsiteX28" fmla="*/ 784860 w 1325880"/>
                <a:gd name="connsiteY28" fmla="*/ 1424940 h 1577340"/>
                <a:gd name="connsiteX29" fmla="*/ 762000 w 1325880"/>
                <a:gd name="connsiteY29" fmla="*/ 1402080 h 1577340"/>
                <a:gd name="connsiteX30" fmla="*/ 678180 w 1325880"/>
                <a:gd name="connsiteY30" fmla="*/ 1386840 h 1577340"/>
                <a:gd name="connsiteX31" fmla="*/ 647700 w 1325880"/>
                <a:gd name="connsiteY31" fmla="*/ 1310640 h 1577340"/>
                <a:gd name="connsiteX32" fmla="*/ 617220 w 1325880"/>
                <a:gd name="connsiteY32" fmla="*/ 1287780 h 1577340"/>
                <a:gd name="connsiteX33" fmla="*/ 541020 w 1325880"/>
                <a:gd name="connsiteY33" fmla="*/ 1310640 h 1577340"/>
                <a:gd name="connsiteX34" fmla="*/ 541020 w 1325880"/>
                <a:gd name="connsiteY34" fmla="*/ 1257300 h 1577340"/>
                <a:gd name="connsiteX35" fmla="*/ 556260 w 1325880"/>
                <a:gd name="connsiteY35" fmla="*/ 1127760 h 1577340"/>
                <a:gd name="connsiteX36" fmla="*/ 518160 w 1325880"/>
                <a:gd name="connsiteY36" fmla="*/ 1059180 h 1577340"/>
                <a:gd name="connsiteX37" fmla="*/ 419100 w 1325880"/>
                <a:gd name="connsiteY37" fmla="*/ 1143000 h 1577340"/>
                <a:gd name="connsiteX38" fmla="*/ 403860 w 1325880"/>
                <a:gd name="connsiteY38" fmla="*/ 1043940 h 1577340"/>
                <a:gd name="connsiteX39" fmla="*/ 365760 w 1325880"/>
                <a:gd name="connsiteY39" fmla="*/ 1051560 h 1577340"/>
                <a:gd name="connsiteX40" fmla="*/ 335280 w 1325880"/>
                <a:gd name="connsiteY40" fmla="*/ 1089660 h 1577340"/>
                <a:gd name="connsiteX41" fmla="*/ 266700 w 1325880"/>
                <a:gd name="connsiteY41" fmla="*/ 982980 h 1577340"/>
                <a:gd name="connsiteX42" fmla="*/ 281940 w 1325880"/>
                <a:gd name="connsiteY42" fmla="*/ 922020 h 1577340"/>
                <a:gd name="connsiteX43" fmla="*/ 236220 w 1325880"/>
                <a:gd name="connsiteY43" fmla="*/ 754380 h 1577340"/>
                <a:gd name="connsiteX44" fmla="*/ 259080 w 1325880"/>
                <a:gd name="connsiteY44" fmla="*/ 678180 h 1577340"/>
                <a:gd name="connsiteX45" fmla="*/ 129540 w 1325880"/>
                <a:gd name="connsiteY45" fmla="*/ 731520 h 1577340"/>
                <a:gd name="connsiteX46" fmla="*/ 175260 w 1325880"/>
                <a:gd name="connsiteY46" fmla="*/ 533400 h 1577340"/>
                <a:gd name="connsiteX47" fmla="*/ 144780 w 1325880"/>
                <a:gd name="connsiteY47" fmla="*/ 464820 h 1577340"/>
                <a:gd name="connsiteX48" fmla="*/ 83820 w 1325880"/>
                <a:gd name="connsiteY48" fmla="*/ 396240 h 1577340"/>
                <a:gd name="connsiteX49" fmla="*/ 106680 w 1325880"/>
                <a:gd name="connsiteY49" fmla="*/ 327660 h 1577340"/>
                <a:gd name="connsiteX50" fmla="*/ 0 w 1325880"/>
                <a:gd name="connsiteY50" fmla="*/ 304800 h 157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25880" h="1577340">
                  <a:moveTo>
                    <a:pt x="0" y="304800"/>
                  </a:moveTo>
                  <a:lnTo>
                    <a:pt x="60960" y="243840"/>
                  </a:lnTo>
                  <a:lnTo>
                    <a:pt x="0" y="121920"/>
                  </a:lnTo>
                  <a:lnTo>
                    <a:pt x="137160" y="121920"/>
                  </a:lnTo>
                  <a:lnTo>
                    <a:pt x="259080" y="114300"/>
                  </a:lnTo>
                  <a:lnTo>
                    <a:pt x="419100" y="0"/>
                  </a:lnTo>
                  <a:lnTo>
                    <a:pt x="495300" y="60960"/>
                  </a:lnTo>
                  <a:lnTo>
                    <a:pt x="579120" y="91440"/>
                  </a:lnTo>
                  <a:lnTo>
                    <a:pt x="670560" y="220980"/>
                  </a:lnTo>
                  <a:lnTo>
                    <a:pt x="891540" y="281940"/>
                  </a:lnTo>
                  <a:lnTo>
                    <a:pt x="1150620" y="335280"/>
                  </a:lnTo>
                  <a:lnTo>
                    <a:pt x="1226820" y="502920"/>
                  </a:lnTo>
                  <a:lnTo>
                    <a:pt x="1226820" y="640080"/>
                  </a:lnTo>
                  <a:lnTo>
                    <a:pt x="1165860" y="822960"/>
                  </a:lnTo>
                  <a:lnTo>
                    <a:pt x="1325880" y="883920"/>
                  </a:lnTo>
                  <a:lnTo>
                    <a:pt x="1295400" y="967740"/>
                  </a:lnTo>
                  <a:lnTo>
                    <a:pt x="1264920" y="990600"/>
                  </a:lnTo>
                  <a:lnTo>
                    <a:pt x="1211580" y="1074420"/>
                  </a:lnTo>
                  <a:lnTo>
                    <a:pt x="1272540" y="1173480"/>
                  </a:lnTo>
                  <a:lnTo>
                    <a:pt x="1264920" y="1249680"/>
                  </a:lnTo>
                  <a:lnTo>
                    <a:pt x="1264920" y="1318260"/>
                  </a:lnTo>
                  <a:lnTo>
                    <a:pt x="1127760" y="1432560"/>
                  </a:lnTo>
                  <a:lnTo>
                    <a:pt x="1097280" y="1402080"/>
                  </a:lnTo>
                  <a:lnTo>
                    <a:pt x="952500" y="1485900"/>
                  </a:lnTo>
                  <a:lnTo>
                    <a:pt x="952500" y="1562100"/>
                  </a:lnTo>
                  <a:lnTo>
                    <a:pt x="929640" y="1577340"/>
                  </a:lnTo>
                  <a:lnTo>
                    <a:pt x="883920" y="1524000"/>
                  </a:lnTo>
                  <a:lnTo>
                    <a:pt x="792480" y="1493520"/>
                  </a:lnTo>
                  <a:lnTo>
                    <a:pt x="784860" y="1424940"/>
                  </a:lnTo>
                  <a:lnTo>
                    <a:pt x="762000" y="1402080"/>
                  </a:lnTo>
                  <a:lnTo>
                    <a:pt x="678180" y="1386840"/>
                  </a:lnTo>
                  <a:lnTo>
                    <a:pt x="647700" y="1310640"/>
                  </a:lnTo>
                  <a:lnTo>
                    <a:pt x="617220" y="1287780"/>
                  </a:lnTo>
                  <a:lnTo>
                    <a:pt x="541020" y="1310640"/>
                  </a:lnTo>
                  <a:lnTo>
                    <a:pt x="541020" y="1257300"/>
                  </a:lnTo>
                  <a:lnTo>
                    <a:pt x="556260" y="1127760"/>
                  </a:lnTo>
                  <a:lnTo>
                    <a:pt x="518160" y="1059180"/>
                  </a:lnTo>
                  <a:lnTo>
                    <a:pt x="419100" y="1143000"/>
                  </a:lnTo>
                  <a:lnTo>
                    <a:pt x="403860" y="1043940"/>
                  </a:lnTo>
                  <a:lnTo>
                    <a:pt x="365760" y="1051560"/>
                  </a:lnTo>
                  <a:lnTo>
                    <a:pt x="335280" y="1089660"/>
                  </a:lnTo>
                  <a:lnTo>
                    <a:pt x="266700" y="982980"/>
                  </a:lnTo>
                  <a:lnTo>
                    <a:pt x="281940" y="922020"/>
                  </a:lnTo>
                  <a:lnTo>
                    <a:pt x="236220" y="754380"/>
                  </a:lnTo>
                  <a:lnTo>
                    <a:pt x="259080" y="678180"/>
                  </a:lnTo>
                  <a:lnTo>
                    <a:pt x="129540" y="731520"/>
                  </a:lnTo>
                  <a:lnTo>
                    <a:pt x="175260" y="533400"/>
                  </a:lnTo>
                  <a:lnTo>
                    <a:pt x="144780" y="464820"/>
                  </a:lnTo>
                  <a:lnTo>
                    <a:pt x="83820" y="396240"/>
                  </a:lnTo>
                  <a:lnTo>
                    <a:pt x="106680" y="327660"/>
                  </a:lnTo>
                  <a:lnTo>
                    <a:pt x="0" y="304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2" name="Freeform 69">
              <a:extLst>
                <a:ext uri="{FF2B5EF4-FFF2-40B4-BE49-F238E27FC236}">
                  <a16:creationId xmlns="" xmlns:a16="http://schemas.microsoft.com/office/drawing/2014/main" id="{9E77B718-AA55-4493-A917-C7E1D48A6D3C}"/>
                </a:ext>
              </a:extLst>
            </p:cNvPr>
            <p:cNvSpPr/>
            <p:nvPr/>
          </p:nvSpPr>
          <p:spPr>
            <a:xfrm>
              <a:off x="5619704" y="1527668"/>
              <a:ext cx="435594" cy="432075"/>
            </a:xfrm>
            <a:custGeom>
              <a:avLst/>
              <a:gdLst>
                <a:gd name="connsiteX0" fmla="*/ 396240 w 1173480"/>
                <a:gd name="connsiteY0" fmla="*/ 30480 h 1242060"/>
                <a:gd name="connsiteX1" fmla="*/ 449580 w 1173480"/>
                <a:gd name="connsiteY1" fmla="*/ 0 h 1242060"/>
                <a:gd name="connsiteX2" fmla="*/ 594360 w 1173480"/>
                <a:gd name="connsiteY2" fmla="*/ 83820 h 1242060"/>
                <a:gd name="connsiteX3" fmla="*/ 678180 w 1173480"/>
                <a:gd name="connsiteY3" fmla="*/ 68580 h 1242060"/>
                <a:gd name="connsiteX4" fmla="*/ 716280 w 1173480"/>
                <a:gd name="connsiteY4" fmla="*/ 182880 h 1242060"/>
                <a:gd name="connsiteX5" fmla="*/ 784860 w 1173480"/>
                <a:gd name="connsiteY5" fmla="*/ 228600 h 1242060"/>
                <a:gd name="connsiteX6" fmla="*/ 807720 w 1173480"/>
                <a:gd name="connsiteY6" fmla="*/ 297180 h 1242060"/>
                <a:gd name="connsiteX7" fmla="*/ 906780 w 1173480"/>
                <a:gd name="connsiteY7" fmla="*/ 243840 h 1242060"/>
                <a:gd name="connsiteX8" fmla="*/ 1005840 w 1173480"/>
                <a:gd name="connsiteY8" fmla="*/ 297180 h 1242060"/>
                <a:gd name="connsiteX9" fmla="*/ 998220 w 1173480"/>
                <a:gd name="connsiteY9" fmla="*/ 411480 h 1242060"/>
                <a:gd name="connsiteX10" fmla="*/ 1074420 w 1173480"/>
                <a:gd name="connsiteY10" fmla="*/ 472440 h 1242060"/>
                <a:gd name="connsiteX11" fmla="*/ 1074420 w 1173480"/>
                <a:gd name="connsiteY11" fmla="*/ 601980 h 1242060"/>
                <a:gd name="connsiteX12" fmla="*/ 1097280 w 1173480"/>
                <a:gd name="connsiteY12" fmla="*/ 708660 h 1242060"/>
                <a:gd name="connsiteX13" fmla="*/ 990600 w 1173480"/>
                <a:gd name="connsiteY13" fmla="*/ 929640 h 1242060"/>
                <a:gd name="connsiteX14" fmla="*/ 1143000 w 1173480"/>
                <a:gd name="connsiteY14" fmla="*/ 982980 h 1242060"/>
                <a:gd name="connsiteX15" fmla="*/ 1173480 w 1173480"/>
                <a:gd name="connsiteY15" fmla="*/ 1135380 h 1242060"/>
                <a:gd name="connsiteX16" fmla="*/ 1043940 w 1173480"/>
                <a:gd name="connsiteY16" fmla="*/ 1074420 h 1242060"/>
                <a:gd name="connsiteX17" fmla="*/ 1104900 w 1173480"/>
                <a:gd name="connsiteY17" fmla="*/ 1188720 h 1242060"/>
                <a:gd name="connsiteX18" fmla="*/ 998220 w 1173480"/>
                <a:gd name="connsiteY18" fmla="*/ 1188720 h 1242060"/>
                <a:gd name="connsiteX19" fmla="*/ 967740 w 1173480"/>
                <a:gd name="connsiteY19" fmla="*/ 1127760 h 1242060"/>
                <a:gd name="connsiteX20" fmla="*/ 906780 w 1173480"/>
                <a:gd name="connsiteY20" fmla="*/ 1158240 h 1242060"/>
                <a:gd name="connsiteX21" fmla="*/ 693420 w 1173480"/>
                <a:gd name="connsiteY21" fmla="*/ 1135380 h 1242060"/>
                <a:gd name="connsiteX22" fmla="*/ 541020 w 1173480"/>
                <a:gd name="connsiteY22" fmla="*/ 1181100 h 1242060"/>
                <a:gd name="connsiteX23" fmla="*/ 518160 w 1173480"/>
                <a:gd name="connsiteY23" fmla="*/ 1242060 h 1242060"/>
                <a:gd name="connsiteX24" fmla="*/ 213360 w 1173480"/>
                <a:gd name="connsiteY24" fmla="*/ 937260 h 1242060"/>
                <a:gd name="connsiteX25" fmla="*/ 91440 w 1173480"/>
                <a:gd name="connsiteY25" fmla="*/ 982980 h 1242060"/>
                <a:gd name="connsiteX26" fmla="*/ 0 w 1173480"/>
                <a:gd name="connsiteY26" fmla="*/ 731520 h 1242060"/>
                <a:gd name="connsiteX27" fmla="*/ 22860 w 1173480"/>
                <a:gd name="connsiteY27" fmla="*/ 617220 h 1242060"/>
                <a:gd name="connsiteX28" fmla="*/ 152400 w 1173480"/>
                <a:gd name="connsiteY28" fmla="*/ 556260 h 1242060"/>
                <a:gd name="connsiteX29" fmla="*/ 198120 w 1173480"/>
                <a:gd name="connsiteY29" fmla="*/ 594360 h 1242060"/>
                <a:gd name="connsiteX30" fmla="*/ 358140 w 1173480"/>
                <a:gd name="connsiteY30" fmla="*/ 449580 h 1242060"/>
                <a:gd name="connsiteX31" fmla="*/ 342900 w 1173480"/>
                <a:gd name="connsiteY31" fmla="*/ 304800 h 1242060"/>
                <a:gd name="connsiteX32" fmla="*/ 289560 w 1173480"/>
                <a:gd name="connsiteY32" fmla="*/ 220980 h 1242060"/>
                <a:gd name="connsiteX33" fmla="*/ 388620 w 1173480"/>
                <a:gd name="connsiteY33" fmla="*/ 106680 h 1242060"/>
                <a:gd name="connsiteX34" fmla="*/ 396240 w 1173480"/>
                <a:gd name="connsiteY34" fmla="*/ 30480 h 124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3480" h="1242060">
                  <a:moveTo>
                    <a:pt x="396240" y="30480"/>
                  </a:moveTo>
                  <a:lnTo>
                    <a:pt x="449580" y="0"/>
                  </a:lnTo>
                  <a:lnTo>
                    <a:pt x="594360" y="83820"/>
                  </a:lnTo>
                  <a:lnTo>
                    <a:pt x="678180" y="68580"/>
                  </a:lnTo>
                  <a:lnTo>
                    <a:pt x="716280" y="182880"/>
                  </a:lnTo>
                  <a:lnTo>
                    <a:pt x="784860" y="228600"/>
                  </a:lnTo>
                  <a:lnTo>
                    <a:pt x="807720" y="297180"/>
                  </a:lnTo>
                  <a:lnTo>
                    <a:pt x="906780" y="243840"/>
                  </a:lnTo>
                  <a:lnTo>
                    <a:pt x="1005840" y="297180"/>
                  </a:lnTo>
                  <a:lnTo>
                    <a:pt x="998220" y="411480"/>
                  </a:lnTo>
                  <a:lnTo>
                    <a:pt x="1074420" y="472440"/>
                  </a:lnTo>
                  <a:lnTo>
                    <a:pt x="1074420" y="601980"/>
                  </a:lnTo>
                  <a:lnTo>
                    <a:pt x="1097280" y="708660"/>
                  </a:lnTo>
                  <a:lnTo>
                    <a:pt x="990600" y="929640"/>
                  </a:lnTo>
                  <a:lnTo>
                    <a:pt x="1143000" y="982980"/>
                  </a:lnTo>
                  <a:lnTo>
                    <a:pt x="1173480" y="1135380"/>
                  </a:lnTo>
                  <a:lnTo>
                    <a:pt x="1043940" y="1074420"/>
                  </a:lnTo>
                  <a:lnTo>
                    <a:pt x="1104900" y="1188720"/>
                  </a:lnTo>
                  <a:lnTo>
                    <a:pt x="998220" y="1188720"/>
                  </a:lnTo>
                  <a:lnTo>
                    <a:pt x="967740" y="1127760"/>
                  </a:lnTo>
                  <a:lnTo>
                    <a:pt x="906780" y="1158240"/>
                  </a:lnTo>
                  <a:lnTo>
                    <a:pt x="693420" y="1135380"/>
                  </a:lnTo>
                  <a:lnTo>
                    <a:pt x="541020" y="1181100"/>
                  </a:lnTo>
                  <a:lnTo>
                    <a:pt x="518160" y="1242060"/>
                  </a:lnTo>
                  <a:lnTo>
                    <a:pt x="213360" y="937260"/>
                  </a:lnTo>
                  <a:lnTo>
                    <a:pt x="91440" y="982980"/>
                  </a:lnTo>
                  <a:lnTo>
                    <a:pt x="0" y="731520"/>
                  </a:lnTo>
                  <a:lnTo>
                    <a:pt x="22860" y="617220"/>
                  </a:lnTo>
                  <a:lnTo>
                    <a:pt x="152400" y="556260"/>
                  </a:lnTo>
                  <a:lnTo>
                    <a:pt x="198120" y="594360"/>
                  </a:lnTo>
                  <a:lnTo>
                    <a:pt x="358140" y="449580"/>
                  </a:lnTo>
                  <a:lnTo>
                    <a:pt x="342900" y="304800"/>
                  </a:lnTo>
                  <a:lnTo>
                    <a:pt x="289560" y="220980"/>
                  </a:lnTo>
                  <a:lnTo>
                    <a:pt x="388620" y="106680"/>
                  </a:lnTo>
                  <a:lnTo>
                    <a:pt x="396240" y="304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3" name="Freeform 70">
              <a:extLst>
                <a:ext uri="{FF2B5EF4-FFF2-40B4-BE49-F238E27FC236}">
                  <a16:creationId xmlns="" xmlns:a16="http://schemas.microsoft.com/office/drawing/2014/main" id="{6978813D-B248-4CB3-90C3-D83B6FE0C98B}"/>
                </a:ext>
              </a:extLst>
            </p:cNvPr>
            <p:cNvSpPr/>
            <p:nvPr/>
          </p:nvSpPr>
          <p:spPr>
            <a:xfrm>
              <a:off x="5993070" y="1617794"/>
              <a:ext cx="364881" cy="339298"/>
            </a:xfrm>
            <a:custGeom>
              <a:avLst/>
              <a:gdLst>
                <a:gd name="connsiteX0" fmla="*/ 76200 w 982980"/>
                <a:gd name="connsiteY0" fmla="*/ 190500 h 975360"/>
                <a:gd name="connsiteX1" fmla="*/ 205740 w 982980"/>
                <a:gd name="connsiteY1" fmla="*/ 205740 h 975360"/>
                <a:gd name="connsiteX2" fmla="*/ 320040 w 982980"/>
                <a:gd name="connsiteY2" fmla="*/ 160020 h 975360"/>
                <a:gd name="connsiteX3" fmla="*/ 381000 w 982980"/>
                <a:gd name="connsiteY3" fmla="*/ 167640 h 975360"/>
                <a:gd name="connsiteX4" fmla="*/ 624840 w 982980"/>
                <a:gd name="connsiteY4" fmla="*/ 22860 h 975360"/>
                <a:gd name="connsiteX5" fmla="*/ 632460 w 982980"/>
                <a:gd name="connsiteY5" fmla="*/ 0 h 975360"/>
                <a:gd name="connsiteX6" fmla="*/ 807720 w 982980"/>
                <a:gd name="connsiteY6" fmla="*/ 152400 h 975360"/>
                <a:gd name="connsiteX7" fmla="*/ 769620 w 982980"/>
                <a:gd name="connsiteY7" fmla="*/ 350520 h 975360"/>
                <a:gd name="connsiteX8" fmla="*/ 982980 w 982980"/>
                <a:gd name="connsiteY8" fmla="*/ 495300 h 975360"/>
                <a:gd name="connsiteX9" fmla="*/ 960120 w 982980"/>
                <a:gd name="connsiteY9" fmla="*/ 594360 h 975360"/>
                <a:gd name="connsiteX10" fmla="*/ 807720 w 982980"/>
                <a:gd name="connsiteY10" fmla="*/ 754380 h 975360"/>
                <a:gd name="connsiteX11" fmla="*/ 807720 w 982980"/>
                <a:gd name="connsiteY11" fmla="*/ 754380 h 975360"/>
                <a:gd name="connsiteX12" fmla="*/ 693420 w 982980"/>
                <a:gd name="connsiteY12" fmla="*/ 815340 h 975360"/>
                <a:gd name="connsiteX13" fmla="*/ 762000 w 982980"/>
                <a:gd name="connsiteY13" fmla="*/ 929640 h 975360"/>
                <a:gd name="connsiteX14" fmla="*/ 723900 w 982980"/>
                <a:gd name="connsiteY14" fmla="*/ 929640 h 975360"/>
                <a:gd name="connsiteX15" fmla="*/ 723900 w 982980"/>
                <a:gd name="connsiteY15" fmla="*/ 929640 h 975360"/>
                <a:gd name="connsiteX16" fmla="*/ 640080 w 982980"/>
                <a:gd name="connsiteY16" fmla="*/ 922020 h 975360"/>
                <a:gd name="connsiteX17" fmla="*/ 495300 w 982980"/>
                <a:gd name="connsiteY17" fmla="*/ 800100 h 975360"/>
                <a:gd name="connsiteX18" fmla="*/ 365760 w 982980"/>
                <a:gd name="connsiteY18" fmla="*/ 868680 h 975360"/>
                <a:gd name="connsiteX19" fmla="*/ 304800 w 982980"/>
                <a:gd name="connsiteY19" fmla="*/ 975360 h 975360"/>
                <a:gd name="connsiteX20" fmla="*/ 198120 w 982980"/>
                <a:gd name="connsiteY20" fmla="*/ 861060 h 975360"/>
                <a:gd name="connsiteX21" fmla="*/ 144780 w 982980"/>
                <a:gd name="connsiteY21" fmla="*/ 762000 h 975360"/>
                <a:gd name="connsiteX22" fmla="*/ 0 w 982980"/>
                <a:gd name="connsiteY22" fmla="*/ 670560 h 975360"/>
                <a:gd name="connsiteX23" fmla="*/ 106680 w 982980"/>
                <a:gd name="connsiteY23" fmla="*/ 472440 h 975360"/>
                <a:gd name="connsiteX24" fmla="*/ 91440 w 982980"/>
                <a:gd name="connsiteY24" fmla="*/ 320040 h 975360"/>
                <a:gd name="connsiteX25" fmla="*/ 76200 w 982980"/>
                <a:gd name="connsiteY25" fmla="*/ 190500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82980" h="975360">
                  <a:moveTo>
                    <a:pt x="76200" y="190500"/>
                  </a:moveTo>
                  <a:lnTo>
                    <a:pt x="205740" y="205740"/>
                  </a:lnTo>
                  <a:lnTo>
                    <a:pt x="320040" y="160020"/>
                  </a:lnTo>
                  <a:lnTo>
                    <a:pt x="381000" y="167640"/>
                  </a:lnTo>
                  <a:lnTo>
                    <a:pt x="624840" y="22860"/>
                  </a:lnTo>
                  <a:lnTo>
                    <a:pt x="632460" y="0"/>
                  </a:lnTo>
                  <a:lnTo>
                    <a:pt x="807720" y="152400"/>
                  </a:lnTo>
                  <a:lnTo>
                    <a:pt x="769620" y="350520"/>
                  </a:lnTo>
                  <a:lnTo>
                    <a:pt x="982980" y="495300"/>
                  </a:lnTo>
                  <a:lnTo>
                    <a:pt x="960120" y="594360"/>
                  </a:lnTo>
                  <a:lnTo>
                    <a:pt x="807720" y="754380"/>
                  </a:lnTo>
                  <a:lnTo>
                    <a:pt x="807720" y="754380"/>
                  </a:lnTo>
                  <a:lnTo>
                    <a:pt x="693420" y="815340"/>
                  </a:lnTo>
                  <a:lnTo>
                    <a:pt x="762000" y="929640"/>
                  </a:lnTo>
                  <a:lnTo>
                    <a:pt x="723900" y="929640"/>
                  </a:lnTo>
                  <a:lnTo>
                    <a:pt x="723900" y="929640"/>
                  </a:lnTo>
                  <a:lnTo>
                    <a:pt x="640080" y="922020"/>
                  </a:lnTo>
                  <a:lnTo>
                    <a:pt x="495300" y="800100"/>
                  </a:lnTo>
                  <a:lnTo>
                    <a:pt x="365760" y="868680"/>
                  </a:lnTo>
                  <a:lnTo>
                    <a:pt x="304800" y="975360"/>
                  </a:lnTo>
                  <a:lnTo>
                    <a:pt x="198120" y="861060"/>
                  </a:lnTo>
                  <a:lnTo>
                    <a:pt x="144780" y="762000"/>
                  </a:lnTo>
                  <a:lnTo>
                    <a:pt x="0" y="670560"/>
                  </a:lnTo>
                  <a:lnTo>
                    <a:pt x="106680" y="472440"/>
                  </a:lnTo>
                  <a:lnTo>
                    <a:pt x="91440" y="320040"/>
                  </a:lnTo>
                  <a:lnTo>
                    <a:pt x="76200" y="1905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4" name="Freeform 71">
              <a:extLst>
                <a:ext uri="{FF2B5EF4-FFF2-40B4-BE49-F238E27FC236}">
                  <a16:creationId xmlns="" xmlns:a16="http://schemas.microsoft.com/office/drawing/2014/main" id="{D74D1682-054F-479D-930A-4B4E9FF59BD3}"/>
                </a:ext>
              </a:extLst>
            </p:cNvPr>
            <p:cNvSpPr/>
            <p:nvPr/>
          </p:nvSpPr>
          <p:spPr>
            <a:xfrm>
              <a:off x="6295723" y="1747681"/>
              <a:ext cx="528936" cy="365806"/>
            </a:xfrm>
            <a:custGeom>
              <a:avLst/>
              <a:gdLst>
                <a:gd name="connsiteX0" fmla="*/ 198120 w 1424940"/>
                <a:gd name="connsiteY0" fmla="*/ 137160 h 1051560"/>
                <a:gd name="connsiteX1" fmla="*/ 281940 w 1424940"/>
                <a:gd name="connsiteY1" fmla="*/ 83820 h 1051560"/>
                <a:gd name="connsiteX2" fmla="*/ 426720 w 1424940"/>
                <a:gd name="connsiteY2" fmla="*/ 0 h 1051560"/>
                <a:gd name="connsiteX3" fmla="*/ 701040 w 1424940"/>
                <a:gd name="connsiteY3" fmla="*/ 144780 h 1051560"/>
                <a:gd name="connsiteX4" fmla="*/ 800100 w 1424940"/>
                <a:gd name="connsiteY4" fmla="*/ 83820 h 1051560"/>
                <a:gd name="connsiteX5" fmla="*/ 1120140 w 1424940"/>
                <a:gd name="connsiteY5" fmla="*/ 243840 h 1051560"/>
                <a:gd name="connsiteX6" fmla="*/ 1424940 w 1424940"/>
                <a:gd name="connsiteY6" fmla="*/ 434340 h 1051560"/>
                <a:gd name="connsiteX7" fmla="*/ 1249680 w 1424940"/>
                <a:gd name="connsiteY7" fmla="*/ 533400 h 1051560"/>
                <a:gd name="connsiteX8" fmla="*/ 1112520 w 1424940"/>
                <a:gd name="connsiteY8" fmla="*/ 670560 h 1051560"/>
                <a:gd name="connsiteX9" fmla="*/ 1120140 w 1424940"/>
                <a:gd name="connsiteY9" fmla="*/ 739140 h 1051560"/>
                <a:gd name="connsiteX10" fmla="*/ 967740 w 1424940"/>
                <a:gd name="connsiteY10" fmla="*/ 769620 h 1051560"/>
                <a:gd name="connsiteX11" fmla="*/ 982980 w 1424940"/>
                <a:gd name="connsiteY11" fmla="*/ 822960 h 1051560"/>
                <a:gd name="connsiteX12" fmla="*/ 1150620 w 1424940"/>
                <a:gd name="connsiteY12" fmla="*/ 845820 h 1051560"/>
                <a:gd name="connsiteX13" fmla="*/ 1150620 w 1424940"/>
                <a:gd name="connsiteY13" fmla="*/ 845820 h 1051560"/>
                <a:gd name="connsiteX14" fmla="*/ 982980 w 1424940"/>
                <a:gd name="connsiteY14" fmla="*/ 952500 h 1051560"/>
                <a:gd name="connsiteX15" fmla="*/ 998220 w 1424940"/>
                <a:gd name="connsiteY15" fmla="*/ 1013460 h 1051560"/>
                <a:gd name="connsiteX16" fmla="*/ 914400 w 1424940"/>
                <a:gd name="connsiteY16" fmla="*/ 1051560 h 1051560"/>
                <a:gd name="connsiteX17" fmla="*/ 830580 w 1424940"/>
                <a:gd name="connsiteY17" fmla="*/ 952500 h 1051560"/>
                <a:gd name="connsiteX18" fmla="*/ 830580 w 1424940"/>
                <a:gd name="connsiteY18" fmla="*/ 845820 h 1051560"/>
                <a:gd name="connsiteX19" fmla="*/ 624840 w 1424940"/>
                <a:gd name="connsiteY19" fmla="*/ 769620 h 1051560"/>
                <a:gd name="connsiteX20" fmla="*/ 457200 w 1424940"/>
                <a:gd name="connsiteY20" fmla="*/ 807720 h 1051560"/>
                <a:gd name="connsiteX21" fmla="*/ 320040 w 1424940"/>
                <a:gd name="connsiteY21" fmla="*/ 678180 h 1051560"/>
                <a:gd name="connsiteX22" fmla="*/ 327660 w 1424940"/>
                <a:gd name="connsiteY22" fmla="*/ 632460 h 1051560"/>
                <a:gd name="connsiteX23" fmla="*/ 228600 w 1424940"/>
                <a:gd name="connsiteY23" fmla="*/ 609600 h 1051560"/>
                <a:gd name="connsiteX24" fmla="*/ 182880 w 1424940"/>
                <a:gd name="connsiteY24" fmla="*/ 647700 h 1051560"/>
                <a:gd name="connsiteX25" fmla="*/ 83820 w 1424940"/>
                <a:gd name="connsiteY25" fmla="*/ 632460 h 1051560"/>
                <a:gd name="connsiteX26" fmla="*/ 106680 w 1424940"/>
                <a:gd name="connsiteY26" fmla="*/ 571500 h 1051560"/>
                <a:gd name="connsiteX27" fmla="*/ 137160 w 1424940"/>
                <a:gd name="connsiteY27" fmla="*/ 502920 h 1051560"/>
                <a:gd name="connsiteX28" fmla="*/ 76200 w 1424940"/>
                <a:gd name="connsiteY28" fmla="*/ 426720 h 1051560"/>
                <a:gd name="connsiteX29" fmla="*/ 0 w 1424940"/>
                <a:gd name="connsiteY29" fmla="*/ 441960 h 1051560"/>
                <a:gd name="connsiteX30" fmla="*/ 15240 w 1424940"/>
                <a:gd name="connsiteY30" fmla="*/ 381000 h 1051560"/>
                <a:gd name="connsiteX31" fmla="*/ 152400 w 1424940"/>
                <a:gd name="connsiteY31" fmla="*/ 220980 h 1051560"/>
                <a:gd name="connsiteX32" fmla="*/ 198120 w 1424940"/>
                <a:gd name="connsiteY32" fmla="*/ 137160 h 10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24940" h="1051560">
                  <a:moveTo>
                    <a:pt x="198120" y="137160"/>
                  </a:moveTo>
                  <a:lnTo>
                    <a:pt x="281940" y="83820"/>
                  </a:lnTo>
                  <a:lnTo>
                    <a:pt x="426720" y="0"/>
                  </a:lnTo>
                  <a:lnTo>
                    <a:pt x="701040" y="144780"/>
                  </a:lnTo>
                  <a:lnTo>
                    <a:pt x="800100" y="83820"/>
                  </a:lnTo>
                  <a:lnTo>
                    <a:pt x="1120140" y="243840"/>
                  </a:lnTo>
                  <a:lnTo>
                    <a:pt x="1424940" y="434340"/>
                  </a:lnTo>
                  <a:lnTo>
                    <a:pt x="1249680" y="533400"/>
                  </a:lnTo>
                  <a:lnTo>
                    <a:pt x="1112520" y="670560"/>
                  </a:lnTo>
                  <a:lnTo>
                    <a:pt x="1120140" y="739140"/>
                  </a:lnTo>
                  <a:lnTo>
                    <a:pt x="967740" y="769620"/>
                  </a:lnTo>
                  <a:lnTo>
                    <a:pt x="982980" y="822960"/>
                  </a:lnTo>
                  <a:lnTo>
                    <a:pt x="1150620" y="845820"/>
                  </a:lnTo>
                  <a:lnTo>
                    <a:pt x="1150620" y="845820"/>
                  </a:lnTo>
                  <a:lnTo>
                    <a:pt x="982980" y="952500"/>
                  </a:lnTo>
                  <a:lnTo>
                    <a:pt x="998220" y="1013460"/>
                  </a:lnTo>
                  <a:lnTo>
                    <a:pt x="914400" y="1051560"/>
                  </a:lnTo>
                  <a:lnTo>
                    <a:pt x="830580" y="952500"/>
                  </a:lnTo>
                  <a:lnTo>
                    <a:pt x="830580" y="845820"/>
                  </a:lnTo>
                  <a:lnTo>
                    <a:pt x="624840" y="769620"/>
                  </a:lnTo>
                  <a:lnTo>
                    <a:pt x="457200" y="807720"/>
                  </a:lnTo>
                  <a:lnTo>
                    <a:pt x="320040" y="678180"/>
                  </a:lnTo>
                  <a:lnTo>
                    <a:pt x="327660" y="632460"/>
                  </a:lnTo>
                  <a:lnTo>
                    <a:pt x="228600" y="609600"/>
                  </a:lnTo>
                  <a:lnTo>
                    <a:pt x="182880" y="647700"/>
                  </a:lnTo>
                  <a:lnTo>
                    <a:pt x="83820" y="632460"/>
                  </a:lnTo>
                  <a:lnTo>
                    <a:pt x="106680" y="571500"/>
                  </a:lnTo>
                  <a:lnTo>
                    <a:pt x="137160" y="502920"/>
                  </a:lnTo>
                  <a:lnTo>
                    <a:pt x="76200" y="426720"/>
                  </a:lnTo>
                  <a:lnTo>
                    <a:pt x="0" y="441960"/>
                  </a:lnTo>
                  <a:lnTo>
                    <a:pt x="15240" y="381000"/>
                  </a:lnTo>
                  <a:lnTo>
                    <a:pt x="152400" y="220980"/>
                  </a:lnTo>
                  <a:lnTo>
                    <a:pt x="198120" y="1371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5" name="Freeform 72">
              <a:extLst>
                <a:ext uri="{FF2B5EF4-FFF2-40B4-BE49-F238E27FC236}">
                  <a16:creationId xmlns="" xmlns:a16="http://schemas.microsoft.com/office/drawing/2014/main" id="{02687BB6-A597-4BA1-A6D9-FBF0F18EE435}"/>
                </a:ext>
              </a:extLst>
            </p:cNvPr>
            <p:cNvSpPr/>
            <p:nvPr/>
          </p:nvSpPr>
          <p:spPr>
            <a:xfrm>
              <a:off x="6663432" y="1816601"/>
              <a:ext cx="379023" cy="318092"/>
            </a:xfrm>
            <a:custGeom>
              <a:avLst/>
              <a:gdLst>
                <a:gd name="connsiteX0" fmla="*/ 434340 w 1021080"/>
                <a:gd name="connsiteY0" fmla="*/ 228600 h 914400"/>
                <a:gd name="connsiteX1" fmla="*/ 502920 w 1021080"/>
                <a:gd name="connsiteY1" fmla="*/ 182880 h 914400"/>
                <a:gd name="connsiteX2" fmla="*/ 632460 w 1021080"/>
                <a:gd name="connsiteY2" fmla="*/ 228600 h 914400"/>
                <a:gd name="connsiteX3" fmla="*/ 723900 w 1021080"/>
                <a:gd name="connsiteY3" fmla="*/ 76200 h 914400"/>
                <a:gd name="connsiteX4" fmla="*/ 883920 w 1021080"/>
                <a:gd name="connsiteY4" fmla="*/ 45720 h 914400"/>
                <a:gd name="connsiteX5" fmla="*/ 914400 w 1021080"/>
                <a:gd name="connsiteY5" fmla="*/ 0 h 914400"/>
                <a:gd name="connsiteX6" fmla="*/ 944880 w 1021080"/>
                <a:gd name="connsiteY6" fmla="*/ 312420 h 914400"/>
                <a:gd name="connsiteX7" fmla="*/ 899160 w 1021080"/>
                <a:gd name="connsiteY7" fmla="*/ 419100 h 914400"/>
                <a:gd name="connsiteX8" fmla="*/ 952500 w 1021080"/>
                <a:gd name="connsiteY8" fmla="*/ 457200 h 914400"/>
                <a:gd name="connsiteX9" fmla="*/ 982980 w 1021080"/>
                <a:gd name="connsiteY9" fmla="*/ 579120 h 914400"/>
                <a:gd name="connsiteX10" fmla="*/ 1021080 w 1021080"/>
                <a:gd name="connsiteY10" fmla="*/ 678180 h 914400"/>
                <a:gd name="connsiteX11" fmla="*/ 922020 w 1021080"/>
                <a:gd name="connsiteY11" fmla="*/ 762000 h 914400"/>
                <a:gd name="connsiteX12" fmla="*/ 1005840 w 1021080"/>
                <a:gd name="connsiteY12" fmla="*/ 815340 h 914400"/>
                <a:gd name="connsiteX13" fmla="*/ 975360 w 1021080"/>
                <a:gd name="connsiteY13" fmla="*/ 891540 h 914400"/>
                <a:gd name="connsiteX14" fmla="*/ 914400 w 1021080"/>
                <a:gd name="connsiteY14" fmla="*/ 815340 h 914400"/>
                <a:gd name="connsiteX15" fmla="*/ 701040 w 1021080"/>
                <a:gd name="connsiteY15" fmla="*/ 769620 h 914400"/>
                <a:gd name="connsiteX16" fmla="*/ 518160 w 1021080"/>
                <a:gd name="connsiteY16" fmla="*/ 777240 h 914400"/>
                <a:gd name="connsiteX17" fmla="*/ 457200 w 1021080"/>
                <a:gd name="connsiteY17" fmla="*/ 731520 h 914400"/>
                <a:gd name="connsiteX18" fmla="*/ 388620 w 1021080"/>
                <a:gd name="connsiteY18" fmla="*/ 883920 h 914400"/>
                <a:gd name="connsiteX19" fmla="*/ 251460 w 1021080"/>
                <a:gd name="connsiteY19" fmla="*/ 914400 h 914400"/>
                <a:gd name="connsiteX20" fmla="*/ 30480 w 1021080"/>
                <a:gd name="connsiteY20" fmla="*/ 838200 h 914400"/>
                <a:gd name="connsiteX21" fmla="*/ 0 w 1021080"/>
                <a:gd name="connsiteY21" fmla="*/ 777240 h 914400"/>
                <a:gd name="connsiteX22" fmla="*/ 152400 w 1021080"/>
                <a:gd name="connsiteY22" fmla="*/ 655320 h 914400"/>
                <a:gd name="connsiteX23" fmla="*/ 0 w 1021080"/>
                <a:gd name="connsiteY23" fmla="*/ 617220 h 914400"/>
                <a:gd name="connsiteX24" fmla="*/ 0 w 1021080"/>
                <a:gd name="connsiteY24" fmla="*/ 571500 h 914400"/>
                <a:gd name="connsiteX25" fmla="*/ 144780 w 1021080"/>
                <a:gd name="connsiteY25" fmla="*/ 548640 h 914400"/>
                <a:gd name="connsiteX26" fmla="*/ 129540 w 1021080"/>
                <a:gd name="connsiteY26" fmla="*/ 472440 h 914400"/>
                <a:gd name="connsiteX27" fmla="*/ 304800 w 1021080"/>
                <a:gd name="connsiteY27" fmla="*/ 289560 h 914400"/>
                <a:gd name="connsiteX28" fmla="*/ 434340 w 1021080"/>
                <a:gd name="connsiteY28" fmla="*/ 2286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080" h="914400">
                  <a:moveTo>
                    <a:pt x="434340" y="228600"/>
                  </a:moveTo>
                  <a:lnTo>
                    <a:pt x="502920" y="182880"/>
                  </a:lnTo>
                  <a:lnTo>
                    <a:pt x="632460" y="228600"/>
                  </a:lnTo>
                  <a:lnTo>
                    <a:pt x="723900" y="76200"/>
                  </a:lnTo>
                  <a:lnTo>
                    <a:pt x="883920" y="45720"/>
                  </a:lnTo>
                  <a:lnTo>
                    <a:pt x="914400" y="0"/>
                  </a:lnTo>
                  <a:lnTo>
                    <a:pt x="944880" y="312420"/>
                  </a:lnTo>
                  <a:lnTo>
                    <a:pt x="899160" y="419100"/>
                  </a:lnTo>
                  <a:lnTo>
                    <a:pt x="952500" y="457200"/>
                  </a:lnTo>
                  <a:lnTo>
                    <a:pt x="982980" y="579120"/>
                  </a:lnTo>
                  <a:lnTo>
                    <a:pt x="1021080" y="678180"/>
                  </a:lnTo>
                  <a:lnTo>
                    <a:pt x="922020" y="762000"/>
                  </a:lnTo>
                  <a:lnTo>
                    <a:pt x="1005840" y="815340"/>
                  </a:lnTo>
                  <a:lnTo>
                    <a:pt x="975360" y="891540"/>
                  </a:lnTo>
                  <a:lnTo>
                    <a:pt x="914400" y="815340"/>
                  </a:lnTo>
                  <a:lnTo>
                    <a:pt x="701040" y="769620"/>
                  </a:lnTo>
                  <a:lnTo>
                    <a:pt x="518160" y="777240"/>
                  </a:lnTo>
                  <a:lnTo>
                    <a:pt x="457200" y="731520"/>
                  </a:lnTo>
                  <a:lnTo>
                    <a:pt x="388620" y="883920"/>
                  </a:lnTo>
                  <a:lnTo>
                    <a:pt x="251460" y="914400"/>
                  </a:lnTo>
                  <a:lnTo>
                    <a:pt x="30480" y="838200"/>
                  </a:lnTo>
                  <a:lnTo>
                    <a:pt x="0" y="777240"/>
                  </a:lnTo>
                  <a:lnTo>
                    <a:pt x="152400" y="655320"/>
                  </a:lnTo>
                  <a:lnTo>
                    <a:pt x="0" y="617220"/>
                  </a:lnTo>
                  <a:lnTo>
                    <a:pt x="0" y="571500"/>
                  </a:lnTo>
                  <a:lnTo>
                    <a:pt x="144780" y="548640"/>
                  </a:lnTo>
                  <a:lnTo>
                    <a:pt x="129540" y="472440"/>
                  </a:lnTo>
                  <a:lnTo>
                    <a:pt x="304800" y="289560"/>
                  </a:lnTo>
                  <a:lnTo>
                    <a:pt x="434340" y="2286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6" name="Freeform 73">
              <a:extLst>
                <a:ext uri="{FF2B5EF4-FFF2-40B4-BE49-F238E27FC236}">
                  <a16:creationId xmlns="" xmlns:a16="http://schemas.microsoft.com/office/drawing/2014/main" id="{BBE4EB59-9CE3-4494-9158-9D238AA65E32}"/>
                </a:ext>
              </a:extLst>
            </p:cNvPr>
            <p:cNvSpPr/>
            <p:nvPr/>
          </p:nvSpPr>
          <p:spPr>
            <a:xfrm>
              <a:off x="5285937" y="1734427"/>
              <a:ext cx="435594" cy="198808"/>
            </a:xfrm>
            <a:custGeom>
              <a:avLst/>
              <a:gdLst>
                <a:gd name="connsiteX0" fmla="*/ 731520 w 1173480"/>
                <a:gd name="connsiteY0" fmla="*/ 53340 h 571500"/>
                <a:gd name="connsiteX1" fmla="*/ 617220 w 1173480"/>
                <a:gd name="connsiteY1" fmla="*/ 38100 h 571500"/>
                <a:gd name="connsiteX2" fmla="*/ 487680 w 1173480"/>
                <a:gd name="connsiteY2" fmla="*/ 60960 h 571500"/>
                <a:gd name="connsiteX3" fmla="*/ 381000 w 1173480"/>
                <a:gd name="connsiteY3" fmla="*/ 38100 h 571500"/>
                <a:gd name="connsiteX4" fmla="*/ 350520 w 1173480"/>
                <a:gd name="connsiteY4" fmla="*/ 0 h 571500"/>
                <a:gd name="connsiteX5" fmla="*/ 251460 w 1173480"/>
                <a:gd name="connsiteY5" fmla="*/ 7620 h 571500"/>
                <a:gd name="connsiteX6" fmla="*/ 205740 w 1173480"/>
                <a:gd name="connsiteY6" fmla="*/ 190500 h 571500"/>
                <a:gd name="connsiteX7" fmla="*/ 137160 w 1173480"/>
                <a:gd name="connsiteY7" fmla="*/ 152400 h 571500"/>
                <a:gd name="connsiteX8" fmla="*/ 22860 w 1173480"/>
                <a:gd name="connsiteY8" fmla="*/ 167640 h 571500"/>
                <a:gd name="connsiteX9" fmla="*/ 0 w 1173480"/>
                <a:gd name="connsiteY9" fmla="*/ 289560 h 571500"/>
                <a:gd name="connsiteX10" fmla="*/ 198120 w 1173480"/>
                <a:gd name="connsiteY10" fmla="*/ 335280 h 571500"/>
                <a:gd name="connsiteX11" fmla="*/ 228600 w 1173480"/>
                <a:gd name="connsiteY11" fmla="*/ 403860 h 571500"/>
                <a:gd name="connsiteX12" fmla="*/ 350520 w 1173480"/>
                <a:gd name="connsiteY12" fmla="*/ 434340 h 571500"/>
                <a:gd name="connsiteX13" fmla="*/ 464820 w 1173480"/>
                <a:gd name="connsiteY13" fmla="*/ 434340 h 571500"/>
                <a:gd name="connsiteX14" fmla="*/ 518160 w 1173480"/>
                <a:gd name="connsiteY14" fmla="*/ 518160 h 571500"/>
                <a:gd name="connsiteX15" fmla="*/ 693420 w 1173480"/>
                <a:gd name="connsiteY15" fmla="*/ 556260 h 571500"/>
                <a:gd name="connsiteX16" fmla="*/ 739140 w 1173480"/>
                <a:gd name="connsiteY16" fmla="*/ 441960 h 571500"/>
                <a:gd name="connsiteX17" fmla="*/ 929640 w 1173480"/>
                <a:gd name="connsiteY17" fmla="*/ 518160 h 571500"/>
                <a:gd name="connsiteX18" fmla="*/ 1074420 w 1173480"/>
                <a:gd name="connsiteY18" fmla="*/ 571500 h 571500"/>
                <a:gd name="connsiteX19" fmla="*/ 1158240 w 1173480"/>
                <a:gd name="connsiteY19" fmla="*/ 495300 h 571500"/>
                <a:gd name="connsiteX20" fmla="*/ 1173480 w 1173480"/>
                <a:gd name="connsiteY20" fmla="*/ 419100 h 571500"/>
                <a:gd name="connsiteX21" fmla="*/ 1120140 w 1173480"/>
                <a:gd name="connsiteY21" fmla="*/ 358140 h 571500"/>
                <a:gd name="connsiteX22" fmla="*/ 1005840 w 1173480"/>
                <a:gd name="connsiteY22" fmla="*/ 388620 h 571500"/>
                <a:gd name="connsiteX23" fmla="*/ 906780 w 1173480"/>
                <a:gd name="connsiteY23" fmla="*/ 129540 h 571500"/>
                <a:gd name="connsiteX24" fmla="*/ 853440 w 1173480"/>
                <a:gd name="connsiteY24" fmla="*/ 76200 h 571500"/>
                <a:gd name="connsiteX25" fmla="*/ 731520 w 1173480"/>
                <a:gd name="connsiteY25" fmla="*/ 5334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73480" h="571500">
                  <a:moveTo>
                    <a:pt x="731520" y="53340"/>
                  </a:moveTo>
                  <a:lnTo>
                    <a:pt x="617220" y="38100"/>
                  </a:lnTo>
                  <a:lnTo>
                    <a:pt x="487680" y="60960"/>
                  </a:lnTo>
                  <a:lnTo>
                    <a:pt x="381000" y="38100"/>
                  </a:lnTo>
                  <a:lnTo>
                    <a:pt x="350520" y="0"/>
                  </a:lnTo>
                  <a:lnTo>
                    <a:pt x="251460" y="7620"/>
                  </a:lnTo>
                  <a:lnTo>
                    <a:pt x="205740" y="190500"/>
                  </a:lnTo>
                  <a:lnTo>
                    <a:pt x="137160" y="152400"/>
                  </a:lnTo>
                  <a:lnTo>
                    <a:pt x="22860" y="167640"/>
                  </a:lnTo>
                  <a:lnTo>
                    <a:pt x="0" y="289560"/>
                  </a:lnTo>
                  <a:lnTo>
                    <a:pt x="198120" y="335280"/>
                  </a:lnTo>
                  <a:lnTo>
                    <a:pt x="228600" y="403860"/>
                  </a:lnTo>
                  <a:lnTo>
                    <a:pt x="350520" y="434340"/>
                  </a:lnTo>
                  <a:lnTo>
                    <a:pt x="464820" y="434340"/>
                  </a:lnTo>
                  <a:lnTo>
                    <a:pt x="518160" y="518160"/>
                  </a:lnTo>
                  <a:lnTo>
                    <a:pt x="693420" y="556260"/>
                  </a:lnTo>
                  <a:lnTo>
                    <a:pt x="739140" y="441960"/>
                  </a:lnTo>
                  <a:lnTo>
                    <a:pt x="929640" y="518160"/>
                  </a:lnTo>
                  <a:lnTo>
                    <a:pt x="1074420" y="571500"/>
                  </a:lnTo>
                  <a:lnTo>
                    <a:pt x="1158240" y="495300"/>
                  </a:lnTo>
                  <a:lnTo>
                    <a:pt x="1173480" y="419100"/>
                  </a:lnTo>
                  <a:lnTo>
                    <a:pt x="1120140" y="358140"/>
                  </a:lnTo>
                  <a:lnTo>
                    <a:pt x="1005840" y="388620"/>
                  </a:lnTo>
                  <a:lnTo>
                    <a:pt x="906780" y="129540"/>
                  </a:lnTo>
                  <a:lnTo>
                    <a:pt x="853440" y="76200"/>
                  </a:lnTo>
                  <a:lnTo>
                    <a:pt x="731520" y="533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7" name="Freeform 74">
              <a:extLst>
                <a:ext uri="{FF2B5EF4-FFF2-40B4-BE49-F238E27FC236}">
                  <a16:creationId xmlns="" xmlns:a16="http://schemas.microsoft.com/office/drawing/2014/main" id="{C20EA802-C8DA-463D-A9DE-A489F0769989}"/>
                </a:ext>
              </a:extLst>
            </p:cNvPr>
            <p:cNvSpPr/>
            <p:nvPr/>
          </p:nvSpPr>
          <p:spPr>
            <a:xfrm>
              <a:off x="5328365" y="1888172"/>
              <a:ext cx="362053" cy="299537"/>
            </a:xfrm>
            <a:custGeom>
              <a:avLst/>
              <a:gdLst>
                <a:gd name="connsiteX0" fmla="*/ 914400 w 975360"/>
                <a:gd name="connsiteY0" fmla="*/ 121920 h 861060"/>
                <a:gd name="connsiteX1" fmla="*/ 975360 w 975360"/>
                <a:gd name="connsiteY1" fmla="*/ 266700 h 861060"/>
                <a:gd name="connsiteX2" fmla="*/ 899160 w 975360"/>
                <a:gd name="connsiteY2" fmla="*/ 327660 h 861060"/>
                <a:gd name="connsiteX3" fmla="*/ 891540 w 975360"/>
                <a:gd name="connsiteY3" fmla="*/ 388620 h 861060"/>
                <a:gd name="connsiteX4" fmla="*/ 861060 w 975360"/>
                <a:gd name="connsiteY4" fmla="*/ 426720 h 861060"/>
                <a:gd name="connsiteX5" fmla="*/ 883920 w 975360"/>
                <a:gd name="connsiteY5" fmla="*/ 487680 h 861060"/>
                <a:gd name="connsiteX6" fmla="*/ 830580 w 975360"/>
                <a:gd name="connsiteY6" fmla="*/ 594360 h 861060"/>
                <a:gd name="connsiteX7" fmla="*/ 632460 w 975360"/>
                <a:gd name="connsiteY7" fmla="*/ 563880 h 861060"/>
                <a:gd name="connsiteX8" fmla="*/ 685800 w 975360"/>
                <a:gd name="connsiteY8" fmla="*/ 670560 h 861060"/>
                <a:gd name="connsiteX9" fmla="*/ 693420 w 975360"/>
                <a:gd name="connsiteY9" fmla="*/ 784860 h 861060"/>
                <a:gd name="connsiteX10" fmla="*/ 693420 w 975360"/>
                <a:gd name="connsiteY10" fmla="*/ 861060 h 861060"/>
                <a:gd name="connsiteX11" fmla="*/ 563880 w 975360"/>
                <a:gd name="connsiteY11" fmla="*/ 861060 h 861060"/>
                <a:gd name="connsiteX12" fmla="*/ 464820 w 975360"/>
                <a:gd name="connsiteY12" fmla="*/ 746760 h 861060"/>
                <a:gd name="connsiteX13" fmla="*/ 220980 w 975360"/>
                <a:gd name="connsiteY13" fmla="*/ 632460 h 861060"/>
                <a:gd name="connsiteX14" fmla="*/ 220980 w 975360"/>
                <a:gd name="connsiteY14" fmla="*/ 632460 h 861060"/>
                <a:gd name="connsiteX15" fmla="*/ 114300 w 975360"/>
                <a:gd name="connsiteY15" fmla="*/ 441960 h 861060"/>
                <a:gd name="connsiteX16" fmla="*/ 53340 w 975360"/>
                <a:gd name="connsiteY16" fmla="*/ 434340 h 861060"/>
                <a:gd name="connsiteX17" fmla="*/ 60960 w 975360"/>
                <a:gd name="connsiteY17" fmla="*/ 396240 h 861060"/>
                <a:gd name="connsiteX18" fmla="*/ 30480 w 975360"/>
                <a:gd name="connsiteY18" fmla="*/ 335280 h 861060"/>
                <a:gd name="connsiteX19" fmla="*/ 0 w 975360"/>
                <a:gd name="connsiteY19" fmla="*/ 327660 h 861060"/>
                <a:gd name="connsiteX20" fmla="*/ 22860 w 975360"/>
                <a:gd name="connsiteY20" fmla="*/ 289560 h 861060"/>
                <a:gd name="connsiteX21" fmla="*/ 7620 w 975360"/>
                <a:gd name="connsiteY21" fmla="*/ 243840 h 861060"/>
                <a:gd name="connsiteX22" fmla="*/ 144780 w 975360"/>
                <a:gd name="connsiteY22" fmla="*/ 236220 h 861060"/>
                <a:gd name="connsiteX23" fmla="*/ 175260 w 975360"/>
                <a:gd name="connsiteY23" fmla="*/ 152400 h 861060"/>
                <a:gd name="connsiteX24" fmla="*/ 251460 w 975360"/>
                <a:gd name="connsiteY24" fmla="*/ 213360 h 861060"/>
                <a:gd name="connsiteX25" fmla="*/ 274320 w 975360"/>
                <a:gd name="connsiteY25" fmla="*/ 0 h 861060"/>
                <a:gd name="connsiteX26" fmla="*/ 365760 w 975360"/>
                <a:gd name="connsiteY26" fmla="*/ 7620 h 861060"/>
                <a:gd name="connsiteX27" fmla="*/ 419100 w 975360"/>
                <a:gd name="connsiteY27" fmla="*/ 91440 h 861060"/>
                <a:gd name="connsiteX28" fmla="*/ 586740 w 975360"/>
                <a:gd name="connsiteY28" fmla="*/ 137160 h 861060"/>
                <a:gd name="connsiteX29" fmla="*/ 624840 w 975360"/>
                <a:gd name="connsiteY29" fmla="*/ 15240 h 861060"/>
                <a:gd name="connsiteX30" fmla="*/ 914400 w 975360"/>
                <a:gd name="connsiteY30" fmla="*/ 121920 h 86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5360" h="861060">
                  <a:moveTo>
                    <a:pt x="914400" y="121920"/>
                  </a:moveTo>
                  <a:lnTo>
                    <a:pt x="975360" y="266700"/>
                  </a:lnTo>
                  <a:lnTo>
                    <a:pt x="899160" y="327660"/>
                  </a:lnTo>
                  <a:lnTo>
                    <a:pt x="891540" y="388620"/>
                  </a:lnTo>
                  <a:lnTo>
                    <a:pt x="861060" y="426720"/>
                  </a:lnTo>
                  <a:lnTo>
                    <a:pt x="883920" y="487680"/>
                  </a:lnTo>
                  <a:lnTo>
                    <a:pt x="830580" y="594360"/>
                  </a:lnTo>
                  <a:lnTo>
                    <a:pt x="632460" y="563880"/>
                  </a:lnTo>
                  <a:lnTo>
                    <a:pt x="685800" y="670560"/>
                  </a:lnTo>
                  <a:lnTo>
                    <a:pt x="693420" y="784860"/>
                  </a:lnTo>
                  <a:lnTo>
                    <a:pt x="693420" y="861060"/>
                  </a:lnTo>
                  <a:lnTo>
                    <a:pt x="563880" y="861060"/>
                  </a:lnTo>
                  <a:lnTo>
                    <a:pt x="464820" y="746760"/>
                  </a:lnTo>
                  <a:lnTo>
                    <a:pt x="220980" y="632460"/>
                  </a:lnTo>
                  <a:lnTo>
                    <a:pt x="220980" y="632460"/>
                  </a:lnTo>
                  <a:lnTo>
                    <a:pt x="114300" y="441960"/>
                  </a:lnTo>
                  <a:lnTo>
                    <a:pt x="53340" y="434340"/>
                  </a:lnTo>
                  <a:lnTo>
                    <a:pt x="60960" y="396240"/>
                  </a:lnTo>
                  <a:lnTo>
                    <a:pt x="30480" y="335280"/>
                  </a:lnTo>
                  <a:lnTo>
                    <a:pt x="0" y="327660"/>
                  </a:lnTo>
                  <a:lnTo>
                    <a:pt x="22860" y="289560"/>
                  </a:lnTo>
                  <a:lnTo>
                    <a:pt x="7620" y="243840"/>
                  </a:lnTo>
                  <a:lnTo>
                    <a:pt x="144780" y="236220"/>
                  </a:lnTo>
                  <a:lnTo>
                    <a:pt x="175260" y="152400"/>
                  </a:lnTo>
                  <a:lnTo>
                    <a:pt x="251460" y="213360"/>
                  </a:lnTo>
                  <a:lnTo>
                    <a:pt x="274320" y="0"/>
                  </a:lnTo>
                  <a:lnTo>
                    <a:pt x="365760" y="7620"/>
                  </a:lnTo>
                  <a:lnTo>
                    <a:pt x="419100" y="91440"/>
                  </a:lnTo>
                  <a:lnTo>
                    <a:pt x="586740" y="137160"/>
                  </a:lnTo>
                  <a:lnTo>
                    <a:pt x="624840" y="15240"/>
                  </a:lnTo>
                  <a:lnTo>
                    <a:pt x="914400" y="1219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8" name="Freeform 75">
              <a:extLst>
                <a:ext uri="{FF2B5EF4-FFF2-40B4-BE49-F238E27FC236}">
                  <a16:creationId xmlns="" xmlns:a16="http://schemas.microsoft.com/office/drawing/2014/main" id="{09793EC3-A15D-4EC7-B14A-E8F4B9EC6FCF}"/>
                </a:ext>
              </a:extLst>
            </p:cNvPr>
            <p:cNvSpPr/>
            <p:nvPr/>
          </p:nvSpPr>
          <p:spPr>
            <a:xfrm>
              <a:off x="5571619" y="1896125"/>
              <a:ext cx="412965" cy="447980"/>
            </a:xfrm>
            <a:custGeom>
              <a:avLst/>
              <a:gdLst>
                <a:gd name="connsiteX0" fmla="*/ 45720 w 1112520"/>
                <a:gd name="connsiteY0" fmla="*/ 830580 h 1287780"/>
                <a:gd name="connsiteX1" fmla="*/ 76200 w 1112520"/>
                <a:gd name="connsiteY1" fmla="*/ 922020 h 1287780"/>
                <a:gd name="connsiteX2" fmla="*/ 167640 w 1112520"/>
                <a:gd name="connsiteY2" fmla="*/ 990600 h 1287780"/>
                <a:gd name="connsiteX3" fmla="*/ 152400 w 1112520"/>
                <a:gd name="connsiteY3" fmla="*/ 1074420 h 1287780"/>
                <a:gd name="connsiteX4" fmla="*/ 259080 w 1112520"/>
                <a:gd name="connsiteY4" fmla="*/ 1097280 h 1287780"/>
                <a:gd name="connsiteX5" fmla="*/ 350520 w 1112520"/>
                <a:gd name="connsiteY5" fmla="*/ 1043940 h 1287780"/>
                <a:gd name="connsiteX6" fmla="*/ 541020 w 1112520"/>
                <a:gd name="connsiteY6" fmla="*/ 1158240 h 1287780"/>
                <a:gd name="connsiteX7" fmla="*/ 731520 w 1112520"/>
                <a:gd name="connsiteY7" fmla="*/ 1089660 h 1287780"/>
                <a:gd name="connsiteX8" fmla="*/ 845820 w 1112520"/>
                <a:gd name="connsiteY8" fmla="*/ 1089660 h 1287780"/>
                <a:gd name="connsiteX9" fmla="*/ 982980 w 1112520"/>
                <a:gd name="connsiteY9" fmla="*/ 1287780 h 1287780"/>
                <a:gd name="connsiteX10" fmla="*/ 1112520 w 1112520"/>
                <a:gd name="connsiteY10" fmla="*/ 1272540 h 1287780"/>
                <a:gd name="connsiteX11" fmla="*/ 1074420 w 1112520"/>
                <a:gd name="connsiteY11" fmla="*/ 1173480 h 1287780"/>
                <a:gd name="connsiteX12" fmla="*/ 1028700 w 1112520"/>
                <a:gd name="connsiteY12" fmla="*/ 891540 h 1287780"/>
                <a:gd name="connsiteX13" fmla="*/ 967740 w 1112520"/>
                <a:gd name="connsiteY13" fmla="*/ 807720 h 1287780"/>
                <a:gd name="connsiteX14" fmla="*/ 891540 w 1112520"/>
                <a:gd name="connsiteY14" fmla="*/ 685800 h 1287780"/>
                <a:gd name="connsiteX15" fmla="*/ 777240 w 1112520"/>
                <a:gd name="connsiteY15" fmla="*/ 601980 h 1287780"/>
                <a:gd name="connsiteX16" fmla="*/ 739140 w 1112520"/>
                <a:gd name="connsiteY16" fmla="*/ 632460 h 1287780"/>
                <a:gd name="connsiteX17" fmla="*/ 693420 w 1112520"/>
                <a:gd name="connsiteY17" fmla="*/ 571500 h 1287780"/>
                <a:gd name="connsiteX18" fmla="*/ 716280 w 1112520"/>
                <a:gd name="connsiteY18" fmla="*/ 419100 h 1287780"/>
                <a:gd name="connsiteX19" fmla="*/ 640080 w 1112520"/>
                <a:gd name="connsiteY19" fmla="*/ 167640 h 1287780"/>
                <a:gd name="connsiteX20" fmla="*/ 419100 w 1112520"/>
                <a:gd name="connsiteY20" fmla="*/ 0 h 1287780"/>
                <a:gd name="connsiteX21" fmla="*/ 297180 w 1112520"/>
                <a:gd name="connsiteY21" fmla="*/ 83820 h 1287780"/>
                <a:gd name="connsiteX22" fmla="*/ 289560 w 1112520"/>
                <a:gd name="connsiteY22" fmla="*/ 129540 h 1287780"/>
                <a:gd name="connsiteX23" fmla="*/ 327660 w 1112520"/>
                <a:gd name="connsiteY23" fmla="*/ 259080 h 1287780"/>
                <a:gd name="connsiteX24" fmla="*/ 259080 w 1112520"/>
                <a:gd name="connsiteY24" fmla="*/ 297180 h 1287780"/>
                <a:gd name="connsiteX25" fmla="*/ 236220 w 1112520"/>
                <a:gd name="connsiteY25" fmla="*/ 358140 h 1287780"/>
                <a:gd name="connsiteX26" fmla="*/ 213360 w 1112520"/>
                <a:gd name="connsiteY26" fmla="*/ 381000 h 1287780"/>
                <a:gd name="connsiteX27" fmla="*/ 243840 w 1112520"/>
                <a:gd name="connsiteY27" fmla="*/ 464820 h 1287780"/>
                <a:gd name="connsiteX28" fmla="*/ 182880 w 1112520"/>
                <a:gd name="connsiteY28" fmla="*/ 571500 h 1287780"/>
                <a:gd name="connsiteX29" fmla="*/ 0 w 1112520"/>
                <a:gd name="connsiteY29" fmla="*/ 548640 h 1287780"/>
                <a:gd name="connsiteX30" fmla="*/ 22860 w 1112520"/>
                <a:gd name="connsiteY30" fmla="*/ 647700 h 1287780"/>
                <a:gd name="connsiteX31" fmla="*/ 45720 w 1112520"/>
                <a:gd name="connsiteY31" fmla="*/ 830580 h 128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12520" h="1287780">
                  <a:moveTo>
                    <a:pt x="45720" y="830580"/>
                  </a:moveTo>
                  <a:lnTo>
                    <a:pt x="76200" y="922020"/>
                  </a:lnTo>
                  <a:lnTo>
                    <a:pt x="167640" y="990600"/>
                  </a:lnTo>
                  <a:lnTo>
                    <a:pt x="152400" y="1074420"/>
                  </a:lnTo>
                  <a:lnTo>
                    <a:pt x="259080" y="1097280"/>
                  </a:lnTo>
                  <a:lnTo>
                    <a:pt x="350520" y="1043940"/>
                  </a:lnTo>
                  <a:lnTo>
                    <a:pt x="541020" y="1158240"/>
                  </a:lnTo>
                  <a:lnTo>
                    <a:pt x="731520" y="1089660"/>
                  </a:lnTo>
                  <a:lnTo>
                    <a:pt x="845820" y="1089660"/>
                  </a:lnTo>
                  <a:lnTo>
                    <a:pt x="982980" y="1287780"/>
                  </a:lnTo>
                  <a:lnTo>
                    <a:pt x="1112520" y="1272540"/>
                  </a:lnTo>
                  <a:lnTo>
                    <a:pt x="1074420" y="1173480"/>
                  </a:lnTo>
                  <a:lnTo>
                    <a:pt x="1028700" y="891540"/>
                  </a:lnTo>
                  <a:lnTo>
                    <a:pt x="967740" y="807720"/>
                  </a:lnTo>
                  <a:lnTo>
                    <a:pt x="891540" y="685800"/>
                  </a:lnTo>
                  <a:lnTo>
                    <a:pt x="777240" y="601980"/>
                  </a:lnTo>
                  <a:lnTo>
                    <a:pt x="739140" y="632460"/>
                  </a:lnTo>
                  <a:lnTo>
                    <a:pt x="693420" y="571500"/>
                  </a:lnTo>
                  <a:lnTo>
                    <a:pt x="716280" y="419100"/>
                  </a:lnTo>
                  <a:lnTo>
                    <a:pt x="640080" y="167640"/>
                  </a:lnTo>
                  <a:lnTo>
                    <a:pt x="419100" y="0"/>
                  </a:lnTo>
                  <a:lnTo>
                    <a:pt x="297180" y="83820"/>
                  </a:lnTo>
                  <a:lnTo>
                    <a:pt x="289560" y="129540"/>
                  </a:lnTo>
                  <a:lnTo>
                    <a:pt x="327660" y="259080"/>
                  </a:lnTo>
                  <a:lnTo>
                    <a:pt x="259080" y="297180"/>
                  </a:lnTo>
                  <a:lnTo>
                    <a:pt x="236220" y="358140"/>
                  </a:lnTo>
                  <a:lnTo>
                    <a:pt x="213360" y="381000"/>
                  </a:lnTo>
                  <a:lnTo>
                    <a:pt x="243840" y="464820"/>
                  </a:lnTo>
                  <a:lnTo>
                    <a:pt x="182880" y="571500"/>
                  </a:lnTo>
                  <a:lnTo>
                    <a:pt x="0" y="548640"/>
                  </a:lnTo>
                  <a:lnTo>
                    <a:pt x="22860" y="647700"/>
                  </a:lnTo>
                  <a:lnTo>
                    <a:pt x="45720" y="8305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9" name="Freeform 76">
              <a:extLst>
                <a:ext uri="{FF2B5EF4-FFF2-40B4-BE49-F238E27FC236}">
                  <a16:creationId xmlns="" xmlns:a16="http://schemas.microsoft.com/office/drawing/2014/main" id="{54D0D7A2-FE77-4687-B34A-6F73BCB9B482}"/>
                </a:ext>
              </a:extLst>
            </p:cNvPr>
            <p:cNvSpPr/>
            <p:nvPr/>
          </p:nvSpPr>
          <p:spPr>
            <a:xfrm>
              <a:off x="5814872" y="1901426"/>
              <a:ext cx="475194" cy="275680"/>
            </a:xfrm>
            <a:custGeom>
              <a:avLst/>
              <a:gdLst>
                <a:gd name="connsiteX0" fmla="*/ 236220 w 1280160"/>
                <a:gd name="connsiteY0" fmla="*/ 640080 h 792480"/>
                <a:gd name="connsiteX1" fmla="*/ 441960 w 1280160"/>
                <a:gd name="connsiteY1" fmla="*/ 609600 h 792480"/>
                <a:gd name="connsiteX2" fmla="*/ 487680 w 1280160"/>
                <a:gd name="connsiteY2" fmla="*/ 640080 h 792480"/>
                <a:gd name="connsiteX3" fmla="*/ 563880 w 1280160"/>
                <a:gd name="connsiteY3" fmla="*/ 617220 h 792480"/>
                <a:gd name="connsiteX4" fmla="*/ 594360 w 1280160"/>
                <a:gd name="connsiteY4" fmla="*/ 708660 h 792480"/>
                <a:gd name="connsiteX5" fmla="*/ 769620 w 1280160"/>
                <a:gd name="connsiteY5" fmla="*/ 739140 h 792480"/>
                <a:gd name="connsiteX6" fmla="*/ 891540 w 1280160"/>
                <a:gd name="connsiteY6" fmla="*/ 792480 h 792480"/>
                <a:gd name="connsiteX7" fmla="*/ 1082040 w 1280160"/>
                <a:gd name="connsiteY7" fmla="*/ 754380 h 792480"/>
                <a:gd name="connsiteX8" fmla="*/ 1074420 w 1280160"/>
                <a:gd name="connsiteY8" fmla="*/ 708660 h 792480"/>
                <a:gd name="connsiteX9" fmla="*/ 1181100 w 1280160"/>
                <a:gd name="connsiteY9" fmla="*/ 571500 h 792480"/>
                <a:gd name="connsiteX10" fmla="*/ 1203960 w 1280160"/>
                <a:gd name="connsiteY10" fmla="*/ 487680 h 792480"/>
                <a:gd name="connsiteX11" fmla="*/ 1280160 w 1280160"/>
                <a:gd name="connsiteY11" fmla="*/ 419100 h 792480"/>
                <a:gd name="connsiteX12" fmla="*/ 1196340 w 1280160"/>
                <a:gd name="connsiteY12" fmla="*/ 327660 h 792480"/>
                <a:gd name="connsiteX13" fmla="*/ 1188720 w 1280160"/>
                <a:gd name="connsiteY13" fmla="*/ 228600 h 792480"/>
                <a:gd name="connsiteX14" fmla="*/ 1226820 w 1280160"/>
                <a:gd name="connsiteY14" fmla="*/ 114300 h 792480"/>
                <a:gd name="connsiteX15" fmla="*/ 1097280 w 1280160"/>
                <a:gd name="connsiteY15" fmla="*/ 114300 h 792480"/>
                <a:gd name="connsiteX16" fmla="*/ 990600 w 1280160"/>
                <a:gd name="connsiteY16" fmla="*/ 7620 h 792480"/>
                <a:gd name="connsiteX17" fmla="*/ 876300 w 1280160"/>
                <a:gd name="connsiteY17" fmla="*/ 22860 h 792480"/>
                <a:gd name="connsiteX18" fmla="*/ 800100 w 1280160"/>
                <a:gd name="connsiteY18" fmla="*/ 144780 h 792480"/>
                <a:gd name="connsiteX19" fmla="*/ 662940 w 1280160"/>
                <a:gd name="connsiteY19" fmla="*/ 15240 h 792480"/>
                <a:gd name="connsiteX20" fmla="*/ 678180 w 1280160"/>
                <a:gd name="connsiteY20" fmla="*/ 83820 h 792480"/>
                <a:gd name="connsiteX21" fmla="*/ 548640 w 1280160"/>
                <a:gd name="connsiteY21" fmla="*/ 0 h 792480"/>
                <a:gd name="connsiteX22" fmla="*/ 594360 w 1280160"/>
                <a:gd name="connsiteY22" fmla="*/ 121920 h 792480"/>
                <a:gd name="connsiteX23" fmla="*/ 495300 w 1280160"/>
                <a:gd name="connsiteY23" fmla="*/ 91440 h 792480"/>
                <a:gd name="connsiteX24" fmla="*/ 464820 w 1280160"/>
                <a:gd name="connsiteY24" fmla="*/ 53340 h 792480"/>
                <a:gd name="connsiteX25" fmla="*/ 403860 w 1280160"/>
                <a:gd name="connsiteY25" fmla="*/ 99060 h 792480"/>
                <a:gd name="connsiteX26" fmla="*/ 175260 w 1280160"/>
                <a:gd name="connsiteY26" fmla="*/ 53340 h 792480"/>
                <a:gd name="connsiteX27" fmla="*/ 68580 w 1280160"/>
                <a:gd name="connsiteY27" fmla="*/ 60960 h 792480"/>
                <a:gd name="connsiteX28" fmla="*/ 0 w 1280160"/>
                <a:gd name="connsiteY28" fmla="*/ 152400 h 792480"/>
                <a:gd name="connsiteX29" fmla="*/ 68580 w 1280160"/>
                <a:gd name="connsiteY29" fmla="*/ 381000 h 792480"/>
                <a:gd name="connsiteX30" fmla="*/ 45720 w 1280160"/>
                <a:gd name="connsiteY30" fmla="*/ 518160 h 792480"/>
                <a:gd name="connsiteX31" fmla="*/ 91440 w 1280160"/>
                <a:gd name="connsiteY31" fmla="*/ 609600 h 792480"/>
                <a:gd name="connsiteX32" fmla="*/ 121920 w 1280160"/>
                <a:gd name="connsiteY32" fmla="*/ 586740 h 792480"/>
                <a:gd name="connsiteX33" fmla="*/ 251460 w 1280160"/>
                <a:gd name="connsiteY33" fmla="*/ 701040 h 792480"/>
                <a:gd name="connsiteX34" fmla="*/ 236220 w 1280160"/>
                <a:gd name="connsiteY34" fmla="*/ 640080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80160" h="792480">
                  <a:moveTo>
                    <a:pt x="236220" y="640080"/>
                  </a:moveTo>
                  <a:lnTo>
                    <a:pt x="441960" y="609600"/>
                  </a:lnTo>
                  <a:lnTo>
                    <a:pt x="487680" y="640080"/>
                  </a:lnTo>
                  <a:lnTo>
                    <a:pt x="563880" y="617220"/>
                  </a:lnTo>
                  <a:lnTo>
                    <a:pt x="594360" y="708660"/>
                  </a:lnTo>
                  <a:lnTo>
                    <a:pt x="769620" y="739140"/>
                  </a:lnTo>
                  <a:lnTo>
                    <a:pt x="891540" y="792480"/>
                  </a:lnTo>
                  <a:lnTo>
                    <a:pt x="1082040" y="754380"/>
                  </a:lnTo>
                  <a:lnTo>
                    <a:pt x="1074420" y="708660"/>
                  </a:lnTo>
                  <a:lnTo>
                    <a:pt x="1181100" y="571500"/>
                  </a:lnTo>
                  <a:lnTo>
                    <a:pt x="1203960" y="487680"/>
                  </a:lnTo>
                  <a:lnTo>
                    <a:pt x="1280160" y="419100"/>
                  </a:lnTo>
                  <a:lnTo>
                    <a:pt x="1196340" y="327660"/>
                  </a:lnTo>
                  <a:lnTo>
                    <a:pt x="1188720" y="228600"/>
                  </a:lnTo>
                  <a:lnTo>
                    <a:pt x="1226820" y="114300"/>
                  </a:lnTo>
                  <a:lnTo>
                    <a:pt x="1097280" y="114300"/>
                  </a:lnTo>
                  <a:lnTo>
                    <a:pt x="990600" y="7620"/>
                  </a:lnTo>
                  <a:lnTo>
                    <a:pt x="876300" y="22860"/>
                  </a:lnTo>
                  <a:lnTo>
                    <a:pt x="800100" y="144780"/>
                  </a:lnTo>
                  <a:lnTo>
                    <a:pt x="662940" y="15240"/>
                  </a:lnTo>
                  <a:lnTo>
                    <a:pt x="678180" y="83820"/>
                  </a:lnTo>
                  <a:lnTo>
                    <a:pt x="548640" y="0"/>
                  </a:lnTo>
                  <a:lnTo>
                    <a:pt x="594360" y="121920"/>
                  </a:lnTo>
                  <a:lnTo>
                    <a:pt x="495300" y="91440"/>
                  </a:lnTo>
                  <a:lnTo>
                    <a:pt x="464820" y="53340"/>
                  </a:lnTo>
                  <a:lnTo>
                    <a:pt x="403860" y="99060"/>
                  </a:lnTo>
                  <a:lnTo>
                    <a:pt x="175260" y="53340"/>
                  </a:lnTo>
                  <a:lnTo>
                    <a:pt x="68580" y="60960"/>
                  </a:lnTo>
                  <a:lnTo>
                    <a:pt x="0" y="152400"/>
                  </a:lnTo>
                  <a:lnTo>
                    <a:pt x="68580" y="381000"/>
                  </a:lnTo>
                  <a:lnTo>
                    <a:pt x="45720" y="518160"/>
                  </a:lnTo>
                  <a:lnTo>
                    <a:pt x="91440" y="609600"/>
                  </a:lnTo>
                  <a:lnTo>
                    <a:pt x="121920" y="586740"/>
                  </a:lnTo>
                  <a:lnTo>
                    <a:pt x="251460" y="701040"/>
                  </a:lnTo>
                  <a:lnTo>
                    <a:pt x="236220" y="6400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0" name="Freeform 77">
              <a:extLst>
                <a:ext uri="{FF2B5EF4-FFF2-40B4-BE49-F238E27FC236}">
                  <a16:creationId xmlns="" xmlns:a16="http://schemas.microsoft.com/office/drawing/2014/main" id="{8DAF2AA6-F574-41D0-BDEE-539CE0323BF5}"/>
                </a:ext>
              </a:extLst>
            </p:cNvPr>
            <p:cNvSpPr/>
            <p:nvPr/>
          </p:nvSpPr>
          <p:spPr>
            <a:xfrm>
              <a:off x="6256124" y="1882871"/>
              <a:ext cx="393166" cy="413520"/>
            </a:xfrm>
            <a:custGeom>
              <a:avLst/>
              <a:gdLst>
                <a:gd name="connsiteX0" fmla="*/ 0 w 1059180"/>
                <a:gd name="connsiteY0" fmla="*/ 624840 h 1188720"/>
                <a:gd name="connsiteX1" fmla="*/ 76200 w 1059180"/>
                <a:gd name="connsiteY1" fmla="*/ 708660 h 1188720"/>
                <a:gd name="connsiteX2" fmla="*/ 213360 w 1059180"/>
                <a:gd name="connsiteY2" fmla="*/ 708660 h 1188720"/>
                <a:gd name="connsiteX3" fmla="*/ 251460 w 1059180"/>
                <a:gd name="connsiteY3" fmla="*/ 754380 h 1188720"/>
                <a:gd name="connsiteX4" fmla="*/ 510540 w 1059180"/>
                <a:gd name="connsiteY4" fmla="*/ 853440 h 1188720"/>
                <a:gd name="connsiteX5" fmla="*/ 632460 w 1059180"/>
                <a:gd name="connsiteY5" fmla="*/ 952500 h 1188720"/>
                <a:gd name="connsiteX6" fmla="*/ 754380 w 1059180"/>
                <a:gd name="connsiteY6" fmla="*/ 937260 h 1188720"/>
                <a:gd name="connsiteX7" fmla="*/ 784860 w 1059180"/>
                <a:gd name="connsiteY7" fmla="*/ 1028700 h 1188720"/>
                <a:gd name="connsiteX8" fmla="*/ 784860 w 1059180"/>
                <a:gd name="connsiteY8" fmla="*/ 1097280 h 1188720"/>
                <a:gd name="connsiteX9" fmla="*/ 861060 w 1059180"/>
                <a:gd name="connsiteY9" fmla="*/ 1181100 h 1188720"/>
                <a:gd name="connsiteX10" fmla="*/ 998220 w 1059180"/>
                <a:gd name="connsiteY10" fmla="*/ 1188720 h 1188720"/>
                <a:gd name="connsiteX11" fmla="*/ 1051560 w 1059180"/>
                <a:gd name="connsiteY11" fmla="*/ 1150620 h 1188720"/>
                <a:gd name="connsiteX12" fmla="*/ 1059180 w 1059180"/>
                <a:gd name="connsiteY12" fmla="*/ 1074420 h 1188720"/>
                <a:gd name="connsiteX13" fmla="*/ 937260 w 1059180"/>
                <a:gd name="connsiteY13" fmla="*/ 952500 h 1188720"/>
                <a:gd name="connsiteX14" fmla="*/ 1013460 w 1059180"/>
                <a:gd name="connsiteY14" fmla="*/ 861060 h 1188720"/>
                <a:gd name="connsiteX15" fmla="*/ 1021080 w 1059180"/>
                <a:gd name="connsiteY15" fmla="*/ 670560 h 1188720"/>
                <a:gd name="connsiteX16" fmla="*/ 929640 w 1059180"/>
                <a:gd name="connsiteY16" fmla="*/ 579120 h 1188720"/>
                <a:gd name="connsiteX17" fmla="*/ 929640 w 1059180"/>
                <a:gd name="connsiteY17" fmla="*/ 472440 h 1188720"/>
                <a:gd name="connsiteX18" fmla="*/ 769620 w 1059180"/>
                <a:gd name="connsiteY18" fmla="*/ 388620 h 1188720"/>
                <a:gd name="connsiteX19" fmla="*/ 556260 w 1059180"/>
                <a:gd name="connsiteY19" fmla="*/ 396240 h 1188720"/>
                <a:gd name="connsiteX20" fmla="*/ 419100 w 1059180"/>
                <a:gd name="connsiteY20" fmla="*/ 312420 h 1188720"/>
                <a:gd name="connsiteX21" fmla="*/ 441960 w 1059180"/>
                <a:gd name="connsiteY21" fmla="*/ 259080 h 1188720"/>
                <a:gd name="connsiteX22" fmla="*/ 335280 w 1059180"/>
                <a:gd name="connsiteY22" fmla="*/ 228600 h 1188720"/>
                <a:gd name="connsiteX23" fmla="*/ 312420 w 1059180"/>
                <a:gd name="connsiteY23" fmla="*/ 251460 h 1188720"/>
                <a:gd name="connsiteX24" fmla="*/ 205740 w 1059180"/>
                <a:gd name="connsiteY24" fmla="*/ 236220 h 1188720"/>
                <a:gd name="connsiteX25" fmla="*/ 228600 w 1059180"/>
                <a:gd name="connsiteY25" fmla="*/ 121920 h 1188720"/>
                <a:gd name="connsiteX26" fmla="*/ 205740 w 1059180"/>
                <a:gd name="connsiteY26" fmla="*/ 53340 h 1188720"/>
                <a:gd name="connsiteX27" fmla="*/ 106680 w 1059180"/>
                <a:gd name="connsiteY27" fmla="*/ 45720 h 1188720"/>
                <a:gd name="connsiteX28" fmla="*/ 114300 w 1059180"/>
                <a:gd name="connsiteY28" fmla="*/ 0 h 1188720"/>
                <a:gd name="connsiteX29" fmla="*/ 7620 w 1059180"/>
                <a:gd name="connsiteY29" fmla="*/ 45720 h 1188720"/>
                <a:gd name="connsiteX30" fmla="*/ 60960 w 1059180"/>
                <a:gd name="connsiteY30" fmla="*/ 144780 h 1188720"/>
                <a:gd name="connsiteX31" fmla="*/ 0 w 1059180"/>
                <a:gd name="connsiteY31" fmla="*/ 236220 h 1188720"/>
                <a:gd name="connsiteX32" fmla="*/ 22860 w 1059180"/>
                <a:gd name="connsiteY32" fmla="*/ 388620 h 1188720"/>
                <a:gd name="connsiteX33" fmla="*/ 91440 w 1059180"/>
                <a:gd name="connsiteY33" fmla="*/ 472440 h 1188720"/>
                <a:gd name="connsiteX34" fmla="*/ 0 w 1059180"/>
                <a:gd name="connsiteY34" fmla="*/ 624840 h 118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59180" h="1188720">
                  <a:moveTo>
                    <a:pt x="0" y="624840"/>
                  </a:moveTo>
                  <a:lnTo>
                    <a:pt x="76200" y="708660"/>
                  </a:lnTo>
                  <a:lnTo>
                    <a:pt x="213360" y="708660"/>
                  </a:lnTo>
                  <a:lnTo>
                    <a:pt x="251460" y="754380"/>
                  </a:lnTo>
                  <a:lnTo>
                    <a:pt x="510540" y="853440"/>
                  </a:lnTo>
                  <a:lnTo>
                    <a:pt x="632460" y="952500"/>
                  </a:lnTo>
                  <a:lnTo>
                    <a:pt x="754380" y="937260"/>
                  </a:lnTo>
                  <a:lnTo>
                    <a:pt x="784860" y="1028700"/>
                  </a:lnTo>
                  <a:lnTo>
                    <a:pt x="784860" y="1097280"/>
                  </a:lnTo>
                  <a:lnTo>
                    <a:pt x="861060" y="1181100"/>
                  </a:lnTo>
                  <a:lnTo>
                    <a:pt x="998220" y="1188720"/>
                  </a:lnTo>
                  <a:lnTo>
                    <a:pt x="1051560" y="1150620"/>
                  </a:lnTo>
                  <a:lnTo>
                    <a:pt x="1059180" y="1074420"/>
                  </a:lnTo>
                  <a:lnTo>
                    <a:pt x="937260" y="952500"/>
                  </a:lnTo>
                  <a:lnTo>
                    <a:pt x="1013460" y="861060"/>
                  </a:lnTo>
                  <a:lnTo>
                    <a:pt x="1021080" y="670560"/>
                  </a:lnTo>
                  <a:lnTo>
                    <a:pt x="929640" y="579120"/>
                  </a:lnTo>
                  <a:lnTo>
                    <a:pt x="929640" y="472440"/>
                  </a:lnTo>
                  <a:lnTo>
                    <a:pt x="769620" y="388620"/>
                  </a:lnTo>
                  <a:lnTo>
                    <a:pt x="556260" y="396240"/>
                  </a:lnTo>
                  <a:lnTo>
                    <a:pt x="419100" y="312420"/>
                  </a:lnTo>
                  <a:lnTo>
                    <a:pt x="441960" y="259080"/>
                  </a:lnTo>
                  <a:lnTo>
                    <a:pt x="335280" y="228600"/>
                  </a:lnTo>
                  <a:lnTo>
                    <a:pt x="312420" y="251460"/>
                  </a:lnTo>
                  <a:lnTo>
                    <a:pt x="205740" y="236220"/>
                  </a:lnTo>
                  <a:lnTo>
                    <a:pt x="228600" y="121920"/>
                  </a:lnTo>
                  <a:lnTo>
                    <a:pt x="205740" y="53340"/>
                  </a:lnTo>
                  <a:lnTo>
                    <a:pt x="106680" y="45720"/>
                  </a:lnTo>
                  <a:lnTo>
                    <a:pt x="114300" y="0"/>
                  </a:lnTo>
                  <a:lnTo>
                    <a:pt x="7620" y="45720"/>
                  </a:lnTo>
                  <a:lnTo>
                    <a:pt x="60960" y="144780"/>
                  </a:lnTo>
                  <a:lnTo>
                    <a:pt x="0" y="236220"/>
                  </a:lnTo>
                  <a:lnTo>
                    <a:pt x="22860" y="388620"/>
                  </a:lnTo>
                  <a:lnTo>
                    <a:pt x="91440" y="472440"/>
                  </a:lnTo>
                  <a:lnTo>
                    <a:pt x="0" y="6248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1" name="Freeform 78">
              <a:extLst>
                <a:ext uri="{FF2B5EF4-FFF2-40B4-BE49-F238E27FC236}">
                  <a16:creationId xmlns="" xmlns:a16="http://schemas.microsoft.com/office/drawing/2014/main" id="{E004B2BB-6EF2-454F-AECA-3BE770A49BB4}"/>
                </a:ext>
              </a:extLst>
            </p:cNvPr>
            <p:cNvSpPr/>
            <p:nvPr/>
          </p:nvSpPr>
          <p:spPr>
            <a:xfrm>
              <a:off x="6997198" y="1816601"/>
              <a:ext cx="359223" cy="349901"/>
            </a:xfrm>
            <a:custGeom>
              <a:avLst/>
              <a:gdLst>
                <a:gd name="connsiteX0" fmla="*/ 22860 w 967740"/>
                <a:gd name="connsiteY0" fmla="*/ 0 h 1005840"/>
                <a:gd name="connsiteX1" fmla="*/ 76200 w 967740"/>
                <a:gd name="connsiteY1" fmla="*/ 236220 h 1005840"/>
                <a:gd name="connsiteX2" fmla="*/ 167640 w 967740"/>
                <a:gd name="connsiteY2" fmla="*/ 289560 h 1005840"/>
                <a:gd name="connsiteX3" fmla="*/ 350520 w 967740"/>
                <a:gd name="connsiteY3" fmla="*/ 266700 h 1005840"/>
                <a:gd name="connsiteX4" fmla="*/ 441960 w 967740"/>
                <a:gd name="connsiteY4" fmla="*/ 365760 h 1005840"/>
                <a:gd name="connsiteX5" fmla="*/ 487680 w 967740"/>
                <a:gd name="connsiteY5" fmla="*/ 266700 h 1005840"/>
                <a:gd name="connsiteX6" fmla="*/ 685800 w 967740"/>
                <a:gd name="connsiteY6" fmla="*/ 205740 h 1005840"/>
                <a:gd name="connsiteX7" fmla="*/ 853440 w 967740"/>
                <a:gd name="connsiteY7" fmla="*/ 335280 h 1005840"/>
                <a:gd name="connsiteX8" fmla="*/ 883920 w 967740"/>
                <a:gd name="connsiteY8" fmla="*/ 411480 h 1005840"/>
                <a:gd name="connsiteX9" fmla="*/ 952500 w 967740"/>
                <a:gd name="connsiteY9" fmla="*/ 472440 h 1005840"/>
                <a:gd name="connsiteX10" fmla="*/ 952500 w 967740"/>
                <a:gd name="connsiteY10" fmla="*/ 510540 h 1005840"/>
                <a:gd name="connsiteX11" fmla="*/ 967740 w 967740"/>
                <a:gd name="connsiteY11" fmla="*/ 754380 h 1005840"/>
                <a:gd name="connsiteX12" fmla="*/ 967740 w 967740"/>
                <a:gd name="connsiteY12" fmla="*/ 830580 h 1005840"/>
                <a:gd name="connsiteX13" fmla="*/ 861060 w 967740"/>
                <a:gd name="connsiteY13" fmla="*/ 838200 h 1005840"/>
                <a:gd name="connsiteX14" fmla="*/ 845820 w 967740"/>
                <a:gd name="connsiteY14" fmla="*/ 944880 h 1005840"/>
                <a:gd name="connsiteX15" fmla="*/ 746760 w 967740"/>
                <a:gd name="connsiteY15" fmla="*/ 982980 h 1005840"/>
                <a:gd name="connsiteX16" fmla="*/ 609600 w 967740"/>
                <a:gd name="connsiteY16" fmla="*/ 975360 h 1005840"/>
                <a:gd name="connsiteX17" fmla="*/ 464820 w 967740"/>
                <a:gd name="connsiteY17" fmla="*/ 982980 h 1005840"/>
                <a:gd name="connsiteX18" fmla="*/ 388620 w 967740"/>
                <a:gd name="connsiteY18" fmla="*/ 960120 h 1005840"/>
                <a:gd name="connsiteX19" fmla="*/ 205740 w 967740"/>
                <a:gd name="connsiteY19" fmla="*/ 998220 h 1005840"/>
                <a:gd name="connsiteX20" fmla="*/ 137160 w 967740"/>
                <a:gd name="connsiteY20" fmla="*/ 1005840 h 1005840"/>
                <a:gd name="connsiteX21" fmla="*/ 91440 w 967740"/>
                <a:gd name="connsiteY21" fmla="*/ 876300 h 1005840"/>
                <a:gd name="connsiteX22" fmla="*/ 121920 w 967740"/>
                <a:gd name="connsiteY22" fmla="*/ 830580 h 1005840"/>
                <a:gd name="connsiteX23" fmla="*/ 60960 w 967740"/>
                <a:gd name="connsiteY23" fmla="*/ 769620 h 1005840"/>
                <a:gd name="connsiteX24" fmla="*/ 129540 w 967740"/>
                <a:gd name="connsiteY24" fmla="*/ 678180 h 1005840"/>
                <a:gd name="connsiteX25" fmla="*/ 53340 w 967740"/>
                <a:gd name="connsiteY25" fmla="*/ 495300 h 1005840"/>
                <a:gd name="connsiteX26" fmla="*/ 0 w 967740"/>
                <a:gd name="connsiteY26" fmla="*/ 449580 h 1005840"/>
                <a:gd name="connsiteX27" fmla="*/ 60960 w 967740"/>
                <a:gd name="connsiteY27" fmla="*/ 312420 h 1005840"/>
                <a:gd name="connsiteX28" fmla="*/ 22860 w 967740"/>
                <a:gd name="connsiteY28" fmla="*/ 0 h 100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7740" h="1005840">
                  <a:moveTo>
                    <a:pt x="22860" y="0"/>
                  </a:moveTo>
                  <a:lnTo>
                    <a:pt x="76200" y="236220"/>
                  </a:lnTo>
                  <a:lnTo>
                    <a:pt x="167640" y="289560"/>
                  </a:lnTo>
                  <a:lnTo>
                    <a:pt x="350520" y="266700"/>
                  </a:lnTo>
                  <a:lnTo>
                    <a:pt x="441960" y="365760"/>
                  </a:lnTo>
                  <a:lnTo>
                    <a:pt x="487680" y="266700"/>
                  </a:lnTo>
                  <a:lnTo>
                    <a:pt x="685800" y="205740"/>
                  </a:lnTo>
                  <a:lnTo>
                    <a:pt x="853440" y="335280"/>
                  </a:lnTo>
                  <a:lnTo>
                    <a:pt x="883920" y="411480"/>
                  </a:lnTo>
                  <a:lnTo>
                    <a:pt x="952500" y="472440"/>
                  </a:lnTo>
                  <a:lnTo>
                    <a:pt x="952500" y="510540"/>
                  </a:lnTo>
                  <a:lnTo>
                    <a:pt x="967740" y="754380"/>
                  </a:lnTo>
                  <a:lnTo>
                    <a:pt x="967740" y="830580"/>
                  </a:lnTo>
                  <a:lnTo>
                    <a:pt x="861060" y="838200"/>
                  </a:lnTo>
                  <a:lnTo>
                    <a:pt x="845820" y="944880"/>
                  </a:lnTo>
                  <a:lnTo>
                    <a:pt x="746760" y="982980"/>
                  </a:lnTo>
                  <a:lnTo>
                    <a:pt x="609600" y="975360"/>
                  </a:lnTo>
                  <a:lnTo>
                    <a:pt x="464820" y="982980"/>
                  </a:lnTo>
                  <a:lnTo>
                    <a:pt x="388620" y="960120"/>
                  </a:lnTo>
                  <a:lnTo>
                    <a:pt x="205740" y="998220"/>
                  </a:lnTo>
                  <a:lnTo>
                    <a:pt x="137160" y="1005840"/>
                  </a:lnTo>
                  <a:lnTo>
                    <a:pt x="91440" y="876300"/>
                  </a:lnTo>
                  <a:lnTo>
                    <a:pt x="121920" y="830580"/>
                  </a:lnTo>
                  <a:lnTo>
                    <a:pt x="60960" y="769620"/>
                  </a:lnTo>
                  <a:lnTo>
                    <a:pt x="129540" y="678180"/>
                  </a:lnTo>
                  <a:lnTo>
                    <a:pt x="53340" y="495300"/>
                  </a:lnTo>
                  <a:lnTo>
                    <a:pt x="0" y="449580"/>
                  </a:lnTo>
                  <a:lnTo>
                    <a:pt x="60960" y="312420"/>
                  </a:lnTo>
                  <a:lnTo>
                    <a:pt x="22860" y="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22" name="Freeform 79">
              <a:extLst>
                <a:ext uri="{FF2B5EF4-FFF2-40B4-BE49-F238E27FC236}">
                  <a16:creationId xmlns="" xmlns:a16="http://schemas.microsoft.com/office/drawing/2014/main" id="{A5E10C64-5C0C-4325-BBC9-47A92B4B368E}"/>
                </a:ext>
              </a:extLst>
            </p:cNvPr>
            <p:cNvSpPr/>
            <p:nvPr/>
          </p:nvSpPr>
          <p:spPr>
            <a:xfrm>
              <a:off x="7316823" y="1832506"/>
              <a:ext cx="376195" cy="283633"/>
            </a:xfrm>
            <a:custGeom>
              <a:avLst/>
              <a:gdLst>
                <a:gd name="connsiteX0" fmla="*/ 0 w 1013460"/>
                <a:gd name="connsiteY0" fmla="*/ 274320 h 815340"/>
                <a:gd name="connsiteX1" fmla="*/ 76200 w 1013460"/>
                <a:gd name="connsiteY1" fmla="*/ 228600 h 815340"/>
                <a:gd name="connsiteX2" fmla="*/ 83820 w 1013460"/>
                <a:gd name="connsiteY2" fmla="*/ 175260 h 815340"/>
                <a:gd name="connsiteX3" fmla="*/ 198120 w 1013460"/>
                <a:gd name="connsiteY3" fmla="*/ 228600 h 815340"/>
                <a:gd name="connsiteX4" fmla="*/ 251460 w 1013460"/>
                <a:gd name="connsiteY4" fmla="*/ 144780 h 815340"/>
                <a:gd name="connsiteX5" fmla="*/ 335280 w 1013460"/>
                <a:gd name="connsiteY5" fmla="*/ 175260 h 815340"/>
                <a:gd name="connsiteX6" fmla="*/ 381000 w 1013460"/>
                <a:gd name="connsiteY6" fmla="*/ 137160 h 815340"/>
                <a:gd name="connsiteX7" fmla="*/ 594360 w 1013460"/>
                <a:gd name="connsiteY7" fmla="*/ 320040 h 815340"/>
                <a:gd name="connsiteX8" fmla="*/ 678180 w 1013460"/>
                <a:gd name="connsiteY8" fmla="*/ 228600 h 815340"/>
                <a:gd name="connsiteX9" fmla="*/ 731520 w 1013460"/>
                <a:gd name="connsiteY9" fmla="*/ 38100 h 815340"/>
                <a:gd name="connsiteX10" fmla="*/ 800100 w 1013460"/>
                <a:gd name="connsiteY10" fmla="*/ 76200 h 815340"/>
                <a:gd name="connsiteX11" fmla="*/ 914400 w 1013460"/>
                <a:gd name="connsiteY11" fmla="*/ 0 h 815340"/>
                <a:gd name="connsiteX12" fmla="*/ 845820 w 1013460"/>
                <a:gd name="connsiteY12" fmla="*/ 91440 h 815340"/>
                <a:gd name="connsiteX13" fmla="*/ 883920 w 1013460"/>
                <a:gd name="connsiteY13" fmla="*/ 182880 h 815340"/>
                <a:gd name="connsiteX14" fmla="*/ 967740 w 1013460"/>
                <a:gd name="connsiteY14" fmla="*/ 213360 h 815340"/>
                <a:gd name="connsiteX15" fmla="*/ 876300 w 1013460"/>
                <a:gd name="connsiteY15" fmla="*/ 266700 h 815340"/>
                <a:gd name="connsiteX16" fmla="*/ 899160 w 1013460"/>
                <a:gd name="connsiteY16" fmla="*/ 297180 h 815340"/>
                <a:gd name="connsiteX17" fmla="*/ 1013460 w 1013460"/>
                <a:gd name="connsiteY17" fmla="*/ 289560 h 815340"/>
                <a:gd name="connsiteX18" fmla="*/ 906780 w 1013460"/>
                <a:gd name="connsiteY18" fmla="*/ 426720 h 815340"/>
                <a:gd name="connsiteX19" fmla="*/ 746760 w 1013460"/>
                <a:gd name="connsiteY19" fmla="*/ 563880 h 815340"/>
                <a:gd name="connsiteX20" fmla="*/ 518160 w 1013460"/>
                <a:gd name="connsiteY20" fmla="*/ 685800 h 815340"/>
                <a:gd name="connsiteX21" fmla="*/ 548640 w 1013460"/>
                <a:gd name="connsiteY21" fmla="*/ 800100 h 815340"/>
                <a:gd name="connsiteX22" fmla="*/ 487680 w 1013460"/>
                <a:gd name="connsiteY22" fmla="*/ 815340 h 815340"/>
                <a:gd name="connsiteX23" fmla="*/ 419100 w 1013460"/>
                <a:gd name="connsiteY23" fmla="*/ 739140 h 815340"/>
                <a:gd name="connsiteX24" fmla="*/ 121920 w 1013460"/>
                <a:gd name="connsiteY24" fmla="*/ 701040 h 815340"/>
                <a:gd name="connsiteX25" fmla="*/ 99060 w 1013460"/>
                <a:gd name="connsiteY25" fmla="*/ 426720 h 815340"/>
                <a:gd name="connsiteX26" fmla="*/ 38100 w 1013460"/>
                <a:gd name="connsiteY26" fmla="*/ 358140 h 815340"/>
                <a:gd name="connsiteX27" fmla="*/ 0 w 1013460"/>
                <a:gd name="connsiteY27" fmla="*/ 274320 h 81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3460" h="815340">
                  <a:moveTo>
                    <a:pt x="0" y="274320"/>
                  </a:moveTo>
                  <a:lnTo>
                    <a:pt x="76200" y="228600"/>
                  </a:lnTo>
                  <a:lnTo>
                    <a:pt x="83820" y="175260"/>
                  </a:lnTo>
                  <a:lnTo>
                    <a:pt x="198120" y="228600"/>
                  </a:lnTo>
                  <a:lnTo>
                    <a:pt x="251460" y="144780"/>
                  </a:lnTo>
                  <a:lnTo>
                    <a:pt x="335280" y="175260"/>
                  </a:lnTo>
                  <a:lnTo>
                    <a:pt x="381000" y="137160"/>
                  </a:lnTo>
                  <a:lnTo>
                    <a:pt x="594360" y="320040"/>
                  </a:lnTo>
                  <a:lnTo>
                    <a:pt x="678180" y="228600"/>
                  </a:lnTo>
                  <a:lnTo>
                    <a:pt x="731520" y="38100"/>
                  </a:lnTo>
                  <a:lnTo>
                    <a:pt x="800100" y="76200"/>
                  </a:lnTo>
                  <a:lnTo>
                    <a:pt x="914400" y="0"/>
                  </a:lnTo>
                  <a:lnTo>
                    <a:pt x="845820" y="91440"/>
                  </a:lnTo>
                  <a:lnTo>
                    <a:pt x="883920" y="182880"/>
                  </a:lnTo>
                  <a:lnTo>
                    <a:pt x="967740" y="213360"/>
                  </a:lnTo>
                  <a:lnTo>
                    <a:pt x="876300" y="266700"/>
                  </a:lnTo>
                  <a:lnTo>
                    <a:pt x="899160" y="297180"/>
                  </a:lnTo>
                  <a:lnTo>
                    <a:pt x="1013460" y="289560"/>
                  </a:lnTo>
                  <a:lnTo>
                    <a:pt x="906780" y="426720"/>
                  </a:lnTo>
                  <a:lnTo>
                    <a:pt x="746760" y="563880"/>
                  </a:lnTo>
                  <a:lnTo>
                    <a:pt x="518160" y="685800"/>
                  </a:lnTo>
                  <a:lnTo>
                    <a:pt x="548640" y="800100"/>
                  </a:lnTo>
                  <a:lnTo>
                    <a:pt x="487680" y="815340"/>
                  </a:lnTo>
                  <a:lnTo>
                    <a:pt x="419100" y="739140"/>
                  </a:lnTo>
                  <a:lnTo>
                    <a:pt x="121920" y="701040"/>
                  </a:lnTo>
                  <a:lnTo>
                    <a:pt x="99060" y="426720"/>
                  </a:lnTo>
                  <a:lnTo>
                    <a:pt x="38100" y="358140"/>
                  </a:lnTo>
                  <a:lnTo>
                    <a:pt x="0" y="2743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3" name="Freeform 80">
              <a:extLst>
                <a:ext uri="{FF2B5EF4-FFF2-40B4-BE49-F238E27FC236}">
                  <a16:creationId xmlns="" xmlns:a16="http://schemas.microsoft.com/office/drawing/2014/main" id="{C5C6EE19-848D-4E0C-93A6-445EE1DC0200}"/>
                </a:ext>
              </a:extLst>
            </p:cNvPr>
            <p:cNvSpPr/>
            <p:nvPr/>
          </p:nvSpPr>
          <p:spPr>
            <a:xfrm>
              <a:off x="6963256" y="2084329"/>
              <a:ext cx="506307" cy="397615"/>
            </a:xfrm>
            <a:custGeom>
              <a:avLst/>
              <a:gdLst>
                <a:gd name="connsiteX0" fmla="*/ 1363980 w 1363980"/>
                <a:gd name="connsiteY0" fmla="*/ 45720 h 1143000"/>
                <a:gd name="connsiteX1" fmla="*/ 1287780 w 1363980"/>
                <a:gd name="connsiteY1" fmla="*/ 137160 h 1143000"/>
                <a:gd name="connsiteX2" fmla="*/ 1242060 w 1363980"/>
                <a:gd name="connsiteY2" fmla="*/ 320040 h 1143000"/>
                <a:gd name="connsiteX3" fmla="*/ 1257300 w 1363980"/>
                <a:gd name="connsiteY3" fmla="*/ 495300 h 1143000"/>
                <a:gd name="connsiteX4" fmla="*/ 1257300 w 1363980"/>
                <a:gd name="connsiteY4" fmla="*/ 594360 h 1143000"/>
                <a:gd name="connsiteX5" fmla="*/ 1158240 w 1363980"/>
                <a:gd name="connsiteY5" fmla="*/ 594360 h 1143000"/>
                <a:gd name="connsiteX6" fmla="*/ 1143000 w 1363980"/>
                <a:gd name="connsiteY6" fmla="*/ 548640 h 1143000"/>
                <a:gd name="connsiteX7" fmla="*/ 1028700 w 1363980"/>
                <a:gd name="connsiteY7" fmla="*/ 662940 h 1143000"/>
                <a:gd name="connsiteX8" fmla="*/ 952500 w 1363980"/>
                <a:gd name="connsiteY8" fmla="*/ 701040 h 1143000"/>
                <a:gd name="connsiteX9" fmla="*/ 868680 w 1363980"/>
                <a:gd name="connsiteY9" fmla="*/ 716280 h 1143000"/>
                <a:gd name="connsiteX10" fmla="*/ 762000 w 1363980"/>
                <a:gd name="connsiteY10" fmla="*/ 716280 h 1143000"/>
                <a:gd name="connsiteX11" fmla="*/ 548640 w 1363980"/>
                <a:gd name="connsiteY11" fmla="*/ 701040 h 1143000"/>
                <a:gd name="connsiteX12" fmla="*/ 434340 w 1363980"/>
                <a:gd name="connsiteY12" fmla="*/ 640080 h 1143000"/>
                <a:gd name="connsiteX13" fmla="*/ 403860 w 1363980"/>
                <a:gd name="connsiteY13" fmla="*/ 678180 h 1143000"/>
                <a:gd name="connsiteX14" fmla="*/ 449580 w 1363980"/>
                <a:gd name="connsiteY14" fmla="*/ 769620 h 1143000"/>
                <a:gd name="connsiteX15" fmla="*/ 403860 w 1363980"/>
                <a:gd name="connsiteY15" fmla="*/ 868680 h 1143000"/>
                <a:gd name="connsiteX16" fmla="*/ 304800 w 1363980"/>
                <a:gd name="connsiteY16" fmla="*/ 1043940 h 1143000"/>
                <a:gd name="connsiteX17" fmla="*/ 320040 w 1363980"/>
                <a:gd name="connsiteY17" fmla="*/ 1120140 h 1143000"/>
                <a:gd name="connsiteX18" fmla="*/ 243840 w 1363980"/>
                <a:gd name="connsiteY18" fmla="*/ 1089660 h 1143000"/>
                <a:gd name="connsiteX19" fmla="*/ 175260 w 1363980"/>
                <a:gd name="connsiteY19" fmla="*/ 1143000 h 1143000"/>
                <a:gd name="connsiteX20" fmla="*/ 121920 w 1363980"/>
                <a:gd name="connsiteY20" fmla="*/ 1059180 h 1143000"/>
                <a:gd name="connsiteX21" fmla="*/ 160020 w 1363980"/>
                <a:gd name="connsiteY21" fmla="*/ 982980 h 1143000"/>
                <a:gd name="connsiteX22" fmla="*/ 83820 w 1363980"/>
                <a:gd name="connsiteY22" fmla="*/ 944880 h 1143000"/>
                <a:gd name="connsiteX23" fmla="*/ 83820 w 1363980"/>
                <a:gd name="connsiteY23" fmla="*/ 792480 h 1143000"/>
                <a:gd name="connsiteX24" fmla="*/ 60960 w 1363980"/>
                <a:gd name="connsiteY24" fmla="*/ 784860 h 1143000"/>
                <a:gd name="connsiteX25" fmla="*/ 91440 w 1363980"/>
                <a:gd name="connsiteY25" fmla="*/ 693420 h 1143000"/>
                <a:gd name="connsiteX26" fmla="*/ 45720 w 1363980"/>
                <a:gd name="connsiteY26" fmla="*/ 624840 h 1143000"/>
                <a:gd name="connsiteX27" fmla="*/ 60960 w 1363980"/>
                <a:gd name="connsiteY27" fmla="*/ 480060 h 1143000"/>
                <a:gd name="connsiteX28" fmla="*/ 99060 w 1363980"/>
                <a:gd name="connsiteY28" fmla="*/ 457200 h 1143000"/>
                <a:gd name="connsiteX29" fmla="*/ 0 w 1363980"/>
                <a:gd name="connsiteY29" fmla="*/ 281940 h 1143000"/>
                <a:gd name="connsiteX30" fmla="*/ 83820 w 1363980"/>
                <a:gd name="connsiteY30" fmla="*/ 259080 h 1143000"/>
                <a:gd name="connsiteX31" fmla="*/ 236220 w 1363980"/>
                <a:gd name="connsiteY31" fmla="*/ 220980 h 1143000"/>
                <a:gd name="connsiteX32" fmla="*/ 480060 w 1363980"/>
                <a:gd name="connsiteY32" fmla="*/ 198120 h 1143000"/>
                <a:gd name="connsiteX33" fmla="*/ 556260 w 1363980"/>
                <a:gd name="connsiteY33" fmla="*/ 220980 h 1143000"/>
                <a:gd name="connsiteX34" fmla="*/ 815340 w 1363980"/>
                <a:gd name="connsiteY34" fmla="*/ 205740 h 1143000"/>
                <a:gd name="connsiteX35" fmla="*/ 868680 w 1363980"/>
                <a:gd name="connsiteY35" fmla="*/ 220980 h 1143000"/>
                <a:gd name="connsiteX36" fmla="*/ 922020 w 1363980"/>
                <a:gd name="connsiteY36" fmla="*/ 190500 h 1143000"/>
                <a:gd name="connsiteX37" fmla="*/ 944880 w 1363980"/>
                <a:gd name="connsiteY37" fmla="*/ 99060 h 1143000"/>
                <a:gd name="connsiteX38" fmla="*/ 1066800 w 1363980"/>
                <a:gd name="connsiteY38" fmla="*/ 68580 h 1143000"/>
                <a:gd name="connsiteX39" fmla="*/ 1074420 w 1363980"/>
                <a:gd name="connsiteY39" fmla="*/ 0 h 1143000"/>
                <a:gd name="connsiteX40" fmla="*/ 1363980 w 1363980"/>
                <a:gd name="connsiteY40" fmla="*/ 4572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63980" h="1143000">
                  <a:moveTo>
                    <a:pt x="1363980" y="45720"/>
                  </a:moveTo>
                  <a:lnTo>
                    <a:pt x="1287780" y="137160"/>
                  </a:lnTo>
                  <a:lnTo>
                    <a:pt x="1242060" y="320040"/>
                  </a:lnTo>
                  <a:lnTo>
                    <a:pt x="1257300" y="495300"/>
                  </a:lnTo>
                  <a:lnTo>
                    <a:pt x="1257300" y="594360"/>
                  </a:lnTo>
                  <a:lnTo>
                    <a:pt x="1158240" y="594360"/>
                  </a:lnTo>
                  <a:lnTo>
                    <a:pt x="1143000" y="548640"/>
                  </a:lnTo>
                  <a:lnTo>
                    <a:pt x="1028700" y="662940"/>
                  </a:lnTo>
                  <a:lnTo>
                    <a:pt x="952500" y="701040"/>
                  </a:lnTo>
                  <a:lnTo>
                    <a:pt x="868680" y="716280"/>
                  </a:lnTo>
                  <a:lnTo>
                    <a:pt x="762000" y="716280"/>
                  </a:lnTo>
                  <a:lnTo>
                    <a:pt x="548640" y="701040"/>
                  </a:lnTo>
                  <a:lnTo>
                    <a:pt x="434340" y="640080"/>
                  </a:lnTo>
                  <a:lnTo>
                    <a:pt x="403860" y="678180"/>
                  </a:lnTo>
                  <a:lnTo>
                    <a:pt x="449580" y="769620"/>
                  </a:lnTo>
                  <a:lnTo>
                    <a:pt x="403860" y="868680"/>
                  </a:lnTo>
                  <a:lnTo>
                    <a:pt x="304800" y="1043940"/>
                  </a:lnTo>
                  <a:lnTo>
                    <a:pt x="320040" y="1120140"/>
                  </a:lnTo>
                  <a:lnTo>
                    <a:pt x="243840" y="1089660"/>
                  </a:lnTo>
                  <a:lnTo>
                    <a:pt x="175260" y="1143000"/>
                  </a:lnTo>
                  <a:lnTo>
                    <a:pt x="121920" y="1059180"/>
                  </a:lnTo>
                  <a:lnTo>
                    <a:pt x="160020" y="982980"/>
                  </a:lnTo>
                  <a:lnTo>
                    <a:pt x="83820" y="944880"/>
                  </a:lnTo>
                  <a:lnTo>
                    <a:pt x="83820" y="792480"/>
                  </a:lnTo>
                  <a:lnTo>
                    <a:pt x="60960" y="784860"/>
                  </a:lnTo>
                  <a:lnTo>
                    <a:pt x="91440" y="693420"/>
                  </a:lnTo>
                  <a:lnTo>
                    <a:pt x="45720" y="624840"/>
                  </a:lnTo>
                  <a:lnTo>
                    <a:pt x="60960" y="480060"/>
                  </a:lnTo>
                  <a:lnTo>
                    <a:pt x="99060" y="457200"/>
                  </a:lnTo>
                  <a:lnTo>
                    <a:pt x="0" y="281940"/>
                  </a:lnTo>
                  <a:lnTo>
                    <a:pt x="83820" y="259080"/>
                  </a:lnTo>
                  <a:lnTo>
                    <a:pt x="236220" y="220980"/>
                  </a:lnTo>
                  <a:lnTo>
                    <a:pt x="480060" y="198120"/>
                  </a:lnTo>
                  <a:lnTo>
                    <a:pt x="556260" y="220980"/>
                  </a:lnTo>
                  <a:lnTo>
                    <a:pt x="815340" y="205740"/>
                  </a:lnTo>
                  <a:lnTo>
                    <a:pt x="868680" y="220980"/>
                  </a:lnTo>
                  <a:lnTo>
                    <a:pt x="922020" y="190500"/>
                  </a:lnTo>
                  <a:lnTo>
                    <a:pt x="944880" y="99060"/>
                  </a:lnTo>
                  <a:lnTo>
                    <a:pt x="1066800" y="68580"/>
                  </a:lnTo>
                  <a:lnTo>
                    <a:pt x="1074420" y="0"/>
                  </a:lnTo>
                  <a:lnTo>
                    <a:pt x="1363980" y="457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4" name="Freeform 81">
              <a:extLst>
                <a:ext uri="{FF2B5EF4-FFF2-40B4-BE49-F238E27FC236}">
                  <a16:creationId xmlns="" xmlns:a16="http://schemas.microsoft.com/office/drawing/2014/main" id="{8E7F4118-A1CE-44A9-8D19-7B88AAD950E1}"/>
                </a:ext>
              </a:extLst>
            </p:cNvPr>
            <p:cNvSpPr/>
            <p:nvPr/>
          </p:nvSpPr>
          <p:spPr>
            <a:xfrm>
              <a:off x="5435849" y="2259280"/>
              <a:ext cx="336595" cy="328696"/>
            </a:xfrm>
            <a:custGeom>
              <a:avLst/>
              <a:gdLst>
                <a:gd name="connsiteX0" fmla="*/ 502920 w 906780"/>
                <a:gd name="connsiteY0" fmla="*/ 22860 h 944880"/>
                <a:gd name="connsiteX1" fmla="*/ 396240 w 906780"/>
                <a:gd name="connsiteY1" fmla="*/ 114300 h 944880"/>
                <a:gd name="connsiteX2" fmla="*/ 228600 w 906780"/>
                <a:gd name="connsiteY2" fmla="*/ 60960 h 944880"/>
                <a:gd name="connsiteX3" fmla="*/ 167640 w 906780"/>
                <a:gd name="connsiteY3" fmla="*/ 121920 h 944880"/>
                <a:gd name="connsiteX4" fmla="*/ 175260 w 906780"/>
                <a:gd name="connsiteY4" fmla="*/ 373380 h 944880"/>
                <a:gd name="connsiteX5" fmla="*/ 114300 w 906780"/>
                <a:gd name="connsiteY5" fmla="*/ 502920 h 944880"/>
                <a:gd name="connsiteX6" fmla="*/ 38100 w 906780"/>
                <a:gd name="connsiteY6" fmla="*/ 518160 h 944880"/>
                <a:gd name="connsiteX7" fmla="*/ 0 w 906780"/>
                <a:gd name="connsiteY7" fmla="*/ 624840 h 944880"/>
                <a:gd name="connsiteX8" fmla="*/ 0 w 906780"/>
                <a:gd name="connsiteY8" fmla="*/ 624840 h 944880"/>
                <a:gd name="connsiteX9" fmla="*/ 106680 w 906780"/>
                <a:gd name="connsiteY9" fmla="*/ 708660 h 944880"/>
                <a:gd name="connsiteX10" fmla="*/ 129540 w 906780"/>
                <a:gd name="connsiteY10" fmla="*/ 868680 h 944880"/>
                <a:gd name="connsiteX11" fmla="*/ 297180 w 906780"/>
                <a:gd name="connsiteY11" fmla="*/ 944880 h 944880"/>
                <a:gd name="connsiteX12" fmla="*/ 556260 w 906780"/>
                <a:gd name="connsiteY12" fmla="*/ 845820 h 944880"/>
                <a:gd name="connsiteX13" fmla="*/ 678180 w 906780"/>
                <a:gd name="connsiteY13" fmla="*/ 746760 h 944880"/>
                <a:gd name="connsiteX14" fmla="*/ 746760 w 906780"/>
                <a:gd name="connsiteY14" fmla="*/ 678180 h 944880"/>
                <a:gd name="connsiteX15" fmla="*/ 792480 w 906780"/>
                <a:gd name="connsiteY15" fmla="*/ 525780 h 944880"/>
                <a:gd name="connsiteX16" fmla="*/ 792480 w 906780"/>
                <a:gd name="connsiteY16" fmla="*/ 426720 h 944880"/>
                <a:gd name="connsiteX17" fmla="*/ 876300 w 906780"/>
                <a:gd name="connsiteY17" fmla="*/ 243840 h 944880"/>
                <a:gd name="connsiteX18" fmla="*/ 906780 w 906780"/>
                <a:gd name="connsiteY18" fmla="*/ 129540 h 944880"/>
                <a:gd name="connsiteX19" fmla="*/ 716280 w 906780"/>
                <a:gd name="connsiteY19" fmla="*/ 0 h 944880"/>
                <a:gd name="connsiteX20" fmla="*/ 662940 w 906780"/>
                <a:gd name="connsiteY20" fmla="*/ 30480 h 944880"/>
                <a:gd name="connsiteX21" fmla="*/ 502920 w 906780"/>
                <a:gd name="connsiteY21" fmla="*/ 22860 h 94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6780" h="944880">
                  <a:moveTo>
                    <a:pt x="502920" y="22860"/>
                  </a:moveTo>
                  <a:lnTo>
                    <a:pt x="396240" y="114300"/>
                  </a:lnTo>
                  <a:lnTo>
                    <a:pt x="228600" y="60960"/>
                  </a:lnTo>
                  <a:lnTo>
                    <a:pt x="167640" y="121920"/>
                  </a:lnTo>
                  <a:lnTo>
                    <a:pt x="175260" y="373380"/>
                  </a:lnTo>
                  <a:lnTo>
                    <a:pt x="114300" y="502920"/>
                  </a:lnTo>
                  <a:lnTo>
                    <a:pt x="38100" y="518160"/>
                  </a:lnTo>
                  <a:lnTo>
                    <a:pt x="0" y="624840"/>
                  </a:lnTo>
                  <a:lnTo>
                    <a:pt x="0" y="624840"/>
                  </a:lnTo>
                  <a:lnTo>
                    <a:pt x="106680" y="708660"/>
                  </a:lnTo>
                  <a:lnTo>
                    <a:pt x="129540" y="868680"/>
                  </a:lnTo>
                  <a:lnTo>
                    <a:pt x="297180" y="944880"/>
                  </a:lnTo>
                  <a:lnTo>
                    <a:pt x="556260" y="845820"/>
                  </a:lnTo>
                  <a:lnTo>
                    <a:pt x="678180" y="746760"/>
                  </a:lnTo>
                  <a:lnTo>
                    <a:pt x="746760" y="678180"/>
                  </a:lnTo>
                  <a:lnTo>
                    <a:pt x="792480" y="525780"/>
                  </a:lnTo>
                  <a:lnTo>
                    <a:pt x="792480" y="426720"/>
                  </a:lnTo>
                  <a:lnTo>
                    <a:pt x="876300" y="243840"/>
                  </a:lnTo>
                  <a:lnTo>
                    <a:pt x="906780" y="129540"/>
                  </a:lnTo>
                  <a:lnTo>
                    <a:pt x="716280" y="0"/>
                  </a:lnTo>
                  <a:lnTo>
                    <a:pt x="662940" y="30480"/>
                  </a:lnTo>
                  <a:lnTo>
                    <a:pt x="502920" y="228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5" name="Freeform 82">
              <a:extLst>
                <a:ext uri="{FF2B5EF4-FFF2-40B4-BE49-F238E27FC236}">
                  <a16:creationId xmlns="" xmlns:a16="http://schemas.microsoft.com/office/drawing/2014/main" id="{E18FCDE6-F5B0-41AD-A2F4-53869E8802B3}"/>
                </a:ext>
              </a:extLst>
            </p:cNvPr>
            <p:cNvSpPr/>
            <p:nvPr/>
          </p:nvSpPr>
          <p:spPr>
            <a:xfrm>
              <a:off x="5175624" y="2253978"/>
              <a:ext cx="350738" cy="270378"/>
            </a:xfrm>
            <a:custGeom>
              <a:avLst/>
              <a:gdLst>
                <a:gd name="connsiteX0" fmla="*/ 944880 w 944880"/>
                <a:gd name="connsiteY0" fmla="*/ 60960 h 777240"/>
                <a:gd name="connsiteX1" fmla="*/ 861060 w 944880"/>
                <a:gd name="connsiteY1" fmla="*/ 0 h 777240"/>
                <a:gd name="connsiteX2" fmla="*/ 807720 w 944880"/>
                <a:gd name="connsiteY2" fmla="*/ 38100 h 777240"/>
                <a:gd name="connsiteX3" fmla="*/ 807720 w 944880"/>
                <a:gd name="connsiteY3" fmla="*/ 91440 h 777240"/>
                <a:gd name="connsiteX4" fmla="*/ 731520 w 944880"/>
                <a:gd name="connsiteY4" fmla="*/ 152400 h 777240"/>
                <a:gd name="connsiteX5" fmla="*/ 655320 w 944880"/>
                <a:gd name="connsiteY5" fmla="*/ 114300 h 777240"/>
                <a:gd name="connsiteX6" fmla="*/ 624840 w 944880"/>
                <a:gd name="connsiteY6" fmla="*/ 38100 h 777240"/>
                <a:gd name="connsiteX7" fmla="*/ 571500 w 944880"/>
                <a:gd name="connsiteY7" fmla="*/ 38100 h 777240"/>
                <a:gd name="connsiteX8" fmla="*/ 571500 w 944880"/>
                <a:gd name="connsiteY8" fmla="*/ 38100 h 777240"/>
                <a:gd name="connsiteX9" fmla="*/ 457200 w 944880"/>
                <a:gd name="connsiteY9" fmla="*/ 53340 h 777240"/>
                <a:gd name="connsiteX10" fmla="*/ 457200 w 944880"/>
                <a:gd name="connsiteY10" fmla="*/ 175260 h 777240"/>
                <a:gd name="connsiteX11" fmla="*/ 335280 w 944880"/>
                <a:gd name="connsiteY11" fmla="*/ 220980 h 777240"/>
                <a:gd name="connsiteX12" fmla="*/ 121920 w 944880"/>
                <a:gd name="connsiteY12" fmla="*/ 365760 h 777240"/>
                <a:gd name="connsiteX13" fmla="*/ 0 w 944880"/>
                <a:gd name="connsiteY13" fmla="*/ 548640 h 777240"/>
                <a:gd name="connsiteX14" fmla="*/ 175260 w 944880"/>
                <a:gd name="connsiteY14" fmla="*/ 708660 h 777240"/>
                <a:gd name="connsiteX15" fmla="*/ 320040 w 944880"/>
                <a:gd name="connsiteY15" fmla="*/ 777240 h 777240"/>
                <a:gd name="connsiteX16" fmla="*/ 388620 w 944880"/>
                <a:gd name="connsiteY16" fmla="*/ 716280 h 777240"/>
                <a:gd name="connsiteX17" fmla="*/ 411480 w 944880"/>
                <a:gd name="connsiteY17" fmla="*/ 601980 h 777240"/>
                <a:gd name="connsiteX18" fmla="*/ 571500 w 944880"/>
                <a:gd name="connsiteY18" fmla="*/ 586740 h 777240"/>
                <a:gd name="connsiteX19" fmla="*/ 708660 w 944880"/>
                <a:gd name="connsiteY19" fmla="*/ 632460 h 777240"/>
                <a:gd name="connsiteX20" fmla="*/ 731520 w 944880"/>
                <a:gd name="connsiteY20" fmla="*/ 533400 h 777240"/>
                <a:gd name="connsiteX21" fmla="*/ 822960 w 944880"/>
                <a:gd name="connsiteY21" fmla="*/ 495300 h 777240"/>
                <a:gd name="connsiteX22" fmla="*/ 876300 w 944880"/>
                <a:gd name="connsiteY22" fmla="*/ 411480 h 777240"/>
                <a:gd name="connsiteX23" fmla="*/ 861060 w 944880"/>
                <a:gd name="connsiteY23" fmla="*/ 152400 h 777240"/>
                <a:gd name="connsiteX24" fmla="*/ 944880 w 944880"/>
                <a:gd name="connsiteY24" fmla="*/ 60960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4880" h="777240">
                  <a:moveTo>
                    <a:pt x="944880" y="60960"/>
                  </a:moveTo>
                  <a:lnTo>
                    <a:pt x="861060" y="0"/>
                  </a:lnTo>
                  <a:lnTo>
                    <a:pt x="807720" y="38100"/>
                  </a:lnTo>
                  <a:lnTo>
                    <a:pt x="807720" y="91440"/>
                  </a:lnTo>
                  <a:lnTo>
                    <a:pt x="731520" y="152400"/>
                  </a:lnTo>
                  <a:lnTo>
                    <a:pt x="655320" y="114300"/>
                  </a:lnTo>
                  <a:lnTo>
                    <a:pt x="624840" y="38100"/>
                  </a:lnTo>
                  <a:lnTo>
                    <a:pt x="571500" y="38100"/>
                  </a:lnTo>
                  <a:lnTo>
                    <a:pt x="571500" y="38100"/>
                  </a:lnTo>
                  <a:lnTo>
                    <a:pt x="457200" y="53340"/>
                  </a:lnTo>
                  <a:lnTo>
                    <a:pt x="457200" y="175260"/>
                  </a:lnTo>
                  <a:lnTo>
                    <a:pt x="335280" y="220980"/>
                  </a:lnTo>
                  <a:lnTo>
                    <a:pt x="121920" y="365760"/>
                  </a:lnTo>
                  <a:lnTo>
                    <a:pt x="0" y="548640"/>
                  </a:lnTo>
                  <a:lnTo>
                    <a:pt x="175260" y="708660"/>
                  </a:lnTo>
                  <a:lnTo>
                    <a:pt x="320040" y="777240"/>
                  </a:lnTo>
                  <a:lnTo>
                    <a:pt x="388620" y="716280"/>
                  </a:lnTo>
                  <a:lnTo>
                    <a:pt x="411480" y="601980"/>
                  </a:lnTo>
                  <a:lnTo>
                    <a:pt x="571500" y="586740"/>
                  </a:lnTo>
                  <a:lnTo>
                    <a:pt x="708660" y="632460"/>
                  </a:lnTo>
                  <a:lnTo>
                    <a:pt x="731520" y="533400"/>
                  </a:lnTo>
                  <a:lnTo>
                    <a:pt x="822960" y="495300"/>
                  </a:lnTo>
                  <a:lnTo>
                    <a:pt x="876300" y="411480"/>
                  </a:lnTo>
                  <a:lnTo>
                    <a:pt x="861060" y="152400"/>
                  </a:lnTo>
                  <a:lnTo>
                    <a:pt x="944880" y="609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6" name="Freeform 83">
              <a:extLst>
                <a:ext uri="{FF2B5EF4-FFF2-40B4-BE49-F238E27FC236}">
                  <a16:creationId xmlns="" xmlns:a16="http://schemas.microsoft.com/office/drawing/2014/main" id="{C21CB981-81C7-496B-9812-C570094B51D0}"/>
                </a:ext>
              </a:extLst>
            </p:cNvPr>
            <p:cNvSpPr/>
            <p:nvPr/>
          </p:nvSpPr>
          <p:spPr>
            <a:xfrm>
              <a:off x="4909742" y="2439532"/>
              <a:ext cx="322453" cy="477139"/>
            </a:xfrm>
            <a:custGeom>
              <a:avLst/>
              <a:gdLst>
                <a:gd name="connsiteX0" fmla="*/ 678180 w 868680"/>
                <a:gd name="connsiteY0" fmla="*/ 15240 h 1371600"/>
                <a:gd name="connsiteX1" fmla="*/ 617220 w 868680"/>
                <a:gd name="connsiteY1" fmla="*/ 0 h 1371600"/>
                <a:gd name="connsiteX2" fmla="*/ 449580 w 868680"/>
                <a:gd name="connsiteY2" fmla="*/ 129540 h 1371600"/>
                <a:gd name="connsiteX3" fmla="*/ 304800 w 868680"/>
                <a:gd name="connsiteY3" fmla="*/ 182880 h 1371600"/>
                <a:gd name="connsiteX4" fmla="*/ 190500 w 868680"/>
                <a:gd name="connsiteY4" fmla="*/ 228600 h 1371600"/>
                <a:gd name="connsiteX5" fmla="*/ 60960 w 868680"/>
                <a:gd name="connsiteY5" fmla="*/ 335280 h 1371600"/>
                <a:gd name="connsiteX6" fmla="*/ 91440 w 868680"/>
                <a:gd name="connsiteY6" fmla="*/ 426720 h 1371600"/>
                <a:gd name="connsiteX7" fmla="*/ 0 w 868680"/>
                <a:gd name="connsiteY7" fmla="*/ 609600 h 1371600"/>
                <a:gd name="connsiteX8" fmla="*/ 45720 w 868680"/>
                <a:gd name="connsiteY8" fmla="*/ 647700 h 1371600"/>
                <a:gd name="connsiteX9" fmla="*/ 53340 w 868680"/>
                <a:gd name="connsiteY9" fmla="*/ 739140 h 1371600"/>
                <a:gd name="connsiteX10" fmla="*/ 91440 w 868680"/>
                <a:gd name="connsiteY10" fmla="*/ 769620 h 1371600"/>
                <a:gd name="connsiteX11" fmla="*/ 76200 w 868680"/>
                <a:gd name="connsiteY11" fmla="*/ 876300 h 1371600"/>
                <a:gd name="connsiteX12" fmla="*/ 152400 w 868680"/>
                <a:gd name="connsiteY12" fmla="*/ 952500 h 1371600"/>
                <a:gd name="connsiteX13" fmla="*/ 114300 w 868680"/>
                <a:gd name="connsiteY13" fmla="*/ 1051560 h 1371600"/>
                <a:gd name="connsiteX14" fmla="*/ 236220 w 868680"/>
                <a:gd name="connsiteY14" fmla="*/ 1112520 h 1371600"/>
                <a:gd name="connsiteX15" fmla="*/ 281940 w 868680"/>
                <a:gd name="connsiteY15" fmla="*/ 1196340 h 1371600"/>
                <a:gd name="connsiteX16" fmla="*/ 281940 w 868680"/>
                <a:gd name="connsiteY16" fmla="*/ 1226820 h 1371600"/>
                <a:gd name="connsiteX17" fmla="*/ 327660 w 868680"/>
                <a:gd name="connsiteY17" fmla="*/ 1333500 h 1371600"/>
                <a:gd name="connsiteX18" fmla="*/ 617220 w 868680"/>
                <a:gd name="connsiteY18" fmla="*/ 1371600 h 1371600"/>
                <a:gd name="connsiteX19" fmla="*/ 678180 w 868680"/>
                <a:gd name="connsiteY19" fmla="*/ 1158240 h 1371600"/>
                <a:gd name="connsiteX20" fmla="*/ 617220 w 868680"/>
                <a:gd name="connsiteY20" fmla="*/ 1082040 h 1371600"/>
                <a:gd name="connsiteX21" fmla="*/ 655320 w 868680"/>
                <a:gd name="connsiteY21" fmla="*/ 1005840 h 1371600"/>
                <a:gd name="connsiteX22" fmla="*/ 670560 w 868680"/>
                <a:gd name="connsiteY22" fmla="*/ 868680 h 1371600"/>
                <a:gd name="connsiteX23" fmla="*/ 784860 w 868680"/>
                <a:gd name="connsiteY23" fmla="*/ 617220 h 1371600"/>
                <a:gd name="connsiteX24" fmla="*/ 815340 w 868680"/>
                <a:gd name="connsiteY24" fmla="*/ 457200 h 1371600"/>
                <a:gd name="connsiteX25" fmla="*/ 815340 w 868680"/>
                <a:gd name="connsiteY25" fmla="*/ 358140 h 1371600"/>
                <a:gd name="connsiteX26" fmla="*/ 868680 w 868680"/>
                <a:gd name="connsiteY26" fmla="*/ 190500 h 1371600"/>
                <a:gd name="connsiteX27" fmla="*/ 678180 w 868680"/>
                <a:gd name="connsiteY27" fmla="*/ 1524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8680" h="1371600">
                  <a:moveTo>
                    <a:pt x="678180" y="15240"/>
                  </a:moveTo>
                  <a:lnTo>
                    <a:pt x="617220" y="0"/>
                  </a:lnTo>
                  <a:lnTo>
                    <a:pt x="449580" y="129540"/>
                  </a:lnTo>
                  <a:lnTo>
                    <a:pt x="304800" y="182880"/>
                  </a:lnTo>
                  <a:lnTo>
                    <a:pt x="190500" y="228600"/>
                  </a:lnTo>
                  <a:lnTo>
                    <a:pt x="60960" y="335280"/>
                  </a:lnTo>
                  <a:lnTo>
                    <a:pt x="91440" y="426720"/>
                  </a:lnTo>
                  <a:lnTo>
                    <a:pt x="0" y="609600"/>
                  </a:lnTo>
                  <a:lnTo>
                    <a:pt x="45720" y="647700"/>
                  </a:lnTo>
                  <a:lnTo>
                    <a:pt x="53340" y="739140"/>
                  </a:lnTo>
                  <a:lnTo>
                    <a:pt x="91440" y="769620"/>
                  </a:lnTo>
                  <a:lnTo>
                    <a:pt x="76200" y="876300"/>
                  </a:lnTo>
                  <a:lnTo>
                    <a:pt x="152400" y="952500"/>
                  </a:lnTo>
                  <a:lnTo>
                    <a:pt x="114300" y="1051560"/>
                  </a:lnTo>
                  <a:lnTo>
                    <a:pt x="236220" y="1112520"/>
                  </a:lnTo>
                  <a:lnTo>
                    <a:pt x="281940" y="1196340"/>
                  </a:lnTo>
                  <a:lnTo>
                    <a:pt x="281940" y="1226820"/>
                  </a:lnTo>
                  <a:lnTo>
                    <a:pt x="327660" y="1333500"/>
                  </a:lnTo>
                  <a:lnTo>
                    <a:pt x="617220" y="1371600"/>
                  </a:lnTo>
                  <a:lnTo>
                    <a:pt x="678180" y="1158240"/>
                  </a:lnTo>
                  <a:lnTo>
                    <a:pt x="617220" y="1082040"/>
                  </a:lnTo>
                  <a:lnTo>
                    <a:pt x="655320" y="1005840"/>
                  </a:lnTo>
                  <a:lnTo>
                    <a:pt x="670560" y="868680"/>
                  </a:lnTo>
                  <a:lnTo>
                    <a:pt x="784860" y="617220"/>
                  </a:lnTo>
                  <a:lnTo>
                    <a:pt x="815340" y="457200"/>
                  </a:lnTo>
                  <a:lnTo>
                    <a:pt x="815340" y="358140"/>
                  </a:lnTo>
                  <a:lnTo>
                    <a:pt x="868680" y="190500"/>
                  </a:lnTo>
                  <a:lnTo>
                    <a:pt x="678180" y="152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7" name="Freeform 84">
              <a:extLst>
                <a:ext uri="{FF2B5EF4-FFF2-40B4-BE49-F238E27FC236}">
                  <a16:creationId xmlns="" xmlns:a16="http://schemas.microsoft.com/office/drawing/2014/main" id="{CB49FA1F-65A4-4DBD-996F-0670CBEAD5FA}"/>
                </a:ext>
              </a:extLst>
            </p:cNvPr>
            <p:cNvSpPr/>
            <p:nvPr/>
          </p:nvSpPr>
          <p:spPr>
            <a:xfrm>
              <a:off x="5452820" y="2675450"/>
              <a:ext cx="610963" cy="416171"/>
            </a:xfrm>
            <a:custGeom>
              <a:avLst/>
              <a:gdLst>
                <a:gd name="connsiteX0" fmla="*/ 0 w 1645920"/>
                <a:gd name="connsiteY0" fmla="*/ 883920 h 1196340"/>
                <a:gd name="connsiteX1" fmla="*/ 0 w 1645920"/>
                <a:gd name="connsiteY1" fmla="*/ 883920 h 1196340"/>
                <a:gd name="connsiteX2" fmla="*/ 53340 w 1645920"/>
                <a:gd name="connsiteY2" fmla="*/ 975360 h 1196340"/>
                <a:gd name="connsiteX3" fmla="*/ 60960 w 1645920"/>
                <a:gd name="connsiteY3" fmla="*/ 1059180 h 1196340"/>
                <a:gd name="connsiteX4" fmla="*/ 144780 w 1645920"/>
                <a:gd name="connsiteY4" fmla="*/ 1051560 h 1196340"/>
                <a:gd name="connsiteX5" fmla="*/ 274320 w 1645920"/>
                <a:gd name="connsiteY5" fmla="*/ 1196340 h 1196340"/>
                <a:gd name="connsiteX6" fmla="*/ 320040 w 1645920"/>
                <a:gd name="connsiteY6" fmla="*/ 1066800 h 1196340"/>
                <a:gd name="connsiteX7" fmla="*/ 403860 w 1645920"/>
                <a:gd name="connsiteY7" fmla="*/ 1043940 h 1196340"/>
                <a:gd name="connsiteX8" fmla="*/ 396240 w 1645920"/>
                <a:gd name="connsiteY8" fmla="*/ 982980 h 1196340"/>
                <a:gd name="connsiteX9" fmla="*/ 464820 w 1645920"/>
                <a:gd name="connsiteY9" fmla="*/ 1051560 h 1196340"/>
                <a:gd name="connsiteX10" fmla="*/ 525780 w 1645920"/>
                <a:gd name="connsiteY10" fmla="*/ 1021080 h 1196340"/>
                <a:gd name="connsiteX11" fmla="*/ 533400 w 1645920"/>
                <a:gd name="connsiteY11" fmla="*/ 937260 h 1196340"/>
                <a:gd name="connsiteX12" fmla="*/ 609600 w 1645920"/>
                <a:gd name="connsiteY12" fmla="*/ 891540 h 1196340"/>
                <a:gd name="connsiteX13" fmla="*/ 655320 w 1645920"/>
                <a:gd name="connsiteY13" fmla="*/ 906780 h 1196340"/>
                <a:gd name="connsiteX14" fmla="*/ 731520 w 1645920"/>
                <a:gd name="connsiteY14" fmla="*/ 838200 h 1196340"/>
                <a:gd name="connsiteX15" fmla="*/ 800100 w 1645920"/>
                <a:gd name="connsiteY15" fmla="*/ 876300 h 1196340"/>
                <a:gd name="connsiteX16" fmla="*/ 792480 w 1645920"/>
                <a:gd name="connsiteY16" fmla="*/ 937260 h 1196340"/>
                <a:gd name="connsiteX17" fmla="*/ 861060 w 1645920"/>
                <a:gd name="connsiteY17" fmla="*/ 922020 h 1196340"/>
                <a:gd name="connsiteX18" fmla="*/ 861060 w 1645920"/>
                <a:gd name="connsiteY18" fmla="*/ 1066800 h 1196340"/>
                <a:gd name="connsiteX19" fmla="*/ 982980 w 1645920"/>
                <a:gd name="connsiteY19" fmla="*/ 1082040 h 1196340"/>
                <a:gd name="connsiteX20" fmla="*/ 1127760 w 1645920"/>
                <a:gd name="connsiteY20" fmla="*/ 1013460 h 1196340"/>
                <a:gd name="connsiteX21" fmla="*/ 1158240 w 1645920"/>
                <a:gd name="connsiteY21" fmla="*/ 1036320 h 1196340"/>
                <a:gd name="connsiteX22" fmla="*/ 1165860 w 1645920"/>
                <a:gd name="connsiteY22" fmla="*/ 1112520 h 1196340"/>
                <a:gd name="connsiteX23" fmla="*/ 1264920 w 1645920"/>
                <a:gd name="connsiteY23" fmla="*/ 1021080 h 1196340"/>
                <a:gd name="connsiteX24" fmla="*/ 1264920 w 1645920"/>
                <a:gd name="connsiteY24" fmla="*/ 944880 h 1196340"/>
                <a:gd name="connsiteX25" fmla="*/ 1386840 w 1645920"/>
                <a:gd name="connsiteY25" fmla="*/ 929640 h 1196340"/>
                <a:gd name="connsiteX26" fmla="*/ 1470660 w 1645920"/>
                <a:gd name="connsiteY26" fmla="*/ 861060 h 1196340"/>
                <a:gd name="connsiteX27" fmla="*/ 1584960 w 1645920"/>
                <a:gd name="connsiteY27" fmla="*/ 838200 h 1196340"/>
                <a:gd name="connsiteX28" fmla="*/ 1493520 w 1645920"/>
                <a:gd name="connsiteY28" fmla="*/ 708660 h 1196340"/>
                <a:gd name="connsiteX29" fmla="*/ 1493520 w 1645920"/>
                <a:gd name="connsiteY29" fmla="*/ 655320 h 1196340"/>
                <a:gd name="connsiteX30" fmla="*/ 1524000 w 1645920"/>
                <a:gd name="connsiteY30" fmla="*/ 586740 h 1196340"/>
                <a:gd name="connsiteX31" fmla="*/ 1539240 w 1645920"/>
                <a:gd name="connsiteY31" fmla="*/ 548640 h 1196340"/>
                <a:gd name="connsiteX32" fmla="*/ 1432560 w 1645920"/>
                <a:gd name="connsiteY32" fmla="*/ 495300 h 1196340"/>
                <a:gd name="connsiteX33" fmla="*/ 1569720 w 1645920"/>
                <a:gd name="connsiteY33" fmla="*/ 281940 h 1196340"/>
                <a:gd name="connsiteX34" fmla="*/ 1615440 w 1645920"/>
                <a:gd name="connsiteY34" fmla="*/ 236220 h 1196340"/>
                <a:gd name="connsiteX35" fmla="*/ 1623060 w 1645920"/>
                <a:gd name="connsiteY35" fmla="*/ 167640 h 1196340"/>
                <a:gd name="connsiteX36" fmla="*/ 1645920 w 1645920"/>
                <a:gd name="connsiteY36" fmla="*/ 121920 h 1196340"/>
                <a:gd name="connsiteX37" fmla="*/ 1584960 w 1645920"/>
                <a:gd name="connsiteY37" fmla="*/ 53340 h 1196340"/>
                <a:gd name="connsiteX38" fmla="*/ 1516380 w 1645920"/>
                <a:gd name="connsiteY38" fmla="*/ 22860 h 1196340"/>
                <a:gd name="connsiteX39" fmla="*/ 1417320 w 1645920"/>
                <a:gd name="connsiteY39" fmla="*/ 30480 h 1196340"/>
                <a:gd name="connsiteX40" fmla="*/ 1386840 w 1645920"/>
                <a:gd name="connsiteY40" fmla="*/ 0 h 1196340"/>
                <a:gd name="connsiteX41" fmla="*/ 1356360 w 1645920"/>
                <a:gd name="connsiteY41" fmla="*/ 60960 h 1196340"/>
                <a:gd name="connsiteX42" fmla="*/ 1242060 w 1645920"/>
                <a:gd name="connsiteY42" fmla="*/ 83820 h 1196340"/>
                <a:gd name="connsiteX43" fmla="*/ 1226820 w 1645920"/>
                <a:gd name="connsiteY43" fmla="*/ 68580 h 1196340"/>
                <a:gd name="connsiteX44" fmla="*/ 1158240 w 1645920"/>
                <a:gd name="connsiteY44" fmla="*/ 144780 h 1196340"/>
                <a:gd name="connsiteX45" fmla="*/ 1051560 w 1645920"/>
                <a:gd name="connsiteY45" fmla="*/ 144780 h 1196340"/>
                <a:gd name="connsiteX46" fmla="*/ 1043940 w 1645920"/>
                <a:gd name="connsiteY46" fmla="*/ 99060 h 1196340"/>
                <a:gd name="connsiteX47" fmla="*/ 937260 w 1645920"/>
                <a:gd name="connsiteY47" fmla="*/ 167640 h 1196340"/>
                <a:gd name="connsiteX48" fmla="*/ 838200 w 1645920"/>
                <a:gd name="connsiteY48" fmla="*/ 152400 h 1196340"/>
                <a:gd name="connsiteX49" fmla="*/ 784860 w 1645920"/>
                <a:gd name="connsiteY49" fmla="*/ 137160 h 1196340"/>
                <a:gd name="connsiteX50" fmla="*/ 784860 w 1645920"/>
                <a:gd name="connsiteY50" fmla="*/ 30480 h 1196340"/>
                <a:gd name="connsiteX51" fmla="*/ 617220 w 1645920"/>
                <a:gd name="connsiteY51" fmla="*/ 68580 h 1196340"/>
                <a:gd name="connsiteX52" fmla="*/ 617220 w 1645920"/>
                <a:gd name="connsiteY52" fmla="*/ 68580 h 1196340"/>
                <a:gd name="connsiteX53" fmla="*/ 579120 w 1645920"/>
                <a:gd name="connsiteY53" fmla="*/ 198120 h 1196340"/>
                <a:gd name="connsiteX54" fmla="*/ 541020 w 1645920"/>
                <a:gd name="connsiteY54" fmla="*/ 281940 h 1196340"/>
                <a:gd name="connsiteX55" fmla="*/ 617220 w 1645920"/>
                <a:gd name="connsiteY55" fmla="*/ 457200 h 1196340"/>
                <a:gd name="connsiteX56" fmla="*/ 617220 w 1645920"/>
                <a:gd name="connsiteY56" fmla="*/ 533400 h 1196340"/>
                <a:gd name="connsiteX57" fmla="*/ 480060 w 1645920"/>
                <a:gd name="connsiteY57" fmla="*/ 617220 h 1196340"/>
                <a:gd name="connsiteX58" fmla="*/ 358140 w 1645920"/>
                <a:gd name="connsiteY58" fmla="*/ 800100 h 1196340"/>
                <a:gd name="connsiteX59" fmla="*/ 289560 w 1645920"/>
                <a:gd name="connsiteY59" fmla="*/ 830580 h 1196340"/>
                <a:gd name="connsiteX60" fmla="*/ 144780 w 1645920"/>
                <a:gd name="connsiteY60" fmla="*/ 777240 h 1196340"/>
                <a:gd name="connsiteX61" fmla="*/ 129540 w 1645920"/>
                <a:gd name="connsiteY61" fmla="*/ 815340 h 1196340"/>
                <a:gd name="connsiteX62" fmla="*/ 0 w 1645920"/>
                <a:gd name="connsiteY62" fmla="*/ 883920 h 119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45920" h="1196340">
                  <a:moveTo>
                    <a:pt x="0" y="883920"/>
                  </a:moveTo>
                  <a:lnTo>
                    <a:pt x="0" y="883920"/>
                  </a:lnTo>
                  <a:lnTo>
                    <a:pt x="53340" y="975360"/>
                  </a:lnTo>
                  <a:lnTo>
                    <a:pt x="60960" y="1059180"/>
                  </a:lnTo>
                  <a:lnTo>
                    <a:pt x="144780" y="1051560"/>
                  </a:lnTo>
                  <a:lnTo>
                    <a:pt x="274320" y="1196340"/>
                  </a:lnTo>
                  <a:lnTo>
                    <a:pt x="320040" y="1066800"/>
                  </a:lnTo>
                  <a:lnTo>
                    <a:pt x="403860" y="1043940"/>
                  </a:lnTo>
                  <a:lnTo>
                    <a:pt x="396240" y="982980"/>
                  </a:lnTo>
                  <a:lnTo>
                    <a:pt x="464820" y="1051560"/>
                  </a:lnTo>
                  <a:lnTo>
                    <a:pt x="525780" y="1021080"/>
                  </a:lnTo>
                  <a:lnTo>
                    <a:pt x="533400" y="937260"/>
                  </a:lnTo>
                  <a:lnTo>
                    <a:pt x="609600" y="891540"/>
                  </a:lnTo>
                  <a:lnTo>
                    <a:pt x="655320" y="906780"/>
                  </a:lnTo>
                  <a:lnTo>
                    <a:pt x="731520" y="838200"/>
                  </a:lnTo>
                  <a:lnTo>
                    <a:pt x="800100" y="876300"/>
                  </a:lnTo>
                  <a:lnTo>
                    <a:pt x="792480" y="937260"/>
                  </a:lnTo>
                  <a:lnTo>
                    <a:pt x="861060" y="922020"/>
                  </a:lnTo>
                  <a:lnTo>
                    <a:pt x="861060" y="1066800"/>
                  </a:lnTo>
                  <a:lnTo>
                    <a:pt x="982980" y="1082040"/>
                  </a:lnTo>
                  <a:lnTo>
                    <a:pt x="1127760" y="1013460"/>
                  </a:lnTo>
                  <a:lnTo>
                    <a:pt x="1158240" y="1036320"/>
                  </a:lnTo>
                  <a:lnTo>
                    <a:pt x="1165860" y="1112520"/>
                  </a:lnTo>
                  <a:lnTo>
                    <a:pt x="1264920" y="1021080"/>
                  </a:lnTo>
                  <a:lnTo>
                    <a:pt x="1264920" y="944880"/>
                  </a:lnTo>
                  <a:lnTo>
                    <a:pt x="1386840" y="929640"/>
                  </a:lnTo>
                  <a:lnTo>
                    <a:pt x="1470660" y="861060"/>
                  </a:lnTo>
                  <a:lnTo>
                    <a:pt x="1584960" y="838200"/>
                  </a:lnTo>
                  <a:lnTo>
                    <a:pt x="1493520" y="708660"/>
                  </a:lnTo>
                  <a:lnTo>
                    <a:pt x="1493520" y="655320"/>
                  </a:lnTo>
                  <a:lnTo>
                    <a:pt x="1524000" y="586740"/>
                  </a:lnTo>
                  <a:lnTo>
                    <a:pt x="1539240" y="548640"/>
                  </a:lnTo>
                  <a:lnTo>
                    <a:pt x="1432560" y="495300"/>
                  </a:lnTo>
                  <a:lnTo>
                    <a:pt x="1569720" y="281940"/>
                  </a:lnTo>
                  <a:lnTo>
                    <a:pt x="1615440" y="236220"/>
                  </a:lnTo>
                  <a:lnTo>
                    <a:pt x="1623060" y="167640"/>
                  </a:lnTo>
                  <a:lnTo>
                    <a:pt x="1645920" y="121920"/>
                  </a:lnTo>
                  <a:lnTo>
                    <a:pt x="1584960" y="53340"/>
                  </a:lnTo>
                  <a:lnTo>
                    <a:pt x="1516380" y="22860"/>
                  </a:lnTo>
                  <a:lnTo>
                    <a:pt x="1417320" y="30480"/>
                  </a:lnTo>
                  <a:lnTo>
                    <a:pt x="1386840" y="0"/>
                  </a:lnTo>
                  <a:lnTo>
                    <a:pt x="1356360" y="60960"/>
                  </a:lnTo>
                  <a:lnTo>
                    <a:pt x="1242060" y="83820"/>
                  </a:lnTo>
                  <a:lnTo>
                    <a:pt x="1226820" y="68580"/>
                  </a:lnTo>
                  <a:lnTo>
                    <a:pt x="1158240" y="144780"/>
                  </a:lnTo>
                  <a:lnTo>
                    <a:pt x="1051560" y="144780"/>
                  </a:lnTo>
                  <a:lnTo>
                    <a:pt x="1043940" y="99060"/>
                  </a:lnTo>
                  <a:lnTo>
                    <a:pt x="937260" y="167640"/>
                  </a:lnTo>
                  <a:lnTo>
                    <a:pt x="838200" y="152400"/>
                  </a:lnTo>
                  <a:lnTo>
                    <a:pt x="784860" y="137160"/>
                  </a:lnTo>
                  <a:lnTo>
                    <a:pt x="784860" y="30480"/>
                  </a:lnTo>
                  <a:lnTo>
                    <a:pt x="617220" y="68580"/>
                  </a:lnTo>
                  <a:lnTo>
                    <a:pt x="617220" y="68580"/>
                  </a:lnTo>
                  <a:lnTo>
                    <a:pt x="579120" y="198120"/>
                  </a:lnTo>
                  <a:lnTo>
                    <a:pt x="541020" y="281940"/>
                  </a:lnTo>
                  <a:lnTo>
                    <a:pt x="617220" y="457200"/>
                  </a:lnTo>
                  <a:lnTo>
                    <a:pt x="617220" y="533400"/>
                  </a:lnTo>
                  <a:lnTo>
                    <a:pt x="480060" y="617220"/>
                  </a:lnTo>
                  <a:lnTo>
                    <a:pt x="358140" y="800100"/>
                  </a:lnTo>
                  <a:lnTo>
                    <a:pt x="289560" y="830580"/>
                  </a:lnTo>
                  <a:lnTo>
                    <a:pt x="144780" y="777240"/>
                  </a:lnTo>
                  <a:lnTo>
                    <a:pt x="129540" y="815340"/>
                  </a:lnTo>
                  <a:lnTo>
                    <a:pt x="0" y="8839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8" name="Freeform 85">
              <a:extLst>
                <a:ext uri="{FF2B5EF4-FFF2-40B4-BE49-F238E27FC236}">
                  <a16:creationId xmlns="" xmlns:a16="http://schemas.microsoft.com/office/drawing/2014/main" id="{48E11DD3-79B0-4C54-A536-2D9E4C38FF25}"/>
                </a:ext>
              </a:extLst>
            </p:cNvPr>
            <p:cNvSpPr/>
            <p:nvPr/>
          </p:nvSpPr>
          <p:spPr>
            <a:xfrm>
              <a:off x="5526362" y="2519055"/>
              <a:ext cx="260225" cy="185554"/>
            </a:xfrm>
            <a:custGeom>
              <a:avLst/>
              <a:gdLst>
                <a:gd name="connsiteX0" fmla="*/ 53340 w 701040"/>
                <a:gd name="connsiteY0" fmla="*/ 388620 h 533400"/>
                <a:gd name="connsiteX1" fmla="*/ 0 w 701040"/>
                <a:gd name="connsiteY1" fmla="*/ 327660 h 533400"/>
                <a:gd name="connsiteX2" fmla="*/ 45720 w 701040"/>
                <a:gd name="connsiteY2" fmla="*/ 198120 h 533400"/>
                <a:gd name="connsiteX3" fmla="*/ 335280 w 701040"/>
                <a:gd name="connsiteY3" fmla="*/ 114300 h 533400"/>
                <a:gd name="connsiteX4" fmla="*/ 365760 w 701040"/>
                <a:gd name="connsiteY4" fmla="*/ 83820 h 533400"/>
                <a:gd name="connsiteX5" fmla="*/ 464820 w 701040"/>
                <a:gd name="connsiteY5" fmla="*/ 0 h 533400"/>
                <a:gd name="connsiteX6" fmla="*/ 449580 w 701040"/>
                <a:gd name="connsiteY6" fmla="*/ 91440 h 533400"/>
                <a:gd name="connsiteX7" fmla="*/ 556260 w 701040"/>
                <a:gd name="connsiteY7" fmla="*/ 83820 h 533400"/>
                <a:gd name="connsiteX8" fmla="*/ 502920 w 701040"/>
                <a:gd name="connsiteY8" fmla="*/ 152400 h 533400"/>
                <a:gd name="connsiteX9" fmla="*/ 701040 w 701040"/>
                <a:gd name="connsiteY9" fmla="*/ 152400 h 533400"/>
                <a:gd name="connsiteX10" fmla="*/ 579120 w 701040"/>
                <a:gd name="connsiteY10" fmla="*/ 274320 h 533400"/>
                <a:gd name="connsiteX11" fmla="*/ 609600 w 701040"/>
                <a:gd name="connsiteY11" fmla="*/ 373380 h 533400"/>
                <a:gd name="connsiteX12" fmla="*/ 571500 w 701040"/>
                <a:gd name="connsiteY12" fmla="*/ 480060 h 533400"/>
                <a:gd name="connsiteX13" fmla="*/ 396240 w 701040"/>
                <a:gd name="connsiteY13" fmla="*/ 533400 h 533400"/>
                <a:gd name="connsiteX14" fmla="*/ 381000 w 701040"/>
                <a:gd name="connsiteY14" fmla="*/ 487680 h 533400"/>
                <a:gd name="connsiteX15" fmla="*/ 403860 w 701040"/>
                <a:gd name="connsiteY15" fmla="*/ 419100 h 533400"/>
                <a:gd name="connsiteX16" fmla="*/ 236220 w 701040"/>
                <a:gd name="connsiteY16" fmla="*/ 342900 h 533400"/>
                <a:gd name="connsiteX17" fmla="*/ 53340 w 701040"/>
                <a:gd name="connsiteY17" fmla="*/ 38862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01040" h="533400">
                  <a:moveTo>
                    <a:pt x="53340" y="388620"/>
                  </a:moveTo>
                  <a:lnTo>
                    <a:pt x="0" y="327660"/>
                  </a:lnTo>
                  <a:lnTo>
                    <a:pt x="45720" y="198120"/>
                  </a:lnTo>
                  <a:lnTo>
                    <a:pt x="335280" y="114300"/>
                  </a:lnTo>
                  <a:lnTo>
                    <a:pt x="365760" y="83820"/>
                  </a:lnTo>
                  <a:lnTo>
                    <a:pt x="464820" y="0"/>
                  </a:lnTo>
                  <a:lnTo>
                    <a:pt x="449580" y="91440"/>
                  </a:lnTo>
                  <a:lnTo>
                    <a:pt x="556260" y="83820"/>
                  </a:lnTo>
                  <a:lnTo>
                    <a:pt x="502920" y="152400"/>
                  </a:lnTo>
                  <a:lnTo>
                    <a:pt x="701040" y="152400"/>
                  </a:lnTo>
                  <a:lnTo>
                    <a:pt x="579120" y="274320"/>
                  </a:lnTo>
                  <a:lnTo>
                    <a:pt x="609600" y="373380"/>
                  </a:lnTo>
                  <a:lnTo>
                    <a:pt x="571500" y="480060"/>
                  </a:lnTo>
                  <a:lnTo>
                    <a:pt x="396240" y="533400"/>
                  </a:lnTo>
                  <a:lnTo>
                    <a:pt x="381000" y="487680"/>
                  </a:lnTo>
                  <a:lnTo>
                    <a:pt x="403860" y="419100"/>
                  </a:lnTo>
                  <a:lnTo>
                    <a:pt x="236220" y="342900"/>
                  </a:lnTo>
                  <a:lnTo>
                    <a:pt x="53340" y="3886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29" name="Freeform 86">
              <a:extLst>
                <a:ext uri="{FF2B5EF4-FFF2-40B4-BE49-F238E27FC236}">
                  <a16:creationId xmlns="" xmlns:a16="http://schemas.microsoft.com/office/drawing/2014/main" id="{18658B53-15D9-44BD-8510-AD4BC17F21F1}"/>
                </a:ext>
              </a:extLst>
            </p:cNvPr>
            <p:cNvSpPr/>
            <p:nvPr/>
          </p:nvSpPr>
          <p:spPr>
            <a:xfrm>
              <a:off x="5698903" y="2280486"/>
              <a:ext cx="735419" cy="291585"/>
            </a:xfrm>
            <a:custGeom>
              <a:avLst/>
              <a:gdLst>
                <a:gd name="connsiteX0" fmla="*/ 68580 w 1981200"/>
                <a:gd name="connsiteY0" fmla="*/ 830580 h 838200"/>
                <a:gd name="connsiteX1" fmla="*/ 304800 w 1981200"/>
                <a:gd name="connsiteY1" fmla="*/ 769620 h 838200"/>
                <a:gd name="connsiteX2" fmla="*/ 449580 w 1981200"/>
                <a:gd name="connsiteY2" fmla="*/ 678180 h 838200"/>
                <a:gd name="connsiteX3" fmla="*/ 518160 w 1981200"/>
                <a:gd name="connsiteY3" fmla="*/ 754380 h 838200"/>
                <a:gd name="connsiteX4" fmla="*/ 609600 w 1981200"/>
                <a:gd name="connsiteY4" fmla="*/ 693420 h 838200"/>
                <a:gd name="connsiteX5" fmla="*/ 708660 w 1981200"/>
                <a:gd name="connsiteY5" fmla="*/ 708660 h 838200"/>
                <a:gd name="connsiteX6" fmla="*/ 723900 w 1981200"/>
                <a:gd name="connsiteY6" fmla="*/ 655320 h 838200"/>
                <a:gd name="connsiteX7" fmla="*/ 708660 w 1981200"/>
                <a:gd name="connsiteY7" fmla="*/ 586740 h 838200"/>
                <a:gd name="connsiteX8" fmla="*/ 754380 w 1981200"/>
                <a:gd name="connsiteY8" fmla="*/ 525780 h 838200"/>
                <a:gd name="connsiteX9" fmla="*/ 929640 w 1981200"/>
                <a:gd name="connsiteY9" fmla="*/ 563880 h 838200"/>
                <a:gd name="connsiteX10" fmla="*/ 998220 w 1981200"/>
                <a:gd name="connsiteY10" fmla="*/ 495300 h 838200"/>
                <a:gd name="connsiteX11" fmla="*/ 1280160 w 1981200"/>
                <a:gd name="connsiteY11" fmla="*/ 541020 h 838200"/>
                <a:gd name="connsiteX12" fmla="*/ 1379220 w 1981200"/>
                <a:gd name="connsiteY12" fmla="*/ 731520 h 838200"/>
                <a:gd name="connsiteX13" fmla="*/ 1463040 w 1981200"/>
                <a:gd name="connsiteY13" fmla="*/ 655320 h 838200"/>
                <a:gd name="connsiteX14" fmla="*/ 1798320 w 1981200"/>
                <a:gd name="connsiteY14" fmla="*/ 838200 h 838200"/>
                <a:gd name="connsiteX15" fmla="*/ 1767840 w 1981200"/>
                <a:gd name="connsiteY15" fmla="*/ 739140 h 838200"/>
                <a:gd name="connsiteX16" fmla="*/ 1805940 w 1981200"/>
                <a:gd name="connsiteY16" fmla="*/ 708660 h 838200"/>
                <a:gd name="connsiteX17" fmla="*/ 1920240 w 1981200"/>
                <a:gd name="connsiteY17" fmla="*/ 739140 h 838200"/>
                <a:gd name="connsiteX18" fmla="*/ 1981200 w 1981200"/>
                <a:gd name="connsiteY18" fmla="*/ 670560 h 838200"/>
                <a:gd name="connsiteX19" fmla="*/ 1866900 w 1981200"/>
                <a:gd name="connsiteY19" fmla="*/ 556260 h 838200"/>
                <a:gd name="connsiteX20" fmla="*/ 1767840 w 1981200"/>
                <a:gd name="connsiteY20" fmla="*/ 525780 h 838200"/>
                <a:gd name="connsiteX21" fmla="*/ 1775460 w 1981200"/>
                <a:gd name="connsiteY21" fmla="*/ 434340 h 838200"/>
                <a:gd name="connsiteX22" fmla="*/ 1684020 w 1981200"/>
                <a:gd name="connsiteY22" fmla="*/ 335280 h 838200"/>
                <a:gd name="connsiteX23" fmla="*/ 1554480 w 1981200"/>
                <a:gd name="connsiteY23" fmla="*/ 320040 h 838200"/>
                <a:gd name="connsiteX24" fmla="*/ 1447800 w 1981200"/>
                <a:gd name="connsiteY24" fmla="*/ 434340 h 838200"/>
                <a:gd name="connsiteX25" fmla="*/ 1341120 w 1981200"/>
                <a:gd name="connsiteY25" fmla="*/ 441960 h 838200"/>
                <a:gd name="connsiteX26" fmla="*/ 1211580 w 1981200"/>
                <a:gd name="connsiteY26" fmla="*/ 342900 h 838200"/>
                <a:gd name="connsiteX27" fmla="*/ 1158240 w 1981200"/>
                <a:gd name="connsiteY27" fmla="*/ 388620 h 838200"/>
                <a:gd name="connsiteX28" fmla="*/ 1112520 w 1981200"/>
                <a:gd name="connsiteY28" fmla="*/ 426720 h 838200"/>
                <a:gd name="connsiteX29" fmla="*/ 1021080 w 1981200"/>
                <a:gd name="connsiteY29" fmla="*/ 381000 h 838200"/>
                <a:gd name="connsiteX30" fmla="*/ 899160 w 1981200"/>
                <a:gd name="connsiteY30" fmla="*/ 373380 h 838200"/>
                <a:gd name="connsiteX31" fmla="*/ 769620 w 1981200"/>
                <a:gd name="connsiteY31" fmla="*/ 182880 h 838200"/>
                <a:gd name="connsiteX32" fmla="*/ 640080 w 1981200"/>
                <a:gd name="connsiteY32" fmla="*/ 175260 h 838200"/>
                <a:gd name="connsiteX33" fmla="*/ 480060 w 1981200"/>
                <a:gd name="connsiteY33" fmla="*/ 0 h 838200"/>
                <a:gd name="connsiteX34" fmla="*/ 419100 w 1981200"/>
                <a:gd name="connsiteY34" fmla="*/ 0 h 838200"/>
                <a:gd name="connsiteX35" fmla="*/ 190500 w 1981200"/>
                <a:gd name="connsiteY35" fmla="*/ 53340 h 838200"/>
                <a:gd name="connsiteX36" fmla="*/ 83820 w 1981200"/>
                <a:gd name="connsiteY36" fmla="*/ 381000 h 838200"/>
                <a:gd name="connsiteX37" fmla="*/ 91440 w 1981200"/>
                <a:gd name="connsiteY37" fmla="*/ 464820 h 838200"/>
                <a:gd name="connsiteX38" fmla="*/ 45720 w 1981200"/>
                <a:gd name="connsiteY38" fmla="*/ 601980 h 838200"/>
                <a:gd name="connsiteX39" fmla="*/ 0 w 1981200"/>
                <a:gd name="connsiteY39" fmla="*/ 685800 h 838200"/>
                <a:gd name="connsiteX40" fmla="*/ 7620 w 1981200"/>
                <a:gd name="connsiteY40" fmla="*/ 777240 h 838200"/>
                <a:gd name="connsiteX41" fmla="*/ 114300 w 1981200"/>
                <a:gd name="connsiteY41" fmla="*/ 777240 h 838200"/>
                <a:gd name="connsiteX42" fmla="*/ 68580 w 1981200"/>
                <a:gd name="connsiteY42" fmla="*/ 83058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981200" h="838200">
                  <a:moveTo>
                    <a:pt x="68580" y="830580"/>
                  </a:moveTo>
                  <a:lnTo>
                    <a:pt x="304800" y="769620"/>
                  </a:lnTo>
                  <a:lnTo>
                    <a:pt x="449580" y="678180"/>
                  </a:lnTo>
                  <a:lnTo>
                    <a:pt x="518160" y="754380"/>
                  </a:lnTo>
                  <a:lnTo>
                    <a:pt x="609600" y="693420"/>
                  </a:lnTo>
                  <a:lnTo>
                    <a:pt x="708660" y="708660"/>
                  </a:lnTo>
                  <a:lnTo>
                    <a:pt x="723900" y="655320"/>
                  </a:lnTo>
                  <a:lnTo>
                    <a:pt x="708660" y="586740"/>
                  </a:lnTo>
                  <a:lnTo>
                    <a:pt x="754380" y="525780"/>
                  </a:lnTo>
                  <a:lnTo>
                    <a:pt x="929640" y="563880"/>
                  </a:lnTo>
                  <a:lnTo>
                    <a:pt x="998220" y="495300"/>
                  </a:lnTo>
                  <a:lnTo>
                    <a:pt x="1280160" y="541020"/>
                  </a:lnTo>
                  <a:lnTo>
                    <a:pt x="1379220" y="731520"/>
                  </a:lnTo>
                  <a:lnTo>
                    <a:pt x="1463040" y="655320"/>
                  </a:lnTo>
                  <a:lnTo>
                    <a:pt x="1798320" y="838200"/>
                  </a:lnTo>
                  <a:lnTo>
                    <a:pt x="1767840" y="739140"/>
                  </a:lnTo>
                  <a:lnTo>
                    <a:pt x="1805940" y="708660"/>
                  </a:lnTo>
                  <a:lnTo>
                    <a:pt x="1920240" y="739140"/>
                  </a:lnTo>
                  <a:lnTo>
                    <a:pt x="1981200" y="670560"/>
                  </a:lnTo>
                  <a:lnTo>
                    <a:pt x="1866900" y="556260"/>
                  </a:lnTo>
                  <a:lnTo>
                    <a:pt x="1767840" y="525780"/>
                  </a:lnTo>
                  <a:lnTo>
                    <a:pt x="1775460" y="434340"/>
                  </a:lnTo>
                  <a:lnTo>
                    <a:pt x="1684020" y="335280"/>
                  </a:lnTo>
                  <a:lnTo>
                    <a:pt x="1554480" y="320040"/>
                  </a:lnTo>
                  <a:lnTo>
                    <a:pt x="1447800" y="434340"/>
                  </a:lnTo>
                  <a:lnTo>
                    <a:pt x="1341120" y="441960"/>
                  </a:lnTo>
                  <a:lnTo>
                    <a:pt x="1211580" y="342900"/>
                  </a:lnTo>
                  <a:lnTo>
                    <a:pt x="1158240" y="388620"/>
                  </a:lnTo>
                  <a:lnTo>
                    <a:pt x="1112520" y="426720"/>
                  </a:lnTo>
                  <a:lnTo>
                    <a:pt x="1021080" y="381000"/>
                  </a:lnTo>
                  <a:lnTo>
                    <a:pt x="899160" y="373380"/>
                  </a:lnTo>
                  <a:lnTo>
                    <a:pt x="769620" y="182880"/>
                  </a:lnTo>
                  <a:lnTo>
                    <a:pt x="640080" y="175260"/>
                  </a:lnTo>
                  <a:lnTo>
                    <a:pt x="480060" y="0"/>
                  </a:lnTo>
                  <a:lnTo>
                    <a:pt x="419100" y="0"/>
                  </a:lnTo>
                  <a:lnTo>
                    <a:pt x="190500" y="53340"/>
                  </a:lnTo>
                  <a:lnTo>
                    <a:pt x="83820" y="381000"/>
                  </a:lnTo>
                  <a:lnTo>
                    <a:pt x="91440" y="464820"/>
                  </a:lnTo>
                  <a:lnTo>
                    <a:pt x="45720" y="601980"/>
                  </a:lnTo>
                  <a:lnTo>
                    <a:pt x="0" y="685800"/>
                  </a:lnTo>
                  <a:lnTo>
                    <a:pt x="7620" y="777240"/>
                  </a:lnTo>
                  <a:lnTo>
                    <a:pt x="114300" y="777240"/>
                  </a:lnTo>
                  <a:lnTo>
                    <a:pt x="68580" y="8305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	</a:t>
              </a:r>
            </a:p>
          </p:txBody>
        </p:sp>
        <p:sp>
          <p:nvSpPr>
            <p:cNvPr id="30" name="Freeform 87">
              <a:extLst>
                <a:ext uri="{FF2B5EF4-FFF2-40B4-BE49-F238E27FC236}">
                  <a16:creationId xmlns="" xmlns:a16="http://schemas.microsoft.com/office/drawing/2014/main" id="{CEB4A6CC-CFBF-4D75-BF9F-F4E3A7BE8B50}"/>
                </a:ext>
              </a:extLst>
            </p:cNvPr>
            <p:cNvSpPr/>
            <p:nvPr/>
          </p:nvSpPr>
          <p:spPr>
            <a:xfrm>
              <a:off x="5902792" y="2113488"/>
              <a:ext cx="322217" cy="307489"/>
            </a:xfrm>
            <a:custGeom>
              <a:avLst/>
              <a:gdLst>
                <a:gd name="connsiteX0" fmla="*/ 647700 w 838200"/>
                <a:gd name="connsiteY0" fmla="*/ 815340 h 883920"/>
                <a:gd name="connsiteX1" fmla="*/ 693420 w 838200"/>
                <a:gd name="connsiteY1" fmla="*/ 769620 h 883920"/>
                <a:gd name="connsiteX2" fmla="*/ 662940 w 838200"/>
                <a:gd name="connsiteY2" fmla="*/ 678180 h 883920"/>
                <a:gd name="connsiteX3" fmla="*/ 685800 w 838200"/>
                <a:gd name="connsiteY3" fmla="*/ 655320 h 883920"/>
                <a:gd name="connsiteX4" fmla="*/ 708660 w 838200"/>
                <a:gd name="connsiteY4" fmla="*/ 533400 h 883920"/>
                <a:gd name="connsiteX5" fmla="*/ 792480 w 838200"/>
                <a:gd name="connsiteY5" fmla="*/ 480060 h 883920"/>
                <a:gd name="connsiteX6" fmla="*/ 815340 w 838200"/>
                <a:gd name="connsiteY6" fmla="*/ 441960 h 883920"/>
                <a:gd name="connsiteX7" fmla="*/ 800100 w 838200"/>
                <a:gd name="connsiteY7" fmla="*/ 350520 h 883920"/>
                <a:gd name="connsiteX8" fmla="*/ 777240 w 838200"/>
                <a:gd name="connsiteY8" fmla="*/ 274320 h 883920"/>
                <a:gd name="connsiteX9" fmla="*/ 838200 w 838200"/>
                <a:gd name="connsiteY9" fmla="*/ 175260 h 883920"/>
                <a:gd name="connsiteX10" fmla="*/ 647700 w 838200"/>
                <a:gd name="connsiteY10" fmla="*/ 190500 h 883920"/>
                <a:gd name="connsiteX11" fmla="*/ 495300 w 838200"/>
                <a:gd name="connsiteY11" fmla="*/ 121920 h 883920"/>
                <a:gd name="connsiteX12" fmla="*/ 350520 w 838200"/>
                <a:gd name="connsiteY12" fmla="*/ 114300 h 883920"/>
                <a:gd name="connsiteX13" fmla="*/ 312420 w 838200"/>
                <a:gd name="connsiteY13" fmla="*/ 22860 h 883920"/>
                <a:gd name="connsiteX14" fmla="*/ 213360 w 838200"/>
                <a:gd name="connsiteY14" fmla="*/ 38100 h 883920"/>
                <a:gd name="connsiteX15" fmla="*/ 205740 w 838200"/>
                <a:gd name="connsiteY15" fmla="*/ 0 h 883920"/>
                <a:gd name="connsiteX16" fmla="*/ 0 w 838200"/>
                <a:gd name="connsiteY16" fmla="*/ 22860 h 883920"/>
                <a:gd name="connsiteX17" fmla="*/ 106680 w 838200"/>
                <a:gd name="connsiteY17" fmla="*/ 251460 h 883920"/>
                <a:gd name="connsiteX18" fmla="*/ 175260 w 838200"/>
                <a:gd name="connsiteY18" fmla="*/ 579120 h 883920"/>
                <a:gd name="connsiteX19" fmla="*/ 198120 w 838200"/>
                <a:gd name="connsiteY19" fmla="*/ 662940 h 883920"/>
                <a:gd name="connsiteX20" fmla="*/ 304800 w 838200"/>
                <a:gd name="connsiteY20" fmla="*/ 845820 h 883920"/>
                <a:gd name="connsiteX21" fmla="*/ 472440 w 838200"/>
                <a:gd name="connsiteY21" fmla="*/ 868680 h 883920"/>
                <a:gd name="connsiteX22" fmla="*/ 533400 w 838200"/>
                <a:gd name="connsiteY22" fmla="*/ 883920 h 883920"/>
                <a:gd name="connsiteX23" fmla="*/ 647700 w 838200"/>
                <a:gd name="connsiteY23" fmla="*/ 815340 h 883920"/>
                <a:gd name="connsiteX0" fmla="*/ 647700 w 845820"/>
                <a:gd name="connsiteY0" fmla="*/ 815340 h 883920"/>
                <a:gd name="connsiteX1" fmla="*/ 693420 w 845820"/>
                <a:gd name="connsiteY1" fmla="*/ 769620 h 883920"/>
                <a:gd name="connsiteX2" fmla="*/ 662940 w 845820"/>
                <a:gd name="connsiteY2" fmla="*/ 678180 h 883920"/>
                <a:gd name="connsiteX3" fmla="*/ 685800 w 845820"/>
                <a:gd name="connsiteY3" fmla="*/ 655320 h 883920"/>
                <a:gd name="connsiteX4" fmla="*/ 708660 w 845820"/>
                <a:gd name="connsiteY4" fmla="*/ 533400 h 883920"/>
                <a:gd name="connsiteX5" fmla="*/ 792480 w 845820"/>
                <a:gd name="connsiteY5" fmla="*/ 480060 h 883920"/>
                <a:gd name="connsiteX6" fmla="*/ 815340 w 845820"/>
                <a:gd name="connsiteY6" fmla="*/ 441960 h 883920"/>
                <a:gd name="connsiteX7" fmla="*/ 800100 w 845820"/>
                <a:gd name="connsiteY7" fmla="*/ 350520 h 883920"/>
                <a:gd name="connsiteX8" fmla="*/ 777240 w 845820"/>
                <a:gd name="connsiteY8" fmla="*/ 274320 h 883920"/>
                <a:gd name="connsiteX9" fmla="*/ 845820 w 845820"/>
                <a:gd name="connsiteY9" fmla="*/ 152400 h 883920"/>
                <a:gd name="connsiteX10" fmla="*/ 647700 w 845820"/>
                <a:gd name="connsiteY10" fmla="*/ 190500 h 883920"/>
                <a:gd name="connsiteX11" fmla="*/ 495300 w 845820"/>
                <a:gd name="connsiteY11" fmla="*/ 121920 h 883920"/>
                <a:gd name="connsiteX12" fmla="*/ 350520 w 845820"/>
                <a:gd name="connsiteY12" fmla="*/ 114300 h 883920"/>
                <a:gd name="connsiteX13" fmla="*/ 312420 w 845820"/>
                <a:gd name="connsiteY13" fmla="*/ 22860 h 883920"/>
                <a:gd name="connsiteX14" fmla="*/ 213360 w 845820"/>
                <a:gd name="connsiteY14" fmla="*/ 38100 h 883920"/>
                <a:gd name="connsiteX15" fmla="*/ 205740 w 845820"/>
                <a:gd name="connsiteY15" fmla="*/ 0 h 883920"/>
                <a:gd name="connsiteX16" fmla="*/ 0 w 845820"/>
                <a:gd name="connsiteY16" fmla="*/ 22860 h 883920"/>
                <a:gd name="connsiteX17" fmla="*/ 106680 w 845820"/>
                <a:gd name="connsiteY17" fmla="*/ 251460 h 883920"/>
                <a:gd name="connsiteX18" fmla="*/ 175260 w 845820"/>
                <a:gd name="connsiteY18" fmla="*/ 579120 h 883920"/>
                <a:gd name="connsiteX19" fmla="*/ 198120 w 845820"/>
                <a:gd name="connsiteY19" fmla="*/ 662940 h 883920"/>
                <a:gd name="connsiteX20" fmla="*/ 304800 w 845820"/>
                <a:gd name="connsiteY20" fmla="*/ 845820 h 883920"/>
                <a:gd name="connsiteX21" fmla="*/ 472440 w 845820"/>
                <a:gd name="connsiteY21" fmla="*/ 868680 h 883920"/>
                <a:gd name="connsiteX22" fmla="*/ 533400 w 845820"/>
                <a:gd name="connsiteY22" fmla="*/ 883920 h 883920"/>
                <a:gd name="connsiteX23" fmla="*/ 647700 w 845820"/>
                <a:gd name="connsiteY23" fmla="*/ 815340 h 883920"/>
                <a:gd name="connsiteX0" fmla="*/ 669925 w 868045"/>
                <a:gd name="connsiteY0" fmla="*/ 815340 h 883920"/>
                <a:gd name="connsiteX1" fmla="*/ 715645 w 868045"/>
                <a:gd name="connsiteY1" fmla="*/ 769620 h 883920"/>
                <a:gd name="connsiteX2" fmla="*/ 685165 w 868045"/>
                <a:gd name="connsiteY2" fmla="*/ 678180 h 883920"/>
                <a:gd name="connsiteX3" fmla="*/ 708025 w 868045"/>
                <a:gd name="connsiteY3" fmla="*/ 655320 h 883920"/>
                <a:gd name="connsiteX4" fmla="*/ 730885 w 868045"/>
                <a:gd name="connsiteY4" fmla="*/ 533400 h 883920"/>
                <a:gd name="connsiteX5" fmla="*/ 814705 w 868045"/>
                <a:gd name="connsiteY5" fmla="*/ 480060 h 883920"/>
                <a:gd name="connsiteX6" fmla="*/ 837565 w 868045"/>
                <a:gd name="connsiteY6" fmla="*/ 441960 h 883920"/>
                <a:gd name="connsiteX7" fmla="*/ 822325 w 868045"/>
                <a:gd name="connsiteY7" fmla="*/ 350520 h 883920"/>
                <a:gd name="connsiteX8" fmla="*/ 799465 w 868045"/>
                <a:gd name="connsiteY8" fmla="*/ 274320 h 883920"/>
                <a:gd name="connsiteX9" fmla="*/ 868045 w 868045"/>
                <a:gd name="connsiteY9" fmla="*/ 152400 h 883920"/>
                <a:gd name="connsiteX10" fmla="*/ 669925 w 868045"/>
                <a:gd name="connsiteY10" fmla="*/ 190500 h 883920"/>
                <a:gd name="connsiteX11" fmla="*/ 517525 w 868045"/>
                <a:gd name="connsiteY11" fmla="*/ 121920 h 883920"/>
                <a:gd name="connsiteX12" fmla="*/ 372745 w 868045"/>
                <a:gd name="connsiteY12" fmla="*/ 114300 h 883920"/>
                <a:gd name="connsiteX13" fmla="*/ 334645 w 868045"/>
                <a:gd name="connsiteY13" fmla="*/ 22860 h 883920"/>
                <a:gd name="connsiteX14" fmla="*/ 235585 w 868045"/>
                <a:gd name="connsiteY14" fmla="*/ 38100 h 883920"/>
                <a:gd name="connsiteX15" fmla="*/ 227965 w 868045"/>
                <a:gd name="connsiteY15" fmla="*/ 0 h 883920"/>
                <a:gd name="connsiteX16" fmla="*/ 0 w 868045"/>
                <a:gd name="connsiteY16" fmla="*/ 32385 h 883920"/>
                <a:gd name="connsiteX17" fmla="*/ 128905 w 868045"/>
                <a:gd name="connsiteY17" fmla="*/ 251460 h 883920"/>
                <a:gd name="connsiteX18" fmla="*/ 197485 w 868045"/>
                <a:gd name="connsiteY18" fmla="*/ 579120 h 883920"/>
                <a:gd name="connsiteX19" fmla="*/ 220345 w 868045"/>
                <a:gd name="connsiteY19" fmla="*/ 662940 h 883920"/>
                <a:gd name="connsiteX20" fmla="*/ 327025 w 868045"/>
                <a:gd name="connsiteY20" fmla="*/ 845820 h 883920"/>
                <a:gd name="connsiteX21" fmla="*/ 494665 w 868045"/>
                <a:gd name="connsiteY21" fmla="*/ 868680 h 883920"/>
                <a:gd name="connsiteX22" fmla="*/ 555625 w 868045"/>
                <a:gd name="connsiteY22" fmla="*/ 883920 h 883920"/>
                <a:gd name="connsiteX23" fmla="*/ 669925 w 868045"/>
                <a:gd name="connsiteY23" fmla="*/ 815340 h 88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8045" h="883920">
                  <a:moveTo>
                    <a:pt x="669925" y="815340"/>
                  </a:moveTo>
                  <a:lnTo>
                    <a:pt x="715645" y="769620"/>
                  </a:lnTo>
                  <a:lnTo>
                    <a:pt x="685165" y="678180"/>
                  </a:lnTo>
                  <a:lnTo>
                    <a:pt x="708025" y="655320"/>
                  </a:lnTo>
                  <a:lnTo>
                    <a:pt x="730885" y="533400"/>
                  </a:lnTo>
                  <a:lnTo>
                    <a:pt x="814705" y="480060"/>
                  </a:lnTo>
                  <a:lnTo>
                    <a:pt x="837565" y="441960"/>
                  </a:lnTo>
                  <a:lnTo>
                    <a:pt x="822325" y="350520"/>
                  </a:lnTo>
                  <a:lnTo>
                    <a:pt x="799465" y="274320"/>
                  </a:lnTo>
                  <a:lnTo>
                    <a:pt x="868045" y="152400"/>
                  </a:lnTo>
                  <a:lnTo>
                    <a:pt x="669925" y="190500"/>
                  </a:lnTo>
                  <a:lnTo>
                    <a:pt x="517525" y="121920"/>
                  </a:lnTo>
                  <a:lnTo>
                    <a:pt x="372745" y="114300"/>
                  </a:lnTo>
                  <a:lnTo>
                    <a:pt x="334645" y="22860"/>
                  </a:lnTo>
                  <a:lnTo>
                    <a:pt x="235585" y="38100"/>
                  </a:lnTo>
                  <a:lnTo>
                    <a:pt x="227965" y="0"/>
                  </a:lnTo>
                  <a:lnTo>
                    <a:pt x="0" y="32385"/>
                  </a:lnTo>
                  <a:lnTo>
                    <a:pt x="128905" y="251460"/>
                  </a:lnTo>
                  <a:lnTo>
                    <a:pt x="197485" y="579120"/>
                  </a:lnTo>
                  <a:lnTo>
                    <a:pt x="220345" y="662940"/>
                  </a:lnTo>
                  <a:lnTo>
                    <a:pt x="327025" y="845820"/>
                  </a:lnTo>
                  <a:lnTo>
                    <a:pt x="494665" y="868680"/>
                  </a:lnTo>
                  <a:lnTo>
                    <a:pt x="555625" y="883920"/>
                  </a:lnTo>
                  <a:lnTo>
                    <a:pt x="669925" y="8153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1" name="Freeform 88">
              <a:extLst>
                <a:ext uri="{FF2B5EF4-FFF2-40B4-BE49-F238E27FC236}">
                  <a16:creationId xmlns="" xmlns:a16="http://schemas.microsoft.com/office/drawing/2014/main" id="{EA4559D4-6A9D-4F2E-A165-9B26676C909A}"/>
                </a:ext>
              </a:extLst>
            </p:cNvPr>
            <p:cNvSpPr/>
            <p:nvPr/>
          </p:nvSpPr>
          <p:spPr>
            <a:xfrm>
              <a:off x="6152882" y="2099792"/>
              <a:ext cx="479672" cy="333555"/>
            </a:xfrm>
            <a:custGeom>
              <a:avLst/>
              <a:gdLst>
                <a:gd name="connsiteX0" fmla="*/ 336550 w 1292225"/>
                <a:gd name="connsiteY0" fmla="*/ 825500 h 958850"/>
                <a:gd name="connsiteX1" fmla="*/ 488950 w 1292225"/>
                <a:gd name="connsiteY1" fmla="*/ 784225 h 958850"/>
                <a:gd name="connsiteX2" fmla="*/ 485775 w 1292225"/>
                <a:gd name="connsiteY2" fmla="*/ 717550 h 958850"/>
                <a:gd name="connsiteX3" fmla="*/ 479425 w 1292225"/>
                <a:gd name="connsiteY3" fmla="*/ 676275 h 958850"/>
                <a:gd name="connsiteX4" fmla="*/ 546100 w 1292225"/>
                <a:gd name="connsiteY4" fmla="*/ 650875 h 958850"/>
                <a:gd name="connsiteX5" fmla="*/ 631825 w 1292225"/>
                <a:gd name="connsiteY5" fmla="*/ 673100 h 958850"/>
                <a:gd name="connsiteX6" fmla="*/ 695325 w 1292225"/>
                <a:gd name="connsiteY6" fmla="*/ 742950 h 958850"/>
                <a:gd name="connsiteX7" fmla="*/ 733425 w 1292225"/>
                <a:gd name="connsiteY7" fmla="*/ 708025 h 958850"/>
                <a:gd name="connsiteX8" fmla="*/ 730250 w 1292225"/>
                <a:gd name="connsiteY8" fmla="*/ 561975 h 958850"/>
                <a:gd name="connsiteX9" fmla="*/ 908050 w 1292225"/>
                <a:gd name="connsiteY9" fmla="*/ 546100 h 958850"/>
                <a:gd name="connsiteX10" fmla="*/ 825500 w 1292225"/>
                <a:gd name="connsiteY10" fmla="*/ 492125 h 958850"/>
                <a:gd name="connsiteX11" fmla="*/ 844550 w 1292225"/>
                <a:gd name="connsiteY11" fmla="*/ 473075 h 958850"/>
                <a:gd name="connsiteX12" fmla="*/ 968375 w 1292225"/>
                <a:gd name="connsiteY12" fmla="*/ 520700 h 958850"/>
                <a:gd name="connsiteX13" fmla="*/ 936625 w 1292225"/>
                <a:gd name="connsiteY13" fmla="*/ 584200 h 958850"/>
                <a:gd name="connsiteX14" fmla="*/ 1006475 w 1292225"/>
                <a:gd name="connsiteY14" fmla="*/ 666750 h 958850"/>
                <a:gd name="connsiteX15" fmla="*/ 1162050 w 1292225"/>
                <a:gd name="connsiteY15" fmla="*/ 701675 h 958850"/>
                <a:gd name="connsiteX16" fmla="*/ 1292225 w 1292225"/>
                <a:gd name="connsiteY16" fmla="*/ 587375 h 958850"/>
                <a:gd name="connsiteX17" fmla="*/ 1143000 w 1292225"/>
                <a:gd name="connsiteY17" fmla="*/ 558800 h 958850"/>
                <a:gd name="connsiteX18" fmla="*/ 1054100 w 1292225"/>
                <a:gd name="connsiteY18" fmla="*/ 479425 h 958850"/>
                <a:gd name="connsiteX19" fmla="*/ 1060450 w 1292225"/>
                <a:gd name="connsiteY19" fmla="*/ 403225 h 958850"/>
                <a:gd name="connsiteX20" fmla="*/ 1025525 w 1292225"/>
                <a:gd name="connsiteY20" fmla="*/ 301625 h 958850"/>
                <a:gd name="connsiteX21" fmla="*/ 895350 w 1292225"/>
                <a:gd name="connsiteY21" fmla="*/ 336550 h 958850"/>
                <a:gd name="connsiteX22" fmla="*/ 777875 w 1292225"/>
                <a:gd name="connsiteY22" fmla="*/ 219075 h 958850"/>
                <a:gd name="connsiteX23" fmla="*/ 542925 w 1292225"/>
                <a:gd name="connsiteY23" fmla="*/ 146050 h 958850"/>
                <a:gd name="connsiteX24" fmla="*/ 488950 w 1292225"/>
                <a:gd name="connsiteY24" fmla="*/ 82550 h 958850"/>
                <a:gd name="connsiteX25" fmla="*/ 349250 w 1292225"/>
                <a:gd name="connsiteY25" fmla="*/ 82550 h 958850"/>
                <a:gd name="connsiteX26" fmla="*/ 292100 w 1292225"/>
                <a:gd name="connsiteY26" fmla="*/ 0 h 958850"/>
                <a:gd name="connsiteX27" fmla="*/ 158750 w 1292225"/>
                <a:gd name="connsiteY27" fmla="*/ 120650 h 958850"/>
                <a:gd name="connsiteX28" fmla="*/ 177800 w 1292225"/>
                <a:gd name="connsiteY28" fmla="*/ 177800 h 958850"/>
                <a:gd name="connsiteX29" fmla="*/ 196850 w 1292225"/>
                <a:gd name="connsiteY29" fmla="*/ 209550 h 958850"/>
                <a:gd name="connsiteX30" fmla="*/ 123825 w 1292225"/>
                <a:gd name="connsiteY30" fmla="*/ 311150 h 958850"/>
                <a:gd name="connsiteX31" fmla="*/ 165100 w 1292225"/>
                <a:gd name="connsiteY31" fmla="*/ 476250 h 958850"/>
                <a:gd name="connsiteX32" fmla="*/ 142875 w 1292225"/>
                <a:gd name="connsiteY32" fmla="*/ 514350 h 958850"/>
                <a:gd name="connsiteX33" fmla="*/ 53975 w 1292225"/>
                <a:gd name="connsiteY33" fmla="*/ 581025 h 958850"/>
                <a:gd name="connsiteX34" fmla="*/ 31750 w 1292225"/>
                <a:gd name="connsiteY34" fmla="*/ 682625 h 958850"/>
                <a:gd name="connsiteX35" fmla="*/ 9525 w 1292225"/>
                <a:gd name="connsiteY35" fmla="*/ 711200 h 958850"/>
                <a:gd name="connsiteX36" fmla="*/ 41275 w 1292225"/>
                <a:gd name="connsiteY36" fmla="*/ 812800 h 958850"/>
                <a:gd name="connsiteX37" fmla="*/ 0 w 1292225"/>
                <a:gd name="connsiteY37" fmla="*/ 857250 h 958850"/>
                <a:gd name="connsiteX38" fmla="*/ 117475 w 1292225"/>
                <a:gd name="connsiteY38" fmla="*/ 958850 h 958850"/>
                <a:gd name="connsiteX39" fmla="*/ 222250 w 1292225"/>
                <a:gd name="connsiteY39" fmla="*/ 949325 h 958850"/>
                <a:gd name="connsiteX40" fmla="*/ 336550 w 1292225"/>
                <a:gd name="connsiteY40" fmla="*/ 82550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92225" h="958850">
                  <a:moveTo>
                    <a:pt x="336550" y="825500"/>
                  </a:moveTo>
                  <a:lnTo>
                    <a:pt x="488950" y="784225"/>
                  </a:lnTo>
                  <a:lnTo>
                    <a:pt x="485775" y="717550"/>
                  </a:lnTo>
                  <a:lnTo>
                    <a:pt x="479425" y="676275"/>
                  </a:lnTo>
                  <a:lnTo>
                    <a:pt x="546100" y="650875"/>
                  </a:lnTo>
                  <a:lnTo>
                    <a:pt x="631825" y="673100"/>
                  </a:lnTo>
                  <a:lnTo>
                    <a:pt x="695325" y="742950"/>
                  </a:lnTo>
                  <a:lnTo>
                    <a:pt x="733425" y="708025"/>
                  </a:lnTo>
                  <a:cubicBezTo>
                    <a:pt x="732367" y="659342"/>
                    <a:pt x="731308" y="610658"/>
                    <a:pt x="730250" y="561975"/>
                  </a:cubicBezTo>
                  <a:lnTo>
                    <a:pt x="908050" y="546100"/>
                  </a:lnTo>
                  <a:lnTo>
                    <a:pt x="825500" y="492125"/>
                  </a:lnTo>
                  <a:lnTo>
                    <a:pt x="844550" y="473075"/>
                  </a:lnTo>
                  <a:lnTo>
                    <a:pt x="968375" y="520700"/>
                  </a:lnTo>
                  <a:lnTo>
                    <a:pt x="936625" y="584200"/>
                  </a:lnTo>
                  <a:lnTo>
                    <a:pt x="1006475" y="666750"/>
                  </a:lnTo>
                  <a:lnTo>
                    <a:pt x="1162050" y="701675"/>
                  </a:lnTo>
                  <a:lnTo>
                    <a:pt x="1292225" y="587375"/>
                  </a:lnTo>
                  <a:lnTo>
                    <a:pt x="1143000" y="558800"/>
                  </a:lnTo>
                  <a:lnTo>
                    <a:pt x="1054100" y="479425"/>
                  </a:lnTo>
                  <a:lnTo>
                    <a:pt x="1060450" y="403225"/>
                  </a:lnTo>
                  <a:lnTo>
                    <a:pt x="1025525" y="301625"/>
                  </a:lnTo>
                  <a:lnTo>
                    <a:pt x="895350" y="336550"/>
                  </a:lnTo>
                  <a:lnTo>
                    <a:pt x="777875" y="219075"/>
                  </a:lnTo>
                  <a:lnTo>
                    <a:pt x="542925" y="146050"/>
                  </a:lnTo>
                  <a:lnTo>
                    <a:pt x="488950" y="82550"/>
                  </a:lnTo>
                  <a:lnTo>
                    <a:pt x="349250" y="82550"/>
                  </a:lnTo>
                  <a:lnTo>
                    <a:pt x="292100" y="0"/>
                  </a:lnTo>
                  <a:lnTo>
                    <a:pt x="158750" y="120650"/>
                  </a:lnTo>
                  <a:lnTo>
                    <a:pt x="177800" y="177800"/>
                  </a:lnTo>
                  <a:lnTo>
                    <a:pt x="196850" y="209550"/>
                  </a:lnTo>
                  <a:lnTo>
                    <a:pt x="123825" y="311150"/>
                  </a:lnTo>
                  <a:lnTo>
                    <a:pt x="165100" y="476250"/>
                  </a:lnTo>
                  <a:lnTo>
                    <a:pt x="142875" y="514350"/>
                  </a:lnTo>
                  <a:lnTo>
                    <a:pt x="53975" y="581025"/>
                  </a:lnTo>
                  <a:lnTo>
                    <a:pt x="31750" y="682625"/>
                  </a:lnTo>
                  <a:lnTo>
                    <a:pt x="9525" y="711200"/>
                  </a:lnTo>
                  <a:lnTo>
                    <a:pt x="41275" y="812800"/>
                  </a:lnTo>
                  <a:lnTo>
                    <a:pt x="0" y="857250"/>
                  </a:lnTo>
                  <a:lnTo>
                    <a:pt x="117475" y="958850"/>
                  </a:lnTo>
                  <a:lnTo>
                    <a:pt x="222250" y="949325"/>
                  </a:lnTo>
                  <a:lnTo>
                    <a:pt x="336550" y="8255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2" name="Freeform 89">
              <a:extLst>
                <a:ext uri="{FF2B5EF4-FFF2-40B4-BE49-F238E27FC236}">
                  <a16:creationId xmlns="" xmlns:a16="http://schemas.microsoft.com/office/drawing/2014/main" id="{5A20A32D-599E-4245-96A1-5E8E5839AB98}"/>
                </a:ext>
              </a:extLst>
            </p:cNvPr>
            <p:cNvSpPr/>
            <p:nvPr/>
          </p:nvSpPr>
          <p:spPr>
            <a:xfrm>
              <a:off x="6283702" y="2263256"/>
              <a:ext cx="406601" cy="310361"/>
            </a:xfrm>
            <a:custGeom>
              <a:avLst/>
              <a:gdLst>
                <a:gd name="connsiteX0" fmla="*/ 419100 w 1095375"/>
                <a:gd name="connsiteY0" fmla="*/ 727075 h 892175"/>
                <a:gd name="connsiteX1" fmla="*/ 561975 w 1095375"/>
                <a:gd name="connsiteY1" fmla="*/ 863600 h 892175"/>
                <a:gd name="connsiteX2" fmla="*/ 561975 w 1095375"/>
                <a:gd name="connsiteY2" fmla="*/ 892175 h 892175"/>
                <a:gd name="connsiteX3" fmla="*/ 669925 w 1095375"/>
                <a:gd name="connsiteY3" fmla="*/ 885825 h 892175"/>
                <a:gd name="connsiteX4" fmla="*/ 762000 w 1095375"/>
                <a:gd name="connsiteY4" fmla="*/ 882650 h 892175"/>
                <a:gd name="connsiteX5" fmla="*/ 876300 w 1095375"/>
                <a:gd name="connsiteY5" fmla="*/ 765175 h 892175"/>
                <a:gd name="connsiteX6" fmla="*/ 1095375 w 1095375"/>
                <a:gd name="connsiteY6" fmla="*/ 644525 h 892175"/>
                <a:gd name="connsiteX7" fmla="*/ 996950 w 1095375"/>
                <a:gd name="connsiteY7" fmla="*/ 574675 h 892175"/>
                <a:gd name="connsiteX8" fmla="*/ 968375 w 1095375"/>
                <a:gd name="connsiteY8" fmla="*/ 498475 h 892175"/>
                <a:gd name="connsiteX9" fmla="*/ 917575 w 1095375"/>
                <a:gd name="connsiteY9" fmla="*/ 536575 h 892175"/>
                <a:gd name="connsiteX10" fmla="*/ 879475 w 1095375"/>
                <a:gd name="connsiteY10" fmla="*/ 511175 h 892175"/>
                <a:gd name="connsiteX11" fmla="*/ 844550 w 1095375"/>
                <a:gd name="connsiteY11" fmla="*/ 530225 h 892175"/>
                <a:gd name="connsiteX12" fmla="*/ 825500 w 1095375"/>
                <a:gd name="connsiteY12" fmla="*/ 457200 h 892175"/>
                <a:gd name="connsiteX13" fmla="*/ 784225 w 1095375"/>
                <a:gd name="connsiteY13" fmla="*/ 396875 h 892175"/>
                <a:gd name="connsiteX14" fmla="*/ 793750 w 1095375"/>
                <a:gd name="connsiteY14" fmla="*/ 238125 h 892175"/>
                <a:gd name="connsiteX15" fmla="*/ 654050 w 1095375"/>
                <a:gd name="connsiteY15" fmla="*/ 203200 h 892175"/>
                <a:gd name="connsiteX16" fmla="*/ 581025 w 1095375"/>
                <a:gd name="connsiteY16" fmla="*/ 107950 h 892175"/>
                <a:gd name="connsiteX17" fmla="*/ 609600 w 1095375"/>
                <a:gd name="connsiteY17" fmla="*/ 53975 h 892175"/>
                <a:gd name="connsiteX18" fmla="*/ 495300 w 1095375"/>
                <a:gd name="connsiteY18" fmla="*/ 0 h 892175"/>
                <a:gd name="connsiteX19" fmla="*/ 552450 w 1095375"/>
                <a:gd name="connsiteY19" fmla="*/ 73025 h 892175"/>
                <a:gd name="connsiteX20" fmla="*/ 390525 w 1095375"/>
                <a:gd name="connsiteY20" fmla="*/ 82550 h 892175"/>
                <a:gd name="connsiteX21" fmla="*/ 387350 w 1095375"/>
                <a:gd name="connsiteY21" fmla="*/ 231775 h 892175"/>
                <a:gd name="connsiteX22" fmla="*/ 339725 w 1095375"/>
                <a:gd name="connsiteY22" fmla="*/ 269875 h 892175"/>
                <a:gd name="connsiteX23" fmla="*/ 292100 w 1095375"/>
                <a:gd name="connsiteY23" fmla="*/ 212725 h 892175"/>
                <a:gd name="connsiteX24" fmla="*/ 203200 w 1095375"/>
                <a:gd name="connsiteY24" fmla="*/ 165100 h 892175"/>
                <a:gd name="connsiteX25" fmla="*/ 136525 w 1095375"/>
                <a:gd name="connsiteY25" fmla="*/ 200025 h 892175"/>
                <a:gd name="connsiteX26" fmla="*/ 127000 w 1095375"/>
                <a:gd name="connsiteY26" fmla="*/ 311150 h 892175"/>
                <a:gd name="connsiteX27" fmla="*/ 0 w 1095375"/>
                <a:gd name="connsiteY27" fmla="*/ 346075 h 892175"/>
                <a:gd name="connsiteX28" fmla="*/ 114300 w 1095375"/>
                <a:gd name="connsiteY28" fmla="*/ 384175 h 892175"/>
                <a:gd name="connsiteX29" fmla="*/ 196850 w 1095375"/>
                <a:gd name="connsiteY29" fmla="*/ 508000 h 892175"/>
                <a:gd name="connsiteX30" fmla="*/ 193675 w 1095375"/>
                <a:gd name="connsiteY30" fmla="*/ 558800 h 892175"/>
                <a:gd name="connsiteX31" fmla="*/ 282575 w 1095375"/>
                <a:gd name="connsiteY31" fmla="*/ 615950 h 892175"/>
                <a:gd name="connsiteX32" fmla="*/ 419100 w 1095375"/>
                <a:gd name="connsiteY32" fmla="*/ 727075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95375" h="892175">
                  <a:moveTo>
                    <a:pt x="419100" y="727075"/>
                  </a:moveTo>
                  <a:lnTo>
                    <a:pt x="561975" y="863600"/>
                  </a:lnTo>
                  <a:lnTo>
                    <a:pt x="561975" y="892175"/>
                  </a:lnTo>
                  <a:lnTo>
                    <a:pt x="669925" y="885825"/>
                  </a:lnTo>
                  <a:lnTo>
                    <a:pt x="762000" y="882650"/>
                  </a:lnTo>
                  <a:lnTo>
                    <a:pt x="876300" y="765175"/>
                  </a:lnTo>
                  <a:lnTo>
                    <a:pt x="1095375" y="644525"/>
                  </a:lnTo>
                  <a:lnTo>
                    <a:pt x="996950" y="574675"/>
                  </a:lnTo>
                  <a:lnTo>
                    <a:pt x="968375" y="498475"/>
                  </a:lnTo>
                  <a:lnTo>
                    <a:pt x="917575" y="536575"/>
                  </a:lnTo>
                  <a:lnTo>
                    <a:pt x="879475" y="511175"/>
                  </a:lnTo>
                  <a:lnTo>
                    <a:pt x="844550" y="530225"/>
                  </a:lnTo>
                  <a:lnTo>
                    <a:pt x="825500" y="457200"/>
                  </a:lnTo>
                  <a:lnTo>
                    <a:pt x="784225" y="396875"/>
                  </a:lnTo>
                  <a:lnTo>
                    <a:pt x="793750" y="238125"/>
                  </a:lnTo>
                  <a:lnTo>
                    <a:pt x="654050" y="203200"/>
                  </a:lnTo>
                  <a:lnTo>
                    <a:pt x="581025" y="107950"/>
                  </a:lnTo>
                  <a:lnTo>
                    <a:pt x="609600" y="53975"/>
                  </a:lnTo>
                  <a:lnTo>
                    <a:pt x="495300" y="0"/>
                  </a:lnTo>
                  <a:lnTo>
                    <a:pt x="552450" y="73025"/>
                  </a:lnTo>
                  <a:lnTo>
                    <a:pt x="390525" y="82550"/>
                  </a:lnTo>
                  <a:cubicBezTo>
                    <a:pt x="389467" y="132292"/>
                    <a:pt x="388408" y="182033"/>
                    <a:pt x="387350" y="231775"/>
                  </a:cubicBezTo>
                  <a:lnTo>
                    <a:pt x="339725" y="269875"/>
                  </a:lnTo>
                  <a:lnTo>
                    <a:pt x="292100" y="212725"/>
                  </a:lnTo>
                  <a:lnTo>
                    <a:pt x="203200" y="165100"/>
                  </a:lnTo>
                  <a:lnTo>
                    <a:pt x="136525" y="200025"/>
                  </a:lnTo>
                  <a:lnTo>
                    <a:pt x="127000" y="311150"/>
                  </a:lnTo>
                  <a:lnTo>
                    <a:pt x="0" y="346075"/>
                  </a:lnTo>
                  <a:lnTo>
                    <a:pt x="114300" y="384175"/>
                  </a:lnTo>
                  <a:lnTo>
                    <a:pt x="196850" y="508000"/>
                  </a:lnTo>
                  <a:lnTo>
                    <a:pt x="193675" y="558800"/>
                  </a:lnTo>
                  <a:lnTo>
                    <a:pt x="282575" y="615950"/>
                  </a:lnTo>
                  <a:lnTo>
                    <a:pt x="419100" y="7270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3" name="Freeform 90">
              <a:extLst>
                <a:ext uri="{FF2B5EF4-FFF2-40B4-BE49-F238E27FC236}">
                  <a16:creationId xmlns="" xmlns:a16="http://schemas.microsoft.com/office/drawing/2014/main" id="{C760A943-0F57-4D47-8BCA-F75E2A437945}"/>
                </a:ext>
              </a:extLst>
            </p:cNvPr>
            <p:cNvSpPr/>
            <p:nvPr/>
          </p:nvSpPr>
          <p:spPr>
            <a:xfrm>
              <a:off x="5736852" y="2516184"/>
              <a:ext cx="232175" cy="219793"/>
            </a:xfrm>
            <a:custGeom>
              <a:avLst/>
              <a:gdLst>
                <a:gd name="connsiteX0" fmla="*/ 625475 w 625475"/>
                <a:gd name="connsiteY0" fmla="*/ 460375 h 631825"/>
                <a:gd name="connsiteX1" fmla="*/ 612775 w 625475"/>
                <a:gd name="connsiteY1" fmla="*/ 409575 h 631825"/>
                <a:gd name="connsiteX2" fmla="*/ 619125 w 625475"/>
                <a:gd name="connsiteY2" fmla="*/ 365125 h 631825"/>
                <a:gd name="connsiteX3" fmla="*/ 555625 w 625475"/>
                <a:gd name="connsiteY3" fmla="*/ 371475 h 631825"/>
                <a:gd name="connsiteX4" fmla="*/ 558800 w 625475"/>
                <a:gd name="connsiteY4" fmla="*/ 317500 h 631825"/>
                <a:gd name="connsiteX5" fmla="*/ 590550 w 625475"/>
                <a:gd name="connsiteY5" fmla="*/ 292100 h 631825"/>
                <a:gd name="connsiteX6" fmla="*/ 555625 w 625475"/>
                <a:gd name="connsiteY6" fmla="*/ 241300 h 631825"/>
                <a:gd name="connsiteX7" fmla="*/ 584200 w 625475"/>
                <a:gd name="connsiteY7" fmla="*/ 123825 h 631825"/>
                <a:gd name="connsiteX8" fmla="*/ 622300 w 625475"/>
                <a:gd name="connsiteY8" fmla="*/ 95250 h 631825"/>
                <a:gd name="connsiteX9" fmla="*/ 571500 w 625475"/>
                <a:gd name="connsiteY9" fmla="*/ 79375 h 631825"/>
                <a:gd name="connsiteX10" fmla="*/ 571500 w 625475"/>
                <a:gd name="connsiteY10" fmla="*/ 25400 h 631825"/>
                <a:gd name="connsiteX11" fmla="*/ 520700 w 625475"/>
                <a:gd name="connsiteY11" fmla="*/ 12700 h 631825"/>
                <a:gd name="connsiteX12" fmla="*/ 415925 w 625475"/>
                <a:gd name="connsiteY12" fmla="*/ 73025 h 631825"/>
                <a:gd name="connsiteX13" fmla="*/ 342900 w 625475"/>
                <a:gd name="connsiteY13" fmla="*/ 0 h 631825"/>
                <a:gd name="connsiteX14" fmla="*/ 200025 w 625475"/>
                <a:gd name="connsiteY14" fmla="*/ 92075 h 631825"/>
                <a:gd name="connsiteX15" fmla="*/ 0 w 625475"/>
                <a:gd name="connsiteY15" fmla="*/ 142875 h 631825"/>
                <a:gd name="connsiteX16" fmla="*/ 133350 w 625475"/>
                <a:gd name="connsiteY16" fmla="*/ 168275 h 631825"/>
                <a:gd name="connsiteX17" fmla="*/ 12700 w 625475"/>
                <a:gd name="connsiteY17" fmla="*/ 279400 h 631825"/>
                <a:gd name="connsiteX18" fmla="*/ 41275 w 625475"/>
                <a:gd name="connsiteY18" fmla="*/ 390525 h 631825"/>
                <a:gd name="connsiteX19" fmla="*/ 0 w 625475"/>
                <a:gd name="connsiteY19" fmla="*/ 476250 h 631825"/>
                <a:gd name="connsiteX20" fmla="*/ 28575 w 625475"/>
                <a:gd name="connsiteY20" fmla="*/ 600075 h 631825"/>
                <a:gd name="connsiteX21" fmla="*/ 168275 w 625475"/>
                <a:gd name="connsiteY21" fmla="*/ 631825 h 631825"/>
                <a:gd name="connsiteX22" fmla="*/ 282575 w 625475"/>
                <a:gd name="connsiteY22" fmla="*/ 549275 h 631825"/>
                <a:gd name="connsiteX23" fmla="*/ 292100 w 625475"/>
                <a:gd name="connsiteY23" fmla="*/ 603250 h 631825"/>
                <a:gd name="connsiteX24" fmla="*/ 396875 w 625475"/>
                <a:gd name="connsiteY24" fmla="*/ 600075 h 631825"/>
                <a:gd name="connsiteX25" fmla="*/ 463550 w 625475"/>
                <a:gd name="connsiteY25" fmla="*/ 533400 h 631825"/>
                <a:gd name="connsiteX26" fmla="*/ 492125 w 625475"/>
                <a:gd name="connsiteY26" fmla="*/ 546100 h 631825"/>
                <a:gd name="connsiteX27" fmla="*/ 600075 w 625475"/>
                <a:gd name="connsiteY27" fmla="*/ 514350 h 631825"/>
                <a:gd name="connsiteX28" fmla="*/ 625475 w 625475"/>
                <a:gd name="connsiteY28" fmla="*/ 460375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5475" h="631825">
                  <a:moveTo>
                    <a:pt x="625475" y="460375"/>
                  </a:moveTo>
                  <a:lnTo>
                    <a:pt x="612775" y="409575"/>
                  </a:lnTo>
                  <a:lnTo>
                    <a:pt x="619125" y="365125"/>
                  </a:lnTo>
                  <a:lnTo>
                    <a:pt x="555625" y="371475"/>
                  </a:lnTo>
                  <a:lnTo>
                    <a:pt x="558800" y="317500"/>
                  </a:lnTo>
                  <a:lnTo>
                    <a:pt x="590550" y="292100"/>
                  </a:lnTo>
                  <a:lnTo>
                    <a:pt x="555625" y="241300"/>
                  </a:lnTo>
                  <a:lnTo>
                    <a:pt x="584200" y="123825"/>
                  </a:lnTo>
                  <a:lnTo>
                    <a:pt x="622300" y="95250"/>
                  </a:lnTo>
                  <a:lnTo>
                    <a:pt x="571500" y="79375"/>
                  </a:lnTo>
                  <a:lnTo>
                    <a:pt x="571500" y="25400"/>
                  </a:lnTo>
                  <a:lnTo>
                    <a:pt x="520700" y="12700"/>
                  </a:lnTo>
                  <a:lnTo>
                    <a:pt x="415925" y="73025"/>
                  </a:lnTo>
                  <a:lnTo>
                    <a:pt x="342900" y="0"/>
                  </a:lnTo>
                  <a:lnTo>
                    <a:pt x="200025" y="92075"/>
                  </a:lnTo>
                  <a:lnTo>
                    <a:pt x="0" y="142875"/>
                  </a:lnTo>
                  <a:lnTo>
                    <a:pt x="133350" y="168275"/>
                  </a:lnTo>
                  <a:lnTo>
                    <a:pt x="12700" y="279400"/>
                  </a:lnTo>
                  <a:lnTo>
                    <a:pt x="41275" y="390525"/>
                  </a:lnTo>
                  <a:lnTo>
                    <a:pt x="0" y="476250"/>
                  </a:lnTo>
                  <a:lnTo>
                    <a:pt x="28575" y="600075"/>
                  </a:lnTo>
                  <a:lnTo>
                    <a:pt x="168275" y="631825"/>
                  </a:lnTo>
                  <a:lnTo>
                    <a:pt x="282575" y="549275"/>
                  </a:lnTo>
                  <a:lnTo>
                    <a:pt x="292100" y="603250"/>
                  </a:lnTo>
                  <a:lnTo>
                    <a:pt x="396875" y="600075"/>
                  </a:lnTo>
                  <a:lnTo>
                    <a:pt x="463550" y="533400"/>
                  </a:lnTo>
                  <a:lnTo>
                    <a:pt x="492125" y="546100"/>
                  </a:lnTo>
                  <a:lnTo>
                    <a:pt x="600075" y="514350"/>
                  </a:lnTo>
                  <a:lnTo>
                    <a:pt x="625475" y="4603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4" name="Freeform 91">
              <a:extLst>
                <a:ext uri="{FF2B5EF4-FFF2-40B4-BE49-F238E27FC236}">
                  <a16:creationId xmlns="" xmlns:a16="http://schemas.microsoft.com/office/drawing/2014/main" id="{401F07FB-235C-42CC-AE75-26F283F2162A}"/>
                </a:ext>
              </a:extLst>
            </p:cNvPr>
            <p:cNvSpPr/>
            <p:nvPr/>
          </p:nvSpPr>
          <p:spPr>
            <a:xfrm>
              <a:off x="5938386" y="2451019"/>
              <a:ext cx="430173" cy="277226"/>
            </a:xfrm>
            <a:custGeom>
              <a:avLst/>
              <a:gdLst>
                <a:gd name="connsiteX0" fmla="*/ 336550 w 1158875"/>
                <a:gd name="connsiteY0" fmla="*/ 796925 h 796925"/>
                <a:gd name="connsiteX1" fmla="*/ 530225 w 1158875"/>
                <a:gd name="connsiteY1" fmla="*/ 723900 h 796925"/>
                <a:gd name="connsiteX2" fmla="*/ 581025 w 1158875"/>
                <a:gd name="connsiteY2" fmla="*/ 762000 h 796925"/>
                <a:gd name="connsiteX3" fmla="*/ 596900 w 1158875"/>
                <a:gd name="connsiteY3" fmla="*/ 730250 h 796925"/>
                <a:gd name="connsiteX4" fmla="*/ 600075 w 1158875"/>
                <a:gd name="connsiteY4" fmla="*/ 669925 h 796925"/>
                <a:gd name="connsiteX5" fmla="*/ 755650 w 1158875"/>
                <a:gd name="connsiteY5" fmla="*/ 593725 h 796925"/>
                <a:gd name="connsiteX6" fmla="*/ 654050 w 1158875"/>
                <a:gd name="connsiteY6" fmla="*/ 571500 h 796925"/>
                <a:gd name="connsiteX7" fmla="*/ 663575 w 1158875"/>
                <a:gd name="connsiteY7" fmla="*/ 536575 h 796925"/>
                <a:gd name="connsiteX8" fmla="*/ 793750 w 1158875"/>
                <a:gd name="connsiteY8" fmla="*/ 514350 h 796925"/>
                <a:gd name="connsiteX9" fmla="*/ 822325 w 1158875"/>
                <a:gd name="connsiteY9" fmla="*/ 387350 h 796925"/>
                <a:gd name="connsiteX10" fmla="*/ 809625 w 1158875"/>
                <a:gd name="connsiteY10" fmla="*/ 355600 h 796925"/>
                <a:gd name="connsiteX11" fmla="*/ 841375 w 1158875"/>
                <a:gd name="connsiteY11" fmla="*/ 288925 h 796925"/>
                <a:gd name="connsiteX12" fmla="*/ 930275 w 1158875"/>
                <a:gd name="connsiteY12" fmla="*/ 304800 h 796925"/>
                <a:gd name="connsiteX13" fmla="*/ 968375 w 1158875"/>
                <a:gd name="connsiteY13" fmla="*/ 361950 h 796925"/>
                <a:gd name="connsiteX14" fmla="*/ 1158875 w 1158875"/>
                <a:gd name="connsiteY14" fmla="*/ 355600 h 796925"/>
                <a:gd name="connsiteX15" fmla="*/ 831850 w 1158875"/>
                <a:gd name="connsiteY15" fmla="*/ 155575 h 796925"/>
                <a:gd name="connsiteX16" fmla="*/ 727075 w 1158875"/>
                <a:gd name="connsiteY16" fmla="*/ 254000 h 796925"/>
                <a:gd name="connsiteX17" fmla="*/ 638175 w 1158875"/>
                <a:gd name="connsiteY17" fmla="*/ 50800 h 796925"/>
                <a:gd name="connsiteX18" fmla="*/ 342900 w 1158875"/>
                <a:gd name="connsiteY18" fmla="*/ 0 h 796925"/>
                <a:gd name="connsiteX19" fmla="*/ 269875 w 1158875"/>
                <a:gd name="connsiteY19" fmla="*/ 82550 h 796925"/>
                <a:gd name="connsiteX20" fmla="*/ 107950 w 1158875"/>
                <a:gd name="connsiteY20" fmla="*/ 34925 h 796925"/>
                <a:gd name="connsiteX21" fmla="*/ 66675 w 1158875"/>
                <a:gd name="connsiteY21" fmla="*/ 85725 h 796925"/>
                <a:gd name="connsiteX22" fmla="*/ 79375 w 1158875"/>
                <a:gd name="connsiteY22" fmla="*/ 161925 h 796925"/>
                <a:gd name="connsiteX23" fmla="*/ 66675 w 1158875"/>
                <a:gd name="connsiteY23" fmla="*/ 222250 h 796925"/>
                <a:gd name="connsiteX24" fmla="*/ 28575 w 1158875"/>
                <a:gd name="connsiteY24" fmla="*/ 206375 h 796925"/>
                <a:gd name="connsiteX25" fmla="*/ 15875 w 1158875"/>
                <a:gd name="connsiteY25" fmla="*/ 276225 h 796925"/>
                <a:gd name="connsiteX26" fmla="*/ 76200 w 1158875"/>
                <a:gd name="connsiteY26" fmla="*/ 285750 h 796925"/>
                <a:gd name="connsiteX27" fmla="*/ 34925 w 1158875"/>
                <a:gd name="connsiteY27" fmla="*/ 301625 h 796925"/>
                <a:gd name="connsiteX28" fmla="*/ 0 w 1158875"/>
                <a:gd name="connsiteY28" fmla="*/ 419100 h 796925"/>
                <a:gd name="connsiteX29" fmla="*/ 50800 w 1158875"/>
                <a:gd name="connsiteY29" fmla="*/ 485775 h 796925"/>
                <a:gd name="connsiteX30" fmla="*/ 3175 w 1158875"/>
                <a:gd name="connsiteY30" fmla="*/ 504825 h 796925"/>
                <a:gd name="connsiteX31" fmla="*/ 9525 w 1158875"/>
                <a:gd name="connsiteY31" fmla="*/ 558800 h 796925"/>
                <a:gd name="connsiteX32" fmla="*/ 79375 w 1158875"/>
                <a:gd name="connsiteY32" fmla="*/ 558800 h 796925"/>
                <a:gd name="connsiteX33" fmla="*/ 66675 w 1158875"/>
                <a:gd name="connsiteY33" fmla="*/ 587375 h 796925"/>
                <a:gd name="connsiteX34" fmla="*/ 76200 w 1158875"/>
                <a:gd name="connsiteY34" fmla="*/ 650875 h 796925"/>
                <a:gd name="connsiteX35" fmla="*/ 107950 w 1158875"/>
                <a:gd name="connsiteY35" fmla="*/ 682625 h 796925"/>
                <a:gd name="connsiteX36" fmla="*/ 209550 w 1158875"/>
                <a:gd name="connsiteY36" fmla="*/ 676275 h 796925"/>
                <a:gd name="connsiteX37" fmla="*/ 276225 w 1158875"/>
                <a:gd name="connsiteY37" fmla="*/ 711200 h 796925"/>
                <a:gd name="connsiteX38" fmla="*/ 336550 w 1158875"/>
                <a:gd name="connsiteY38" fmla="*/ 796925 h 79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58875" h="796925">
                  <a:moveTo>
                    <a:pt x="336550" y="796925"/>
                  </a:moveTo>
                  <a:lnTo>
                    <a:pt x="530225" y="723900"/>
                  </a:lnTo>
                  <a:lnTo>
                    <a:pt x="581025" y="762000"/>
                  </a:lnTo>
                  <a:lnTo>
                    <a:pt x="596900" y="730250"/>
                  </a:lnTo>
                  <a:lnTo>
                    <a:pt x="600075" y="669925"/>
                  </a:lnTo>
                  <a:lnTo>
                    <a:pt x="755650" y="593725"/>
                  </a:lnTo>
                  <a:lnTo>
                    <a:pt x="654050" y="571500"/>
                  </a:lnTo>
                  <a:lnTo>
                    <a:pt x="663575" y="536575"/>
                  </a:lnTo>
                  <a:lnTo>
                    <a:pt x="793750" y="514350"/>
                  </a:lnTo>
                  <a:lnTo>
                    <a:pt x="822325" y="387350"/>
                  </a:lnTo>
                  <a:lnTo>
                    <a:pt x="809625" y="355600"/>
                  </a:lnTo>
                  <a:lnTo>
                    <a:pt x="841375" y="288925"/>
                  </a:lnTo>
                  <a:lnTo>
                    <a:pt x="930275" y="304800"/>
                  </a:lnTo>
                  <a:lnTo>
                    <a:pt x="968375" y="361950"/>
                  </a:lnTo>
                  <a:lnTo>
                    <a:pt x="1158875" y="355600"/>
                  </a:lnTo>
                  <a:lnTo>
                    <a:pt x="831850" y="155575"/>
                  </a:lnTo>
                  <a:lnTo>
                    <a:pt x="727075" y="254000"/>
                  </a:lnTo>
                  <a:lnTo>
                    <a:pt x="638175" y="50800"/>
                  </a:lnTo>
                  <a:lnTo>
                    <a:pt x="342900" y="0"/>
                  </a:lnTo>
                  <a:lnTo>
                    <a:pt x="269875" y="82550"/>
                  </a:lnTo>
                  <a:lnTo>
                    <a:pt x="107950" y="34925"/>
                  </a:lnTo>
                  <a:lnTo>
                    <a:pt x="66675" y="85725"/>
                  </a:lnTo>
                  <a:lnTo>
                    <a:pt x="79375" y="161925"/>
                  </a:lnTo>
                  <a:lnTo>
                    <a:pt x="66675" y="222250"/>
                  </a:lnTo>
                  <a:lnTo>
                    <a:pt x="28575" y="206375"/>
                  </a:lnTo>
                  <a:lnTo>
                    <a:pt x="15875" y="276225"/>
                  </a:lnTo>
                  <a:lnTo>
                    <a:pt x="76200" y="285750"/>
                  </a:lnTo>
                  <a:lnTo>
                    <a:pt x="34925" y="301625"/>
                  </a:lnTo>
                  <a:lnTo>
                    <a:pt x="0" y="419100"/>
                  </a:lnTo>
                  <a:lnTo>
                    <a:pt x="50800" y="485775"/>
                  </a:lnTo>
                  <a:lnTo>
                    <a:pt x="3175" y="504825"/>
                  </a:lnTo>
                  <a:lnTo>
                    <a:pt x="9525" y="558800"/>
                  </a:lnTo>
                  <a:lnTo>
                    <a:pt x="79375" y="558800"/>
                  </a:lnTo>
                  <a:lnTo>
                    <a:pt x="66675" y="587375"/>
                  </a:lnTo>
                  <a:lnTo>
                    <a:pt x="76200" y="650875"/>
                  </a:lnTo>
                  <a:lnTo>
                    <a:pt x="107950" y="682625"/>
                  </a:lnTo>
                  <a:lnTo>
                    <a:pt x="209550" y="676275"/>
                  </a:lnTo>
                  <a:lnTo>
                    <a:pt x="276225" y="711200"/>
                  </a:lnTo>
                  <a:lnTo>
                    <a:pt x="336550" y="79692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35" name="Freeform 92">
              <a:extLst>
                <a:ext uri="{FF2B5EF4-FFF2-40B4-BE49-F238E27FC236}">
                  <a16:creationId xmlns="" xmlns:a16="http://schemas.microsoft.com/office/drawing/2014/main" id="{779FA581-67C7-45E1-B2CB-BDBD83496AFE}"/>
                </a:ext>
              </a:extLst>
            </p:cNvPr>
            <p:cNvSpPr/>
            <p:nvPr/>
          </p:nvSpPr>
          <p:spPr>
            <a:xfrm>
              <a:off x="5984349" y="2649826"/>
              <a:ext cx="444315" cy="324720"/>
            </a:xfrm>
            <a:custGeom>
              <a:avLst/>
              <a:gdLst>
                <a:gd name="connsiteX0" fmla="*/ 168275 w 1196975"/>
                <a:gd name="connsiteY0" fmla="*/ 898525 h 933450"/>
                <a:gd name="connsiteX1" fmla="*/ 257175 w 1196975"/>
                <a:gd name="connsiteY1" fmla="*/ 923925 h 933450"/>
                <a:gd name="connsiteX2" fmla="*/ 355600 w 1196975"/>
                <a:gd name="connsiteY2" fmla="*/ 911225 h 933450"/>
                <a:gd name="connsiteX3" fmla="*/ 396875 w 1196975"/>
                <a:gd name="connsiteY3" fmla="*/ 933450 h 933450"/>
                <a:gd name="connsiteX4" fmla="*/ 463550 w 1196975"/>
                <a:gd name="connsiteY4" fmla="*/ 895350 h 933450"/>
                <a:gd name="connsiteX5" fmla="*/ 495300 w 1196975"/>
                <a:gd name="connsiteY5" fmla="*/ 841375 h 933450"/>
                <a:gd name="connsiteX6" fmla="*/ 552450 w 1196975"/>
                <a:gd name="connsiteY6" fmla="*/ 866775 h 933450"/>
                <a:gd name="connsiteX7" fmla="*/ 622300 w 1196975"/>
                <a:gd name="connsiteY7" fmla="*/ 838200 h 933450"/>
                <a:gd name="connsiteX8" fmla="*/ 631825 w 1196975"/>
                <a:gd name="connsiteY8" fmla="*/ 781050 h 933450"/>
                <a:gd name="connsiteX9" fmla="*/ 606425 w 1196975"/>
                <a:gd name="connsiteY9" fmla="*/ 755650 h 933450"/>
                <a:gd name="connsiteX10" fmla="*/ 615950 w 1196975"/>
                <a:gd name="connsiteY10" fmla="*/ 685800 h 933450"/>
                <a:gd name="connsiteX11" fmla="*/ 673100 w 1196975"/>
                <a:gd name="connsiteY11" fmla="*/ 657225 h 933450"/>
                <a:gd name="connsiteX12" fmla="*/ 657225 w 1196975"/>
                <a:gd name="connsiteY12" fmla="*/ 593725 h 933450"/>
                <a:gd name="connsiteX13" fmla="*/ 692150 w 1196975"/>
                <a:gd name="connsiteY13" fmla="*/ 530225 h 933450"/>
                <a:gd name="connsiteX14" fmla="*/ 730250 w 1196975"/>
                <a:gd name="connsiteY14" fmla="*/ 457200 h 933450"/>
                <a:gd name="connsiteX15" fmla="*/ 771525 w 1196975"/>
                <a:gd name="connsiteY15" fmla="*/ 498475 h 933450"/>
                <a:gd name="connsiteX16" fmla="*/ 920750 w 1196975"/>
                <a:gd name="connsiteY16" fmla="*/ 488950 h 933450"/>
                <a:gd name="connsiteX17" fmla="*/ 958850 w 1196975"/>
                <a:gd name="connsiteY17" fmla="*/ 565150 h 933450"/>
                <a:gd name="connsiteX18" fmla="*/ 1054100 w 1196975"/>
                <a:gd name="connsiteY18" fmla="*/ 625475 h 933450"/>
                <a:gd name="connsiteX19" fmla="*/ 1120775 w 1196975"/>
                <a:gd name="connsiteY19" fmla="*/ 593725 h 933450"/>
                <a:gd name="connsiteX20" fmla="*/ 1196975 w 1196975"/>
                <a:gd name="connsiteY20" fmla="*/ 533400 h 933450"/>
                <a:gd name="connsiteX21" fmla="*/ 1063625 w 1196975"/>
                <a:gd name="connsiteY21" fmla="*/ 371475 h 933450"/>
                <a:gd name="connsiteX22" fmla="*/ 1016000 w 1196975"/>
                <a:gd name="connsiteY22" fmla="*/ 422275 h 933450"/>
                <a:gd name="connsiteX23" fmla="*/ 968375 w 1196975"/>
                <a:gd name="connsiteY23" fmla="*/ 403225 h 933450"/>
                <a:gd name="connsiteX24" fmla="*/ 958850 w 1196975"/>
                <a:gd name="connsiteY24" fmla="*/ 361950 h 933450"/>
                <a:gd name="connsiteX25" fmla="*/ 939800 w 1196975"/>
                <a:gd name="connsiteY25" fmla="*/ 295275 h 933450"/>
                <a:gd name="connsiteX26" fmla="*/ 863600 w 1196975"/>
                <a:gd name="connsiteY26" fmla="*/ 298450 h 933450"/>
                <a:gd name="connsiteX27" fmla="*/ 863600 w 1196975"/>
                <a:gd name="connsiteY27" fmla="*/ 269875 h 933450"/>
                <a:gd name="connsiteX28" fmla="*/ 904875 w 1196975"/>
                <a:gd name="connsiteY28" fmla="*/ 250825 h 933450"/>
                <a:gd name="connsiteX29" fmla="*/ 866775 w 1196975"/>
                <a:gd name="connsiteY29" fmla="*/ 168275 h 933450"/>
                <a:gd name="connsiteX30" fmla="*/ 825500 w 1196975"/>
                <a:gd name="connsiteY30" fmla="*/ 231775 h 933450"/>
                <a:gd name="connsiteX31" fmla="*/ 809625 w 1196975"/>
                <a:gd name="connsiteY31" fmla="*/ 184150 h 933450"/>
                <a:gd name="connsiteX32" fmla="*/ 762000 w 1196975"/>
                <a:gd name="connsiteY32" fmla="*/ 177800 h 933450"/>
                <a:gd name="connsiteX33" fmla="*/ 762000 w 1196975"/>
                <a:gd name="connsiteY33" fmla="*/ 149225 h 933450"/>
                <a:gd name="connsiteX34" fmla="*/ 781050 w 1196975"/>
                <a:gd name="connsiteY34" fmla="*/ 142875 h 933450"/>
                <a:gd name="connsiteX35" fmla="*/ 784225 w 1196975"/>
                <a:gd name="connsiteY35" fmla="*/ 107950 h 933450"/>
                <a:gd name="connsiteX36" fmla="*/ 768350 w 1196975"/>
                <a:gd name="connsiteY36" fmla="*/ 82550 h 933450"/>
                <a:gd name="connsiteX37" fmla="*/ 809625 w 1196975"/>
                <a:gd name="connsiteY37" fmla="*/ 41275 h 933450"/>
                <a:gd name="connsiteX38" fmla="*/ 800100 w 1196975"/>
                <a:gd name="connsiteY38" fmla="*/ 19050 h 933450"/>
                <a:gd name="connsiteX39" fmla="*/ 768350 w 1196975"/>
                <a:gd name="connsiteY39" fmla="*/ 0 h 933450"/>
                <a:gd name="connsiteX40" fmla="*/ 717550 w 1196975"/>
                <a:gd name="connsiteY40" fmla="*/ 38100 h 933450"/>
                <a:gd name="connsiteX41" fmla="*/ 688975 w 1196975"/>
                <a:gd name="connsiteY41" fmla="*/ 15875 h 933450"/>
                <a:gd name="connsiteX42" fmla="*/ 638175 w 1196975"/>
                <a:gd name="connsiteY42" fmla="*/ 22225 h 933450"/>
                <a:gd name="connsiteX43" fmla="*/ 492125 w 1196975"/>
                <a:gd name="connsiteY43" fmla="*/ 92075 h 933450"/>
                <a:gd name="connsiteX44" fmla="*/ 469900 w 1196975"/>
                <a:gd name="connsiteY44" fmla="*/ 165100 h 933450"/>
                <a:gd name="connsiteX45" fmla="*/ 460375 w 1196975"/>
                <a:gd name="connsiteY45" fmla="*/ 196850 h 933450"/>
                <a:gd name="connsiteX46" fmla="*/ 412750 w 1196975"/>
                <a:gd name="connsiteY46" fmla="*/ 152400 h 933450"/>
                <a:gd name="connsiteX47" fmla="*/ 206375 w 1196975"/>
                <a:gd name="connsiteY47" fmla="*/ 215900 h 933450"/>
                <a:gd name="connsiteX48" fmla="*/ 190500 w 1196975"/>
                <a:gd name="connsiteY48" fmla="*/ 219075 h 933450"/>
                <a:gd name="connsiteX49" fmla="*/ 177800 w 1196975"/>
                <a:gd name="connsiteY49" fmla="*/ 311150 h 933450"/>
                <a:gd name="connsiteX50" fmla="*/ 139700 w 1196975"/>
                <a:gd name="connsiteY50" fmla="*/ 342900 h 933450"/>
                <a:gd name="connsiteX51" fmla="*/ 0 w 1196975"/>
                <a:gd name="connsiteY51" fmla="*/ 561975 h 933450"/>
                <a:gd name="connsiteX52" fmla="*/ 104775 w 1196975"/>
                <a:gd name="connsiteY52" fmla="*/ 625475 h 933450"/>
                <a:gd name="connsiteX53" fmla="*/ 50800 w 1196975"/>
                <a:gd name="connsiteY53" fmla="*/ 714375 h 933450"/>
                <a:gd name="connsiteX54" fmla="*/ 57150 w 1196975"/>
                <a:gd name="connsiteY54" fmla="*/ 781050 h 933450"/>
                <a:gd name="connsiteX55" fmla="*/ 168275 w 1196975"/>
                <a:gd name="connsiteY55" fmla="*/ 898525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96975" h="933450">
                  <a:moveTo>
                    <a:pt x="168275" y="898525"/>
                  </a:moveTo>
                  <a:lnTo>
                    <a:pt x="257175" y="923925"/>
                  </a:lnTo>
                  <a:lnTo>
                    <a:pt x="355600" y="911225"/>
                  </a:lnTo>
                  <a:lnTo>
                    <a:pt x="396875" y="933450"/>
                  </a:lnTo>
                  <a:lnTo>
                    <a:pt x="463550" y="895350"/>
                  </a:lnTo>
                  <a:lnTo>
                    <a:pt x="495300" y="841375"/>
                  </a:lnTo>
                  <a:lnTo>
                    <a:pt x="552450" y="866775"/>
                  </a:lnTo>
                  <a:lnTo>
                    <a:pt x="622300" y="838200"/>
                  </a:lnTo>
                  <a:lnTo>
                    <a:pt x="631825" y="781050"/>
                  </a:lnTo>
                  <a:lnTo>
                    <a:pt x="606425" y="755650"/>
                  </a:lnTo>
                  <a:lnTo>
                    <a:pt x="615950" y="685800"/>
                  </a:lnTo>
                  <a:lnTo>
                    <a:pt x="673100" y="657225"/>
                  </a:lnTo>
                  <a:lnTo>
                    <a:pt x="657225" y="593725"/>
                  </a:lnTo>
                  <a:lnTo>
                    <a:pt x="692150" y="530225"/>
                  </a:lnTo>
                  <a:lnTo>
                    <a:pt x="730250" y="457200"/>
                  </a:lnTo>
                  <a:lnTo>
                    <a:pt x="771525" y="498475"/>
                  </a:lnTo>
                  <a:lnTo>
                    <a:pt x="920750" y="488950"/>
                  </a:lnTo>
                  <a:lnTo>
                    <a:pt x="958850" y="565150"/>
                  </a:lnTo>
                  <a:lnTo>
                    <a:pt x="1054100" y="625475"/>
                  </a:lnTo>
                  <a:lnTo>
                    <a:pt x="1120775" y="593725"/>
                  </a:lnTo>
                  <a:lnTo>
                    <a:pt x="1196975" y="533400"/>
                  </a:lnTo>
                  <a:lnTo>
                    <a:pt x="1063625" y="371475"/>
                  </a:lnTo>
                  <a:lnTo>
                    <a:pt x="1016000" y="422275"/>
                  </a:lnTo>
                  <a:lnTo>
                    <a:pt x="968375" y="403225"/>
                  </a:lnTo>
                  <a:lnTo>
                    <a:pt x="958850" y="361950"/>
                  </a:lnTo>
                  <a:lnTo>
                    <a:pt x="939800" y="295275"/>
                  </a:lnTo>
                  <a:lnTo>
                    <a:pt x="863600" y="298450"/>
                  </a:lnTo>
                  <a:lnTo>
                    <a:pt x="863600" y="269875"/>
                  </a:lnTo>
                  <a:lnTo>
                    <a:pt x="904875" y="250825"/>
                  </a:lnTo>
                  <a:lnTo>
                    <a:pt x="866775" y="168275"/>
                  </a:lnTo>
                  <a:lnTo>
                    <a:pt x="825500" y="231775"/>
                  </a:lnTo>
                  <a:lnTo>
                    <a:pt x="809625" y="184150"/>
                  </a:lnTo>
                  <a:lnTo>
                    <a:pt x="762000" y="177800"/>
                  </a:lnTo>
                  <a:lnTo>
                    <a:pt x="762000" y="149225"/>
                  </a:lnTo>
                  <a:lnTo>
                    <a:pt x="781050" y="142875"/>
                  </a:lnTo>
                  <a:lnTo>
                    <a:pt x="784225" y="107950"/>
                  </a:lnTo>
                  <a:lnTo>
                    <a:pt x="768350" y="82550"/>
                  </a:lnTo>
                  <a:lnTo>
                    <a:pt x="809625" y="41275"/>
                  </a:lnTo>
                  <a:lnTo>
                    <a:pt x="800100" y="19050"/>
                  </a:lnTo>
                  <a:lnTo>
                    <a:pt x="768350" y="0"/>
                  </a:lnTo>
                  <a:lnTo>
                    <a:pt x="717550" y="38100"/>
                  </a:lnTo>
                  <a:lnTo>
                    <a:pt x="688975" y="15875"/>
                  </a:lnTo>
                  <a:lnTo>
                    <a:pt x="638175" y="22225"/>
                  </a:lnTo>
                  <a:lnTo>
                    <a:pt x="492125" y="92075"/>
                  </a:lnTo>
                  <a:lnTo>
                    <a:pt x="469900" y="165100"/>
                  </a:lnTo>
                  <a:lnTo>
                    <a:pt x="460375" y="196850"/>
                  </a:lnTo>
                  <a:lnTo>
                    <a:pt x="412750" y="152400"/>
                  </a:lnTo>
                  <a:lnTo>
                    <a:pt x="206375" y="215900"/>
                  </a:lnTo>
                  <a:lnTo>
                    <a:pt x="190500" y="219075"/>
                  </a:lnTo>
                  <a:lnTo>
                    <a:pt x="177800" y="311150"/>
                  </a:lnTo>
                  <a:lnTo>
                    <a:pt x="139700" y="342900"/>
                  </a:lnTo>
                  <a:lnTo>
                    <a:pt x="0" y="561975"/>
                  </a:lnTo>
                  <a:lnTo>
                    <a:pt x="104775" y="625475"/>
                  </a:lnTo>
                  <a:lnTo>
                    <a:pt x="50800" y="714375"/>
                  </a:lnTo>
                  <a:lnTo>
                    <a:pt x="57150" y="781050"/>
                  </a:lnTo>
                  <a:lnTo>
                    <a:pt x="168275" y="89852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6" name="Freeform 93">
              <a:extLst>
                <a:ext uri="{FF2B5EF4-FFF2-40B4-BE49-F238E27FC236}">
                  <a16:creationId xmlns="" xmlns:a16="http://schemas.microsoft.com/office/drawing/2014/main" id="{50D7B21D-75BD-45C1-A7C0-936EE718CBB2}"/>
                </a:ext>
              </a:extLst>
            </p:cNvPr>
            <p:cNvSpPr/>
            <p:nvPr/>
          </p:nvSpPr>
          <p:spPr>
            <a:xfrm>
              <a:off x="6184703" y="2552631"/>
              <a:ext cx="179140" cy="172300"/>
            </a:xfrm>
            <a:custGeom>
              <a:avLst/>
              <a:gdLst>
                <a:gd name="connsiteX0" fmla="*/ 352425 w 482600"/>
                <a:gd name="connsiteY0" fmla="*/ 434975 h 495300"/>
                <a:gd name="connsiteX1" fmla="*/ 447675 w 482600"/>
                <a:gd name="connsiteY1" fmla="*/ 403225 h 495300"/>
                <a:gd name="connsiteX2" fmla="*/ 431800 w 482600"/>
                <a:gd name="connsiteY2" fmla="*/ 323850 h 495300"/>
                <a:gd name="connsiteX3" fmla="*/ 482600 w 482600"/>
                <a:gd name="connsiteY3" fmla="*/ 234950 h 495300"/>
                <a:gd name="connsiteX4" fmla="*/ 466725 w 482600"/>
                <a:gd name="connsiteY4" fmla="*/ 69850 h 495300"/>
                <a:gd name="connsiteX5" fmla="*/ 304800 w 482600"/>
                <a:gd name="connsiteY5" fmla="*/ 69850 h 495300"/>
                <a:gd name="connsiteX6" fmla="*/ 269875 w 482600"/>
                <a:gd name="connsiteY6" fmla="*/ 15875 h 495300"/>
                <a:gd name="connsiteX7" fmla="*/ 184150 w 482600"/>
                <a:gd name="connsiteY7" fmla="*/ 0 h 495300"/>
                <a:gd name="connsiteX8" fmla="*/ 152400 w 482600"/>
                <a:gd name="connsiteY8" fmla="*/ 66675 h 495300"/>
                <a:gd name="connsiteX9" fmla="*/ 152400 w 482600"/>
                <a:gd name="connsiteY9" fmla="*/ 117475 h 495300"/>
                <a:gd name="connsiteX10" fmla="*/ 120650 w 482600"/>
                <a:gd name="connsiteY10" fmla="*/ 215900 h 495300"/>
                <a:gd name="connsiteX11" fmla="*/ 0 w 482600"/>
                <a:gd name="connsiteY11" fmla="*/ 244475 h 495300"/>
                <a:gd name="connsiteX12" fmla="*/ 3175 w 482600"/>
                <a:gd name="connsiteY12" fmla="*/ 269875 h 495300"/>
                <a:gd name="connsiteX13" fmla="*/ 57150 w 482600"/>
                <a:gd name="connsiteY13" fmla="*/ 301625 h 495300"/>
                <a:gd name="connsiteX14" fmla="*/ 155575 w 482600"/>
                <a:gd name="connsiteY14" fmla="*/ 285750 h 495300"/>
                <a:gd name="connsiteX15" fmla="*/ 177800 w 482600"/>
                <a:gd name="connsiteY15" fmla="*/ 320675 h 495300"/>
                <a:gd name="connsiteX16" fmla="*/ 231775 w 482600"/>
                <a:gd name="connsiteY16" fmla="*/ 285750 h 495300"/>
                <a:gd name="connsiteX17" fmla="*/ 269875 w 482600"/>
                <a:gd name="connsiteY17" fmla="*/ 323850 h 495300"/>
                <a:gd name="connsiteX18" fmla="*/ 228600 w 482600"/>
                <a:gd name="connsiteY18" fmla="*/ 355600 h 495300"/>
                <a:gd name="connsiteX19" fmla="*/ 250825 w 482600"/>
                <a:gd name="connsiteY19" fmla="*/ 381000 h 495300"/>
                <a:gd name="connsiteX20" fmla="*/ 244475 w 482600"/>
                <a:gd name="connsiteY20" fmla="*/ 431800 h 495300"/>
                <a:gd name="connsiteX21" fmla="*/ 212725 w 482600"/>
                <a:gd name="connsiteY21" fmla="*/ 425450 h 495300"/>
                <a:gd name="connsiteX22" fmla="*/ 254000 w 482600"/>
                <a:gd name="connsiteY22" fmla="*/ 457200 h 495300"/>
                <a:gd name="connsiteX23" fmla="*/ 288925 w 482600"/>
                <a:gd name="connsiteY23" fmla="*/ 495300 h 495300"/>
                <a:gd name="connsiteX24" fmla="*/ 352425 w 482600"/>
                <a:gd name="connsiteY24" fmla="*/ 434975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2600" h="495300">
                  <a:moveTo>
                    <a:pt x="352425" y="434975"/>
                  </a:moveTo>
                  <a:lnTo>
                    <a:pt x="447675" y="403225"/>
                  </a:lnTo>
                  <a:lnTo>
                    <a:pt x="431800" y="323850"/>
                  </a:lnTo>
                  <a:lnTo>
                    <a:pt x="482600" y="234950"/>
                  </a:lnTo>
                  <a:lnTo>
                    <a:pt x="466725" y="69850"/>
                  </a:lnTo>
                  <a:lnTo>
                    <a:pt x="304800" y="69850"/>
                  </a:lnTo>
                  <a:lnTo>
                    <a:pt x="269875" y="15875"/>
                  </a:lnTo>
                  <a:lnTo>
                    <a:pt x="184150" y="0"/>
                  </a:lnTo>
                  <a:lnTo>
                    <a:pt x="152400" y="66675"/>
                  </a:lnTo>
                  <a:lnTo>
                    <a:pt x="152400" y="117475"/>
                  </a:lnTo>
                  <a:lnTo>
                    <a:pt x="120650" y="215900"/>
                  </a:lnTo>
                  <a:lnTo>
                    <a:pt x="0" y="244475"/>
                  </a:lnTo>
                  <a:lnTo>
                    <a:pt x="3175" y="269875"/>
                  </a:lnTo>
                  <a:lnTo>
                    <a:pt x="57150" y="301625"/>
                  </a:lnTo>
                  <a:lnTo>
                    <a:pt x="155575" y="285750"/>
                  </a:lnTo>
                  <a:lnTo>
                    <a:pt x="177800" y="320675"/>
                  </a:lnTo>
                  <a:lnTo>
                    <a:pt x="231775" y="285750"/>
                  </a:lnTo>
                  <a:lnTo>
                    <a:pt x="269875" y="323850"/>
                  </a:lnTo>
                  <a:lnTo>
                    <a:pt x="228600" y="355600"/>
                  </a:lnTo>
                  <a:lnTo>
                    <a:pt x="250825" y="381000"/>
                  </a:lnTo>
                  <a:lnTo>
                    <a:pt x="244475" y="431800"/>
                  </a:lnTo>
                  <a:lnTo>
                    <a:pt x="212725" y="425450"/>
                  </a:lnTo>
                  <a:lnTo>
                    <a:pt x="254000" y="457200"/>
                  </a:lnTo>
                  <a:lnTo>
                    <a:pt x="288925" y="495300"/>
                  </a:lnTo>
                  <a:lnTo>
                    <a:pt x="352425" y="4349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7" name="Freeform 94">
              <a:extLst>
                <a:ext uri="{FF2B5EF4-FFF2-40B4-BE49-F238E27FC236}">
                  <a16:creationId xmlns="" xmlns:a16="http://schemas.microsoft.com/office/drawing/2014/main" id="{9946BF7C-C93A-445F-A83C-09DA92D3C4EC}"/>
                </a:ext>
              </a:extLst>
            </p:cNvPr>
            <p:cNvSpPr/>
            <p:nvPr/>
          </p:nvSpPr>
          <p:spPr>
            <a:xfrm>
              <a:off x="6344986" y="2512870"/>
              <a:ext cx="256925" cy="191076"/>
            </a:xfrm>
            <a:custGeom>
              <a:avLst/>
              <a:gdLst>
                <a:gd name="connsiteX0" fmla="*/ 3175 w 692150"/>
                <a:gd name="connsiteY0" fmla="*/ 533400 h 549275"/>
                <a:gd name="connsiteX1" fmla="*/ 139700 w 692150"/>
                <a:gd name="connsiteY1" fmla="*/ 536575 h 549275"/>
                <a:gd name="connsiteX2" fmla="*/ 257175 w 692150"/>
                <a:gd name="connsiteY2" fmla="*/ 549275 h 549275"/>
                <a:gd name="connsiteX3" fmla="*/ 428625 w 692150"/>
                <a:gd name="connsiteY3" fmla="*/ 533400 h 549275"/>
                <a:gd name="connsiteX4" fmla="*/ 485775 w 692150"/>
                <a:gd name="connsiteY4" fmla="*/ 466725 h 549275"/>
                <a:gd name="connsiteX5" fmla="*/ 625475 w 692150"/>
                <a:gd name="connsiteY5" fmla="*/ 425450 h 549275"/>
                <a:gd name="connsiteX6" fmla="*/ 628650 w 692150"/>
                <a:gd name="connsiteY6" fmla="*/ 358775 h 549275"/>
                <a:gd name="connsiteX7" fmla="*/ 647700 w 692150"/>
                <a:gd name="connsiteY7" fmla="*/ 269875 h 549275"/>
                <a:gd name="connsiteX8" fmla="*/ 692150 w 692150"/>
                <a:gd name="connsiteY8" fmla="*/ 101600 h 549275"/>
                <a:gd name="connsiteX9" fmla="*/ 584200 w 692150"/>
                <a:gd name="connsiteY9" fmla="*/ 171450 h 549275"/>
                <a:gd name="connsiteX10" fmla="*/ 384175 w 692150"/>
                <a:gd name="connsiteY10" fmla="*/ 168275 h 549275"/>
                <a:gd name="connsiteX11" fmla="*/ 393700 w 692150"/>
                <a:gd name="connsiteY11" fmla="*/ 146050 h 549275"/>
                <a:gd name="connsiteX12" fmla="*/ 244475 w 692150"/>
                <a:gd name="connsiteY12" fmla="*/ 0 h 549275"/>
                <a:gd name="connsiteX13" fmla="*/ 177800 w 692150"/>
                <a:gd name="connsiteY13" fmla="*/ 73025 h 549275"/>
                <a:gd name="connsiteX14" fmla="*/ 66675 w 692150"/>
                <a:gd name="connsiteY14" fmla="*/ 38100 h 549275"/>
                <a:gd name="connsiteX15" fmla="*/ 41275 w 692150"/>
                <a:gd name="connsiteY15" fmla="*/ 63500 h 549275"/>
                <a:gd name="connsiteX16" fmla="*/ 63500 w 692150"/>
                <a:gd name="connsiteY16" fmla="*/ 174625 h 549275"/>
                <a:gd name="connsiteX17" fmla="*/ 38100 w 692150"/>
                <a:gd name="connsiteY17" fmla="*/ 177800 h 549275"/>
                <a:gd name="connsiteX18" fmla="*/ 44450 w 692150"/>
                <a:gd name="connsiteY18" fmla="*/ 339725 h 549275"/>
                <a:gd name="connsiteX19" fmla="*/ 0 w 692150"/>
                <a:gd name="connsiteY19" fmla="*/ 428625 h 549275"/>
                <a:gd name="connsiteX20" fmla="*/ 3175 w 692150"/>
                <a:gd name="connsiteY20" fmla="*/ 533400 h 54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2150" h="549275">
                  <a:moveTo>
                    <a:pt x="3175" y="533400"/>
                  </a:moveTo>
                  <a:lnTo>
                    <a:pt x="139700" y="536575"/>
                  </a:lnTo>
                  <a:lnTo>
                    <a:pt x="257175" y="549275"/>
                  </a:lnTo>
                  <a:lnTo>
                    <a:pt x="428625" y="533400"/>
                  </a:lnTo>
                  <a:lnTo>
                    <a:pt x="485775" y="466725"/>
                  </a:lnTo>
                  <a:lnTo>
                    <a:pt x="625475" y="425450"/>
                  </a:lnTo>
                  <a:lnTo>
                    <a:pt x="628650" y="358775"/>
                  </a:lnTo>
                  <a:lnTo>
                    <a:pt x="647700" y="269875"/>
                  </a:lnTo>
                  <a:lnTo>
                    <a:pt x="692150" y="101600"/>
                  </a:lnTo>
                  <a:lnTo>
                    <a:pt x="584200" y="171450"/>
                  </a:lnTo>
                  <a:lnTo>
                    <a:pt x="384175" y="168275"/>
                  </a:lnTo>
                  <a:lnTo>
                    <a:pt x="393700" y="146050"/>
                  </a:lnTo>
                  <a:lnTo>
                    <a:pt x="244475" y="0"/>
                  </a:lnTo>
                  <a:lnTo>
                    <a:pt x="177800" y="73025"/>
                  </a:lnTo>
                  <a:lnTo>
                    <a:pt x="66675" y="38100"/>
                  </a:lnTo>
                  <a:lnTo>
                    <a:pt x="41275" y="63500"/>
                  </a:lnTo>
                  <a:lnTo>
                    <a:pt x="63500" y="174625"/>
                  </a:lnTo>
                  <a:lnTo>
                    <a:pt x="38100" y="177800"/>
                  </a:lnTo>
                  <a:lnTo>
                    <a:pt x="44450" y="339725"/>
                  </a:lnTo>
                  <a:lnTo>
                    <a:pt x="0" y="428625"/>
                  </a:lnTo>
                  <a:cubicBezTo>
                    <a:pt x="1058" y="463550"/>
                    <a:pt x="2117" y="498475"/>
                    <a:pt x="3175" y="533400"/>
                  </a:cubicBez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8" name="Freeform 95">
              <a:extLst>
                <a:ext uri="{FF2B5EF4-FFF2-40B4-BE49-F238E27FC236}">
                  <a16:creationId xmlns="" xmlns:a16="http://schemas.microsoft.com/office/drawing/2014/main" id="{0C956A28-88EC-4992-B9A7-B0C0FB4F59EB}"/>
                </a:ext>
              </a:extLst>
            </p:cNvPr>
            <p:cNvSpPr/>
            <p:nvPr/>
          </p:nvSpPr>
          <p:spPr>
            <a:xfrm>
              <a:off x="6303738" y="2663081"/>
              <a:ext cx="438423" cy="425228"/>
            </a:xfrm>
            <a:custGeom>
              <a:avLst/>
              <a:gdLst>
                <a:gd name="connsiteX0" fmla="*/ 95250 w 1181100"/>
                <a:gd name="connsiteY0" fmla="*/ 95250 h 1222375"/>
                <a:gd name="connsiteX1" fmla="*/ 15875 w 1181100"/>
                <a:gd name="connsiteY1" fmla="*/ 123825 h 1222375"/>
                <a:gd name="connsiteX2" fmla="*/ 47625 w 1181100"/>
                <a:gd name="connsiteY2" fmla="*/ 212725 h 1222375"/>
                <a:gd name="connsiteX3" fmla="*/ 0 w 1181100"/>
                <a:gd name="connsiteY3" fmla="*/ 225425 h 1222375"/>
                <a:gd name="connsiteX4" fmla="*/ 9525 w 1181100"/>
                <a:gd name="connsiteY4" fmla="*/ 250825 h 1222375"/>
                <a:gd name="connsiteX5" fmla="*/ 79375 w 1181100"/>
                <a:gd name="connsiteY5" fmla="*/ 250825 h 1222375"/>
                <a:gd name="connsiteX6" fmla="*/ 107950 w 1181100"/>
                <a:gd name="connsiteY6" fmla="*/ 358775 h 1222375"/>
                <a:gd name="connsiteX7" fmla="*/ 152400 w 1181100"/>
                <a:gd name="connsiteY7" fmla="*/ 377825 h 1222375"/>
                <a:gd name="connsiteX8" fmla="*/ 200025 w 1181100"/>
                <a:gd name="connsiteY8" fmla="*/ 330200 h 1222375"/>
                <a:gd name="connsiteX9" fmla="*/ 342900 w 1181100"/>
                <a:gd name="connsiteY9" fmla="*/ 492125 h 1222375"/>
                <a:gd name="connsiteX10" fmla="*/ 355600 w 1181100"/>
                <a:gd name="connsiteY10" fmla="*/ 520700 h 1222375"/>
                <a:gd name="connsiteX11" fmla="*/ 323850 w 1181100"/>
                <a:gd name="connsiteY11" fmla="*/ 558800 h 1222375"/>
                <a:gd name="connsiteX12" fmla="*/ 412750 w 1181100"/>
                <a:gd name="connsiteY12" fmla="*/ 565150 h 1222375"/>
                <a:gd name="connsiteX13" fmla="*/ 460375 w 1181100"/>
                <a:gd name="connsiteY13" fmla="*/ 628650 h 1222375"/>
                <a:gd name="connsiteX14" fmla="*/ 457200 w 1181100"/>
                <a:gd name="connsiteY14" fmla="*/ 682625 h 1222375"/>
                <a:gd name="connsiteX15" fmla="*/ 438150 w 1181100"/>
                <a:gd name="connsiteY15" fmla="*/ 752475 h 1222375"/>
                <a:gd name="connsiteX16" fmla="*/ 504825 w 1181100"/>
                <a:gd name="connsiteY16" fmla="*/ 819150 h 1222375"/>
                <a:gd name="connsiteX17" fmla="*/ 549275 w 1181100"/>
                <a:gd name="connsiteY17" fmla="*/ 847725 h 1222375"/>
                <a:gd name="connsiteX18" fmla="*/ 606425 w 1181100"/>
                <a:gd name="connsiteY18" fmla="*/ 774700 h 1222375"/>
                <a:gd name="connsiteX19" fmla="*/ 641350 w 1181100"/>
                <a:gd name="connsiteY19" fmla="*/ 787400 h 1222375"/>
                <a:gd name="connsiteX20" fmla="*/ 682625 w 1181100"/>
                <a:gd name="connsiteY20" fmla="*/ 844550 h 1222375"/>
                <a:gd name="connsiteX21" fmla="*/ 714375 w 1181100"/>
                <a:gd name="connsiteY21" fmla="*/ 828675 h 1222375"/>
                <a:gd name="connsiteX22" fmla="*/ 730250 w 1181100"/>
                <a:gd name="connsiteY22" fmla="*/ 942975 h 1222375"/>
                <a:gd name="connsiteX23" fmla="*/ 676275 w 1181100"/>
                <a:gd name="connsiteY23" fmla="*/ 1019175 h 1222375"/>
                <a:gd name="connsiteX24" fmla="*/ 806450 w 1181100"/>
                <a:gd name="connsiteY24" fmla="*/ 1089025 h 1222375"/>
                <a:gd name="connsiteX25" fmla="*/ 946150 w 1181100"/>
                <a:gd name="connsiteY25" fmla="*/ 1222375 h 1222375"/>
                <a:gd name="connsiteX26" fmla="*/ 958850 w 1181100"/>
                <a:gd name="connsiteY26" fmla="*/ 1092200 h 1222375"/>
                <a:gd name="connsiteX27" fmla="*/ 996950 w 1181100"/>
                <a:gd name="connsiteY27" fmla="*/ 1063625 h 1222375"/>
                <a:gd name="connsiteX28" fmla="*/ 1016000 w 1181100"/>
                <a:gd name="connsiteY28" fmla="*/ 955675 h 1222375"/>
                <a:gd name="connsiteX29" fmla="*/ 1063625 w 1181100"/>
                <a:gd name="connsiteY29" fmla="*/ 933450 h 1222375"/>
                <a:gd name="connsiteX30" fmla="*/ 1133475 w 1181100"/>
                <a:gd name="connsiteY30" fmla="*/ 822325 h 1222375"/>
                <a:gd name="connsiteX31" fmla="*/ 1181100 w 1181100"/>
                <a:gd name="connsiteY31" fmla="*/ 800100 h 1222375"/>
                <a:gd name="connsiteX32" fmla="*/ 1181100 w 1181100"/>
                <a:gd name="connsiteY32" fmla="*/ 720725 h 1222375"/>
                <a:gd name="connsiteX33" fmla="*/ 1130300 w 1181100"/>
                <a:gd name="connsiteY33" fmla="*/ 638175 h 1222375"/>
                <a:gd name="connsiteX34" fmla="*/ 1098550 w 1181100"/>
                <a:gd name="connsiteY34" fmla="*/ 596900 h 1222375"/>
                <a:gd name="connsiteX35" fmla="*/ 1104900 w 1181100"/>
                <a:gd name="connsiteY35" fmla="*/ 501650 h 1222375"/>
                <a:gd name="connsiteX36" fmla="*/ 1019175 w 1181100"/>
                <a:gd name="connsiteY36" fmla="*/ 479425 h 1222375"/>
                <a:gd name="connsiteX37" fmla="*/ 1050925 w 1181100"/>
                <a:gd name="connsiteY37" fmla="*/ 307975 h 1222375"/>
                <a:gd name="connsiteX38" fmla="*/ 1016000 w 1181100"/>
                <a:gd name="connsiteY38" fmla="*/ 187325 h 1222375"/>
                <a:gd name="connsiteX39" fmla="*/ 952500 w 1181100"/>
                <a:gd name="connsiteY39" fmla="*/ 127000 h 1222375"/>
                <a:gd name="connsiteX40" fmla="*/ 984250 w 1181100"/>
                <a:gd name="connsiteY40" fmla="*/ 76200 h 1222375"/>
                <a:gd name="connsiteX41" fmla="*/ 930275 w 1181100"/>
                <a:gd name="connsiteY41" fmla="*/ 53975 h 1222375"/>
                <a:gd name="connsiteX42" fmla="*/ 796925 w 1181100"/>
                <a:gd name="connsiteY42" fmla="*/ 47625 h 1222375"/>
                <a:gd name="connsiteX43" fmla="*/ 733425 w 1181100"/>
                <a:gd name="connsiteY43" fmla="*/ 0 h 1222375"/>
                <a:gd name="connsiteX44" fmla="*/ 609600 w 1181100"/>
                <a:gd name="connsiteY44" fmla="*/ 22225 h 1222375"/>
                <a:gd name="connsiteX45" fmla="*/ 546100 w 1181100"/>
                <a:gd name="connsiteY45" fmla="*/ 92075 h 1222375"/>
                <a:gd name="connsiteX46" fmla="*/ 374650 w 1181100"/>
                <a:gd name="connsiteY46" fmla="*/ 107950 h 1222375"/>
                <a:gd name="connsiteX47" fmla="*/ 95250 w 1181100"/>
                <a:gd name="connsiteY47" fmla="*/ 95250 h 122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1222375">
                  <a:moveTo>
                    <a:pt x="95250" y="95250"/>
                  </a:moveTo>
                  <a:lnTo>
                    <a:pt x="15875" y="123825"/>
                  </a:lnTo>
                  <a:lnTo>
                    <a:pt x="47625" y="212725"/>
                  </a:lnTo>
                  <a:lnTo>
                    <a:pt x="0" y="225425"/>
                  </a:lnTo>
                  <a:lnTo>
                    <a:pt x="9525" y="250825"/>
                  </a:lnTo>
                  <a:lnTo>
                    <a:pt x="79375" y="250825"/>
                  </a:lnTo>
                  <a:lnTo>
                    <a:pt x="107950" y="358775"/>
                  </a:lnTo>
                  <a:lnTo>
                    <a:pt x="152400" y="377825"/>
                  </a:lnTo>
                  <a:lnTo>
                    <a:pt x="200025" y="330200"/>
                  </a:lnTo>
                  <a:lnTo>
                    <a:pt x="342900" y="492125"/>
                  </a:lnTo>
                  <a:lnTo>
                    <a:pt x="355600" y="520700"/>
                  </a:lnTo>
                  <a:lnTo>
                    <a:pt x="323850" y="558800"/>
                  </a:lnTo>
                  <a:lnTo>
                    <a:pt x="412750" y="565150"/>
                  </a:lnTo>
                  <a:lnTo>
                    <a:pt x="460375" y="628650"/>
                  </a:lnTo>
                  <a:lnTo>
                    <a:pt x="457200" y="682625"/>
                  </a:lnTo>
                  <a:lnTo>
                    <a:pt x="438150" y="752475"/>
                  </a:lnTo>
                  <a:lnTo>
                    <a:pt x="504825" y="819150"/>
                  </a:lnTo>
                  <a:lnTo>
                    <a:pt x="549275" y="847725"/>
                  </a:lnTo>
                  <a:lnTo>
                    <a:pt x="606425" y="774700"/>
                  </a:lnTo>
                  <a:lnTo>
                    <a:pt x="641350" y="787400"/>
                  </a:lnTo>
                  <a:lnTo>
                    <a:pt x="682625" y="844550"/>
                  </a:lnTo>
                  <a:lnTo>
                    <a:pt x="714375" y="828675"/>
                  </a:lnTo>
                  <a:lnTo>
                    <a:pt x="730250" y="942975"/>
                  </a:lnTo>
                  <a:lnTo>
                    <a:pt x="676275" y="1019175"/>
                  </a:lnTo>
                  <a:lnTo>
                    <a:pt x="806450" y="1089025"/>
                  </a:lnTo>
                  <a:lnTo>
                    <a:pt x="946150" y="1222375"/>
                  </a:lnTo>
                  <a:lnTo>
                    <a:pt x="958850" y="1092200"/>
                  </a:lnTo>
                  <a:lnTo>
                    <a:pt x="996950" y="1063625"/>
                  </a:lnTo>
                  <a:lnTo>
                    <a:pt x="1016000" y="955675"/>
                  </a:lnTo>
                  <a:lnTo>
                    <a:pt x="1063625" y="933450"/>
                  </a:lnTo>
                  <a:lnTo>
                    <a:pt x="1133475" y="822325"/>
                  </a:lnTo>
                  <a:lnTo>
                    <a:pt x="1181100" y="800100"/>
                  </a:lnTo>
                  <a:lnTo>
                    <a:pt x="1181100" y="720725"/>
                  </a:lnTo>
                  <a:lnTo>
                    <a:pt x="1130300" y="638175"/>
                  </a:lnTo>
                  <a:lnTo>
                    <a:pt x="1098550" y="596900"/>
                  </a:lnTo>
                  <a:lnTo>
                    <a:pt x="1104900" y="501650"/>
                  </a:lnTo>
                  <a:lnTo>
                    <a:pt x="1019175" y="479425"/>
                  </a:lnTo>
                  <a:lnTo>
                    <a:pt x="1050925" y="307975"/>
                  </a:lnTo>
                  <a:lnTo>
                    <a:pt x="1016000" y="187325"/>
                  </a:lnTo>
                  <a:lnTo>
                    <a:pt x="952500" y="127000"/>
                  </a:lnTo>
                  <a:lnTo>
                    <a:pt x="984250" y="76200"/>
                  </a:lnTo>
                  <a:lnTo>
                    <a:pt x="930275" y="53975"/>
                  </a:lnTo>
                  <a:lnTo>
                    <a:pt x="796925" y="47625"/>
                  </a:lnTo>
                  <a:lnTo>
                    <a:pt x="733425" y="0"/>
                  </a:lnTo>
                  <a:lnTo>
                    <a:pt x="609600" y="22225"/>
                  </a:lnTo>
                  <a:lnTo>
                    <a:pt x="546100" y="92075"/>
                  </a:lnTo>
                  <a:lnTo>
                    <a:pt x="374650" y="107950"/>
                  </a:lnTo>
                  <a:lnTo>
                    <a:pt x="95250" y="952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9" name="Freeform 96">
              <a:extLst>
                <a:ext uri="{FF2B5EF4-FFF2-40B4-BE49-F238E27FC236}">
                  <a16:creationId xmlns="" xmlns:a16="http://schemas.microsoft.com/office/drawing/2014/main" id="{AB1FC31B-3A0C-4C4A-A2B5-6A19DC856D1F}"/>
                </a:ext>
              </a:extLst>
            </p:cNvPr>
            <p:cNvSpPr/>
            <p:nvPr/>
          </p:nvSpPr>
          <p:spPr>
            <a:xfrm>
              <a:off x="6603090" y="2098688"/>
              <a:ext cx="294639" cy="262868"/>
            </a:xfrm>
            <a:custGeom>
              <a:avLst/>
              <a:gdLst>
                <a:gd name="connsiteX0" fmla="*/ 165100 w 793750"/>
                <a:gd name="connsiteY0" fmla="*/ 0 h 755650"/>
                <a:gd name="connsiteX1" fmla="*/ 396875 w 793750"/>
                <a:gd name="connsiteY1" fmla="*/ 98425 h 755650"/>
                <a:gd name="connsiteX2" fmla="*/ 403225 w 793750"/>
                <a:gd name="connsiteY2" fmla="*/ 193675 h 755650"/>
                <a:gd name="connsiteX3" fmla="*/ 508000 w 793750"/>
                <a:gd name="connsiteY3" fmla="*/ 260350 h 755650"/>
                <a:gd name="connsiteX4" fmla="*/ 561975 w 793750"/>
                <a:gd name="connsiteY4" fmla="*/ 346075 h 755650"/>
                <a:gd name="connsiteX5" fmla="*/ 619125 w 793750"/>
                <a:gd name="connsiteY5" fmla="*/ 361950 h 755650"/>
                <a:gd name="connsiteX6" fmla="*/ 749300 w 793750"/>
                <a:gd name="connsiteY6" fmla="*/ 352425 h 755650"/>
                <a:gd name="connsiteX7" fmla="*/ 793750 w 793750"/>
                <a:gd name="connsiteY7" fmla="*/ 434975 h 755650"/>
                <a:gd name="connsiteX8" fmla="*/ 765175 w 793750"/>
                <a:gd name="connsiteY8" fmla="*/ 555625 h 755650"/>
                <a:gd name="connsiteX9" fmla="*/ 787400 w 793750"/>
                <a:gd name="connsiteY9" fmla="*/ 625475 h 755650"/>
                <a:gd name="connsiteX10" fmla="*/ 736600 w 793750"/>
                <a:gd name="connsiteY10" fmla="*/ 685800 h 755650"/>
                <a:gd name="connsiteX11" fmla="*/ 679450 w 793750"/>
                <a:gd name="connsiteY11" fmla="*/ 695325 h 755650"/>
                <a:gd name="connsiteX12" fmla="*/ 685800 w 793750"/>
                <a:gd name="connsiteY12" fmla="*/ 752475 h 755650"/>
                <a:gd name="connsiteX13" fmla="*/ 606425 w 793750"/>
                <a:gd name="connsiteY13" fmla="*/ 711200 h 755650"/>
                <a:gd name="connsiteX14" fmla="*/ 587375 w 793750"/>
                <a:gd name="connsiteY14" fmla="*/ 695325 h 755650"/>
                <a:gd name="connsiteX15" fmla="*/ 495300 w 793750"/>
                <a:gd name="connsiteY15" fmla="*/ 727075 h 755650"/>
                <a:gd name="connsiteX16" fmla="*/ 434975 w 793750"/>
                <a:gd name="connsiteY16" fmla="*/ 708025 h 755650"/>
                <a:gd name="connsiteX17" fmla="*/ 292100 w 793750"/>
                <a:gd name="connsiteY17" fmla="*/ 755650 h 755650"/>
                <a:gd name="connsiteX18" fmla="*/ 234950 w 793750"/>
                <a:gd name="connsiteY18" fmla="*/ 717550 h 755650"/>
                <a:gd name="connsiteX19" fmla="*/ 222250 w 793750"/>
                <a:gd name="connsiteY19" fmla="*/ 654050 h 755650"/>
                <a:gd name="connsiteX20" fmla="*/ 184150 w 793750"/>
                <a:gd name="connsiteY20" fmla="*/ 606425 h 755650"/>
                <a:gd name="connsiteX21" fmla="*/ 117475 w 793750"/>
                <a:gd name="connsiteY21" fmla="*/ 546100 h 755650"/>
                <a:gd name="connsiteX22" fmla="*/ 117475 w 793750"/>
                <a:gd name="connsiteY22" fmla="*/ 454025 h 755650"/>
                <a:gd name="connsiteX23" fmla="*/ 0 w 793750"/>
                <a:gd name="connsiteY23" fmla="*/ 333375 h 755650"/>
                <a:gd name="connsiteX24" fmla="*/ 85725 w 793750"/>
                <a:gd name="connsiteY24" fmla="*/ 257175 h 755650"/>
                <a:gd name="connsiteX25" fmla="*/ 98425 w 793750"/>
                <a:gd name="connsiteY25" fmla="*/ 47625 h 755650"/>
                <a:gd name="connsiteX26" fmla="*/ 165100 w 793750"/>
                <a:gd name="connsiteY26"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50" h="755650">
                  <a:moveTo>
                    <a:pt x="165100" y="0"/>
                  </a:moveTo>
                  <a:lnTo>
                    <a:pt x="396875" y="98425"/>
                  </a:lnTo>
                  <a:lnTo>
                    <a:pt x="403225" y="193675"/>
                  </a:lnTo>
                  <a:lnTo>
                    <a:pt x="508000" y="260350"/>
                  </a:lnTo>
                  <a:lnTo>
                    <a:pt x="561975" y="346075"/>
                  </a:lnTo>
                  <a:lnTo>
                    <a:pt x="619125" y="361950"/>
                  </a:lnTo>
                  <a:lnTo>
                    <a:pt x="749300" y="352425"/>
                  </a:lnTo>
                  <a:lnTo>
                    <a:pt x="793750" y="434975"/>
                  </a:lnTo>
                  <a:lnTo>
                    <a:pt x="765175" y="555625"/>
                  </a:lnTo>
                  <a:lnTo>
                    <a:pt x="787400" y="625475"/>
                  </a:lnTo>
                  <a:lnTo>
                    <a:pt x="736600" y="685800"/>
                  </a:lnTo>
                  <a:lnTo>
                    <a:pt x="679450" y="695325"/>
                  </a:lnTo>
                  <a:lnTo>
                    <a:pt x="685800" y="752475"/>
                  </a:lnTo>
                  <a:lnTo>
                    <a:pt x="606425" y="711200"/>
                  </a:lnTo>
                  <a:lnTo>
                    <a:pt x="587375" y="695325"/>
                  </a:lnTo>
                  <a:lnTo>
                    <a:pt x="495300" y="727075"/>
                  </a:lnTo>
                  <a:lnTo>
                    <a:pt x="434975" y="708025"/>
                  </a:lnTo>
                  <a:lnTo>
                    <a:pt x="292100" y="755650"/>
                  </a:lnTo>
                  <a:lnTo>
                    <a:pt x="234950" y="717550"/>
                  </a:lnTo>
                  <a:lnTo>
                    <a:pt x="222250" y="654050"/>
                  </a:lnTo>
                  <a:lnTo>
                    <a:pt x="184150" y="606425"/>
                  </a:lnTo>
                  <a:lnTo>
                    <a:pt x="117475" y="546100"/>
                  </a:lnTo>
                  <a:lnTo>
                    <a:pt x="117475" y="454025"/>
                  </a:lnTo>
                  <a:lnTo>
                    <a:pt x="0" y="333375"/>
                  </a:lnTo>
                  <a:lnTo>
                    <a:pt x="85725" y="257175"/>
                  </a:lnTo>
                  <a:lnTo>
                    <a:pt x="98425" y="47625"/>
                  </a:lnTo>
                  <a:lnTo>
                    <a:pt x="165100" y="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0" name="Freeform 97">
              <a:extLst>
                <a:ext uri="{FF2B5EF4-FFF2-40B4-BE49-F238E27FC236}">
                  <a16:creationId xmlns="" xmlns:a16="http://schemas.microsoft.com/office/drawing/2014/main" id="{20F75C9E-EA18-4B2B-920B-90EE0FBBED2D}"/>
                </a:ext>
              </a:extLst>
            </p:cNvPr>
            <p:cNvSpPr/>
            <p:nvPr/>
          </p:nvSpPr>
          <p:spPr>
            <a:xfrm>
              <a:off x="6752766" y="2071075"/>
              <a:ext cx="292281" cy="384361"/>
            </a:xfrm>
            <a:custGeom>
              <a:avLst/>
              <a:gdLst>
                <a:gd name="connsiteX0" fmla="*/ 0 w 787400"/>
                <a:gd name="connsiteY0" fmla="*/ 184150 h 1104900"/>
                <a:gd name="connsiteX1" fmla="*/ 158750 w 787400"/>
                <a:gd name="connsiteY1" fmla="*/ 149225 h 1104900"/>
                <a:gd name="connsiteX2" fmla="*/ 203200 w 787400"/>
                <a:gd name="connsiteY2" fmla="*/ 0 h 1104900"/>
                <a:gd name="connsiteX3" fmla="*/ 273050 w 787400"/>
                <a:gd name="connsiteY3" fmla="*/ 57150 h 1104900"/>
                <a:gd name="connsiteX4" fmla="*/ 457200 w 787400"/>
                <a:gd name="connsiteY4" fmla="*/ 38100 h 1104900"/>
                <a:gd name="connsiteX5" fmla="*/ 669925 w 787400"/>
                <a:gd name="connsiteY5" fmla="*/ 69850 h 1104900"/>
                <a:gd name="connsiteX6" fmla="*/ 746125 w 787400"/>
                <a:gd name="connsiteY6" fmla="*/ 165100 h 1104900"/>
                <a:gd name="connsiteX7" fmla="*/ 787400 w 787400"/>
                <a:gd name="connsiteY7" fmla="*/ 247650 h 1104900"/>
                <a:gd name="connsiteX8" fmla="*/ 571500 w 787400"/>
                <a:gd name="connsiteY8" fmla="*/ 314325 h 1104900"/>
                <a:gd name="connsiteX9" fmla="*/ 666750 w 787400"/>
                <a:gd name="connsiteY9" fmla="*/ 488950 h 1104900"/>
                <a:gd name="connsiteX10" fmla="*/ 622300 w 787400"/>
                <a:gd name="connsiteY10" fmla="*/ 533400 h 1104900"/>
                <a:gd name="connsiteX11" fmla="*/ 622300 w 787400"/>
                <a:gd name="connsiteY11" fmla="*/ 654050 h 1104900"/>
                <a:gd name="connsiteX12" fmla="*/ 673100 w 787400"/>
                <a:gd name="connsiteY12" fmla="*/ 742950 h 1104900"/>
                <a:gd name="connsiteX13" fmla="*/ 628650 w 787400"/>
                <a:gd name="connsiteY13" fmla="*/ 809625 h 1104900"/>
                <a:gd name="connsiteX14" fmla="*/ 660400 w 787400"/>
                <a:gd name="connsiteY14" fmla="*/ 838200 h 1104900"/>
                <a:gd name="connsiteX15" fmla="*/ 660400 w 787400"/>
                <a:gd name="connsiteY15" fmla="*/ 996950 h 1104900"/>
                <a:gd name="connsiteX16" fmla="*/ 733425 w 787400"/>
                <a:gd name="connsiteY16" fmla="*/ 1022350 h 1104900"/>
                <a:gd name="connsiteX17" fmla="*/ 669925 w 787400"/>
                <a:gd name="connsiteY17" fmla="*/ 1085850 h 1104900"/>
                <a:gd name="connsiteX18" fmla="*/ 542925 w 787400"/>
                <a:gd name="connsiteY18" fmla="*/ 1095375 h 1104900"/>
                <a:gd name="connsiteX19" fmla="*/ 460375 w 787400"/>
                <a:gd name="connsiteY19" fmla="*/ 1047750 h 1104900"/>
                <a:gd name="connsiteX20" fmla="*/ 317500 w 787400"/>
                <a:gd name="connsiteY20" fmla="*/ 1104900 h 1104900"/>
                <a:gd name="connsiteX21" fmla="*/ 336550 w 787400"/>
                <a:gd name="connsiteY21" fmla="*/ 1006475 h 1104900"/>
                <a:gd name="connsiteX22" fmla="*/ 352425 w 787400"/>
                <a:gd name="connsiteY22" fmla="*/ 904875 h 1104900"/>
                <a:gd name="connsiteX23" fmla="*/ 282575 w 787400"/>
                <a:gd name="connsiteY23" fmla="*/ 828675 h 1104900"/>
                <a:gd name="connsiteX24" fmla="*/ 279400 w 787400"/>
                <a:gd name="connsiteY24" fmla="*/ 777875 h 1104900"/>
                <a:gd name="connsiteX25" fmla="*/ 330200 w 787400"/>
                <a:gd name="connsiteY25" fmla="*/ 752475 h 1104900"/>
                <a:gd name="connsiteX26" fmla="*/ 381000 w 787400"/>
                <a:gd name="connsiteY26" fmla="*/ 704850 h 1104900"/>
                <a:gd name="connsiteX27" fmla="*/ 355600 w 787400"/>
                <a:gd name="connsiteY27" fmla="*/ 631825 h 1104900"/>
                <a:gd name="connsiteX28" fmla="*/ 387350 w 787400"/>
                <a:gd name="connsiteY28" fmla="*/ 508000 h 1104900"/>
                <a:gd name="connsiteX29" fmla="*/ 336550 w 787400"/>
                <a:gd name="connsiteY29" fmla="*/ 428625 h 1104900"/>
                <a:gd name="connsiteX30" fmla="*/ 228600 w 787400"/>
                <a:gd name="connsiteY30" fmla="*/ 431800 h 1104900"/>
                <a:gd name="connsiteX31" fmla="*/ 139700 w 787400"/>
                <a:gd name="connsiteY31" fmla="*/ 415925 h 1104900"/>
                <a:gd name="connsiteX32" fmla="*/ 111125 w 787400"/>
                <a:gd name="connsiteY32" fmla="*/ 349250 h 1104900"/>
                <a:gd name="connsiteX33" fmla="*/ 3175 w 787400"/>
                <a:gd name="connsiteY33" fmla="*/ 273050 h 1104900"/>
                <a:gd name="connsiteX34" fmla="*/ 0 w 787400"/>
                <a:gd name="connsiteY34" fmla="*/ 18415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87400" h="1104900">
                  <a:moveTo>
                    <a:pt x="0" y="184150"/>
                  </a:moveTo>
                  <a:lnTo>
                    <a:pt x="158750" y="149225"/>
                  </a:lnTo>
                  <a:lnTo>
                    <a:pt x="203200" y="0"/>
                  </a:lnTo>
                  <a:lnTo>
                    <a:pt x="273050" y="57150"/>
                  </a:lnTo>
                  <a:lnTo>
                    <a:pt x="457200" y="38100"/>
                  </a:lnTo>
                  <a:lnTo>
                    <a:pt x="669925" y="69850"/>
                  </a:lnTo>
                  <a:lnTo>
                    <a:pt x="746125" y="165100"/>
                  </a:lnTo>
                  <a:lnTo>
                    <a:pt x="787400" y="247650"/>
                  </a:lnTo>
                  <a:lnTo>
                    <a:pt x="571500" y="314325"/>
                  </a:lnTo>
                  <a:lnTo>
                    <a:pt x="666750" y="488950"/>
                  </a:lnTo>
                  <a:lnTo>
                    <a:pt x="622300" y="533400"/>
                  </a:lnTo>
                  <a:lnTo>
                    <a:pt x="622300" y="654050"/>
                  </a:lnTo>
                  <a:lnTo>
                    <a:pt x="673100" y="742950"/>
                  </a:lnTo>
                  <a:lnTo>
                    <a:pt x="628650" y="809625"/>
                  </a:lnTo>
                  <a:lnTo>
                    <a:pt x="660400" y="838200"/>
                  </a:lnTo>
                  <a:lnTo>
                    <a:pt x="660400" y="996950"/>
                  </a:lnTo>
                  <a:lnTo>
                    <a:pt x="733425" y="1022350"/>
                  </a:lnTo>
                  <a:lnTo>
                    <a:pt x="669925" y="1085850"/>
                  </a:lnTo>
                  <a:lnTo>
                    <a:pt x="542925" y="1095375"/>
                  </a:lnTo>
                  <a:lnTo>
                    <a:pt x="460375" y="1047750"/>
                  </a:lnTo>
                  <a:lnTo>
                    <a:pt x="317500" y="1104900"/>
                  </a:lnTo>
                  <a:lnTo>
                    <a:pt x="336550" y="1006475"/>
                  </a:lnTo>
                  <a:lnTo>
                    <a:pt x="352425" y="904875"/>
                  </a:lnTo>
                  <a:lnTo>
                    <a:pt x="282575" y="828675"/>
                  </a:lnTo>
                  <a:lnTo>
                    <a:pt x="279400" y="777875"/>
                  </a:lnTo>
                  <a:lnTo>
                    <a:pt x="330200" y="752475"/>
                  </a:lnTo>
                  <a:lnTo>
                    <a:pt x="381000" y="704850"/>
                  </a:lnTo>
                  <a:lnTo>
                    <a:pt x="355600" y="631825"/>
                  </a:lnTo>
                  <a:lnTo>
                    <a:pt x="387350" y="508000"/>
                  </a:lnTo>
                  <a:lnTo>
                    <a:pt x="336550" y="428625"/>
                  </a:lnTo>
                  <a:lnTo>
                    <a:pt x="228600" y="431800"/>
                  </a:lnTo>
                  <a:lnTo>
                    <a:pt x="139700" y="415925"/>
                  </a:lnTo>
                  <a:lnTo>
                    <a:pt x="111125" y="349250"/>
                  </a:lnTo>
                  <a:lnTo>
                    <a:pt x="3175" y="273050"/>
                  </a:lnTo>
                  <a:lnTo>
                    <a:pt x="0" y="1841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1" name="Freeform 98">
              <a:extLst>
                <a:ext uri="{FF2B5EF4-FFF2-40B4-BE49-F238E27FC236}">
                  <a16:creationId xmlns="" xmlns:a16="http://schemas.microsoft.com/office/drawing/2014/main" id="{1524F4F4-C728-44BB-9140-5A50347EDB8D}"/>
                </a:ext>
              </a:extLst>
            </p:cNvPr>
            <p:cNvSpPr/>
            <p:nvPr/>
          </p:nvSpPr>
          <p:spPr>
            <a:xfrm>
              <a:off x="6575984" y="2288659"/>
              <a:ext cx="309960" cy="293793"/>
            </a:xfrm>
            <a:custGeom>
              <a:avLst/>
              <a:gdLst>
                <a:gd name="connsiteX0" fmla="*/ 136525 w 835025"/>
                <a:gd name="connsiteY0" fmla="*/ 41275 h 844550"/>
                <a:gd name="connsiteX1" fmla="*/ 177800 w 835025"/>
                <a:gd name="connsiteY1" fmla="*/ 0 h 844550"/>
                <a:gd name="connsiteX2" fmla="*/ 292100 w 835025"/>
                <a:gd name="connsiteY2" fmla="*/ 114300 h 844550"/>
                <a:gd name="connsiteX3" fmla="*/ 307975 w 835025"/>
                <a:gd name="connsiteY3" fmla="*/ 187325 h 844550"/>
                <a:gd name="connsiteX4" fmla="*/ 365125 w 835025"/>
                <a:gd name="connsiteY4" fmla="*/ 215900 h 844550"/>
                <a:gd name="connsiteX5" fmla="*/ 514350 w 835025"/>
                <a:gd name="connsiteY5" fmla="*/ 161925 h 844550"/>
                <a:gd name="connsiteX6" fmla="*/ 561975 w 835025"/>
                <a:gd name="connsiteY6" fmla="*/ 184150 h 844550"/>
                <a:gd name="connsiteX7" fmla="*/ 663575 w 835025"/>
                <a:gd name="connsiteY7" fmla="*/ 139700 h 844550"/>
                <a:gd name="connsiteX8" fmla="*/ 774700 w 835025"/>
                <a:gd name="connsiteY8" fmla="*/ 206375 h 844550"/>
                <a:gd name="connsiteX9" fmla="*/ 835025 w 835025"/>
                <a:gd name="connsiteY9" fmla="*/ 295275 h 844550"/>
                <a:gd name="connsiteX10" fmla="*/ 800100 w 835025"/>
                <a:gd name="connsiteY10" fmla="*/ 466725 h 844550"/>
                <a:gd name="connsiteX11" fmla="*/ 793750 w 835025"/>
                <a:gd name="connsiteY11" fmla="*/ 555625 h 844550"/>
                <a:gd name="connsiteX12" fmla="*/ 835025 w 835025"/>
                <a:gd name="connsiteY12" fmla="*/ 638175 h 844550"/>
                <a:gd name="connsiteX13" fmla="*/ 739775 w 835025"/>
                <a:gd name="connsiteY13" fmla="*/ 685800 h 844550"/>
                <a:gd name="connsiteX14" fmla="*/ 698500 w 835025"/>
                <a:gd name="connsiteY14" fmla="*/ 841375 h 844550"/>
                <a:gd name="connsiteX15" fmla="*/ 514350 w 835025"/>
                <a:gd name="connsiteY15" fmla="*/ 844550 h 844550"/>
                <a:gd name="connsiteX16" fmla="*/ 441325 w 835025"/>
                <a:gd name="connsiteY16" fmla="*/ 793750 h 844550"/>
                <a:gd name="connsiteX17" fmla="*/ 454025 w 835025"/>
                <a:gd name="connsiteY17" fmla="*/ 593725 h 844550"/>
                <a:gd name="connsiteX18" fmla="*/ 450850 w 835025"/>
                <a:gd name="connsiteY18" fmla="*/ 517525 h 844550"/>
                <a:gd name="connsiteX19" fmla="*/ 346075 w 835025"/>
                <a:gd name="connsiteY19" fmla="*/ 495300 h 844550"/>
                <a:gd name="connsiteX20" fmla="*/ 320675 w 835025"/>
                <a:gd name="connsiteY20" fmla="*/ 565150 h 844550"/>
                <a:gd name="connsiteX21" fmla="*/ 209550 w 835025"/>
                <a:gd name="connsiteY21" fmla="*/ 508000 h 844550"/>
                <a:gd name="connsiteX22" fmla="*/ 171450 w 835025"/>
                <a:gd name="connsiteY22" fmla="*/ 425450 h 844550"/>
                <a:gd name="connsiteX23" fmla="*/ 142875 w 835025"/>
                <a:gd name="connsiteY23" fmla="*/ 454025 h 844550"/>
                <a:gd name="connsiteX24" fmla="*/ 92075 w 835025"/>
                <a:gd name="connsiteY24" fmla="*/ 444500 h 844550"/>
                <a:gd name="connsiteX25" fmla="*/ 44450 w 835025"/>
                <a:gd name="connsiteY25" fmla="*/ 463550 h 844550"/>
                <a:gd name="connsiteX26" fmla="*/ 53975 w 835025"/>
                <a:gd name="connsiteY26" fmla="*/ 387350 h 844550"/>
                <a:gd name="connsiteX27" fmla="*/ 3175 w 835025"/>
                <a:gd name="connsiteY27" fmla="*/ 327025 h 844550"/>
                <a:gd name="connsiteX28" fmla="*/ 0 w 835025"/>
                <a:gd name="connsiteY28" fmla="*/ 174625 h 844550"/>
                <a:gd name="connsiteX29" fmla="*/ 114300 w 835025"/>
                <a:gd name="connsiteY29" fmla="*/ 92075 h 844550"/>
                <a:gd name="connsiteX30" fmla="*/ 136525 w 835025"/>
                <a:gd name="connsiteY30" fmla="*/ 41275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35025" h="844550">
                  <a:moveTo>
                    <a:pt x="136525" y="41275"/>
                  </a:moveTo>
                  <a:lnTo>
                    <a:pt x="177800" y="0"/>
                  </a:lnTo>
                  <a:lnTo>
                    <a:pt x="292100" y="114300"/>
                  </a:lnTo>
                  <a:lnTo>
                    <a:pt x="307975" y="187325"/>
                  </a:lnTo>
                  <a:lnTo>
                    <a:pt x="365125" y="215900"/>
                  </a:lnTo>
                  <a:lnTo>
                    <a:pt x="514350" y="161925"/>
                  </a:lnTo>
                  <a:lnTo>
                    <a:pt x="561975" y="184150"/>
                  </a:lnTo>
                  <a:lnTo>
                    <a:pt x="663575" y="139700"/>
                  </a:lnTo>
                  <a:lnTo>
                    <a:pt x="774700" y="206375"/>
                  </a:lnTo>
                  <a:lnTo>
                    <a:pt x="835025" y="295275"/>
                  </a:lnTo>
                  <a:lnTo>
                    <a:pt x="800100" y="466725"/>
                  </a:lnTo>
                  <a:lnTo>
                    <a:pt x="793750" y="555625"/>
                  </a:lnTo>
                  <a:lnTo>
                    <a:pt x="835025" y="638175"/>
                  </a:lnTo>
                  <a:lnTo>
                    <a:pt x="739775" y="685800"/>
                  </a:lnTo>
                  <a:lnTo>
                    <a:pt x="698500" y="841375"/>
                  </a:lnTo>
                  <a:lnTo>
                    <a:pt x="514350" y="844550"/>
                  </a:lnTo>
                  <a:lnTo>
                    <a:pt x="441325" y="793750"/>
                  </a:lnTo>
                  <a:lnTo>
                    <a:pt x="454025" y="593725"/>
                  </a:lnTo>
                  <a:lnTo>
                    <a:pt x="450850" y="517525"/>
                  </a:lnTo>
                  <a:lnTo>
                    <a:pt x="346075" y="495300"/>
                  </a:lnTo>
                  <a:lnTo>
                    <a:pt x="320675" y="565150"/>
                  </a:lnTo>
                  <a:lnTo>
                    <a:pt x="209550" y="508000"/>
                  </a:lnTo>
                  <a:lnTo>
                    <a:pt x="171450" y="425450"/>
                  </a:lnTo>
                  <a:lnTo>
                    <a:pt x="142875" y="454025"/>
                  </a:lnTo>
                  <a:lnTo>
                    <a:pt x="92075" y="444500"/>
                  </a:lnTo>
                  <a:lnTo>
                    <a:pt x="44450" y="463550"/>
                  </a:lnTo>
                  <a:lnTo>
                    <a:pt x="53975" y="387350"/>
                  </a:lnTo>
                  <a:lnTo>
                    <a:pt x="3175" y="327025"/>
                  </a:lnTo>
                  <a:cubicBezTo>
                    <a:pt x="2117" y="276225"/>
                    <a:pt x="1058" y="225425"/>
                    <a:pt x="0" y="174625"/>
                  </a:cubicBezTo>
                  <a:lnTo>
                    <a:pt x="114300" y="92075"/>
                  </a:lnTo>
                  <a:lnTo>
                    <a:pt x="136525" y="412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2" name="Freeform 99">
              <a:extLst>
                <a:ext uri="{FF2B5EF4-FFF2-40B4-BE49-F238E27FC236}">
                  <a16:creationId xmlns="" xmlns:a16="http://schemas.microsoft.com/office/drawing/2014/main" id="{A22A5C84-0777-40E3-A634-BCAD3DB1052B}"/>
                </a:ext>
              </a:extLst>
            </p:cNvPr>
            <p:cNvSpPr/>
            <p:nvPr/>
          </p:nvSpPr>
          <p:spPr>
            <a:xfrm>
              <a:off x="6575984" y="2460959"/>
              <a:ext cx="238068" cy="293793"/>
            </a:xfrm>
            <a:custGeom>
              <a:avLst/>
              <a:gdLst>
                <a:gd name="connsiteX0" fmla="*/ 304800 w 641350"/>
                <a:gd name="connsiteY0" fmla="*/ 768350 h 844550"/>
                <a:gd name="connsiteX1" fmla="*/ 415925 w 641350"/>
                <a:gd name="connsiteY1" fmla="*/ 844550 h 844550"/>
                <a:gd name="connsiteX2" fmla="*/ 485775 w 641350"/>
                <a:gd name="connsiteY2" fmla="*/ 796925 h 844550"/>
                <a:gd name="connsiteX3" fmla="*/ 517525 w 641350"/>
                <a:gd name="connsiteY3" fmla="*/ 774700 h 844550"/>
                <a:gd name="connsiteX4" fmla="*/ 504825 w 641350"/>
                <a:gd name="connsiteY4" fmla="*/ 676275 h 844550"/>
                <a:gd name="connsiteX5" fmla="*/ 587375 w 641350"/>
                <a:gd name="connsiteY5" fmla="*/ 568325 h 844550"/>
                <a:gd name="connsiteX6" fmla="*/ 558800 w 641350"/>
                <a:gd name="connsiteY6" fmla="*/ 495300 h 844550"/>
                <a:gd name="connsiteX7" fmla="*/ 641350 w 641350"/>
                <a:gd name="connsiteY7" fmla="*/ 450850 h 844550"/>
                <a:gd name="connsiteX8" fmla="*/ 514350 w 641350"/>
                <a:gd name="connsiteY8" fmla="*/ 355600 h 844550"/>
                <a:gd name="connsiteX9" fmla="*/ 441325 w 641350"/>
                <a:gd name="connsiteY9" fmla="*/ 311150 h 844550"/>
                <a:gd name="connsiteX10" fmla="*/ 454025 w 641350"/>
                <a:gd name="connsiteY10" fmla="*/ 98425 h 844550"/>
                <a:gd name="connsiteX11" fmla="*/ 454025 w 641350"/>
                <a:gd name="connsiteY11" fmla="*/ 31750 h 844550"/>
                <a:gd name="connsiteX12" fmla="*/ 352425 w 641350"/>
                <a:gd name="connsiteY12" fmla="*/ 0 h 844550"/>
                <a:gd name="connsiteX13" fmla="*/ 320675 w 641350"/>
                <a:gd name="connsiteY13" fmla="*/ 69850 h 844550"/>
                <a:gd name="connsiteX14" fmla="*/ 82550 w 641350"/>
                <a:gd name="connsiteY14" fmla="*/ 184150 h 844550"/>
                <a:gd name="connsiteX15" fmla="*/ 57150 w 641350"/>
                <a:gd name="connsiteY15" fmla="*/ 228600 h 844550"/>
                <a:gd name="connsiteX16" fmla="*/ 76200 w 641350"/>
                <a:gd name="connsiteY16" fmla="*/ 254000 h 844550"/>
                <a:gd name="connsiteX17" fmla="*/ 0 w 641350"/>
                <a:gd name="connsiteY17" fmla="*/ 482600 h 844550"/>
                <a:gd name="connsiteX18" fmla="*/ 15875 w 641350"/>
                <a:gd name="connsiteY18" fmla="*/ 581025 h 844550"/>
                <a:gd name="connsiteX19" fmla="*/ 60325 w 641350"/>
                <a:gd name="connsiteY19" fmla="*/ 628650 h 844550"/>
                <a:gd name="connsiteX20" fmla="*/ 200025 w 641350"/>
                <a:gd name="connsiteY20" fmla="*/ 631825 h 844550"/>
                <a:gd name="connsiteX21" fmla="*/ 260350 w 641350"/>
                <a:gd name="connsiteY21" fmla="*/ 666750 h 844550"/>
                <a:gd name="connsiteX22" fmla="*/ 222250 w 641350"/>
                <a:gd name="connsiteY22" fmla="*/ 714375 h 844550"/>
                <a:gd name="connsiteX23" fmla="*/ 304800 w 641350"/>
                <a:gd name="connsiteY23" fmla="*/ 768350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1350" h="844550">
                  <a:moveTo>
                    <a:pt x="304800" y="768350"/>
                  </a:moveTo>
                  <a:lnTo>
                    <a:pt x="415925" y="844550"/>
                  </a:lnTo>
                  <a:lnTo>
                    <a:pt x="485775" y="796925"/>
                  </a:lnTo>
                  <a:lnTo>
                    <a:pt x="517525" y="774700"/>
                  </a:lnTo>
                  <a:lnTo>
                    <a:pt x="504825" y="676275"/>
                  </a:lnTo>
                  <a:lnTo>
                    <a:pt x="587375" y="568325"/>
                  </a:lnTo>
                  <a:lnTo>
                    <a:pt x="558800" y="495300"/>
                  </a:lnTo>
                  <a:lnTo>
                    <a:pt x="641350" y="450850"/>
                  </a:lnTo>
                  <a:lnTo>
                    <a:pt x="514350" y="355600"/>
                  </a:lnTo>
                  <a:lnTo>
                    <a:pt x="441325" y="311150"/>
                  </a:lnTo>
                  <a:lnTo>
                    <a:pt x="454025" y="98425"/>
                  </a:lnTo>
                  <a:lnTo>
                    <a:pt x="454025" y="31750"/>
                  </a:lnTo>
                  <a:lnTo>
                    <a:pt x="352425" y="0"/>
                  </a:lnTo>
                  <a:lnTo>
                    <a:pt x="320675" y="69850"/>
                  </a:lnTo>
                  <a:lnTo>
                    <a:pt x="82550" y="184150"/>
                  </a:lnTo>
                  <a:lnTo>
                    <a:pt x="57150" y="228600"/>
                  </a:lnTo>
                  <a:lnTo>
                    <a:pt x="76200" y="254000"/>
                  </a:lnTo>
                  <a:lnTo>
                    <a:pt x="0" y="482600"/>
                  </a:lnTo>
                  <a:lnTo>
                    <a:pt x="15875" y="581025"/>
                  </a:lnTo>
                  <a:lnTo>
                    <a:pt x="60325" y="628650"/>
                  </a:lnTo>
                  <a:lnTo>
                    <a:pt x="200025" y="631825"/>
                  </a:lnTo>
                  <a:lnTo>
                    <a:pt x="260350" y="666750"/>
                  </a:lnTo>
                  <a:lnTo>
                    <a:pt x="222250" y="714375"/>
                  </a:lnTo>
                  <a:lnTo>
                    <a:pt x="304800" y="7683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43" name="Freeform 100">
              <a:extLst>
                <a:ext uri="{FF2B5EF4-FFF2-40B4-BE49-F238E27FC236}">
                  <a16:creationId xmlns="" xmlns:a16="http://schemas.microsoft.com/office/drawing/2014/main" id="{97893755-84FD-4EB9-A1C3-A1E6E065976C}"/>
                </a:ext>
              </a:extLst>
            </p:cNvPr>
            <p:cNvSpPr/>
            <p:nvPr/>
          </p:nvSpPr>
          <p:spPr>
            <a:xfrm>
              <a:off x="6679696" y="2660871"/>
              <a:ext cx="373601" cy="321406"/>
            </a:xfrm>
            <a:custGeom>
              <a:avLst/>
              <a:gdLst>
                <a:gd name="connsiteX0" fmla="*/ 0 w 1006475"/>
                <a:gd name="connsiteY0" fmla="*/ 203200 h 923925"/>
                <a:gd name="connsiteX1" fmla="*/ 44450 w 1006475"/>
                <a:gd name="connsiteY1" fmla="*/ 311150 h 923925"/>
                <a:gd name="connsiteX2" fmla="*/ 0 w 1006475"/>
                <a:gd name="connsiteY2" fmla="*/ 482600 h 923925"/>
                <a:gd name="connsiteX3" fmla="*/ 92075 w 1006475"/>
                <a:gd name="connsiteY3" fmla="*/ 511175 h 923925"/>
                <a:gd name="connsiteX4" fmla="*/ 92075 w 1006475"/>
                <a:gd name="connsiteY4" fmla="*/ 609600 h 923925"/>
                <a:gd name="connsiteX5" fmla="*/ 171450 w 1006475"/>
                <a:gd name="connsiteY5" fmla="*/ 733425 h 923925"/>
                <a:gd name="connsiteX6" fmla="*/ 184150 w 1006475"/>
                <a:gd name="connsiteY6" fmla="*/ 809625 h 923925"/>
                <a:gd name="connsiteX7" fmla="*/ 260350 w 1006475"/>
                <a:gd name="connsiteY7" fmla="*/ 904875 h 923925"/>
                <a:gd name="connsiteX8" fmla="*/ 333375 w 1006475"/>
                <a:gd name="connsiteY8" fmla="*/ 844550 h 923925"/>
                <a:gd name="connsiteX9" fmla="*/ 390525 w 1006475"/>
                <a:gd name="connsiteY9" fmla="*/ 796925 h 923925"/>
                <a:gd name="connsiteX10" fmla="*/ 444500 w 1006475"/>
                <a:gd name="connsiteY10" fmla="*/ 812800 h 923925"/>
                <a:gd name="connsiteX11" fmla="*/ 454025 w 1006475"/>
                <a:gd name="connsiteY11" fmla="*/ 882650 h 923925"/>
                <a:gd name="connsiteX12" fmla="*/ 549275 w 1006475"/>
                <a:gd name="connsiteY12" fmla="*/ 889000 h 923925"/>
                <a:gd name="connsiteX13" fmla="*/ 622300 w 1006475"/>
                <a:gd name="connsiteY13" fmla="*/ 882650 h 923925"/>
                <a:gd name="connsiteX14" fmla="*/ 635000 w 1006475"/>
                <a:gd name="connsiteY14" fmla="*/ 923925 h 923925"/>
                <a:gd name="connsiteX15" fmla="*/ 625475 w 1006475"/>
                <a:gd name="connsiteY15" fmla="*/ 825500 h 923925"/>
                <a:gd name="connsiteX16" fmla="*/ 654050 w 1006475"/>
                <a:gd name="connsiteY16" fmla="*/ 739775 h 923925"/>
                <a:gd name="connsiteX17" fmla="*/ 771525 w 1006475"/>
                <a:gd name="connsiteY17" fmla="*/ 781050 h 923925"/>
                <a:gd name="connsiteX18" fmla="*/ 838200 w 1006475"/>
                <a:gd name="connsiteY18" fmla="*/ 806450 h 923925"/>
                <a:gd name="connsiteX19" fmla="*/ 847725 w 1006475"/>
                <a:gd name="connsiteY19" fmla="*/ 723900 h 923925"/>
                <a:gd name="connsiteX20" fmla="*/ 873125 w 1006475"/>
                <a:gd name="connsiteY20" fmla="*/ 654050 h 923925"/>
                <a:gd name="connsiteX21" fmla="*/ 908050 w 1006475"/>
                <a:gd name="connsiteY21" fmla="*/ 536575 h 923925"/>
                <a:gd name="connsiteX22" fmla="*/ 895350 w 1006475"/>
                <a:gd name="connsiteY22" fmla="*/ 485775 h 923925"/>
                <a:gd name="connsiteX23" fmla="*/ 917575 w 1006475"/>
                <a:gd name="connsiteY23" fmla="*/ 438150 h 923925"/>
                <a:gd name="connsiteX24" fmla="*/ 968375 w 1006475"/>
                <a:gd name="connsiteY24" fmla="*/ 371475 h 923925"/>
                <a:gd name="connsiteX25" fmla="*/ 981075 w 1006475"/>
                <a:gd name="connsiteY25" fmla="*/ 311150 h 923925"/>
                <a:gd name="connsiteX26" fmla="*/ 996950 w 1006475"/>
                <a:gd name="connsiteY26" fmla="*/ 244475 h 923925"/>
                <a:gd name="connsiteX27" fmla="*/ 1006475 w 1006475"/>
                <a:gd name="connsiteY27" fmla="*/ 146050 h 923925"/>
                <a:gd name="connsiteX28" fmla="*/ 981075 w 1006475"/>
                <a:gd name="connsiteY28" fmla="*/ 120650 h 923925"/>
                <a:gd name="connsiteX29" fmla="*/ 784225 w 1006475"/>
                <a:gd name="connsiteY29" fmla="*/ 79375 h 923925"/>
                <a:gd name="connsiteX30" fmla="*/ 650875 w 1006475"/>
                <a:gd name="connsiteY30" fmla="*/ 25400 h 923925"/>
                <a:gd name="connsiteX31" fmla="*/ 307975 w 1006475"/>
                <a:gd name="connsiteY31" fmla="*/ 0 h 923925"/>
                <a:gd name="connsiteX32" fmla="*/ 215900 w 1006475"/>
                <a:gd name="connsiteY32" fmla="*/ 98425 h 923925"/>
                <a:gd name="connsiteX33" fmla="*/ 231775 w 1006475"/>
                <a:gd name="connsiteY33" fmla="*/ 203200 h 923925"/>
                <a:gd name="connsiteX34" fmla="*/ 139700 w 1006475"/>
                <a:gd name="connsiteY34" fmla="*/ 269875 h 923925"/>
                <a:gd name="connsiteX35" fmla="*/ 0 w 1006475"/>
                <a:gd name="connsiteY35" fmla="*/ 20320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6475" h="923925">
                  <a:moveTo>
                    <a:pt x="0" y="203200"/>
                  </a:moveTo>
                  <a:lnTo>
                    <a:pt x="44450" y="311150"/>
                  </a:lnTo>
                  <a:lnTo>
                    <a:pt x="0" y="482600"/>
                  </a:lnTo>
                  <a:lnTo>
                    <a:pt x="92075" y="511175"/>
                  </a:lnTo>
                  <a:lnTo>
                    <a:pt x="92075" y="609600"/>
                  </a:lnTo>
                  <a:lnTo>
                    <a:pt x="171450" y="733425"/>
                  </a:lnTo>
                  <a:lnTo>
                    <a:pt x="184150" y="809625"/>
                  </a:lnTo>
                  <a:lnTo>
                    <a:pt x="260350" y="904875"/>
                  </a:lnTo>
                  <a:lnTo>
                    <a:pt x="333375" y="844550"/>
                  </a:lnTo>
                  <a:lnTo>
                    <a:pt x="390525" y="796925"/>
                  </a:lnTo>
                  <a:lnTo>
                    <a:pt x="444500" y="812800"/>
                  </a:lnTo>
                  <a:lnTo>
                    <a:pt x="454025" y="882650"/>
                  </a:lnTo>
                  <a:lnTo>
                    <a:pt x="549275" y="889000"/>
                  </a:lnTo>
                  <a:lnTo>
                    <a:pt x="622300" y="882650"/>
                  </a:lnTo>
                  <a:lnTo>
                    <a:pt x="635000" y="923925"/>
                  </a:lnTo>
                  <a:lnTo>
                    <a:pt x="625475" y="825500"/>
                  </a:lnTo>
                  <a:lnTo>
                    <a:pt x="654050" y="739775"/>
                  </a:lnTo>
                  <a:lnTo>
                    <a:pt x="771525" y="781050"/>
                  </a:lnTo>
                  <a:lnTo>
                    <a:pt x="838200" y="806450"/>
                  </a:lnTo>
                  <a:lnTo>
                    <a:pt x="847725" y="723900"/>
                  </a:lnTo>
                  <a:lnTo>
                    <a:pt x="873125" y="654050"/>
                  </a:lnTo>
                  <a:lnTo>
                    <a:pt x="908050" y="536575"/>
                  </a:lnTo>
                  <a:lnTo>
                    <a:pt x="895350" y="485775"/>
                  </a:lnTo>
                  <a:lnTo>
                    <a:pt x="917575" y="438150"/>
                  </a:lnTo>
                  <a:lnTo>
                    <a:pt x="968375" y="371475"/>
                  </a:lnTo>
                  <a:lnTo>
                    <a:pt x="981075" y="311150"/>
                  </a:lnTo>
                  <a:lnTo>
                    <a:pt x="996950" y="244475"/>
                  </a:lnTo>
                  <a:lnTo>
                    <a:pt x="1006475" y="146050"/>
                  </a:lnTo>
                  <a:lnTo>
                    <a:pt x="981075" y="120650"/>
                  </a:lnTo>
                  <a:lnTo>
                    <a:pt x="784225" y="79375"/>
                  </a:lnTo>
                  <a:lnTo>
                    <a:pt x="650875" y="25400"/>
                  </a:lnTo>
                  <a:lnTo>
                    <a:pt x="307975" y="0"/>
                  </a:lnTo>
                  <a:lnTo>
                    <a:pt x="215900" y="98425"/>
                  </a:lnTo>
                  <a:lnTo>
                    <a:pt x="231775" y="203200"/>
                  </a:lnTo>
                  <a:lnTo>
                    <a:pt x="139700" y="269875"/>
                  </a:lnTo>
                  <a:lnTo>
                    <a:pt x="0" y="2032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4" name="Freeform 101">
              <a:extLst>
                <a:ext uri="{FF2B5EF4-FFF2-40B4-BE49-F238E27FC236}">
                  <a16:creationId xmlns="" xmlns:a16="http://schemas.microsoft.com/office/drawing/2014/main" id="{01C78CF6-3290-425E-879D-4D4A438EE6C9}"/>
                </a:ext>
              </a:extLst>
            </p:cNvPr>
            <p:cNvSpPr/>
            <p:nvPr/>
          </p:nvSpPr>
          <p:spPr>
            <a:xfrm>
              <a:off x="6771624" y="2432242"/>
              <a:ext cx="507957" cy="279435"/>
            </a:xfrm>
            <a:custGeom>
              <a:avLst/>
              <a:gdLst>
                <a:gd name="connsiteX0" fmla="*/ 0 w 1368425"/>
                <a:gd name="connsiteY0" fmla="*/ 431800 h 803275"/>
                <a:gd name="connsiteX1" fmla="*/ 117475 w 1368425"/>
                <a:gd name="connsiteY1" fmla="*/ 546100 h 803275"/>
                <a:gd name="connsiteX2" fmla="*/ 38100 w 1368425"/>
                <a:gd name="connsiteY2" fmla="*/ 561975 h 803275"/>
                <a:gd name="connsiteX3" fmla="*/ 66675 w 1368425"/>
                <a:gd name="connsiteY3" fmla="*/ 654050 h 803275"/>
                <a:gd name="connsiteX4" fmla="*/ 412750 w 1368425"/>
                <a:gd name="connsiteY4" fmla="*/ 692150 h 803275"/>
                <a:gd name="connsiteX5" fmla="*/ 549275 w 1368425"/>
                <a:gd name="connsiteY5" fmla="*/ 733425 h 803275"/>
                <a:gd name="connsiteX6" fmla="*/ 765175 w 1368425"/>
                <a:gd name="connsiteY6" fmla="*/ 803275 h 803275"/>
                <a:gd name="connsiteX7" fmla="*/ 835025 w 1368425"/>
                <a:gd name="connsiteY7" fmla="*/ 673100 h 803275"/>
                <a:gd name="connsiteX8" fmla="*/ 930275 w 1368425"/>
                <a:gd name="connsiteY8" fmla="*/ 638175 h 803275"/>
                <a:gd name="connsiteX9" fmla="*/ 993775 w 1368425"/>
                <a:gd name="connsiteY9" fmla="*/ 676275 h 803275"/>
                <a:gd name="connsiteX10" fmla="*/ 968375 w 1368425"/>
                <a:gd name="connsiteY10" fmla="*/ 603250 h 803275"/>
                <a:gd name="connsiteX11" fmla="*/ 1006475 w 1368425"/>
                <a:gd name="connsiteY11" fmla="*/ 546100 h 803275"/>
                <a:gd name="connsiteX12" fmla="*/ 1012825 w 1368425"/>
                <a:gd name="connsiteY12" fmla="*/ 466725 h 803275"/>
                <a:gd name="connsiteX13" fmla="*/ 1050925 w 1368425"/>
                <a:gd name="connsiteY13" fmla="*/ 460375 h 803275"/>
                <a:gd name="connsiteX14" fmla="*/ 1082675 w 1368425"/>
                <a:gd name="connsiteY14" fmla="*/ 488950 h 803275"/>
                <a:gd name="connsiteX15" fmla="*/ 1120775 w 1368425"/>
                <a:gd name="connsiteY15" fmla="*/ 450850 h 803275"/>
                <a:gd name="connsiteX16" fmla="*/ 1241425 w 1368425"/>
                <a:gd name="connsiteY16" fmla="*/ 498475 h 803275"/>
                <a:gd name="connsiteX17" fmla="*/ 1254125 w 1368425"/>
                <a:gd name="connsiteY17" fmla="*/ 406400 h 803275"/>
                <a:gd name="connsiteX18" fmla="*/ 1285875 w 1368425"/>
                <a:gd name="connsiteY18" fmla="*/ 412750 h 803275"/>
                <a:gd name="connsiteX19" fmla="*/ 1301750 w 1368425"/>
                <a:gd name="connsiteY19" fmla="*/ 390525 h 803275"/>
                <a:gd name="connsiteX20" fmla="*/ 1257300 w 1368425"/>
                <a:gd name="connsiteY20" fmla="*/ 342900 h 803275"/>
                <a:gd name="connsiteX21" fmla="*/ 1320800 w 1368425"/>
                <a:gd name="connsiteY21" fmla="*/ 342900 h 803275"/>
                <a:gd name="connsiteX22" fmla="*/ 1346200 w 1368425"/>
                <a:gd name="connsiteY22" fmla="*/ 368300 h 803275"/>
                <a:gd name="connsiteX23" fmla="*/ 1355725 w 1368425"/>
                <a:gd name="connsiteY23" fmla="*/ 323850 h 803275"/>
                <a:gd name="connsiteX24" fmla="*/ 1368425 w 1368425"/>
                <a:gd name="connsiteY24" fmla="*/ 282575 h 803275"/>
                <a:gd name="connsiteX25" fmla="*/ 1206500 w 1368425"/>
                <a:gd name="connsiteY25" fmla="*/ 244475 h 803275"/>
                <a:gd name="connsiteX26" fmla="*/ 1155700 w 1368425"/>
                <a:gd name="connsiteY26" fmla="*/ 234950 h 803275"/>
                <a:gd name="connsiteX27" fmla="*/ 1092200 w 1368425"/>
                <a:gd name="connsiteY27" fmla="*/ 136525 h 803275"/>
                <a:gd name="connsiteX28" fmla="*/ 990600 w 1368425"/>
                <a:gd name="connsiteY28" fmla="*/ 184150 h 803275"/>
                <a:gd name="connsiteX29" fmla="*/ 936625 w 1368425"/>
                <a:gd name="connsiteY29" fmla="*/ 250825 h 803275"/>
                <a:gd name="connsiteX30" fmla="*/ 831850 w 1368425"/>
                <a:gd name="connsiteY30" fmla="*/ 146050 h 803275"/>
                <a:gd name="connsiteX31" fmla="*/ 774700 w 1368425"/>
                <a:gd name="connsiteY31" fmla="*/ 92075 h 803275"/>
                <a:gd name="connsiteX32" fmla="*/ 695325 w 1368425"/>
                <a:gd name="connsiteY32" fmla="*/ 139700 h 803275"/>
                <a:gd name="connsiteX33" fmla="*/ 628650 w 1368425"/>
                <a:gd name="connsiteY33" fmla="*/ 53975 h 803275"/>
                <a:gd name="connsiteX34" fmla="*/ 488950 w 1368425"/>
                <a:gd name="connsiteY34" fmla="*/ 53975 h 803275"/>
                <a:gd name="connsiteX35" fmla="*/ 409575 w 1368425"/>
                <a:gd name="connsiteY35" fmla="*/ 0 h 803275"/>
                <a:gd name="connsiteX36" fmla="*/ 285750 w 1368425"/>
                <a:gd name="connsiteY36" fmla="*/ 63500 h 803275"/>
                <a:gd name="connsiteX37" fmla="*/ 269875 w 1368425"/>
                <a:gd name="connsiteY37" fmla="*/ 139700 h 803275"/>
                <a:gd name="connsiteX38" fmla="*/ 304800 w 1368425"/>
                <a:gd name="connsiteY38" fmla="*/ 225425 h 803275"/>
                <a:gd name="connsiteX39" fmla="*/ 212725 w 1368425"/>
                <a:gd name="connsiteY39" fmla="*/ 260350 h 803275"/>
                <a:gd name="connsiteX40" fmla="*/ 161925 w 1368425"/>
                <a:gd name="connsiteY40" fmla="*/ 419100 h 803275"/>
                <a:gd name="connsiteX41" fmla="*/ 0 w 1368425"/>
                <a:gd name="connsiteY41" fmla="*/ 431800 h 80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8425" h="803275">
                  <a:moveTo>
                    <a:pt x="0" y="431800"/>
                  </a:moveTo>
                  <a:lnTo>
                    <a:pt x="117475" y="546100"/>
                  </a:lnTo>
                  <a:lnTo>
                    <a:pt x="38100" y="561975"/>
                  </a:lnTo>
                  <a:lnTo>
                    <a:pt x="66675" y="654050"/>
                  </a:lnTo>
                  <a:lnTo>
                    <a:pt x="412750" y="692150"/>
                  </a:lnTo>
                  <a:lnTo>
                    <a:pt x="549275" y="733425"/>
                  </a:lnTo>
                  <a:lnTo>
                    <a:pt x="765175" y="803275"/>
                  </a:lnTo>
                  <a:lnTo>
                    <a:pt x="835025" y="673100"/>
                  </a:lnTo>
                  <a:lnTo>
                    <a:pt x="930275" y="638175"/>
                  </a:lnTo>
                  <a:lnTo>
                    <a:pt x="993775" y="676275"/>
                  </a:lnTo>
                  <a:lnTo>
                    <a:pt x="968375" y="603250"/>
                  </a:lnTo>
                  <a:lnTo>
                    <a:pt x="1006475" y="546100"/>
                  </a:lnTo>
                  <a:lnTo>
                    <a:pt x="1012825" y="466725"/>
                  </a:lnTo>
                  <a:lnTo>
                    <a:pt x="1050925" y="460375"/>
                  </a:lnTo>
                  <a:lnTo>
                    <a:pt x="1082675" y="488950"/>
                  </a:lnTo>
                  <a:lnTo>
                    <a:pt x="1120775" y="450850"/>
                  </a:lnTo>
                  <a:lnTo>
                    <a:pt x="1241425" y="498475"/>
                  </a:lnTo>
                  <a:lnTo>
                    <a:pt x="1254125" y="406400"/>
                  </a:lnTo>
                  <a:lnTo>
                    <a:pt x="1285875" y="412750"/>
                  </a:lnTo>
                  <a:lnTo>
                    <a:pt x="1301750" y="390525"/>
                  </a:lnTo>
                  <a:lnTo>
                    <a:pt x="1257300" y="342900"/>
                  </a:lnTo>
                  <a:lnTo>
                    <a:pt x="1320800" y="342900"/>
                  </a:lnTo>
                  <a:lnTo>
                    <a:pt x="1346200" y="368300"/>
                  </a:lnTo>
                  <a:lnTo>
                    <a:pt x="1355725" y="323850"/>
                  </a:lnTo>
                  <a:lnTo>
                    <a:pt x="1368425" y="282575"/>
                  </a:lnTo>
                  <a:lnTo>
                    <a:pt x="1206500" y="244475"/>
                  </a:lnTo>
                  <a:lnTo>
                    <a:pt x="1155700" y="234950"/>
                  </a:lnTo>
                  <a:lnTo>
                    <a:pt x="1092200" y="136525"/>
                  </a:lnTo>
                  <a:lnTo>
                    <a:pt x="990600" y="184150"/>
                  </a:lnTo>
                  <a:lnTo>
                    <a:pt x="936625" y="250825"/>
                  </a:lnTo>
                  <a:lnTo>
                    <a:pt x="831850" y="146050"/>
                  </a:lnTo>
                  <a:lnTo>
                    <a:pt x="774700" y="92075"/>
                  </a:lnTo>
                  <a:lnTo>
                    <a:pt x="695325" y="139700"/>
                  </a:lnTo>
                  <a:lnTo>
                    <a:pt x="628650" y="53975"/>
                  </a:lnTo>
                  <a:lnTo>
                    <a:pt x="488950" y="53975"/>
                  </a:lnTo>
                  <a:lnTo>
                    <a:pt x="409575" y="0"/>
                  </a:lnTo>
                  <a:lnTo>
                    <a:pt x="285750" y="63500"/>
                  </a:lnTo>
                  <a:lnTo>
                    <a:pt x="269875" y="139700"/>
                  </a:lnTo>
                  <a:lnTo>
                    <a:pt x="304800" y="225425"/>
                  </a:lnTo>
                  <a:lnTo>
                    <a:pt x="212725" y="260350"/>
                  </a:lnTo>
                  <a:lnTo>
                    <a:pt x="161925" y="419100"/>
                  </a:lnTo>
                  <a:lnTo>
                    <a:pt x="0" y="431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5" name="Freeform 102">
              <a:extLst>
                <a:ext uri="{FF2B5EF4-FFF2-40B4-BE49-F238E27FC236}">
                  <a16:creationId xmlns="" xmlns:a16="http://schemas.microsoft.com/office/drawing/2014/main" id="{F8458F60-95B9-4C1B-801F-D220C91E7DA9}"/>
                </a:ext>
              </a:extLst>
            </p:cNvPr>
            <p:cNvSpPr/>
            <p:nvPr/>
          </p:nvSpPr>
          <p:spPr>
            <a:xfrm>
              <a:off x="7074512" y="2204718"/>
              <a:ext cx="497351" cy="392093"/>
            </a:xfrm>
            <a:custGeom>
              <a:avLst/>
              <a:gdLst>
                <a:gd name="connsiteX0" fmla="*/ 117475 w 1339850"/>
                <a:gd name="connsiteY0" fmla="*/ 304800 h 1127125"/>
                <a:gd name="connsiteX1" fmla="*/ 142875 w 1339850"/>
                <a:gd name="connsiteY1" fmla="*/ 425450 h 1127125"/>
                <a:gd name="connsiteX2" fmla="*/ 0 w 1339850"/>
                <a:gd name="connsiteY2" fmla="*/ 692150 h 1127125"/>
                <a:gd name="connsiteX3" fmla="*/ 9525 w 1339850"/>
                <a:gd name="connsiteY3" fmla="*/ 784225 h 1127125"/>
                <a:gd name="connsiteX4" fmla="*/ 123825 w 1339850"/>
                <a:gd name="connsiteY4" fmla="*/ 892175 h 1127125"/>
                <a:gd name="connsiteX5" fmla="*/ 165100 w 1339850"/>
                <a:gd name="connsiteY5" fmla="*/ 825500 h 1127125"/>
                <a:gd name="connsiteX6" fmla="*/ 282575 w 1339850"/>
                <a:gd name="connsiteY6" fmla="*/ 803275 h 1127125"/>
                <a:gd name="connsiteX7" fmla="*/ 339725 w 1339850"/>
                <a:gd name="connsiteY7" fmla="*/ 879475 h 1127125"/>
                <a:gd name="connsiteX8" fmla="*/ 568325 w 1339850"/>
                <a:gd name="connsiteY8" fmla="*/ 946150 h 1127125"/>
                <a:gd name="connsiteX9" fmla="*/ 603250 w 1339850"/>
                <a:gd name="connsiteY9" fmla="*/ 936625 h 1127125"/>
                <a:gd name="connsiteX10" fmla="*/ 682625 w 1339850"/>
                <a:gd name="connsiteY10" fmla="*/ 1003300 h 1127125"/>
                <a:gd name="connsiteX11" fmla="*/ 768350 w 1339850"/>
                <a:gd name="connsiteY11" fmla="*/ 1003300 h 1127125"/>
                <a:gd name="connsiteX12" fmla="*/ 942975 w 1339850"/>
                <a:gd name="connsiteY12" fmla="*/ 1127125 h 1127125"/>
                <a:gd name="connsiteX13" fmla="*/ 1000125 w 1339850"/>
                <a:gd name="connsiteY13" fmla="*/ 1060450 h 1127125"/>
                <a:gd name="connsiteX14" fmla="*/ 942975 w 1339850"/>
                <a:gd name="connsiteY14" fmla="*/ 993775 h 1127125"/>
                <a:gd name="connsiteX15" fmla="*/ 889000 w 1339850"/>
                <a:gd name="connsiteY15" fmla="*/ 955675 h 1127125"/>
                <a:gd name="connsiteX16" fmla="*/ 889000 w 1339850"/>
                <a:gd name="connsiteY16" fmla="*/ 898525 h 1127125"/>
                <a:gd name="connsiteX17" fmla="*/ 857250 w 1339850"/>
                <a:gd name="connsiteY17" fmla="*/ 857250 h 1127125"/>
                <a:gd name="connsiteX18" fmla="*/ 879475 w 1339850"/>
                <a:gd name="connsiteY18" fmla="*/ 809625 h 1127125"/>
                <a:gd name="connsiteX19" fmla="*/ 930275 w 1339850"/>
                <a:gd name="connsiteY19" fmla="*/ 819150 h 1127125"/>
                <a:gd name="connsiteX20" fmla="*/ 968375 w 1339850"/>
                <a:gd name="connsiteY20" fmla="*/ 771525 h 1127125"/>
                <a:gd name="connsiteX21" fmla="*/ 1009650 w 1339850"/>
                <a:gd name="connsiteY21" fmla="*/ 762000 h 1127125"/>
                <a:gd name="connsiteX22" fmla="*/ 1041400 w 1339850"/>
                <a:gd name="connsiteY22" fmla="*/ 650875 h 1127125"/>
                <a:gd name="connsiteX23" fmla="*/ 1063625 w 1339850"/>
                <a:gd name="connsiteY23" fmla="*/ 666750 h 1127125"/>
                <a:gd name="connsiteX24" fmla="*/ 1120775 w 1339850"/>
                <a:gd name="connsiteY24" fmla="*/ 606425 h 1127125"/>
                <a:gd name="connsiteX25" fmla="*/ 1193800 w 1339850"/>
                <a:gd name="connsiteY25" fmla="*/ 660400 h 1127125"/>
                <a:gd name="connsiteX26" fmla="*/ 1190625 w 1339850"/>
                <a:gd name="connsiteY26" fmla="*/ 682625 h 1127125"/>
                <a:gd name="connsiteX27" fmla="*/ 1250950 w 1339850"/>
                <a:gd name="connsiteY27" fmla="*/ 669925 h 1127125"/>
                <a:gd name="connsiteX28" fmla="*/ 1298575 w 1339850"/>
                <a:gd name="connsiteY28" fmla="*/ 704850 h 1127125"/>
                <a:gd name="connsiteX29" fmla="*/ 1339850 w 1339850"/>
                <a:gd name="connsiteY29" fmla="*/ 663575 h 1127125"/>
                <a:gd name="connsiteX30" fmla="*/ 1304925 w 1339850"/>
                <a:gd name="connsiteY30" fmla="*/ 619125 h 1127125"/>
                <a:gd name="connsiteX31" fmla="*/ 1235075 w 1339850"/>
                <a:gd name="connsiteY31" fmla="*/ 590550 h 1127125"/>
                <a:gd name="connsiteX32" fmla="*/ 1270000 w 1339850"/>
                <a:gd name="connsiteY32" fmla="*/ 533400 h 1127125"/>
                <a:gd name="connsiteX33" fmla="*/ 1285875 w 1339850"/>
                <a:gd name="connsiteY33" fmla="*/ 508000 h 1127125"/>
                <a:gd name="connsiteX34" fmla="*/ 1260475 w 1339850"/>
                <a:gd name="connsiteY34" fmla="*/ 479425 h 1127125"/>
                <a:gd name="connsiteX35" fmla="*/ 1327150 w 1339850"/>
                <a:gd name="connsiteY35" fmla="*/ 396875 h 1127125"/>
                <a:gd name="connsiteX36" fmla="*/ 1295400 w 1339850"/>
                <a:gd name="connsiteY36" fmla="*/ 365125 h 1127125"/>
                <a:gd name="connsiteX37" fmla="*/ 1244600 w 1339850"/>
                <a:gd name="connsiteY37" fmla="*/ 346075 h 1127125"/>
                <a:gd name="connsiteX38" fmla="*/ 1244600 w 1339850"/>
                <a:gd name="connsiteY38" fmla="*/ 304800 h 1127125"/>
                <a:gd name="connsiteX39" fmla="*/ 1216025 w 1339850"/>
                <a:gd name="connsiteY39" fmla="*/ 279400 h 1127125"/>
                <a:gd name="connsiteX40" fmla="*/ 1155700 w 1339850"/>
                <a:gd name="connsiteY40" fmla="*/ 311150 h 1127125"/>
                <a:gd name="connsiteX41" fmla="*/ 1120775 w 1339850"/>
                <a:gd name="connsiteY41" fmla="*/ 219075 h 1127125"/>
                <a:gd name="connsiteX42" fmla="*/ 1079500 w 1339850"/>
                <a:gd name="connsiteY42" fmla="*/ 219075 h 1127125"/>
                <a:gd name="connsiteX43" fmla="*/ 1076325 w 1339850"/>
                <a:gd name="connsiteY43" fmla="*/ 165100 h 1127125"/>
                <a:gd name="connsiteX44" fmla="*/ 1101725 w 1339850"/>
                <a:gd name="connsiteY44" fmla="*/ 142875 h 1127125"/>
                <a:gd name="connsiteX45" fmla="*/ 1073150 w 1339850"/>
                <a:gd name="connsiteY45" fmla="*/ 107950 h 1127125"/>
                <a:gd name="connsiteX46" fmla="*/ 1044575 w 1339850"/>
                <a:gd name="connsiteY46" fmla="*/ 82550 h 1127125"/>
                <a:gd name="connsiteX47" fmla="*/ 993775 w 1339850"/>
                <a:gd name="connsiteY47" fmla="*/ 85725 h 1127125"/>
                <a:gd name="connsiteX48" fmla="*/ 936625 w 1339850"/>
                <a:gd name="connsiteY48" fmla="*/ 0 h 1127125"/>
                <a:gd name="connsiteX49" fmla="*/ 962025 w 1339850"/>
                <a:gd name="connsiteY49" fmla="*/ 254000 h 1127125"/>
                <a:gd name="connsiteX50" fmla="*/ 847725 w 1339850"/>
                <a:gd name="connsiteY50" fmla="*/ 238125 h 1127125"/>
                <a:gd name="connsiteX51" fmla="*/ 831850 w 1339850"/>
                <a:gd name="connsiteY51" fmla="*/ 203200 h 1127125"/>
                <a:gd name="connsiteX52" fmla="*/ 717550 w 1339850"/>
                <a:gd name="connsiteY52" fmla="*/ 320675 h 1127125"/>
                <a:gd name="connsiteX53" fmla="*/ 590550 w 1339850"/>
                <a:gd name="connsiteY53" fmla="*/ 371475 h 1127125"/>
                <a:gd name="connsiteX54" fmla="*/ 469900 w 1339850"/>
                <a:gd name="connsiteY54" fmla="*/ 368300 h 1127125"/>
                <a:gd name="connsiteX55" fmla="*/ 244475 w 1339850"/>
                <a:gd name="connsiteY55" fmla="*/ 355600 h 1127125"/>
                <a:gd name="connsiteX56" fmla="*/ 117475 w 1339850"/>
                <a:gd name="connsiteY56" fmla="*/ 304800 h 11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39850" h="1127125">
                  <a:moveTo>
                    <a:pt x="117475" y="304800"/>
                  </a:moveTo>
                  <a:lnTo>
                    <a:pt x="142875" y="425450"/>
                  </a:lnTo>
                  <a:lnTo>
                    <a:pt x="0" y="692150"/>
                  </a:lnTo>
                  <a:lnTo>
                    <a:pt x="9525" y="784225"/>
                  </a:lnTo>
                  <a:lnTo>
                    <a:pt x="123825" y="892175"/>
                  </a:lnTo>
                  <a:lnTo>
                    <a:pt x="165100" y="825500"/>
                  </a:lnTo>
                  <a:lnTo>
                    <a:pt x="282575" y="803275"/>
                  </a:lnTo>
                  <a:lnTo>
                    <a:pt x="339725" y="879475"/>
                  </a:lnTo>
                  <a:lnTo>
                    <a:pt x="568325" y="946150"/>
                  </a:lnTo>
                  <a:lnTo>
                    <a:pt x="603250" y="936625"/>
                  </a:lnTo>
                  <a:lnTo>
                    <a:pt x="682625" y="1003300"/>
                  </a:lnTo>
                  <a:lnTo>
                    <a:pt x="768350" y="1003300"/>
                  </a:lnTo>
                  <a:lnTo>
                    <a:pt x="942975" y="1127125"/>
                  </a:lnTo>
                  <a:lnTo>
                    <a:pt x="1000125" y="1060450"/>
                  </a:lnTo>
                  <a:lnTo>
                    <a:pt x="942975" y="993775"/>
                  </a:lnTo>
                  <a:lnTo>
                    <a:pt x="889000" y="955675"/>
                  </a:lnTo>
                  <a:lnTo>
                    <a:pt x="889000" y="898525"/>
                  </a:lnTo>
                  <a:lnTo>
                    <a:pt x="857250" y="857250"/>
                  </a:lnTo>
                  <a:lnTo>
                    <a:pt x="879475" y="809625"/>
                  </a:lnTo>
                  <a:lnTo>
                    <a:pt x="930275" y="819150"/>
                  </a:lnTo>
                  <a:lnTo>
                    <a:pt x="968375" y="771525"/>
                  </a:lnTo>
                  <a:lnTo>
                    <a:pt x="1009650" y="762000"/>
                  </a:lnTo>
                  <a:lnTo>
                    <a:pt x="1041400" y="650875"/>
                  </a:lnTo>
                  <a:lnTo>
                    <a:pt x="1063625" y="666750"/>
                  </a:lnTo>
                  <a:lnTo>
                    <a:pt x="1120775" y="606425"/>
                  </a:lnTo>
                  <a:lnTo>
                    <a:pt x="1193800" y="660400"/>
                  </a:lnTo>
                  <a:lnTo>
                    <a:pt x="1190625" y="682625"/>
                  </a:lnTo>
                  <a:lnTo>
                    <a:pt x="1250950" y="669925"/>
                  </a:lnTo>
                  <a:lnTo>
                    <a:pt x="1298575" y="704850"/>
                  </a:lnTo>
                  <a:lnTo>
                    <a:pt x="1339850" y="663575"/>
                  </a:lnTo>
                  <a:lnTo>
                    <a:pt x="1304925" y="619125"/>
                  </a:lnTo>
                  <a:lnTo>
                    <a:pt x="1235075" y="590550"/>
                  </a:lnTo>
                  <a:lnTo>
                    <a:pt x="1270000" y="533400"/>
                  </a:lnTo>
                  <a:lnTo>
                    <a:pt x="1285875" y="508000"/>
                  </a:lnTo>
                  <a:lnTo>
                    <a:pt x="1260475" y="479425"/>
                  </a:lnTo>
                  <a:lnTo>
                    <a:pt x="1327150" y="396875"/>
                  </a:lnTo>
                  <a:lnTo>
                    <a:pt x="1295400" y="365125"/>
                  </a:lnTo>
                  <a:lnTo>
                    <a:pt x="1244600" y="346075"/>
                  </a:lnTo>
                  <a:lnTo>
                    <a:pt x="1244600" y="304800"/>
                  </a:lnTo>
                  <a:lnTo>
                    <a:pt x="1216025" y="279400"/>
                  </a:lnTo>
                  <a:lnTo>
                    <a:pt x="1155700" y="311150"/>
                  </a:lnTo>
                  <a:lnTo>
                    <a:pt x="1120775" y="219075"/>
                  </a:lnTo>
                  <a:lnTo>
                    <a:pt x="1079500" y="219075"/>
                  </a:lnTo>
                  <a:lnTo>
                    <a:pt x="1076325" y="165100"/>
                  </a:lnTo>
                  <a:lnTo>
                    <a:pt x="1101725" y="142875"/>
                  </a:lnTo>
                  <a:lnTo>
                    <a:pt x="1073150" y="107950"/>
                  </a:lnTo>
                  <a:lnTo>
                    <a:pt x="1044575" y="82550"/>
                  </a:lnTo>
                  <a:lnTo>
                    <a:pt x="993775" y="85725"/>
                  </a:lnTo>
                  <a:lnTo>
                    <a:pt x="936625" y="0"/>
                  </a:lnTo>
                  <a:lnTo>
                    <a:pt x="962025" y="254000"/>
                  </a:lnTo>
                  <a:lnTo>
                    <a:pt x="847725" y="238125"/>
                  </a:lnTo>
                  <a:lnTo>
                    <a:pt x="831850" y="203200"/>
                  </a:lnTo>
                  <a:lnTo>
                    <a:pt x="717550" y="320675"/>
                  </a:lnTo>
                  <a:lnTo>
                    <a:pt x="590550" y="371475"/>
                  </a:lnTo>
                  <a:lnTo>
                    <a:pt x="469900" y="368300"/>
                  </a:lnTo>
                  <a:lnTo>
                    <a:pt x="244475" y="355600"/>
                  </a:lnTo>
                  <a:lnTo>
                    <a:pt x="117475" y="304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grpSp>
    </p:spTree>
    <p:extLst>
      <p:ext uri="{BB962C8B-B14F-4D97-AF65-F5344CB8AC3E}">
        <p14:creationId xmlns="" xmlns:p14="http://schemas.microsoft.com/office/powerpoint/2010/main" val="22497890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Bihar has highest fertility rates in the country  </a:t>
            </a:r>
          </a:p>
        </p:txBody>
      </p:sp>
      <p:pic>
        <p:nvPicPr>
          <p:cNvPr id="11" name="Picture 10" descr="A person posing for the camera&#10;&#10;Description generated with very high confidence">
            <a:extLst>
              <a:ext uri="{FF2B5EF4-FFF2-40B4-BE49-F238E27FC236}">
                <a16:creationId xmlns="" xmlns:a16="http://schemas.microsoft.com/office/drawing/2014/main" id="{7D15CA0A-DCBB-46A6-8BC2-C88DE497697F}"/>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l="29565"/>
          <a:stretch/>
        </p:blipFill>
        <p:spPr>
          <a:xfrm>
            <a:off x="7457480" y="1580562"/>
            <a:ext cx="3918281" cy="3713273"/>
          </a:xfrm>
          <a:prstGeom prst="rect">
            <a:avLst/>
          </a:prstGeom>
          <a:ln>
            <a:noFill/>
          </a:ln>
          <a:effectLst>
            <a:outerShdw blurRad="292100" dist="139700" dir="2700000" algn="tl" rotWithShape="0">
              <a:srgbClr val="333333">
                <a:alpha val="65000"/>
              </a:srgbClr>
            </a:outerShdw>
          </a:effectLst>
        </p:spPr>
      </p:pic>
      <p:graphicFrame>
        <p:nvGraphicFramePr>
          <p:cNvPr id="4" name="Table 4">
            <a:extLst>
              <a:ext uri="{FF2B5EF4-FFF2-40B4-BE49-F238E27FC236}">
                <a16:creationId xmlns="" xmlns:a16="http://schemas.microsoft.com/office/drawing/2014/main" id="{56D3E216-50FB-4F05-9C68-2F3ECCBEC24A}"/>
              </a:ext>
            </a:extLst>
          </p:cNvPr>
          <p:cNvGraphicFramePr>
            <a:graphicFrameLocks noGrp="1"/>
          </p:cNvGraphicFramePr>
          <p:nvPr>
            <p:extLst>
              <p:ext uri="{D42A27DB-BD31-4B8C-83A1-F6EECF244321}">
                <p14:modId xmlns="" xmlns:p14="http://schemas.microsoft.com/office/powerpoint/2010/main" val="1132966132"/>
              </p:ext>
            </p:extLst>
          </p:nvPr>
        </p:nvGraphicFramePr>
        <p:xfrm>
          <a:off x="902104" y="1870115"/>
          <a:ext cx="5306394" cy="1112520"/>
        </p:xfrm>
        <a:graphic>
          <a:graphicData uri="http://schemas.openxmlformats.org/drawingml/2006/table">
            <a:tbl>
              <a:tblPr firstRow="1" bandRow="1">
                <a:tableStyleId>{10A1B5D5-9B99-4C35-A422-299274C87663}</a:tableStyleId>
              </a:tblPr>
              <a:tblGrid>
                <a:gridCol w="1146540">
                  <a:extLst>
                    <a:ext uri="{9D8B030D-6E8A-4147-A177-3AD203B41FA5}">
                      <a16:colId xmlns="" xmlns:a16="http://schemas.microsoft.com/office/drawing/2014/main" val="4284575778"/>
                    </a:ext>
                  </a:extLst>
                </a:gridCol>
                <a:gridCol w="2226608">
                  <a:extLst>
                    <a:ext uri="{9D8B030D-6E8A-4147-A177-3AD203B41FA5}">
                      <a16:colId xmlns="" xmlns:a16="http://schemas.microsoft.com/office/drawing/2014/main" val="443866381"/>
                    </a:ext>
                  </a:extLst>
                </a:gridCol>
                <a:gridCol w="1933246">
                  <a:extLst>
                    <a:ext uri="{9D8B030D-6E8A-4147-A177-3AD203B41FA5}">
                      <a16:colId xmlns="" xmlns:a16="http://schemas.microsoft.com/office/drawing/2014/main" val="2203363028"/>
                    </a:ext>
                  </a:extLst>
                </a:gridCol>
              </a:tblGrid>
              <a:tr h="370840">
                <a:tc>
                  <a:txBody>
                    <a:bodyPr/>
                    <a:lstStyle/>
                    <a:p>
                      <a:r>
                        <a:rPr lang="en-US" sz="1800" dirty="0"/>
                        <a:t>TFR</a:t>
                      </a:r>
                      <a:endParaRPr lang="en-IN" sz="1800" dirty="0"/>
                    </a:p>
                  </a:txBody>
                  <a:tcPr/>
                </a:tc>
                <a:tc>
                  <a:txBody>
                    <a:bodyPr/>
                    <a:lstStyle/>
                    <a:p>
                      <a:r>
                        <a:rPr lang="en-US" sz="1400" dirty="0"/>
                        <a:t>NFHS 3 (2005-06)</a:t>
                      </a:r>
                      <a:endParaRPr lang="en-IN" sz="1400" dirty="0"/>
                    </a:p>
                  </a:txBody>
                  <a:tcPr/>
                </a:tc>
                <a:tc>
                  <a:txBody>
                    <a:bodyPr/>
                    <a:lstStyle/>
                    <a:p>
                      <a:r>
                        <a:rPr lang="en-US" sz="1400" dirty="0"/>
                        <a:t>NFHS 4  (2015-16)</a:t>
                      </a:r>
                      <a:endParaRPr lang="en-IN" sz="1400" dirty="0"/>
                    </a:p>
                  </a:txBody>
                  <a:tcPr/>
                </a:tc>
                <a:extLst>
                  <a:ext uri="{0D108BD9-81ED-4DB2-BD59-A6C34878D82A}">
                    <a16:rowId xmlns="" xmlns:a16="http://schemas.microsoft.com/office/drawing/2014/main" val="1293577418"/>
                  </a:ext>
                </a:extLst>
              </a:tr>
              <a:tr h="370840">
                <a:tc>
                  <a:txBody>
                    <a:bodyPr/>
                    <a:lstStyle/>
                    <a:p>
                      <a:r>
                        <a:rPr lang="en-US" sz="1400" dirty="0"/>
                        <a:t>India</a:t>
                      </a:r>
                      <a:endParaRPr lang="en-IN" sz="1400" dirty="0"/>
                    </a:p>
                  </a:txBody>
                  <a:tcPr/>
                </a:tc>
                <a:tc>
                  <a:txBody>
                    <a:bodyPr/>
                    <a:lstStyle/>
                    <a:p>
                      <a:pPr algn="ctr"/>
                      <a:r>
                        <a:rPr lang="en-US" sz="1400" dirty="0"/>
                        <a:t>2.7</a:t>
                      </a:r>
                      <a:endParaRPr lang="en-IN" sz="1400" dirty="0"/>
                    </a:p>
                  </a:txBody>
                  <a:tcPr/>
                </a:tc>
                <a:tc>
                  <a:txBody>
                    <a:bodyPr/>
                    <a:lstStyle/>
                    <a:p>
                      <a:pPr algn="ctr"/>
                      <a:r>
                        <a:rPr lang="en-US" sz="1400" dirty="0"/>
                        <a:t>2.2</a:t>
                      </a:r>
                      <a:endParaRPr lang="en-IN" sz="1400" dirty="0"/>
                    </a:p>
                  </a:txBody>
                  <a:tcPr/>
                </a:tc>
                <a:extLst>
                  <a:ext uri="{0D108BD9-81ED-4DB2-BD59-A6C34878D82A}">
                    <a16:rowId xmlns="" xmlns:a16="http://schemas.microsoft.com/office/drawing/2014/main" val="1248531604"/>
                  </a:ext>
                </a:extLst>
              </a:tr>
              <a:tr h="370840">
                <a:tc>
                  <a:txBody>
                    <a:bodyPr/>
                    <a:lstStyle/>
                    <a:p>
                      <a:r>
                        <a:rPr lang="en-US" sz="1400" dirty="0"/>
                        <a:t>Bihar</a:t>
                      </a:r>
                      <a:endParaRPr lang="en-IN" sz="1400" dirty="0"/>
                    </a:p>
                  </a:txBody>
                  <a:tcPr/>
                </a:tc>
                <a:tc>
                  <a:txBody>
                    <a:bodyPr/>
                    <a:lstStyle/>
                    <a:p>
                      <a:pPr algn="ctr"/>
                      <a:r>
                        <a:rPr lang="en-US" sz="1400" dirty="0"/>
                        <a:t>4.0</a:t>
                      </a:r>
                      <a:endParaRPr lang="en-IN" sz="1400" dirty="0"/>
                    </a:p>
                  </a:txBody>
                  <a:tcPr/>
                </a:tc>
                <a:tc>
                  <a:txBody>
                    <a:bodyPr/>
                    <a:lstStyle/>
                    <a:p>
                      <a:pPr algn="ctr"/>
                      <a:r>
                        <a:rPr lang="en-US" sz="1400" dirty="0"/>
                        <a:t>3.4</a:t>
                      </a:r>
                      <a:endParaRPr lang="en-IN" sz="1400" dirty="0"/>
                    </a:p>
                  </a:txBody>
                  <a:tcPr/>
                </a:tc>
                <a:extLst>
                  <a:ext uri="{0D108BD9-81ED-4DB2-BD59-A6C34878D82A}">
                    <a16:rowId xmlns="" xmlns:a16="http://schemas.microsoft.com/office/drawing/2014/main" val="3909355131"/>
                  </a:ext>
                </a:extLst>
              </a:tr>
            </a:tbl>
          </a:graphicData>
        </a:graphic>
      </p:graphicFrame>
      <p:graphicFrame>
        <p:nvGraphicFramePr>
          <p:cNvPr id="7" name="Table 4">
            <a:extLst>
              <a:ext uri="{FF2B5EF4-FFF2-40B4-BE49-F238E27FC236}">
                <a16:creationId xmlns="" xmlns:a16="http://schemas.microsoft.com/office/drawing/2014/main" id="{4D1516BC-9537-48D3-9079-83E8DB9C2C2A}"/>
              </a:ext>
            </a:extLst>
          </p:cNvPr>
          <p:cNvGraphicFramePr>
            <a:graphicFrameLocks noGrp="1"/>
          </p:cNvGraphicFramePr>
          <p:nvPr>
            <p:extLst>
              <p:ext uri="{D42A27DB-BD31-4B8C-83A1-F6EECF244321}">
                <p14:modId xmlns="" xmlns:p14="http://schemas.microsoft.com/office/powerpoint/2010/main" val="774914376"/>
              </p:ext>
            </p:extLst>
          </p:nvPr>
        </p:nvGraphicFramePr>
        <p:xfrm>
          <a:off x="902104" y="3543992"/>
          <a:ext cx="5306394" cy="1112520"/>
        </p:xfrm>
        <a:graphic>
          <a:graphicData uri="http://schemas.openxmlformats.org/drawingml/2006/table">
            <a:tbl>
              <a:tblPr firstRow="1" bandRow="1">
                <a:tableStyleId>{10A1B5D5-9B99-4C35-A422-299274C87663}</a:tableStyleId>
              </a:tblPr>
              <a:tblGrid>
                <a:gridCol w="1476023">
                  <a:extLst>
                    <a:ext uri="{9D8B030D-6E8A-4147-A177-3AD203B41FA5}">
                      <a16:colId xmlns="" xmlns:a16="http://schemas.microsoft.com/office/drawing/2014/main" val="4284575778"/>
                    </a:ext>
                  </a:extLst>
                </a:gridCol>
                <a:gridCol w="1897125">
                  <a:extLst>
                    <a:ext uri="{9D8B030D-6E8A-4147-A177-3AD203B41FA5}">
                      <a16:colId xmlns="" xmlns:a16="http://schemas.microsoft.com/office/drawing/2014/main" val="443866381"/>
                    </a:ext>
                  </a:extLst>
                </a:gridCol>
                <a:gridCol w="1933246">
                  <a:extLst>
                    <a:ext uri="{9D8B030D-6E8A-4147-A177-3AD203B41FA5}">
                      <a16:colId xmlns="" xmlns:a16="http://schemas.microsoft.com/office/drawing/2014/main" val="2203363028"/>
                    </a:ext>
                  </a:extLst>
                </a:gridCol>
              </a:tblGrid>
              <a:tr h="370840">
                <a:tc>
                  <a:txBody>
                    <a:bodyPr/>
                    <a:lstStyle/>
                    <a:p>
                      <a:r>
                        <a:rPr lang="en-US" sz="1800" dirty="0"/>
                        <a:t>mCPR</a:t>
                      </a:r>
                      <a:endParaRPr lang="en-IN" sz="1800" dirty="0"/>
                    </a:p>
                  </a:txBody>
                  <a:tcPr/>
                </a:tc>
                <a:tc>
                  <a:txBody>
                    <a:bodyPr/>
                    <a:lstStyle/>
                    <a:p>
                      <a:r>
                        <a:rPr lang="en-US" sz="1400" dirty="0"/>
                        <a:t>NFHS 3 (2005-06)</a:t>
                      </a:r>
                      <a:endParaRPr lang="en-IN" sz="1400" dirty="0"/>
                    </a:p>
                  </a:txBody>
                  <a:tcPr/>
                </a:tc>
                <a:tc>
                  <a:txBody>
                    <a:bodyPr/>
                    <a:lstStyle/>
                    <a:p>
                      <a:r>
                        <a:rPr lang="en-US" sz="1400" dirty="0"/>
                        <a:t>NFHS 4  (2015-16)</a:t>
                      </a:r>
                      <a:endParaRPr lang="en-IN" sz="1400" dirty="0"/>
                    </a:p>
                  </a:txBody>
                  <a:tcPr/>
                </a:tc>
                <a:extLst>
                  <a:ext uri="{0D108BD9-81ED-4DB2-BD59-A6C34878D82A}">
                    <a16:rowId xmlns="" xmlns:a16="http://schemas.microsoft.com/office/drawing/2014/main" val="1293577418"/>
                  </a:ext>
                </a:extLst>
              </a:tr>
              <a:tr h="370840">
                <a:tc>
                  <a:txBody>
                    <a:bodyPr/>
                    <a:lstStyle/>
                    <a:p>
                      <a:r>
                        <a:rPr lang="en-US" sz="1400" dirty="0"/>
                        <a:t>India</a:t>
                      </a:r>
                      <a:endParaRPr lang="en-IN" sz="1400" dirty="0"/>
                    </a:p>
                  </a:txBody>
                  <a:tcPr/>
                </a:tc>
                <a:tc>
                  <a:txBody>
                    <a:bodyPr/>
                    <a:lstStyle/>
                    <a:p>
                      <a:pPr algn="ctr"/>
                      <a:r>
                        <a:rPr lang="en-US" sz="1400" dirty="0"/>
                        <a:t>47.8</a:t>
                      </a:r>
                      <a:endParaRPr lang="en-IN" sz="1400" dirty="0"/>
                    </a:p>
                  </a:txBody>
                  <a:tcPr/>
                </a:tc>
                <a:tc>
                  <a:txBody>
                    <a:bodyPr/>
                    <a:lstStyle/>
                    <a:p>
                      <a:pPr algn="ctr"/>
                      <a:r>
                        <a:rPr lang="en-US" sz="1400" dirty="0"/>
                        <a:t>48.5</a:t>
                      </a:r>
                      <a:endParaRPr lang="en-IN" sz="1400" dirty="0"/>
                    </a:p>
                  </a:txBody>
                  <a:tcPr/>
                </a:tc>
                <a:extLst>
                  <a:ext uri="{0D108BD9-81ED-4DB2-BD59-A6C34878D82A}">
                    <a16:rowId xmlns="" xmlns:a16="http://schemas.microsoft.com/office/drawing/2014/main" val="1248531604"/>
                  </a:ext>
                </a:extLst>
              </a:tr>
              <a:tr h="370840">
                <a:tc>
                  <a:txBody>
                    <a:bodyPr/>
                    <a:lstStyle/>
                    <a:p>
                      <a:r>
                        <a:rPr lang="en-US" sz="1400" dirty="0"/>
                        <a:t>Bihar</a:t>
                      </a:r>
                      <a:endParaRPr lang="en-IN" sz="1400" dirty="0"/>
                    </a:p>
                  </a:txBody>
                  <a:tcPr/>
                </a:tc>
                <a:tc>
                  <a:txBody>
                    <a:bodyPr/>
                    <a:lstStyle/>
                    <a:p>
                      <a:pPr algn="ctr"/>
                      <a:r>
                        <a:rPr lang="en-US" sz="1400" dirty="0"/>
                        <a:t>28.9</a:t>
                      </a:r>
                      <a:endParaRPr lang="en-IN" sz="1400" dirty="0"/>
                    </a:p>
                  </a:txBody>
                  <a:tcPr/>
                </a:tc>
                <a:tc>
                  <a:txBody>
                    <a:bodyPr/>
                    <a:lstStyle/>
                    <a:p>
                      <a:pPr algn="ctr"/>
                      <a:r>
                        <a:rPr lang="en-US" sz="1400" dirty="0"/>
                        <a:t>23.3</a:t>
                      </a:r>
                      <a:endParaRPr lang="en-IN" sz="1400" dirty="0"/>
                    </a:p>
                  </a:txBody>
                  <a:tcPr/>
                </a:tc>
                <a:extLst>
                  <a:ext uri="{0D108BD9-81ED-4DB2-BD59-A6C34878D82A}">
                    <a16:rowId xmlns="" xmlns:a16="http://schemas.microsoft.com/office/drawing/2014/main" val="3909355131"/>
                  </a:ext>
                </a:extLst>
              </a:tr>
            </a:tbl>
          </a:graphicData>
        </a:graphic>
      </p:graphicFrame>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2A1F2454-8146-4424-A770-EF9BB11BBBCD}"/>
              </a:ext>
            </a:extLst>
          </p:cNvPr>
          <p:cNvSpPr/>
          <p:nvPr/>
        </p:nvSpPr>
        <p:spPr>
          <a:xfrm>
            <a:off x="288138" y="5836404"/>
            <a:ext cx="11694241" cy="536448"/>
          </a:xfrm>
          <a:prstGeom prst="rect">
            <a:avLst/>
          </a:prstGeom>
          <a:ln>
            <a:solidFill>
              <a:schemeClr val="tx1"/>
            </a:solidFill>
            <a:prstDash val="dash"/>
          </a:ln>
        </p:spPr>
        <p:txBody>
          <a:bodyPr>
            <a:spAutoFit/>
          </a:bodyPr>
          <a:lstStyle/>
          <a:p>
            <a:pPr marL="274320" lvl="0" defTabSz="914400">
              <a:lnSpc>
                <a:spcPct val="90000"/>
              </a:lnSpc>
              <a:spcAft>
                <a:spcPts val="600"/>
              </a:spcAft>
              <a:buClr>
                <a:schemeClr val="tx1"/>
              </a:buClr>
              <a:buSzPct val="80000"/>
            </a:pPr>
            <a:r>
              <a:rPr lang="en-US" dirty="0">
                <a:latin typeface="Calibri Light" panose="020F0302020204030204" pitchFamily="34" charset="0"/>
                <a:cs typeface="Calibri Light" panose="020F0302020204030204" pitchFamily="34" charset="0"/>
              </a:rPr>
              <a:t>Sterilization continues to be the dominant mode of family planning in the state, accounting for over 75% of all modern methods according to National Family Health Survey (NFHS) 4.</a:t>
            </a:r>
          </a:p>
        </p:txBody>
      </p:sp>
    </p:spTree>
    <p:extLst>
      <p:ext uri="{BB962C8B-B14F-4D97-AF65-F5344CB8AC3E}">
        <p14:creationId xmlns="" xmlns:p14="http://schemas.microsoft.com/office/powerpoint/2010/main" val="3049652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E4FB8703-02AF-4D0D-A521-87DE0361F1C2}"/>
              </a:ext>
            </a:extLst>
          </p:cNvPr>
          <p:cNvSpPr txBox="1">
            <a:spLocks/>
          </p:cNvSpPr>
          <p:nvPr/>
        </p:nvSpPr>
        <p:spPr>
          <a:xfrm>
            <a:off x="250902" y="181634"/>
            <a:ext cx="11469030" cy="8253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i="1" dirty="0">
                <a:latin typeface="Calibri Light" panose="020F0302020204030204" pitchFamily="34" charset="0"/>
                <a:cs typeface="Calibri Light" panose="020F0302020204030204" pitchFamily="34" charset="0"/>
              </a:rPr>
              <a:t>A woman in Bihar, on an average, has 3 children by the time she uses the first modern contraceptive method at an age of ~25</a:t>
            </a:r>
          </a:p>
        </p:txBody>
      </p:sp>
      <p:sp>
        <p:nvSpPr>
          <p:cNvPr id="7" name="Rectangle: Rounded Corners 6">
            <a:extLst>
              <a:ext uri="{FF2B5EF4-FFF2-40B4-BE49-F238E27FC236}">
                <a16:creationId xmlns="" xmlns:a16="http://schemas.microsoft.com/office/drawing/2014/main" id="{646AFFE2-EEDE-4235-BFC7-65684E908E12}"/>
              </a:ext>
            </a:extLst>
          </p:cNvPr>
          <p:cNvSpPr/>
          <p:nvPr/>
        </p:nvSpPr>
        <p:spPr>
          <a:xfrm>
            <a:off x="565505" y="1309105"/>
            <a:ext cx="11204560" cy="2881194"/>
          </a:xfrm>
          <a:prstGeom prst="roundRect">
            <a:avLst>
              <a:gd name="adj" fmla="val 5196"/>
            </a:avLst>
          </a:prstGeom>
          <a:solidFill>
            <a:srgbClr val="FFD966">
              <a:alpha val="25098"/>
            </a:srgbClr>
          </a:solidFill>
          <a:ln>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Rounded Corners 7">
            <a:extLst>
              <a:ext uri="{FF2B5EF4-FFF2-40B4-BE49-F238E27FC236}">
                <a16:creationId xmlns="" xmlns:a16="http://schemas.microsoft.com/office/drawing/2014/main" id="{A57B3D54-997D-4614-8F48-BED03E6B3D39}"/>
              </a:ext>
            </a:extLst>
          </p:cNvPr>
          <p:cNvSpPr/>
          <p:nvPr/>
        </p:nvSpPr>
        <p:spPr>
          <a:xfrm>
            <a:off x="4718621" y="1805757"/>
            <a:ext cx="5710512" cy="819104"/>
          </a:xfrm>
          <a:prstGeom prst="roundRect">
            <a:avLst/>
          </a:prstGeom>
          <a:solidFill>
            <a:srgbClr val="FF0000">
              <a:alpha val="25098"/>
            </a:srgbClr>
          </a:solidFill>
          <a:ln>
            <a:prstDash val="lgDashDot"/>
          </a:ln>
        </p:spPr>
        <p:style>
          <a:lnRef idx="2">
            <a:schemeClr val="accent2"/>
          </a:lnRef>
          <a:fillRef idx="1">
            <a:schemeClr val="lt1"/>
          </a:fillRef>
          <a:effectRef idx="0">
            <a:schemeClr val="accent2"/>
          </a:effectRef>
          <a:fontRef idx="minor">
            <a:schemeClr val="dk1"/>
          </a:fontRef>
        </p:style>
        <p:txBody>
          <a:bodyPr wrap="square">
            <a:spAutoFit/>
          </a:bodyPr>
          <a:lstStyle/>
          <a:p>
            <a:pPr algn="ctr"/>
            <a:endParaRPr lang="en-US" sz="2000" b="1" dirty="0">
              <a:solidFill>
                <a:schemeClr val="accent2"/>
              </a:solidFill>
            </a:endParaRPr>
          </a:p>
        </p:txBody>
      </p:sp>
      <p:cxnSp>
        <p:nvCxnSpPr>
          <p:cNvPr id="9" name="Straight Arrow Connector 8">
            <a:extLst>
              <a:ext uri="{FF2B5EF4-FFF2-40B4-BE49-F238E27FC236}">
                <a16:creationId xmlns="" xmlns:a16="http://schemas.microsoft.com/office/drawing/2014/main" id="{A3343FAB-F396-4EBF-8050-5FA88BEDE0FD}"/>
              </a:ext>
            </a:extLst>
          </p:cNvPr>
          <p:cNvCxnSpPr>
            <a:cxnSpLocks/>
          </p:cNvCxnSpPr>
          <p:nvPr/>
        </p:nvCxnSpPr>
        <p:spPr>
          <a:xfrm>
            <a:off x="5786258" y="2888469"/>
            <a:ext cx="4349260" cy="0"/>
          </a:xfrm>
          <a:prstGeom prst="straightConnector1">
            <a:avLst/>
          </a:prstGeom>
          <a:ln w="76200">
            <a:solidFill>
              <a:schemeClr val="bg1">
                <a:lumMod val="75000"/>
              </a:schemeClr>
            </a:solidFill>
            <a:tailEnd type="triangle"/>
          </a:ln>
        </p:spPr>
        <p:style>
          <a:lnRef idx="3">
            <a:schemeClr val="accent4"/>
          </a:lnRef>
          <a:fillRef idx="0">
            <a:schemeClr val="accent4"/>
          </a:fillRef>
          <a:effectRef idx="2">
            <a:schemeClr val="accent4"/>
          </a:effectRef>
          <a:fontRef idx="minor">
            <a:schemeClr val="tx1"/>
          </a:fontRef>
        </p:style>
      </p:cxnSp>
      <p:sp>
        <p:nvSpPr>
          <p:cNvPr id="10" name="Rectangle 9">
            <a:extLst>
              <a:ext uri="{FF2B5EF4-FFF2-40B4-BE49-F238E27FC236}">
                <a16:creationId xmlns="" xmlns:a16="http://schemas.microsoft.com/office/drawing/2014/main" id="{67539F5C-6DC9-4AD6-BC0F-7FCE9F609902}"/>
              </a:ext>
            </a:extLst>
          </p:cNvPr>
          <p:cNvSpPr/>
          <p:nvPr/>
        </p:nvSpPr>
        <p:spPr>
          <a:xfrm>
            <a:off x="801263" y="3334682"/>
            <a:ext cx="1609416" cy="338554"/>
          </a:xfrm>
          <a:prstGeom prst="rect">
            <a:avLst/>
          </a:prstGeom>
        </p:spPr>
        <p:txBody>
          <a:bodyPr wrap="square">
            <a:spAutoFit/>
          </a:bodyPr>
          <a:lstStyle/>
          <a:p>
            <a:pPr algn="ctr"/>
            <a:r>
              <a:rPr lang="en-US" sz="1600" b="1" dirty="0"/>
              <a:t>Marriage</a:t>
            </a:r>
            <a:endParaRPr lang="en-IN" sz="1600" dirty="0"/>
          </a:p>
        </p:txBody>
      </p:sp>
      <p:sp>
        <p:nvSpPr>
          <p:cNvPr id="11" name="Rectangle 10">
            <a:extLst>
              <a:ext uri="{FF2B5EF4-FFF2-40B4-BE49-F238E27FC236}">
                <a16:creationId xmlns="" xmlns:a16="http://schemas.microsoft.com/office/drawing/2014/main" id="{D37EB3F1-F033-4B57-9690-701A32080B20}"/>
              </a:ext>
            </a:extLst>
          </p:cNvPr>
          <p:cNvSpPr/>
          <p:nvPr/>
        </p:nvSpPr>
        <p:spPr>
          <a:xfrm>
            <a:off x="1104873" y="2752763"/>
            <a:ext cx="1002197" cy="584775"/>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lgn="ctr" fontAlgn="ctr"/>
            <a:r>
              <a:rPr lang="en-US" sz="3200" b="1" dirty="0">
                <a:solidFill>
                  <a:schemeClr val="bg1"/>
                </a:solidFill>
              </a:rPr>
              <a:t>16.2</a:t>
            </a:r>
          </a:p>
        </p:txBody>
      </p:sp>
      <p:sp>
        <p:nvSpPr>
          <p:cNvPr id="12" name="Rectangle 11">
            <a:extLst>
              <a:ext uri="{FF2B5EF4-FFF2-40B4-BE49-F238E27FC236}">
                <a16:creationId xmlns="" xmlns:a16="http://schemas.microsoft.com/office/drawing/2014/main" id="{06D3A464-4D06-4EBA-83A1-79D9798329B2}"/>
              </a:ext>
            </a:extLst>
          </p:cNvPr>
          <p:cNvSpPr/>
          <p:nvPr/>
        </p:nvSpPr>
        <p:spPr>
          <a:xfrm>
            <a:off x="2147655" y="3387689"/>
            <a:ext cx="1609416" cy="338554"/>
          </a:xfrm>
          <a:prstGeom prst="rect">
            <a:avLst/>
          </a:prstGeom>
        </p:spPr>
        <p:txBody>
          <a:bodyPr wrap="square">
            <a:spAutoFit/>
          </a:bodyPr>
          <a:lstStyle/>
          <a:p>
            <a:pPr algn="ctr"/>
            <a:r>
              <a:rPr lang="en-US" sz="1600" b="1" dirty="0"/>
              <a:t>First Sex</a:t>
            </a:r>
            <a:endParaRPr lang="en-IN" sz="1600" dirty="0"/>
          </a:p>
        </p:txBody>
      </p:sp>
      <p:sp>
        <p:nvSpPr>
          <p:cNvPr id="13" name="Rectangle 12">
            <a:extLst>
              <a:ext uri="{FF2B5EF4-FFF2-40B4-BE49-F238E27FC236}">
                <a16:creationId xmlns="" xmlns:a16="http://schemas.microsoft.com/office/drawing/2014/main" id="{00203055-C558-42ED-86F5-9649AACDBEB6}"/>
              </a:ext>
            </a:extLst>
          </p:cNvPr>
          <p:cNvSpPr/>
          <p:nvPr/>
        </p:nvSpPr>
        <p:spPr>
          <a:xfrm>
            <a:off x="2451264" y="2752763"/>
            <a:ext cx="1002197" cy="584775"/>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lgn="ctr" fontAlgn="ctr"/>
            <a:r>
              <a:rPr lang="en-US" sz="3200" b="1" dirty="0">
                <a:solidFill>
                  <a:schemeClr val="bg1"/>
                </a:solidFill>
              </a:rPr>
              <a:t>16.8</a:t>
            </a:r>
          </a:p>
        </p:txBody>
      </p:sp>
      <p:sp>
        <p:nvSpPr>
          <p:cNvPr id="14" name="Rectangle 13">
            <a:extLst>
              <a:ext uri="{FF2B5EF4-FFF2-40B4-BE49-F238E27FC236}">
                <a16:creationId xmlns="" xmlns:a16="http://schemas.microsoft.com/office/drawing/2014/main" id="{6D237FD8-CDA8-43DC-A5BF-0329A6A7D545}"/>
              </a:ext>
            </a:extLst>
          </p:cNvPr>
          <p:cNvSpPr/>
          <p:nvPr/>
        </p:nvSpPr>
        <p:spPr>
          <a:xfrm>
            <a:off x="4235165" y="3359430"/>
            <a:ext cx="1713456" cy="338554"/>
          </a:xfrm>
          <a:prstGeom prst="rect">
            <a:avLst/>
          </a:prstGeom>
        </p:spPr>
        <p:txBody>
          <a:bodyPr wrap="square">
            <a:spAutoFit/>
          </a:bodyPr>
          <a:lstStyle/>
          <a:p>
            <a:pPr algn="ctr"/>
            <a:r>
              <a:rPr lang="en-US" sz="1600" b="1" dirty="0"/>
              <a:t>First Child Birth</a:t>
            </a:r>
            <a:endParaRPr lang="en-IN" sz="1600" dirty="0"/>
          </a:p>
        </p:txBody>
      </p:sp>
      <p:sp>
        <p:nvSpPr>
          <p:cNvPr id="15" name="Rectangle 14">
            <a:extLst>
              <a:ext uri="{FF2B5EF4-FFF2-40B4-BE49-F238E27FC236}">
                <a16:creationId xmlns="" xmlns:a16="http://schemas.microsoft.com/office/drawing/2014/main" id="{AA53A710-A020-426A-AD98-81601FC1E47B}"/>
              </a:ext>
            </a:extLst>
          </p:cNvPr>
          <p:cNvSpPr/>
          <p:nvPr/>
        </p:nvSpPr>
        <p:spPr>
          <a:xfrm>
            <a:off x="4590795" y="2750144"/>
            <a:ext cx="1002197" cy="584775"/>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lgn="ctr" fontAlgn="ctr"/>
            <a:r>
              <a:rPr lang="en-US" sz="3200" b="1" dirty="0">
                <a:solidFill>
                  <a:schemeClr val="bg1"/>
                </a:solidFill>
              </a:rPr>
              <a:t>19.2</a:t>
            </a:r>
          </a:p>
        </p:txBody>
      </p:sp>
      <p:sp>
        <p:nvSpPr>
          <p:cNvPr id="16" name="Rectangle 15">
            <a:extLst>
              <a:ext uri="{FF2B5EF4-FFF2-40B4-BE49-F238E27FC236}">
                <a16:creationId xmlns="" xmlns:a16="http://schemas.microsoft.com/office/drawing/2014/main" id="{35439EFA-6264-4D51-A623-25BBA9014D7C}"/>
              </a:ext>
            </a:extLst>
          </p:cNvPr>
          <p:cNvSpPr/>
          <p:nvPr/>
        </p:nvSpPr>
        <p:spPr>
          <a:xfrm>
            <a:off x="9725509" y="3359430"/>
            <a:ext cx="2184131" cy="584775"/>
          </a:xfrm>
          <a:prstGeom prst="rect">
            <a:avLst/>
          </a:prstGeom>
        </p:spPr>
        <p:txBody>
          <a:bodyPr wrap="square">
            <a:spAutoFit/>
          </a:bodyPr>
          <a:lstStyle/>
          <a:p>
            <a:pPr algn="ctr"/>
            <a:r>
              <a:rPr lang="en-US" sz="1600" b="1" dirty="0"/>
              <a:t>First Use of  Modern Contraceptive </a:t>
            </a:r>
            <a:endParaRPr lang="en-IN" sz="1600" dirty="0"/>
          </a:p>
        </p:txBody>
      </p:sp>
      <p:sp>
        <p:nvSpPr>
          <p:cNvPr id="17" name="Rectangle 16">
            <a:extLst>
              <a:ext uri="{FF2B5EF4-FFF2-40B4-BE49-F238E27FC236}">
                <a16:creationId xmlns="" xmlns:a16="http://schemas.microsoft.com/office/drawing/2014/main" id="{662E7355-17A3-4BFB-9A00-33A9BCFBF7DA}"/>
              </a:ext>
            </a:extLst>
          </p:cNvPr>
          <p:cNvSpPr/>
          <p:nvPr/>
        </p:nvSpPr>
        <p:spPr>
          <a:xfrm>
            <a:off x="10316475" y="2750144"/>
            <a:ext cx="1002197" cy="584775"/>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lgn="ctr" fontAlgn="ctr"/>
            <a:r>
              <a:rPr lang="en-US" sz="3200" b="1" dirty="0">
                <a:solidFill>
                  <a:schemeClr val="bg1"/>
                </a:solidFill>
              </a:rPr>
              <a:t>24.6</a:t>
            </a:r>
          </a:p>
        </p:txBody>
      </p:sp>
      <p:sp>
        <p:nvSpPr>
          <p:cNvPr id="18" name="Rectangle: Rounded Corners 17">
            <a:extLst>
              <a:ext uri="{FF2B5EF4-FFF2-40B4-BE49-F238E27FC236}">
                <a16:creationId xmlns="" xmlns:a16="http://schemas.microsoft.com/office/drawing/2014/main" id="{5E0F650B-30C4-4257-89B7-153972B4716F}"/>
              </a:ext>
            </a:extLst>
          </p:cNvPr>
          <p:cNvSpPr/>
          <p:nvPr/>
        </p:nvSpPr>
        <p:spPr>
          <a:xfrm>
            <a:off x="6335829" y="3326336"/>
            <a:ext cx="3288085" cy="715089"/>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b="1" dirty="0">
                <a:solidFill>
                  <a:schemeClr val="accent2"/>
                </a:solidFill>
              </a:rPr>
              <a:t>Number of living children by 1st modern contraceptive use </a:t>
            </a:r>
          </a:p>
        </p:txBody>
      </p:sp>
      <p:sp>
        <p:nvSpPr>
          <p:cNvPr id="19" name="Oval 18">
            <a:extLst>
              <a:ext uri="{FF2B5EF4-FFF2-40B4-BE49-F238E27FC236}">
                <a16:creationId xmlns="" xmlns:a16="http://schemas.microsoft.com/office/drawing/2014/main" id="{618C9ED0-B9A4-40E5-9166-7120A3BE928E}"/>
              </a:ext>
            </a:extLst>
          </p:cNvPr>
          <p:cNvSpPr/>
          <p:nvPr/>
        </p:nvSpPr>
        <p:spPr>
          <a:xfrm>
            <a:off x="7532650" y="2651000"/>
            <a:ext cx="632653" cy="562630"/>
          </a:xfrm>
          <a:prstGeom prst="ellipse">
            <a:avLst/>
          </a:prstGeom>
          <a:solidFill>
            <a:srgbClr val="FF0000"/>
          </a:solidFill>
        </p:spPr>
        <p:style>
          <a:lnRef idx="0">
            <a:schemeClr val="accent3"/>
          </a:lnRef>
          <a:fillRef idx="3">
            <a:schemeClr val="accent3"/>
          </a:fillRef>
          <a:effectRef idx="3">
            <a:schemeClr val="accent3"/>
          </a:effectRef>
          <a:fontRef idx="minor">
            <a:schemeClr val="lt1"/>
          </a:fontRef>
        </p:style>
        <p:txBody>
          <a:bodyPr wrap="square">
            <a:spAutoFit/>
          </a:bodyPr>
          <a:lstStyle/>
          <a:p>
            <a:pPr algn="ctr" fontAlgn="ctr"/>
            <a:r>
              <a:rPr lang="en-US" sz="2000" b="1" dirty="0">
                <a:solidFill>
                  <a:schemeClr val="bg1"/>
                </a:solidFill>
                <a:latin typeface="Calibri" panose="020F0502020204030204" pitchFamily="34" charset="0"/>
                <a:cs typeface="Calibri" panose="020F0502020204030204" pitchFamily="34" charset="0"/>
              </a:rPr>
              <a:t>3</a:t>
            </a:r>
          </a:p>
        </p:txBody>
      </p:sp>
      <p:cxnSp>
        <p:nvCxnSpPr>
          <p:cNvPr id="20" name="Straight Arrow Connector 19">
            <a:extLst>
              <a:ext uri="{FF2B5EF4-FFF2-40B4-BE49-F238E27FC236}">
                <a16:creationId xmlns="" xmlns:a16="http://schemas.microsoft.com/office/drawing/2014/main" id="{C5495D01-67AD-431E-9DEC-A42260548610}"/>
              </a:ext>
            </a:extLst>
          </p:cNvPr>
          <p:cNvCxnSpPr>
            <a:cxnSpLocks/>
          </p:cNvCxnSpPr>
          <p:nvPr/>
        </p:nvCxnSpPr>
        <p:spPr>
          <a:xfrm flipV="1">
            <a:off x="1959585" y="1590312"/>
            <a:ext cx="0" cy="1159832"/>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1" name="Straight Arrow Connector 20">
            <a:extLst>
              <a:ext uri="{FF2B5EF4-FFF2-40B4-BE49-F238E27FC236}">
                <a16:creationId xmlns="" xmlns:a16="http://schemas.microsoft.com/office/drawing/2014/main" id="{FD1755BE-F85C-423D-B16F-6AB3AE334A82}"/>
              </a:ext>
            </a:extLst>
          </p:cNvPr>
          <p:cNvCxnSpPr>
            <a:cxnSpLocks/>
          </p:cNvCxnSpPr>
          <p:nvPr/>
        </p:nvCxnSpPr>
        <p:spPr>
          <a:xfrm flipV="1">
            <a:off x="2496001" y="1590312"/>
            <a:ext cx="0" cy="1298157"/>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2" name="Straight Arrow Connector 21">
            <a:extLst>
              <a:ext uri="{FF2B5EF4-FFF2-40B4-BE49-F238E27FC236}">
                <a16:creationId xmlns="" xmlns:a16="http://schemas.microsoft.com/office/drawing/2014/main" id="{A5217113-8751-4B1D-BB18-5501BD7E2B2F}"/>
              </a:ext>
            </a:extLst>
          </p:cNvPr>
          <p:cNvCxnSpPr>
            <a:cxnSpLocks/>
            <a:stCxn id="15" idx="0"/>
          </p:cNvCxnSpPr>
          <p:nvPr/>
        </p:nvCxnSpPr>
        <p:spPr>
          <a:xfrm flipV="1">
            <a:off x="5091894" y="1590312"/>
            <a:ext cx="0" cy="1159832"/>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cxnSp>
        <p:nvCxnSpPr>
          <p:cNvPr id="23" name="Straight Arrow Connector 22">
            <a:extLst>
              <a:ext uri="{FF2B5EF4-FFF2-40B4-BE49-F238E27FC236}">
                <a16:creationId xmlns="" xmlns:a16="http://schemas.microsoft.com/office/drawing/2014/main" id="{AA75FC92-01B5-40F2-ADE1-9879C59DEA2A}"/>
              </a:ext>
            </a:extLst>
          </p:cNvPr>
          <p:cNvCxnSpPr>
            <a:cxnSpLocks/>
          </p:cNvCxnSpPr>
          <p:nvPr/>
        </p:nvCxnSpPr>
        <p:spPr>
          <a:xfrm flipV="1">
            <a:off x="10688243" y="1590312"/>
            <a:ext cx="0" cy="1159832"/>
          </a:xfrm>
          <a:prstGeom prst="straightConnector1">
            <a:avLst/>
          </a:prstGeom>
          <a:ln w="76200">
            <a:tailEnd type="triangle"/>
          </a:ln>
        </p:spPr>
        <p:style>
          <a:lnRef idx="3">
            <a:schemeClr val="accent4"/>
          </a:lnRef>
          <a:fillRef idx="0">
            <a:schemeClr val="accent4"/>
          </a:fillRef>
          <a:effectRef idx="2">
            <a:schemeClr val="accent4"/>
          </a:effectRef>
          <a:fontRef idx="minor">
            <a:schemeClr val="tx1"/>
          </a:fontRef>
        </p:style>
      </p:cxnSp>
      <p:pic>
        <p:nvPicPr>
          <p:cNvPr id="24" name="Graphic 23" descr="Baby">
            <a:extLst>
              <a:ext uri="{FF2B5EF4-FFF2-40B4-BE49-F238E27FC236}">
                <a16:creationId xmlns="" xmlns:a16="http://schemas.microsoft.com/office/drawing/2014/main" id="{48D94612-54D3-4246-B8BD-7101AC59C040}"/>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4655756" y="1812992"/>
            <a:ext cx="869153" cy="852713"/>
          </a:xfrm>
          <a:prstGeom prst="rect">
            <a:avLst/>
          </a:prstGeom>
        </p:spPr>
      </p:pic>
      <p:pic>
        <p:nvPicPr>
          <p:cNvPr id="25" name="Graphic 24" descr="Baby">
            <a:extLst>
              <a:ext uri="{FF2B5EF4-FFF2-40B4-BE49-F238E27FC236}">
                <a16:creationId xmlns="" xmlns:a16="http://schemas.microsoft.com/office/drawing/2014/main" id="{CE0E1866-790B-489F-A3B3-69B893223C60}"/>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7079459" y="1812992"/>
            <a:ext cx="869153" cy="852713"/>
          </a:xfrm>
          <a:prstGeom prst="rect">
            <a:avLst/>
          </a:prstGeom>
        </p:spPr>
      </p:pic>
      <p:pic>
        <p:nvPicPr>
          <p:cNvPr id="26" name="Graphic 25" descr="Baby">
            <a:extLst>
              <a:ext uri="{FF2B5EF4-FFF2-40B4-BE49-F238E27FC236}">
                <a16:creationId xmlns="" xmlns:a16="http://schemas.microsoft.com/office/drawing/2014/main" id="{B1BBC438-165E-4B56-97DC-612F0E20B589}"/>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503162" y="1812992"/>
            <a:ext cx="869153" cy="852713"/>
          </a:xfrm>
          <a:prstGeom prst="rect">
            <a:avLst/>
          </a:prstGeom>
        </p:spPr>
      </p:pic>
      <p:grpSp>
        <p:nvGrpSpPr>
          <p:cNvPr id="27" name="Group 26">
            <a:extLst>
              <a:ext uri="{FF2B5EF4-FFF2-40B4-BE49-F238E27FC236}">
                <a16:creationId xmlns="" xmlns:a16="http://schemas.microsoft.com/office/drawing/2014/main" id="{27CB148B-D5C0-4588-A570-CEB233A3AB55}"/>
              </a:ext>
            </a:extLst>
          </p:cNvPr>
          <p:cNvGrpSpPr/>
          <p:nvPr/>
        </p:nvGrpSpPr>
        <p:grpSpPr>
          <a:xfrm>
            <a:off x="468570" y="1286681"/>
            <a:ext cx="10879737" cy="391566"/>
            <a:chOff x="468570" y="1646354"/>
            <a:chExt cx="10879737" cy="391566"/>
          </a:xfrm>
        </p:grpSpPr>
        <p:sp>
          <p:nvSpPr>
            <p:cNvPr id="28" name="Rectangle 27">
              <a:extLst>
                <a:ext uri="{FF2B5EF4-FFF2-40B4-BE49-F238E27FC236}">
                  <a16:creationId xmlns="" xmlns:a16="http://schemas.microsoft.com/office/drawing/2014/main" id="{803C84A7-40FA-4A70-8913-77B679CDD159}"/>
                </a:ext>
              </a:extLst>
            </p:cNvPr>
            <p:cNvSpPr/>
            <p:nvPr/>
          </p:nvSpPr>
          <p:spPr>
            <a:xfrm>
              <a:off x="468570" y="1646354"/>
              <a:ext cx="890938" cy="369332"/>
            </a:xfrm>
            <a:prstGeom prst="rect">
              <a:avLst/>
            </a:prstGeom>
            <a:noFill/>
          </p:spPr>
          <p:txBody>
            <a:bodyPr wrap="square" rtlCol="0">
              <a:spAutoFit/>
            </a:bodyPr>
            <a:lstStyle/>
            <a:p>
              <a:pPr algn="ctr"/>
              <a:r>
                <a:rPr lang="en-US" b="1" dirty="0">
                  <a:solidFill>
                    <a:schemeClr val="accent2"/>
                  </a:solidFill>
                </a:rPr>
                <a:t>Age</a:t>
              </a:r>
              <a:endParaRPr lang="en-IN" b="1" dirty="0">
                <a:solidFill>
                  <a:schemeClr val="accent2"/>
                </a:solidFill>
              </a:endParaRPr>
            </a:p>
          </p:txBody>
        </p:sp>
        <p:sp>
          <p:nvSpPr>
            <p:cNvPr id="29" name="TextBox 28">
              <a:extLst>
                <a:ext uri="{FF2B5EF4-FFF2-40B4-BE49-F238E27FC236}">
                  <a16:creationId xmlns="" xmlns:a16="http://schemas.microsoft.com/office/drawing/2014/main" id="{8B230BAB-6062-447E-AA44-AA1082E66124}"/>
                </a:ext>
              </a:extLst>
            </p:cNvPr>
            <p:cNvSpPr txBox="1"/>
            <p:nvPr/>
          </p:nvSpPr>
          <p:spPr>
            <a:xfrm>
              <a:off x="1419759" y="1668588"/>
              <a:ext cx="539826" cy="369332"/>
            </a:xfrm>
            <a:prstGeom prst="rect">
              <a:avLst/>
            </a:prstGeom>
            <a:noFill/>
          </p:spPr>
          <p:txBody>
            <a:bodyPr wrap="square" rtlCol="0">
              <a:spAutoFit/>
            </a:bodyPr>
            <a:lstStyle/>
            <a:p>
              <a:pPr algn="ctr"/>
              <a:r>
                <a:rPr lang="en-US" b="1" dirty="0">
                  <a:solidFill>
                    <a:schemeClr val="accent2"/>
                  </a:solidFill>
                </a:rPr>
                <a:t>16</a:t>
              </a:r>
              <a:endParaRPr lang="en-IN" b="1" dirty="0">
                <a:solidFill>
                  <a:schemeClr val="accent2"/>
                </a:solidFill>
              </a:endParaRPr>
            </a:p>
          </p:txBody>
        </p:sp>
        <p:sp>
          <p:nvSpPr>
            <p:cNvPr id="30" name="TextBox 29">
              <a:extLst>
                <a:ext uri="{FF2B5EF4-FFF2-40B4-BE49-F238E27FC236}">
                  <a16:creationId xmlns="" xmlns:a16="http://schemas.microsoft.com/office/drawing/2014/main" id="{8442A5E3-A6C3-42D9-823D-B1F2EA1B1BB3}"/>
                </a:ext>
              </a:extLst>
            </p:cNvPr>
            <p:cNvSpPr txBox="1"/>
            <p:nvPr/>
          </p:nvSpPr>
          <p:spPr>
            <a:xfrm>
              <a:off x="2462950" y="1668588"/>
              <a:ext cx="539826" cy="369332"/>
            </a:xfrm>
            <a:prstGeom prst="rect">
              <a:avLst/>
            </a:prstGeom>
            <a:noFill/>
          </p:spPr>
          <p:txBody>
            <a:bodyPr wrap="square" rtlCol="0">
              <a:spAutoFit/>
            </a:bodyPr>
            <a:lstStyle/>
            <a:p>
              <a:pPr algn="ctr"/>
              <a:r>
                <a:rPr lang="en-US" b="1" dirty="0">
                  <a:solidFill>
                    <a:schemeClr val="accent2"/>
                  </a:solidFill>
                </a:rPr>
                <a:t>17</a:t>
              </a:r>
              <a:endParaRPr lang="en-IN" b="1" dirty="0">
                <a:solidFill>
                  <a:schemeClr val="accent2"/>
                </a:solidFill>
              </a:endParaRPr>
            </a:p>
          </p:txBody>
        </p:sp>
        <p:sp>
          <p:nvSpPr>
            <p:cNvPr id="31" name="TextBox 30">
              <a:extLst>
                <a:ext uri="{FF2B5EF4-FFF2-40B4-BE49-F238E27FC236}">
                  <a16:creationId xmlns="" xmlns:a16="http://schemas.microsoft.com/office/drawing/2014/main" id="{FFE357DB-4CDC-4C09-B100-5CF2F4310188}"/>
                </a:ext>
              </a:extLst>
            </p:cNvPr>
            <p:cNvSpPr txBox="1"/>
            <p:nvPr/>
          </p:nvSpPr>
          <p:spPr>
            <a:xfrm>
              <a:off x="3506141" y="1668588"/>
              <a:ext cx="539826" cy="369332"/>
            </a:xfrm>
            <a:prstGeom prst="rect">
              <a:avLst/>
            </a:prstGeom>
            <a:noFill/>
          </p:spPr>
          <p:txBody>
            <a:bodyPr wrap="square" rtlCol="0">
              <a:spAutoFit/>
            </a:bodyPr>
            <a:lstStyle/>
            <a:p>
              <a:pPr algn="ctr"/>
              <a:r>
                <a:rPr lang="en-US" b="1" dirty="0">
                  <a:solidFill>
                    <a:schemeClr val="accent2"/>
                  </a:solidFill>
                </a:rPr>
                <a:t>18</a:t>
              </a:r>
              <a:endParaRPr lang="en-IN" b="1" dirty="0">
                <a:solidFill>
                  <a:schemeClr val="accent2"/>
                </a:solidFill>
              </a:endParaRPr>
            </a:p>
          </p:txBody>
        </p:sp>
        <p:sp>
          <p:nvSpPr>
            <p:cNvPr id="32" name="TextBox 31">
              <a:extLst>
                <a:ext uri="{FF2B5EF4-FFF2-40B4-BE49-F238E27FC236}">
                  <a16:creationId xmlns="" xmlns:a16="http://schemas.microsoft.com/office/drawing/2014/main" id="{E8C4C991-C622-4139-902D-1A4A39516EE4}"/>
                </a:ext>
              </a:extLst>
            </p:cNvPr>
            <p:cNvSpPr txBox="1"/>
            <p:nvPr/>
          </p:nvSpPr>
          <p:spPr>
            <a:xfrm>
              <a:off x="4549332" y="1668588"/>
              <a:ext cx="539826" cy="369332"/>
            </a:xfrm>
            <a:prstGeom prst="rect">
              <a:avLst/>
            </a:prstGeom>
            <a:noFill/>
          </p:spPr>
          <p:txBody>
            <a:bodyPr wrap="square" rtlCol="0">
              <a:spAutoFit/>
            </a:bodyPr>
            <a:lstStyle/>
            <a:p>
              <a:pPr algn="ctr"/>
              <a:r>
                <a:rPr lang="en-US" b="1" dirty="0">
                  <a:solidFill>
                    <a:schemeClr val="accent2"/>
                  </a:solidFill>
                </a:rPr>
                <a:t>19</a:t>
              </a:r>
              <a:endParaRPr lang="en-IN" b="1" dirty="0">
                <a:solidFill>
                  <a:schemeClr val="accent2"/>
                </a:solidFill>
              </a:endParaRPr>
            </a:p>
          </p:txBody>
        </p:sp>
        <p:sp>
          <p:nvSpPr>
            <p:cNvPr id="33" name="TextBox 32">
              <a:extLst>
                <a:ext uri="{FF2B5EF4-FFF2-40B4-BE49-F238E27FC236}">
                  <a16:creationId xmlns="" xmlns:a16="http://schemas.microsoft.com/office/drawing/2014/main" id="{940E6C0E-B4F4-4364-AC68-57228749E4C8}"/>
                </a:ext>
              </a:extLst>
            </p:cNvPr>
            <p:cNvSpPr txBox="1"/>
            <p:nvPr/>
          </p:nvSpPr>
          <p:spPr>
            <a:xfrm>
              <a:off x="5592523" y="1668588"/>
              <a:ext cx="539826" cy="369332"/>
            </a:xfrm>
            <a:prstGeom prst="rect">
              <a:avLst/>
            </a:prstGeom>
            <a:noFill/>
          </p:spPr>
          <p:txBody>
            <a:bodyPr wrap="square" rtlCol="0">
              <a:spAutoFit/>
            </a:bodyPr>
            <a:lstStyle/>
            <a:p>
              <a:pPr algn="ctr"/>
              <a:r>
                <a:rPr lang="en-US" b="1" dirty="0">
                  <a:solidFill>
                    <a:schemeClr val="accent2"/>
                  </a:solidFill>
                </a:rPr>
                <a:t>20</a:t>
              </a:r>
              <a:endParaRPr lang="en-IN" b="1" dirty="0">
                <a:solidFill>
                  <a:schemeClr val="accent2"/>
                </a:solidFill>
              </a:endParaRPr>
            </a:p>
          </p:txBody>
        </p:sp>
        <p:sp>
          <p:nvSpPr>
            <p:cNvPr id="34" name="TextBox 33">
              <a:extLst>
                <a:ext uri="{FF2B5EF4-FFF2-40B4-BE49-F238E27FC236}">
                  <a16:creationId xmlns="" xmlns:a16="http://schemas.microsoft.com/office/drawing/2014/main" id="{61B7E3E4-419E-4106-A784-52D7316B718D}"/>
                </a:ext>
              </a:extLst>
            </p:cNvPr>
            <p:cNvSpPr txBox="1"/>
            <p:nvPr/>
          </p:nvSpPr>
          <p:spPr>
            <a:xfrm>
              <a:off x="6635714" y="1668588"/>
              <a:ext cx="539826" cy="369332"/>
            </a:xfrm>
            <a:prstGeom prst="rect">
              <a:avLst/>
            </a:prstGeom>
            <a:noFill/>
          </p:spPr>
          <p:txBody>
            <a:bodyPr wrap="square" rtlCol="0">
              <a:spAutoFit/>
            </a:bodyPr>
            <a:lstStyle/>
            <a:p>
              <a:pPr algn="ctr"/>
              <a:r>
                <a:rPr lang="en-US" b="1" dirty="0">
                  <a:solidFill>
                    <a:schemeClr val="accent2"/>
                  </a:solidFill>
                </a:rPr>
                <a:t>21</a:t>
              </a:r>
              <a:endParaRPr lang="en-IN" b="1" dirty="0">
                <a:solidFill>
                  <a:schemeClr val="accent2"/>
                </a:solidFill>
              </a:endParaRPr>
            </a:p>
          </p:txBody>
        </p:sp>
        <p:sp>
          <p:nvSpPr>
            <p:cNvPr id="35" name="TextBox 34">
              <a:extLst>
                <a:ext uri="{FF2B5EF4-FFF2-40B4-BE49-F238E27FC236}">
                  <a16:creationId xmlns="" xmlns:a16="http://schemas.microsoft.com/office/drawing/2014/main" id="{EFB604FA-3C1C-44AF-A5BB-D6E23713EA56}"/>
                </a:ext>
              </a:extLst>
            </p:cNvPr>
            <p:cNvSpPr txBox="1"/>
            <p:nvPr/>
          </p:nvSpPr>
          <p:spPr>
            <a:xfrm>
              <a:off x="7678905" y="1668588"/>
              <a:ext cx="539826" cy="369332"/>
            </a:xfrm>
            <a:prstGeom prst="rect">
              <a:avLst/>
            </a:prstGeom>
            <a:noFill/>
          </p:spPr>
          <p:txBody>
            <a:bodyPr wrap="square" rtlCol="0">
              <a:spAutoFit/>
            </a:bodyPr>
            <a:lstStyle/>
            <a:p>
              <a:pPr algn="ctr"/>
              <a:r>
                <a:rPr lang="en-US" b="1" dirty="0">
                  <a:solidFill>
                    <a:schemeClr val="accent2"/>
                  </a:solidFill>
                </a:rPr>
                <a:t>22</a:t>
              </a:r>
              <a:endParaRPr lang="en-IN" b="1" dirty="0">
                <a:solidFill>
                  <a:schemeClr val="accent2"/>
                </a:solidFill>
              </a:endParaRPr>
            </a:p>
          </p:txBody>
        </p:sp>
        <p:sp>
          <p:nvSpPr>
            <p:cNvPr id="36" name="TextBox 35">
              <a:extLst>
                <a:ext uri="{FF2B5EF4-FFF2-40B4-BE49-F238E27FC236}">
                  <a16:creationId xmlns="" xmlns:a16="http://schemas.microsoft.com/office/drawing/2014/main" id="{A1FF1BD2-FDEC-4C51-9425-7EFB6CBE466E}"/>
                </a:ext>
              </a:extLst>
            </p:cNvPr>
            <p:cNvSpPr txBox="1"/>
            <p:nvPr/>
          </p:nvSpPr>
          <p:spPr>
            <a:xfrm>
              <a:off x="8722096" y="1668588"/>
              <a:ext cx="539826" cy="369332"/>
            </a:xfrm>
            <a:prstGeom prst="rect">
              <a:avLst/>
            </a:prstGeom>
            <a:noFill/>
          </p:spPr>
          <p:txBody>
            <a:bodyPr wrap="square" rtlCol="0">
              <a:spAutoFit/>
            </a:bodyPr>
            <a:lstStyle/>
            <a:p>
              <a:pPr algn="ctr"/>
              <a:r>
                <a:rPr lang="en-US" b="1" dirty="0">
                  <a:solidFill>
                    <a:schemeClr val="accent2"/>
                  </a:solidFill>
                </a:rPr>
                <a:t>23</a:t>
              </a:r>
              <a:endParaRPr lang="en-IN" b="1" dirty="0">
                <a:solidFill>
                  <a:schemeClr val="accent2"/>
                </a:solidFill>
              </a:endParaRPr>
            </a:p>
          </p:txBody>
        </p:sp>
        <p:sp>
          <p:nvSpPr>
            <p:cNvPr id="37" name="TextBox 36">
              <a:extLst>
                <a:ext uri="{FF2B5EF4-FFF2-40B4-BE49-F238E27FC236}">
                  <a16:creationId xmlns="" xmlns:a16="http://schemas.microsoft.com/office/drawing/2014/main" id="{FFA2BF44-173D-4ED4-9AC7-F63274C1EF28}"/>
                </a:ext>
              </a:extLst>
            </p:cNvPr>
            <p:cNvSpPr txBox="1"/>
            <p:nvPr/>
          </p:nvSpPr>
          <p:spPr>
            <a:xfrm>
              <a:off x="9765287" y="1668588"/>
              <a:ext cx="539826" cy="369332"/>
            </a:xfrm>
            <a:prstGeom prst="rect">
              <a:avLst/>
            </a:prstGeom>
            <a:noFill/>
          </p:spPr>
          <p:txBody>
            <a:bodyPr wrap="square" rtlCol="0">
              <a:spAutoFit/>
            </a:bodyPr>
            <a:lstStyle/>
            <a:p>
              <a:pPr algn="ctr"/>
              <a:r>
                <a:rPr lang="en-US" b="1" dirty="0">
                  <a:solidFill>
                    <a:schemeClr val="accent2"/>
                  </a:solidFill>
                </a:rPr>
                <a:t>24</a:t>
              </a:r>
              <a:endParaRPr lang="en-IN" b="1" dirty="0">
                <a:solidFill>
                  <a:schemeClr val="accent2"/>
                </a:solidFill>
              </a:endParaRPr>
            </a:p>
          </p:txBody>
        </p:sp>
        <p:sp>
          <p:nvSpPr>
            <p:cNvPr id="38" name="TextBox 37">
              <a:extLst>
                <a:ext uri="{FF2B5EF4-FFF2-40B4-BE49-F238E27FC236}">
                  <a16:creationId xmlns="" xmlns:a16="http://schemas.microsoft.com/office/drawing/2014/main" id="{270326B6-2227-4C7E-B5A6-31E51BB79B7F}"/>
                </a:ext>
              </a:extLst>
            </p:cNvPr>
            <p:cNvSpPr txBox="1"/>
            <p:nvPr/>
          </p:nvSpPr>
          <p:spPr>
            <a:xfrm>
              <a:off x="10808481" y="1668588"/>
              <a:ext cx="539826" cy="369332"/>
            </a:xfrm>
            <a:prstGeom prst="rect">
              <a:avLst/>
            </a:prstGeom>
            <a:noFill/>
          </p:spPr>
          <p:txBody>
            <a:bodyPr wrap="square" rtlCol="0">
              <a:spAutoFit/>
            </a:bodyPr>
            <a:lstStyle/>
            <a:p>
              <a:pPr algn="ctr"/>
              <a:r>
                <a:rPr lang="en-US" b="1" dirty="0">
                  <a:solidFill>
                    <a:schemeClr val="accent2"/>
                  </a:solidFill>
                </a:rPr>
                <a:t>25</a:t>
              </a:r>
              <a:endParaRPr lang="en-IN" b="1" dirty="0">
                <a:solidFill>
                  <a:schemeClr val="accent2"/>
                </a:solidFill>
              </a:endParaRPr>
            </a:p>
          </p:txBody>
        </p:sp>
        <p:cxnSp>
          <p:nvCxnSpPr>
            <p:cNvPr id="39" name="Straight Connector 38">
              <a:extLst>
                <a:ext uri="{FF2B5EF4-FFF2-40B4-BE49-F238E27FC236}">
                  <a16:creationId xmlns="" xmlns:a16="http://schemas.microsoft.com/office/drawing/2014/main" id="{49A77B22-B8F7-4CB8-923B-BAF3D8B2DAFA}"/>
                </a:ext>
              </a:extLst>
            </p:cNvPr>
            <p:cNvCxnSpPr>
              <a:stCxn id="29" idx="3"/>
              <a:endCxn id="30" idx="1"/>
            </p:cNvCxnSpPr>
            <p:nvPr/>
          </p:nvCxnSpPr>
          <p:spPr>
            <a:xfrm>
              <a:off x="1959585"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0" name="Straight Connector 39">
              <a:extLst>
                <a:ext uri="{FF2B5EF4-FFF2-40B4-BE49-F238E27FC236}">
                  <a16:creationId xmlns="" xmlns:a16="http://schemas.microsoft.com/office/drawing/2014/main" id="{7DA245A1-2BEE-425E-884C-C3601AF50A7A}"/>
                </a:ext>
              </a:extLst>
            </p:cNvPr>
            <p:cNvCxnSpPr>
              <a:stCxn id="30" idx="3"/>
              <a:endCxn id="31" idx="1"/>
            </p:cNvCxnSpPr>
            <p:nvPr/>
          </p:nvCxnSpPr>
          <p:spPr>
            <a:xfrm>
              <a:off x="3002776"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 xmlns:a16="http://schemas.microsoft.com/office/drawing/2014/main" id="{073A7437-4189-463E-ADDB-7D11E7F9C02B}"/>
                </a:ext>
              </a:extLst>
            </p:cNvPr>
            <p:cNvCxnSpPr>
              <a:cxnSpLocks/>
              <a:stCxn id="31" idx="3"/>
              <a:endCxn id="32" idx="1"/>
            </p:cNvCxnSpPr>
            <p:nvPr/>
          </p:nvCxnSpPr>
          <p:spPr>
            <a:xfrm>
              <a:off x="4045967"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 xmlns:a16="http://schemas.microsoft.com/office/drawing/2014/main" id="{4ABE9ECF-5426-4A18-AEBD-5D37BB6FA516}"/>
                </a:ext>
              </a:extLst>
            </p:cNvPr>
            <p:cNvCxnSpPr>
              <a:cxnSpLocks/>
              <a:stCxn id="32" idx="3"/>
              <a:endCxn id="33" idx="1"/>
            </p:cNvCxnSpPr>
            <p:nvPr/>
          </p:nvCxnSpPr>
          <p:spPr>
            <a:xfrm>
              <a:off x="5089158"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 xmlns:a16="http://schemas.microsoft.com/office/drawing/2014/main" id="{9FD2EE0B-9538-49FE-8719-F51DCCFED87E}"/>
                </a:ext>
              </a:extLst>
            </p:cNvPr>
            <p:cNvCxnSpPr>
              <a:cxnSpLocks/>
              <a:stCxn id="33" idx="3"/>
              <a:endCxn id="34" idx="1"/>
            </p:cNvCxnSpPr>
            <p:nvPr/>
          </p:nvCxnSpPr>
          <p:spPr>
            <a:xfrm>
              <a:off x="6132349"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 xmlns:a16="http://schemas.microsoft.com/office/drawing/2014/main" id="{8099AECA-AC1F-4102-AD8F-19B6D33996E6}"/>
                </a:ext>
              </a:extLst>
            </p:cNvPr>
            <p:cNvCxnSpPr>
              <a:cxnSpLocks/>
              <a:stCxn id="34" idx="3"/>
              <a:endCxn id="35" idx="1"/>
            </p:cNvCxnSpPr>
            <p:nvPr/>
          </p:nvCxnSpPr>
          <p:spPr>
            <a:xfrm>
              <a:off x="7175540"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 xmlns:a16="http://schemas.microsoft.com/office/drawing/2014/main" id="{1B9464F8-259B-4506-B7C3-45719ED16075}"/>
                </a:ext>
              </a:extLst>
            </p:cNvPr>
            <p:cNvCxnSpPr>
              <a:cxnSpLocks/>
              <a:stCxn id="35" idx="3"/>
              <a:endCxn id="36" idx="1"/>
            </p:cNvCxnSpPr>
            <p:nvPr/>
          </p:nvCxnSpPr>
          <p:spPr>
            <a:xfrm>
              <a:off x="8218731"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6" name="Straight Connector 45">
              <a:extLst>
                <a:ext uri="{FF2B5EF4-FFF2-40B4-BE49-F238E27FC236}">
                  <a16:creationId xmlns="" xmlns:a16="http://schemas.microsoft.com/office/drawing/2014/main" id="{64D7CB44-4D60-46AA-BAFE-585BBCD5B8A2}"/>
                </a:ext>
              </a:extLst>
            </p:cNvPr>
            <p:cNvCxnSpPr>
              <a:cxnSpLocks/>
              <a:stCxn id="36" idx="3"/>
              <a:endCxn id="37" idx="1"/>
            </p:cNvCxnSpPr>
            <p:nvPr/>
          </p:nvCxnSpPr>
          <p:spPr>
            <a:xfrm>
              <a:off x="9261922" y="1853254"/>
              <a:ext cx="50336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 xmlns:a16="http://schemas.microsoft.com/office/drawing/2014/main" id="{ABDEACCF-3603-4374-8DB2-BBFE47E4B984}"/>
                </a:ext>
              </a:extLst>
            </p:cNvPr>
            <p:cNvCxnSpPr>
              <a:cxnSpLocks/>
              <a:stCxn id="37" idx="3"/>
              <a:endCxn id="38" idx="1"/>
            </p:cNvCxnSpPr>
            <p:nvPr/>
          </p:nvCxnSpPr>
          <p:spPr>
            <a:xfrm>
              <a:off x="10305113" y="1853254"/>
              <a:ext cx="503368" cy="0"/>
            </a:xfrm>
            <a:prstGeom prst="line">
              <a:avLst/>
            </a:prstGeom>
          </p:spPr>
          <p:style>
            <a:lnRef idx="1">
              <a:schemeClr val="accent2"/>
            </a:lnRef>
            <a:fillRef idx="0">
              <a:schemeClr val="accent2"/>
            </a:fillRef>
            <a:effectRef idx="0">
              <a:schemeClr val="accent2"/>
            </a:effectRef>
            <a:fontRef idx="minor">
              <a:schemeClr val="tx1"/>
            </a:fontRef>
          </p:style>
        </p:cxnSp>
      </p:grpSp>
      <p:cxnSp>
        <p:nvCxnSpPr>
          <p:cNvPr id="48" name="Straight Arrow Connector 47">
            <a:extLst>
              <a:ext uri="{FF2B5EF4-FFF2-40B4-BE49-F238E27FC236}">
                <a16:creationId xmlns="" xmlns:a16="http://schemas.microsoft.com/office/drawing/2014/main" id="{3AC3EE2C-DB2E-4CB9-A32D-B3D803DFF820}"/>
              </a:ext>
            </a:extLst>
          </p:cNvPr>
          <p:cNvCxnSpPr>
            <a:cxnSpLocks/>
            <a:stCxn id="49" idx="0"/>
            <a:endCxn id="31" idx="2"/>
          </p:cNvCxnSpPr>
          <p:nvPr/>
        </p:nvCxnSpPr>
        <p:spPr>
          <a:xfrm flipH="1" flipV="1">
            <a:off x="3776054" y="1678247"/>
            <a:ext cx="36985" cy="2717995"/>
          </a:xfrm>
          <a:prstGeom prst="straightConnector1">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 xmlns:a16="http://schemas.microsoft.com/office/drawing/2014/main" id="{B0624A77-45CE-4BD7-ACED-C774E3EEF8FE}"/>
              </a:ext>
            </a:extLst>
          </p:cNvPr>
          <p:cNvSpPr/>
          <p:nvPr/>
        </p:nvSpPr>
        <p:spPr>
          <a:xfrm>
            <a:off x="3073401" y="4396242"/>
            <a:ext cx="1479275" cy="51077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200" b="1" i="1" dirty="0">
                <a:solidFill>
                  <a:schemeClr val="tx1"/>
                </a:solidFill>
              </a:rPr>
              <a:t>Legal Age of Marriage</a:t>
            </a:r>
          </a:p>
        </p:txBody>
      </p:sp>
      <p:sp>
        <p:nvSpPr>
          <p:cNvPr id="50" name="Rectangle: Rounded Corners 49">
            <a:extLst>
              <a:ext uri="{FF2B5EF4-FFF2-40B4-BE49-F238E27FC236}">
                <a16:creationId xmlns="" xmlns:a16="http://schemas.microsoft.com/office/drawing/2014/main" id="{600C48D5-93E5-40FA-A400-7943CE615EF3}"/>
              </a:ext>
            </a:extLst>
          </p:cNvPr>
          <p:cNvSpPr/>
          <p:nvPr/>
        </p:nvSpPr>
        <p:spPr>
          <a:xfrm>
            <a:off x="859315" y="5008714"/>
            <a:ext cx="1515499" cy="64698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i="1" dirty="0">
                <a:solidFill>
                  <a:schemeClr val="bg1"/>
                </a:solidFill>
              </a:rPr>
              <a:t>Early Marriage</a:t>
            </a:r>
          </a:p>
        </p:txBody>
      </p:sp>
      <p:cxnSp>
        <p:nvCxnSpPr>
          <p:cNvPr id="51" name="Straight Arrow Connector 50">
            <a:extLst>
              <a:ext uri="{FF2B5EF4-FFF2-40B4-BE49-F238E27FC236}">
                <a16:creationId xmlns="" xmlns:a16="http://schemas.microsoft.com/office/drawing/2014/main" id="{F2A4A62C-923E-4584-9D8D-CDE08667A1EC}"/>
              </a:ext>
            </a:extLst>
          </p:cNvPr>
          <p:cNvCxnSpPr>
            <a:cxnSpLocks/>
            <a:stCxn id="50" idx="0"/>
            <a:endCxn id="10" idx="2"/>
          </p:cNvCxnSpPr>
          <p:nvPr/>
        </p:nvCxnSpPr>
        <p:spPr>
          <a:xfrm flipH="1" flipV="1">
            <a:off x="1605971" y="3673236"/>
            <a:ext cx="11094" cy="1335478"/>
          </a:xfrm>
          <a:prstGeom prst="straightConnector1">
            <a:avLst/>
          </a:prstGeom>
          <a:ln w="19050">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52" name="Straight Arrow Connector 51">
            <a:extLst>
              <a:ext uri="{FF2B5EF4-FFF2-40B4-BE49-F238E27FC236}">
                <a16:creationId xmlns="" xmlns:a16="http://schemas.microsoft.com/office/drawing/2014/main" id="{8369967C-2135-40BF-82B6-E300BDC1A081}"/>
              </a:ext>
            </a:extLst>
          </p:cNvPr>
          <p:cNvCxnSpPr>
            <a:cxnSpLocks/>
            <a:stCxn id="53" idx="0"/>
            <a:endCxn id="33" idx="2"/>
          </p:cNvCxnSpPr>
          <p:nvPr/>
        </p:nvCxnSpPr>
        <p:spPr>
          <a:xfrm flipH="1" flipV="1">
            <a:off x="5862436" y="1678247"/>
            <a:ext cx="24305" cy="2684944"/>
          </a:xfrm>
          <a:prstGeom prst="straightConnector1">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3" name="Rectangle: Rounded Corners 52">
            <a:extLst>
              <a:ext uri="{FF2B5EF4-FFF2-40B4-BE49-F238E27FC236}">
                <a16:creationId xmlns="" xmlns:a16="http://schemas.microsoft.com/office/drawing/2014/main" id="{39ED1F89-A5FA-4067-A388-79EBA35BA5A8}"/>
              </a:ext>
            </a:extLst>
          </p:cNvPr>
          <p:cNvSpPr/>
          <p:nvPr/>
        </p:nvSpPr>
        <p:spPr>
          <a:xfrm>
            <a:off x="5235420" y="4363191"/>
            <a:ext cx="1302642" cy="51077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1200" b="1" i="1" dirty="0">
                <a:solidFill>
                  <a:schemeClr val="tx1"/>
                </a:solidFill>
              </a:rPr>
              <a:t>Healthy Age of 1</a:t>
            </a:r>
            <a:r>
              <a:rPr lang="en-US" sz="1200" b="1" i="1" baseline="30000" dirty="0">
                <a:solidFill>
                  <a:schemeClr val="tx1"/>
                </a:solidFill>
              </a:rPr>
              <a:t>st</a:t>
            </a:r>
            <a:r>
              <a:rPr lang="en-US" sz="1200" b="1" i="1" dirty="0">
                <a:solidFill>
                  <a:schemeClr val="tx1"/>
                </a:solidFill>
              </a:rPr>
              <a:t> Pregnancy</a:t>
            </a:r>
          </a:p>
        </p:txBody>
      </p:sp>
      <p:sp>
        <p:nvSpPr>
          <p:cNvPr id="54" name="Rectangle: Rounded Corners 53">
            <a:extLst>
              <a:ext uri="{FF2B5EF4-FFF2-40B4-BE49-F238E27FC236}">
                <a16:creationId xmlns="" xmlns:a16="http://schemas.microsoft.com/office/drawing/2014/main" id="{22831F92-E382-4579-A62B-212C24E73508}"/>
              </a:ext>
            </a:extLst>
          </p:cNvPr>
          <p:cNvSpPr/>
          <p:nvPr/>
        </p:nvSpPr>
        <p:spPr>
          <a:xfrm>
            <a:off x="4333491" y="5008714"/>
            <a:ext cx="1515499" cy="64698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i="1" dirty="0">
                <a:solidFill>
                  <a:schemeClr val="bg1"/>
                </a:solidFill>
              </a:rPr>
              <a:t>Early Pregnancy</a:t>
            </a:r>
          </a:p>
        </p:txBody>
      </p:sp>
      <p:cxnSp>
        <p:nvCxnSpPr>
          <p:cNvPr id="55" name="Straight Arrow Connector 54">
            <a:extLst>
              <a:ext uri="{FF2B5EF4-FFF2-40B4-BE49-F238E27FC236}">
                <a16:creationId xmlns="" xmlns:a16="http://schemas.microsoft.com/office/drawing/2014/main" id="{AF937E60-30A2-43EE-AD79-1A280D39D017}"/>
              </a:ext>
            </a:extLst>
          </p:cNvPr>
          <p:cNvCxnSpPr>
            <a:cxnSpLocks/>
            <a:stCxn id="54" idx="0"/>
            <a:endCxn id="14" idx="2"/>
          </p:cNvCxnSpPr>
          <p:nvPr/>
        </p:nvCxnSpPr>
        <p:spPr>
          <a:xfrm flipV="1">
            <a:off x="5091241" y="3697984"/>
            <a:ext cx="652" cy="1310730"/>
          </a:xfrm>
          <a:prstGeom prst="straightConnector1">
            <a:avLst/>
          </a:prstGeom>
          <a:ln w="19050">
            <a:prstDash val="sysDash"/>
            <a:tailEnd type="triangle"/>
          </a:ln>
        </p:spPr>
        <p:style>
          <a:lnRef idx="1">
            <a:schemeClr val="accent2"/>
          </a:lnRef>
          <a:fillRef idx="0">
            <a:schemeClr val="accent2"/>
          </a:fillRef>
          <a:effectRef idx="0">
            <a:schemeClr val="accent2"/>
          </a:effectRef>
          <a:fontRef idx="minor">
            <a:schemeClr val="tx1"/>
          </a:fontRef>
        </p:style>
      </p:cxnSp>
      <p:sp>
        <p:nvSpPr>
          <p:cNvPr id="56" name="Rectangle: Rounded Corners 55">
            <a:extLst>
              <a:ext uri="{FF2B5EF4-FFF2-40B4-BE49-F238E27FC236}">
                <a16:creationId xmlns="" xmlns:a16="http://schemas.microsoft.com/office/drawing/2014/main" id="{F04919E3-BBF7-4274-9930-651F6833A5ED}"/>
              </a:ext>
            </a:extLst>
          </p:cNvPr>
          <p:cNvSpPr/>
          <p:nvPr/>
        </p:nvSpPr>
        <p:spPr>
          <a:xfrm>
            <a:off x="6658754" y="4787837"/>
            <a:ext cx="2655163" cy="941399"/>
          </a:xfrm>
          <a:prstGeom prst="roundRect">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i="1" dirty="0">
                <a:solidFill>
                  <a:schemeClr val="bg1"/>
                </a:solidFill>
              </a:rPr>
              <a:t>3 children born in less than 5 ½ years</a:t>
            </a:r>
          </a:p>
        </p:txBody>
      </p:sp>
      <p:cxnSp>
        <p:nvCxnSpPr>
          <p:cNvPr id="57" name="Straight Arrow Connector 56">
            <a:extLst>
              <a:ext uri="{FF2B5EF4-FFF2-40B4-BE49-F238E27FC236}">
                <a16:creationId xmlns="" xmlns:a16="http://schemas.microsoft.com/office/drawing/2014/main" id="{E45AA173-536E-4C59-A0B6-1BD37AEF0C58}"/>
              </a:ext>
            </a:extLst>
          </p:cNvPr>
          <p:cNvCxnSpPr>
            <a:cxnSpLocks/>
            <a:stCxn id="56" idx="0"/>
            <a:endCxn id="18" idx="2"/>
          </p:cNvCxnSpPr>
          <p:nvPr/>
        </p:nvCxnSpPr>
        <p:spPr>
          <a:xfrm flipH="1" flipV="1">
            <a:off x="7979872" y="4041425"/>
            <a:ext cx="6464" cy="746412"/>
          </a:xfrm>
          <a:prstGeom prst="straightConnector1">
            <a:avLst/>
          </a:prstGeom>
          <a:ln w="19050">
            <a:prstDash val="sysDash"/>
            <a:tailEnd type="triangle"/>
          </a:ln>
        </p:spPr>
        <p:style>
          <a:lnRef idx="1">
            <a:schemeClr val="accent2"/>
          </a:lnRef>
          <a:fillRef idx="0">
            <a:schemeClr val="accent2"/>
          </a:fillRef>
          <a:effectRef idx="0">
            <a:schemeClr val="accent2"/>
          </a:effectRef>
          <a:fontRef idx="minor">
            <a:schemeClr val="tx1"/>
          </a:fontRef>
        </p:style>
      </p:cxnSp>
      <p:sp>
        <p:nvSpPr>
          <p:cNvPr id="58" name="Rectangle 57">
            <a:extLst>
              <a:ext uri="{FF2B5EF4-FFF2-40B4-BE49-F238E27FC236}">
                <a16:creationId xmlns="" xmlns:a16="http://schemas.microsoft.com/office/drawing/2014/main" id="{9772B2F4-D477-4FA1-BBB2-1BE9F4278B54}"/>
              </a:ext>
            </a:extLst>
          </p:cNvPr>
          <p:cNvSpPr/>
          <p:nvPr/>
        </p:nvSpPr>
        <p:spPr>
          <a:xfrm>
            <a:off x="-245830" y="6557770"/>
            <a:ext cx="6030080" cy="436648"/>
          </a:xfrm>
          <a:prstGeom prst="rect">
            <a:avLst/>
          </a:prstGeom>
        </p:spPr>
        <p:txBody>
          <a:bodyPr vert="horz" lIns="91440" tIns="45720" rIns="91440" bIns="45720" rtlCol="0">
            <a:normAutofit/>
          </a:bodyPr>
          <a:lstStyle/>
          <a:p>
            <a:pPr marL="274320" lvl="0" defTabSz="914400">
              <a:lnSpc>
                <a:spcPct val="90000"/>
              </a:lnSpc>
              <a:spcAft>
                <a:spcPts val="600"/>
              </a:spcAft>
              <a:buClr>
                <a:schemeClr val="tx1"/>
              </a:buClr>
              <a:buSzPct val="80000"/>
            </a:pPr>
            <a:r>
              <a:rPr lang="en-US" sz="1400" i="1" dirty="0">
                <a:latin typeface="Calibri Light" panose="020F0302020204030204" pitchFamily="34" charset="0"/>
                <a:cs typeface="Calibri Light" panose="020F0302020204030204" pitchFamily="34" charset="0"/>
              </a:rPr>
              <a:t>Source: CARE INDIA CMWRA 2 Data (December 2018)</a:t>
            </a:r>
          </a:p>
        </p:txBody>
      </p:sp>
      <p:sp>
        <p:nvSpPr>
          <p:cNvPr id="60" name="Rectangle: Rounded Corners 59">
            <a:extLst>
              <a:ext uri="{FF2B5EF4-FFF2-40B4-BE49-F238E27FC236}">
                <a16:creationId xmlns="" xmlns:a16="http://schemas.microsoft.com/office/drawing/2014/main" id="{19D319AE-BF70-4DE8-B5C8-69DD573559D4}"/>
              </a:ext>
            </a:extLst>
          </p:cNvPr>
          <p:cNvSpPr/>
          <p:nvPr/>
        </p:nvSpPr>
        <p:spPr>
          <a:xfrm>
            <a:off x="9887423" y="5099662"/>
            <a:ext cx="1907199" cy="69773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i="1" dirty="0">
                <a:solidFill>
                  <a:schemeClr val="bg1"/>
                </a:solidFill>
              </a:rPr>
              <a:t>90% sterilization</a:t>
            </a:r>
          </a:p>
        </p:txBody>
      </p:sp>
      <p:cxnSp>
        <p:nvCxnSpPr>
          <p:cNvPr id="61" name="Straight Arrow Connector 60">
            <a:extLst>
              <a:ext uri="{FF2B5EF4-FFF2-40B4-BE49-F238E27FC236}">
                <a16:creationId xmlns="" xmlns:a16="http://schemas.microsoft.com/office/drawing/2014/main" id="{4600168B-38A4-4A43-BC3C-F4780AF9573E}"/>
              </a:ext>
            </a:extLst>
          </p:cNvPr>
          <p:cNvCxnSpPr>
            <a:cxnSpLocks/>
          </p:cNvCxnSpPr>
          <p:nvPr/>
        </p:nvCxnSpPr>
        <p:spPr>
          <a:xfrm flipV="1">
            <a:off x="10816921" y="4067316"/>
            <a:ext cx="652" cy="941398"/>
          </a:xfrm>
          <a:prstGeom prst="straightConnector1">
            <a:avLst/>
          </a:prstGeom>
          <a:ln w="19050">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62" name="Straight Connector 61">
            <a:extLst>
              <a:ext uri="{FF2B5EF4-FFF2-40B4-BE49-F238E27FC236}">
                <a16:creationId xmlns="" xmlns:a16="http://schemas.microsoft.com/office/drawing/2014/main" id="{68166EA6-EDD0-4F0C-817C-DC6CEA03460A}"/>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 xmlns:a16="http://schemas.microsoft.com/office/drawing/2014/main" id="{DFB45E4F-BFB2-41BE-8CF9-69BEBE53E121}"/>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 xmlns:a16="http://schemas.microsoft.com/office/drawing/2014/main" id="{8F979959-8D89-4414-AFB1-144161693338}"/>
              </a:ext>
            </a:extLst>
          </p:cNvPr>
          <p:cNvCxnSpPr/>
          <p:nvPr/>
        </p:nvCxnSpPr>
        <p:spPr>
          <a:xfrm>
            <a:off x="211836" y="6491512"/>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8235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fontScale="90000"/>
          </a:bodyPr>
          <a:lstStyle/>
          <a:p>
            <a:r>
              <a:rPr lang="en-US" sz="3000" b="1" i="1" dirty="0">
                <a:latin typeface="Calibri Light" panose="020F0302020204030204" pitchFamily="34" charset="0"/>
                <a:cs typeface="Calibri Light" panose="020F0302020204030204" pitchFamily="34" charset="0"/>
              </a:rPr>
              <a:t>While sterilization has been preferred method of contraception, the uptake has plateaued over the past few years</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5">
            <a:extLst>
              <a:ext uri="{FF2B5EF4-FFF2-40B4-BE49-F238E27FC236}">
                <a16:creationId xmlns="" xmlns:a16="http://schemas.microsoft.com/office/drawing/2014/main" id="{D40B5AA5-DF42-44AC-B497-47E51A55E8C4}"/>
              </a:ext>
            </a:extLst>
          </p:cNvPr>
          <p:cNvGraphicFramePr>
            <a:graphicFrameLocks noGrp="1"/>
          </p:cNvGraphicFramePr>
          <p:nvPr>
            <p:ph idx="1"/>
            <p:extLst>
              <p:ext uri="{D42A27DB-BD31-4B8C-83A1-F6EECF244321}">
                <p14:modId xmlns="" xmlns:p14="http://schemas.microsoft.com/office/powerpoint/2010/main" val="4287873080"/>
              </p:ext>
            </p:extLst>
          </p:nvPr>
        </p:nvGraphicFramePr>
        <p:xfrm>
          <a:off x="250902" y="1195039"/>
          <a:ext cx="6905272" cy="50042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5">
            <a:extLst>
              <a:ext uri="{FF2B5EF4-FFF2-40B4-BE49-F238E27FC236}">
                <a16:creationId xmlns="" xmlns:a16="http://schemas.microsoft.com/office/drawing/2014/main" id="{7B8CA339-AFD3-4380-BFFF-4B86D41C26D6}"/>
              </a:ext>
            </a:extLst>
          </p:cNvPr>
          <p:cNvGraphicFramePr>
            <a:graphicFrameLocks/>
          </p:cNvGraphicFramePr>
          <p:nvPr>
            <p:extLst>
              <p:ext uri="{D42A27DB-BD31-4B8C-83A1-F6EECF244321}">
                <p14:modId xmlns="" xmlns:p14="http://schemas.microsoft.com/office/powerpoint/2010/main" val="74881802"/>
              </p:ext>
            </p:extLst>
          </p:nvPr>
        </p:nvGraphicFramePr>
        <p:xfrm>
          <a:off x="7262191" y="1195039"/>
          <a:ext cx="4837043" cy="5004279"/>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Arrow Connector 15">
            <a:extLst>
              <a:ext uri="{FF2B5EF4-FFF2-40B4-BE49-F238E27FC236}">
                <a16:creationId xmlns="" xmlns:a16="http://schemas.microsoft.com/office/drawing/2014/main" id="{E8E6D017-EC28-490D-9116-A8CB593AB982}"/>
              </a:ext>
            </a:extLst>
          </p:cNvPr>
          <p:cNvCxnSpPr/>
          <p:nvPr/>
        </p:nvCxnSpPr>
        <p:spPr>
          <a:xfrm>
            <a:off x="8610597" y="2726569"/>
            <a:ext cx="2442117" cy="597519"/>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18" name="Rectangle 17">
            <a:extLst>
              <a:ext uri="{FF2B5EF4-FFF2-40B4-BE49-F238E27FC236}">
                <a16:creationId xmlns="" xmlns:a16="http://schemas.microsoft.com/office/drawing/2014/main" id="{0CB9B5E3-0ECE-432F-9C78-49D3AAA3F503}"/>
              </a:ext>
            </a:extLst>
          </p:cNvPr>
          <p:cNvSpPr/>
          <p:nvPr/>
        </p:nvSpPr>
        <p:spPr>
          <a:xfrm>
            <a:off x="-245830" y="6557770"/>
            <a:ext cx="6030080" cy="436648"/>
          </a:xfrm>
          <a:prstGeom prst="rect">
            <a:avLst/>
          </a:prstGeom>
        </p:spPr>
        <p:txBody>
          <a:bodyPr vert="horz" lIns="91440" tIns="45720" rIns="91440" bIns="45720" rtlCol="0">
            <a:normAutofit/>
          </a:bodyPr>
          <a:lstStyle/>
          <a:p>
            <a:pPr marL="274320" lvl="0" defTabSz="914400">
              <a:lnSpc>
                <a:spcPct val="90000"/>
              </a:lnSpc>
              <a:spcAft>
                <a:spcPts val="600"/>
              </a:spcAft>
              <a:buClr>
                <a:schemeClr val="tx1"/>
              </a:buClr>
              <a:buSzPct val="80000"/>
            </a:pPr>
            <a:r>
              <a:rPr lang="en-US" sz="1400" i="1" dirty="0">
                <a:latin typeface="Calibri Light" panose="020F0302020204030204" pitchFamily="34" charset="0"/>
                <a:cs typeface="Calibri Light" panose="020F0302020204030204" pitchFamily="34" charset="0"/>
              </a:rPr>
              <a:t>*Source: Health Management Information System (HMIS) </a:t>
            </a:r>
          </a:p>
        </p:txBody>
      </p:sp>
      <p:cxnSp>
        <p:nvCxnSpPr>
          <p:cNvPr id="19" name="Straight Arrow Connector 18">
            <a:extLst>
              <a:ext uri="{FF2B5EF4-FFF2-40B4-BE49-F238E27FC236}">
                <a16:creationId xmlns="" xmlns:a16="http://schemas.microsoft.com/office/drawing/2014/main" id="{78DC3EE9-AC48-41DC-8199-57B382815FB4}"/>
              </a:ext>
            </a:extLst>
          </p:cNvPr>
          <p:cNvCxnSpPr/>
          <p:nvPr/>
        </p:nvCxnSpPr>
        <p:spPr>
          <a:xfrm>
            <a:off x="4258391" y="1967152"/>
            <a:ext cx="2442117" cy="597519"/>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6902994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fontScale="90000"/>
          </a:bodyPr>
          <a:lstStyle/>
          <a:p>
            <a:r>
              <a:rPr lang="en-US" sz="3000" b="1" i="1" dirty="0">
                <a:latin typeface="Calibri Light" panose="020F0302020204030204" pitchFamily="34" charset="0"/>
                <a:cs typeface="Calibri Light" panose="020F0302020204030204" pitchFamily="34" charset="0"/>
              </a:rPr>
              <a:t>Hence, reducing TFR further poses a tough challenge in Bihar and requires a shift in approach</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3" name="Content Placeholder 2">
            <a:extLst>
              <a:ext uri="{FF2B5EF4-FFF2-40B4-BE49-F238E27FC236}">
                <a16:creationId xmlns="" xmlns:a16="http://schemas.microsoft.com/office/drawing/2014/main" id="{3655927E-9254-407E-9AE3-3F4AA6E2D1A8}"/>
              </a:ext>
            </a:extLst>
          </p:cNvPr>
          <p:cNvGraphicFramePr>
            <a:graphicFrameLocks noGrp="1"/>
          </p:cNvGraphicFramePr>
          <p:nvPr>
            <p:ph idx="1"/>
            <p:extLst>
              <p:ext uri="{D42A27DB-BD31-4B8C-83A1-F6EECF244321}">
                <p14:modId xmlns="" xmlns:p14="http://schemas.microsoft.com/office/powerpoint/2010/main" val="594464359"/>
              </p:ext>
            </p:extLst>
          </p:nvPr>
        </p:nvGraphicFramePr>
        <p:xfrm>
          <a:off x="727110" y="1625832"/>
          <a:ext cx="10776210" cy="4549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rrow: Chevron 5">
            <a:extLst>
              <a:ext uri="{FF2B5EF4-FFF2-40B4-BE49-F238E27FC236}">
                <a16:creationId xmlns="" xmlns:a16="http://schemas.microsoft.com/office/drawing/2014/main" id="{05471D19-384F-481F-87B1-86FB192FDB4D}"/>
              </a:ext>
            </a:extLst>
          </p:cNvPr>
          <p:cNvSpPr/>
          <p:nvPr/>
        </p:nvSpPr>
        <p:spPr>
          <a:xfrm>
            <a:off x="3988905" y="2522151"/>
            <a:ext cx="503582" cy="1017104"/>
          </a:xfrm>
          <a:prstGeom prst="chevron">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Arrow: Chevron 23">
            <a:extLst>
              <a:ext uri="{FF2B5EF4-FFF2-40B4-BE49-F238E27FC236}">
                <a16:creationId xmlns="" xmlns:a16="http://schemas.microsoft.com/office/drawing/2014/main" id="{569CCA80-F067-461D-B130-8943EF44E797}"/>
              </a:ext>
            </a:extLst>
          </p:cNvPr>
          <p:cNvSpPr/>
          <p:nvPr/>
        </p:nvSpPr>
        <p:spPr>
          <a:xfrm>
            <a:off x="7754282" y="2522151"/>
            <a:ext cx="503582" cy="1017104"/>
          </a:xfrm>
          <a:prstGeom prst="chevron">
            <a:avLst/>
          </a:prstGeom>
          <a:solidFill>
            <a:schemeClr val="accent2">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 xmlns:p14="http://schemas.microsoft.com/office/powerpoint/2010/main" val="30236484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1143000" y="127920"/>
            <a:ext cx="9875520" cy="1356360"/>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The launch of Injectables &amp; </a:t>
            </a:r>
            <a:r>
              <a:rPr lang="en-US" sz="3000" b="1" i="1" dirty="0" err="1">
                <a:latin typeface="Calibri Light" panose="020F0302020204030204" pitchFamily="34" charset="0"/>
                <a:cs typeface="Calibri Light" panose="020F0302020204030204" pitchFamily="34" charset="0"/>
              </a:rPr>
              <a:t>Chhaya</a:t>
            </a:r>
            <a:r>
              <a:rPr lang="en-US" sz="3000" b="1" i="1" dirty="0">
                <a:latin typeface="Calibri Light" panose="020F0302020204030204" pitchFamily="34" charset="0"/>
                <a:cs typeface="Calibri Light" panose="020F0302020204030204" pitchFamily="34" charset="0"/>
              </a:rPr>
              <a:t> under the Mission Parivar Vikas was an opportunity to meet the unmet need for spacing and introduce newer methods</a:t>
            </a:r>
          </a:p>
        </p:txBody>
      </p:sp>
      <p:sp>
        <p:nvSpPr>
          <p:cNvPr id="5" name="Content Placeholder 4">
            <a:extLst>
              <a:ext uri="{FF2B5EF4-FFF2-40B4-BE49-F238E27FC236}">
                <a16:creationId xmlns="" xmlns:a16="http://schemas.microsoft.com/office/drawing/2014/main" id="{542F199F-6D7A-43E0-A0D7-17931886BBDE}"/>
              </a:ext>
            </a:extLst>
          </p:cNvPr>
          <p:cNvSpPr>
            <a:spLocks noGrp="1"/>
          </p:cNvSpPr>
          <p:nvPr>
            <p:ph idx="1"/>
          </p:nvPr>
        </p:nvSpPr>
        <p:spPr/>
        <p:txBody>
          <a:bodyPr/>
          <a:lstStyle/>
          <a:p>
            <a:endParaRPr lang="en-US"/>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group of people standing in front of a store&#10;&#10;Description generated with very high confidence">
            <a:extLst>
              <a:ext uri="{FF2B5EF4-FFF2-40B4-BE49-F238E27FC236}">
                <a16:creationId xmlns="" xmlns:a16="http://schemas.microsoft.com/office/drawing/2014/main" id="{79882739-48C0-4634-8308-254FC784BC18}"/>
              </a:ext>
            </a:extLst>
          </p:cNvPr>
          <p:cNvPicPr>
            <a:picLocks noChangeAspect="1"/>
          </p:cNvPicPr>
          <p:nvPr/>
        </p:nvPicPr>
        <p:blipFill>
          <a:blip r:embed="rId2">
            <a:extLst>
              <a:ext uri="{BEBA8EAE-BF5A-486C-A8C5-ECC9F3942E4B}">
                <a14:imgProps xmlns="" xmlns:a14="http://schemas.microsoft.com/office/drawing/2010/main">
                  <a14:imgLayer r:embed="rId3">
                    <a14:imgEffect>
                      <a14:brightnessContrast bright="40000" contrast="-20000"/>
                    </a14:imgEffect>
                  </a14:imgLayer>
                </a14:imgProps>
              </a:ext>
            </a:extLst>
          </a:blip>
          <a:stretch>
            <a:fillRect/>
          </a:stretch>
        </p:blipFill>
        <p:spPr>
          <a:xfrm>
            <a:off x="2960077" y="2028546"/>
            <a:ext cx="6450588" cy="40674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3715451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Antara was rolled out in 4 phases in Bihar</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3">
            <a:extLst>
              <a:ext uri="{FF2B5EF4-FFF2-40B4-BE49-F238E27FC236}">
                <a16:creationId xmlns="" xmlns:a16="http://schemas.microsoft.com/office/drawing/2014/main" id="{B0E5D1B2-2929-4615-A491-61CFCB9A449C}"/>
              </a:ext>
            </a:extLst>
          </p:cNvPr>
          <p:cNvGraphicFramePr>
            <a:graphicFrameLocks noGrp="1"/>
          </p:cNvGraphicFramePr>
          <p:nvPr>
            <p:ph idx="1"/>
            <p:extLst>
              <p:ext uri="{D42A27DB-BD31-4B8C-83A1-F6EECF244321}">
                <p14:modId xmlns="" xmlns:p14="http://schemas.microsoft.com/office/powerpoint/2010/main" val="3770916433"/>
              </p:ext>
            </p:extLst>
          </p:nvPr>
        </p:nvGraphicFramePr>
        <p:xfrm>
          <a:off x="617614" y="1432607"/>
          <a:ext cx="10828337" cy="3391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a:extLst>
              <a:ext uri="{FF2B5EF4-FFF2-40B4-BE49-F238E27FC236}">
                <a16:creationId xmlns="" xmlns:a16="http://schemas.microsoft.com/office/drawing/2014/main" id="{0A649573-7223-4420-925F-DB48F8D9CADB}"/>
              </a:ext>
            </a:extLst>
          </p:cNvPr>
          <p:cNvSpPr/>
          <p:nvPr/>
        </p:nvSpPr>
        <p:spPr>
          <a:xfrm>
            <a:off x="617613" y="5070852"/>
            <a:ext cx="10828337" cy="802888"/>
          </a:xfrm>
          <a:prstGeom prst="rightArrow">
            <a:avLst/>
          </a:prstGeom>
          <a:solidFill>
            <a:schemeClr val="bg1">
              <a:lumMod val="85000"/>
            </a:schemeClr>
          </a:solidFill>
          <a:ln>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dirty="0"/>
          </a:p>
        </p:txBody>
      </p:sp>
    </p:spTree>
    <p:extLst>
      <p:ext uri="{BB962C8B-B14F-4D97-AF65-F5344CB8AC3E}">
        <p14:creationId xmlns="" xmlns:p14="http://schemas.microsoft.com/office/powerpoint/2010/main" val="3750558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A number of key steps were taken parallelly for effective rollout of Antara</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 xmlns:a16="http://schemas.microsoft.com/office/drawing/2014/main" id="{1F547DB4-8B25-47A8-B95D-2BCCF51C4512}"/>
              </a:ext>
            </a:extLst>
          </p:cNvPr>
          <p:cNvGraphicFramePr>
            <a:graphicFrameLocks noGrp="1"/>
          </p:cNvGraphicFramePr>
          <p:nvPr>
            <p:ph idx="1"/>
            <p:extLst>
              <p:ext uri="{D42A27DB-BD31-4B8C-83A1-F6EECF244321}">
                <p14:modId xmlns="" xmlns:p14="http://schemas.microsoft.com/office/powerpoint/2010/main" val="3753322612"/>
              </p:ext>
            </p:extLst>
          </p:nvPr>
        </p:nvGraphicFramePr>
        <p:xfrm>
          <a:off x="796526" y="1635585"/>
          <a:ext cx="10245642" cy="4231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 xmlns:a16="http://schemas.microsoft.com/office/drawing/2014/main" id="{468AE67D-4445-46C9-903D-A3BC2A87CF30}"/>
              </a:ext>
            </a:extLst>
          </p:cNvPr>
          <p:cNvSpPr/>
          <p:nvPr/>
        </p:nvSpPr>
        <p:spPr>
          <a:xfrm>
            <a:off x="-245830" y="6557770"/>
            <a:ext cx="6030080" cy="436648"/>
          </a:xfrm>
          <a:prstGeom prst="rect">
            <a:avLst/>
          </a:prstGeom>
        </p:spPr>
        <p:txBody>
          <a:bodyPr vert="horz" lIns="91440" tIns="45720" rIns="91440" bIns="45720" rtlCol="0">
            <a:normAutofit/>
          </a:bodyPr>
          <a:lstStyle/>
          <a:p>
            <a:pPr marL="274320" lvl="0" defTabSz="914400">
              <a:lnSpc>
                <a:spcPct val="90000"/>
              </a:lnSpc>
              <a:spcAft>
                <a:spcPts val="600"/>
              </a:spcAft>
              <a:buClr>
                <a:schemeClr val="tx1"/>
              </a:buClr>
              <a:buSzPct val="80000"/>
            </a:pPr>
            <a:r>
              <a:rPr lang="en-US" sz="1400" i="1" dirty="0">
                <a:latin typeface="Calibri Light" panose="020F0302020204030204" pitchFamily="34" charset="0"/>
                <a:cs typeface="Calibri Light" panose="020F0302020204030204" pitchFamily="34" charset="0"/>
              </a:rPr>
              <a:t>*Information Education Communication</a:t>
            </a:r>
          </a:p>
        </p:txBody>
      </p:sp>
    </p:spTree>
    <p:extLst>
      <p:ext uri="{BB962C8B-B14F-4D97-AF65-F5344CB8AC3E}">
        <p14:creationId xmlns="" xmlns:p14="http://schemas.microsoft.com/office/powerpoint/2010/main" val="291855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Antara uptake at the end of phase 4 has reached substantial numbers</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 xmlns:a16="http://schemas.microsoft.com/office/drawing/2014/main" id="{9480D761-9FBF-4064-8237-067955A217F1}"/>
              </a:ext>
            </a:extLst>
          </p:cNvPr>
          <p:cNvSpPr txBox="1">
            <a:spLocks/>
          </p:cNvSpPr>
          <p:nvPr/>
        </p:nvSpPr>
        <p:spPr>
          <a:xfrm>
            <a:off x="608968" y="1174162"/>
            <a:ext cx="10668000" cy="13773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Avenir Next" panose="020B0503020202020204" pitchFamily="34" charset="0"/>
            </a:endParaRPr>
          </a:p>
        </p:txBody>
      </p:sp>
      <p:graphicFrame>
        <p:nvGraphicFramePr>
          <p:cNvPr id="13" name="Table 12">
            <a:extLst>
              <a:ext uri="{FF2B5EF4-FFF2-40B4-BE49-F238E27FC236}">
                <a16:creationId xmlns="" xmlns:a16="http://schemas.microsoft.com/office/drawing/2014/main" id="{E9F4966C-4367-4F67-A97B-0D323FDFDD15}"/>
              </a:ext>
            </a:extLst>
          </p:cNvPr>
          <p:cNvGraphicFramePr>
            <a:graphicFrameLocks noGrp="1"/>
          </p:cNvGraphicFramePr>
          <p:nvPr>
            <p:extLst>
              <p:ext uri="{D42A27DB-BD31-4B8C-83A1-F6EECF244321}">
                <p14:modId xmlns="" xmlns:p14="http://schemas.microsoft.com/office/powerpoint/2010/main" val="428683475"/>
              </p:ext>
            </p:extLst>
          </p:nvPr>
        </p:nvGraphicFramePr>
        <p:xfrm>
          <a:off x="608967" y="1609928"/>
          <a:ext cx="10522326" cy="741680"/>
        </p:xfrm>
        <a:graphic>
          <a:graphicData uri="http://schemas.openxmlformats.org/drawingml/2006/table">
            <a:tbl>
              <a:tblPr firstRow="1" bandRow="1">
                <a:tableStyleId>{93296810-A885-4BE3-A3E7-6D5BEEA58F35}</a:tableStyleId>
              </a:tblPr>
              <a:tblGrid>
                <a:gridCol w="1763442">
                  <a:extLst>
                    <a:ext uri="{9D8B030D-6E8A-4147-A177-3AD203B41FA5}">
                      <a16:colId xmlns="" xmlns:a16="http://schemas.microsoft.com/office/drawing/2014/main" val="1284510850"/>
                    </a:ext>
                  </a:extLst>
                </a:gridCol>
                <a:gridCol w="2331900">
                  <a:extLst>
                    <a:ext uri="{9D8B030D-6E8A-4147-A177-3AD203B41FA5}">
                      <a16:colId xmlns="" xmlns:a16="http://schemas.microsoft.com/office/drawing/2014/main" val="2875664326"/>
                    </a:ext>
                  </a:extLst>
                </a:gridCol>
                <a:gridCol w="1503388">
                  <a:extLst>
                    <a:ext uri="{9D8B030D-6E8A-4147-A177-3AD203B41FA5}">
                      <a16:colId xmlns="" xmlns:a16="http://schemas.microsoft.com/office/drawing/2014/main" val="930922855"/>
                    </a:ext>
                  </a:extLst>
                </a:gridCol>
                <a:gridCol w="1653727">
                  <a:extLst>
                    <a:ext uri="{9D8B030D-6E8A-4147-A177-3AD203B41FA5}">
                      <a16:colId xmlns="" xmlns:a16="http://schemas.microsoft.com/office/drawing/2014/main" val="2038785756"/>
                    </a:ext>
                  </a:extLst>
                </a:gridCol>
                <a:gridCol w="1553500">
                  <a:extLst>
                    <a:ext uri="{9D8B030D-6E8A-4147-A177-3AD203B41FA5}">
                      <a16:colId xmlns="" xmlns:a16="http://schemas.microsoft.com/office/drawing/2014/main" val="2710224122"/>
                    </a:ext>
                  </a:extLst>
                </a:gridCol>
                <a:gridCol w="1716369">
                  <a:extLst>
                    <a:ext uri="{9D8B030D-6E8A-4147-A177-3AD203B41FA5}">
                      <a16:colId xmlns="" xmlns:a16="http://schemas.microsoft.com/office/drawing/2014/main" val="313887028"/>
                    </a:ext>
                  </a:extLst>
                </a:gridCol>
              </a:tblGrid>
              <a:tr h="370840">
                <a:tc>
                  <a:txBody>
                    <a:bodyPr/>
                    <a:lstStyle/>
                    <a:p>
                      <a:endParaRPr lang="en-US" dirty="0">
                        <a:latin typeface="Avenir Next" panose="020B0503020202020204" pitchFamily="34" charset="0"/>
                      </a:endParaRPr>
                    </a:p>
                  </a:txBody>
                  <a:tcPr/>
                </a:tc>
                <a:tc>
                  <a:txBody>
                    <a:bodyPr/>
                    <a:lstStyle/>
                    <a:p>
                      <a:pPr algn="ctr"/>
                      <a:r>
                        <a:rPr lang="en-US" dirty="0"/>
                        <a:t>TOTAL</a:t>
                      </a:r>
                    </a:p>
                  </a:txBody>
                  <a:tcPr/>
                </a:tc>
                <a:tc>
                  <a:txBody>
                    <a:bodyPr/>
                    <a:lstStyle/>
                    <a:p>
                      <a:pPr algn="ctr"/>
                      <a:r>
                        <a:rPr lang="en-US" dirty="0"/>
                        <a:t>1</a:t>
                      </a:r>
                      <a:r>
                        <a:rPr lang="en-US" baseline="30000" dirty="0"/>
                        <a:t>st</a:t>
                      </a:r>
                      <a:r>
                        <a:rPr lang="en-US" dirty="0"/>
                        <a:t> dose</a:t>
                      </a:r>
                      <a:endParaRPr lang="en-US" dirty="0">
                        <a:latin typeface="Avenir Next" panose="020B0503020202020204" pitchFamily="34" charset="0"/>
                      </a:endParaRPr>
                    </a:p>
                  </a:txBody>
                  <a:tcPr/>
                </a:tc>
                <a:tc>
                  <a:txBody>
                    <a:bodyPr/>
                    <a:lstStyle/>
                    <a:p>
                      <a:pPr algn="ctr"/>
                      <a:r>
                        <a:rPr lang="en-US" dirty="0"/>
                        <a:t>2</a:t>
                      </a:r>
                      <a:r>
                        <a:rPr lang="en-US" baseline="30000" dirty="0"/>
                        <a:t>nd</a:t>
                      </a:r>
                      <a:r>
                        <a:rPr lang="en-US" dirty="0"/>
                        <a:t> dose</a:t>
                      </a:r>
                      <a:endParaRPr lang="en-US" dirty="0">
                        <a:latin typeface="Avenir Next" panose="020B0503020202020204" pitchFamily="34" charset="0"/>
                      </a:endParaRPr>
                    </a:p>
                  </a:txBody>
                  <a:tcPr/>
                </a:tc>
                <a:tc>
                  <a:txBody>
                    <a:bodyPr/>
                    <a:lstStyle/>
                    <a:p>
                      <a:pPr algn="ctr"/>
                      <a:r>
                        <a:rPr lang="en-US" dirty="0"/>
                        <a:t>3</a:t>
                      </a:r>
                      <a:r>
                        <a:rPr lang="en-US" baseline="30000" dirty="0"/>
                        <a:t>rd</a:t>
                      </a:r>
                      <a:r>
                        <a:rPr lang="en-US" dirty="0"/>
                        <a:t> dose</a:t>
                      </a:r>
                      <a:endParaRPr lang="en-US" dirty="0">
                        <a:latin typeface="Avenir Next" panose="020B0503020202020204" pitchFamily="34" charset="0"/>
                      </a:endParaRPr>
                    </a:p>
                  </a:txBody>
                  <a:tcPr/>
                </a:tc>
                <a:tc>
                  <a:txBody>
                    <a:bodyPr/>
                    <a:lstStyle/>
                    <a:p>
                      <a:pPr algn="ctr"/>
                      <a:r>
                        <a:rPr lang="en-US" dirty="0"/>
                        <a:t>4</a:t>
                      </a:r>
                      <a:r>
                        <a:rPr lang="en-US" baseline="30000" dirty="0"/>
                        <a:t>th</a:t>
                      </a:r>
                      <a:r>
                        <a:rPr lang="en-US" dirty="0"/>
                        <a:t> dose</a:t>
                      </a:r>
                      <a:endParaRPr lang="en-US" dirty="0">
                        <a:latin typeface="Avenir Next" panose="020B0503020202020204" pitchFamily="34" charset="0"/>
                      </a:endParaRPr>
                    </a:p>
                  </a:txBody>
                  <a:tcPr/>
                </a:tc>
                <a:extLst>
                  <a:ext uri="{0D108BD9-81ED-4DB2-BD59-A6C34878D82A}">
                    <a16:rowId xmlns="" xmlns:a16="http://schemas.microsoft.com/office/drawing/2014/main" val="24092158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Antara Clients</a:t>
                      </a:r>
                      <a:endParaRPr lang="en-US" b="1" dirty="0">
                        <a:latin typeface="Avenir Next" panose="020B0503020202020204" pitchFamily="34" charset="0"/>
                      </a:endParaRPr>
                    </a:p>
                  </a:txBody>
                  <a:tcPr/>
                </a:tc>
                <a:tc>
                  <a:txBody>
                    <a:bodyPr/>
                    <a:lstStyle/>
                    <a:p>
                      <a:pPr algn="ctr"/>
                      <a:r>
                        <a:rPr lang="en-US" dirty="0"/>
                        <a:t>4,24,427</a:t>
                      </a:r>
                      <a:endParaRPr lang="en-US" b="1" dirty="0">
                        <a:latin typeface="Avenir Next" panose="020B0503020202020204" pitchFamily="34" charset="0"/>
                      </a:endParaRPr>
                    </a:p>
                  </a:txBody>
                  <a:tcPr/>
                </a:tc>
                <a:tc>
                  <a:txBody>
                    <a:bodyPr/>
                    <a:lstStyle/>
                    <a:p>
                      <a:pPr algn="ctr"/>
                      <a:r>
                        <a:rPr lang="en-US" dirty="0"/>
                        <a:t>2,62,228</a:t>
                      </a:r>
                      <a:endParaRPr lang="en-US" b="1" dirty="0">
                        <a:latin typeface="Avenir Next" panose="020B0503020202020204" pitchFamily="34" charset="0"/>
                      </a:endParaRPr>
                    </a:p>
                  </a:txBody>
                  <a:tcPr/>
                </a:tc>
                <a:tc>
                  <a:txBody>
                    <a:bodyPr/>
                    <a:lstStyle/>
                    <a:p>
                      <a:pPr algn="ctr"/>
                      <a:r>
                        <a:rPr lang="en-US" dirty="0"/>
                        <a:t>99,746</a:t>
                      </a:r>
                      <a:endParaRPr lang="en-US" b="1" dirty="0">
                        <a:latin typeface="Avenir Next" panose="020B0503020202020204" pitchFamily="34" charset="0"/>
                      </a:endParaRPr>
                    </a:p>
                  </a:txBody>
                  <a:tcPr/>
                </a:tc>
                <a:tc>
                  <a:txBody>
                    <a:bodyPr/>
                    <a:lstStyle/>
                    <a:p>
                      <a:pPr algn="ctr"/>
                      <a:r>
                        <a:rPr lang="en-US" dirty="0"/>
                        <a:t>41,838</a:t>
                      </a:r>
                      <a:endParaRPr lang="en-US" b="1" dirty="0">
                        <a:latin typeface="Avenir Next" panose="020B0503020202020204" pitchFamily="34" charset="0"/>
                      </a:endParaRPr>
                    </a:p>
                  </a:txBody>
                  <a:tcPr/>
                </a:tc>
                <a:tc>
                  <a:txBody>
                    <a:bodyPr/>
                    <a:lstStyle/>
                    <a:p>
                      <a:pPr algn="ctr"/>
                      <a:r>
                        <a:rPr lang="en-US" dirty="0"/>
                        <a:t>20,615</a:t>
                      </a:r>
                      <a:endParaRPr lang="en-US" b="1" dirty="0">
                        <a:latin typeface="Avenir Next" panose="020B0503020202020204" pitchFamily="34" charset="0"/>
                      </a:endParaRPr>
                    </a:p>
                  </a:txBody>
                  <a:tcPr/>
                </a:tc>
                <a:extLst>
                  <a:ext uri="{0D108BD9-81ED-4DB2-BD59-A6C34878D82A}">
                    <a16:rowId xmlns="" xmlns:a16="http://schemas.microsoft.com/office/drawing/2014/main" val="1146516060"/>
                  </a:ext>
                </a:extLst>
              </a:tr>
            </a:tbl>
          </a:graphicData>
        </a:graphic>
      </p:graphicFrame>
      <p:graphicFrame>
        <p:nvGraphicFramePr>
          <p:cNvPr id="14" name="Table 13">
            <a:extLst>
              <a:ext uri="{FF2B5EF4-FFF2-40B4-BE49-F238E27FC236}">
                <a16:creationId xmlns="" xmlns:a16="http://schemas.microsoft.com/office/drawing/2014/main" id="{BDEF7D62-37B7-4264-B343-354EAC988E7C}"/>
              </a:ext>
            </a:extLst>
          </p:cNvPr>
          <p:cNvGraphicFramePr>
            <a:graphicFrameLocks noGrp="1"/>
          </p:cNvGraphicFramePr>
          <p:nvPr>
            <p:extLst>
              <p:ext uri="{D42A27DB-BD31-4B8C-83A1-F6EECF244321}">
                <p14:modId xmlns="" xmlns:p14="http://schemas.microsoft.com/office/powerpoint/2010/main" val="604449377"/>
              </p:ext>
            </p:extLst>
          </p:nvPr>
        </p:nvGraphicFramePr>
        <p:xfrm>
          <a:off x="608966" y="2962100"/>
          <a:ext cx="10972167" cy="3091815"/>
        </p:xfrm>
        <a:graphic>
          <a:graphicData uri="http://schemas.openxmlformats.org/drawingml/2006/table">
            <a:tbl>
              <a:tblPr firstRow="1" bandRow="1">
                <a:tableStyleId>{912C8C85-51F0-491E-9774-3900AFEF0FD7}</a:tableStyleId>
              </a:tblPr>
              <a:tblGrid>
                <a:gridCol w="2286408">
                  <a:extLst>
                    <a:ext uri="{9D8B030D-6E8A-4147-A177-3AD203B41FA5}">
                      <a16:colId xmlns="" xmlns:a16="http://schemas.microsoft.com/office/drawing/2014/main" val="1573976073"/>
                    </a:ext>
                  </a:extLst>
                </a:gridCol>
                <a:gridCol w="1355328">
                  <a:extLst>
                    <a:ext uri="{9D8B030D-6E8A-4147-A177-3AD203B41FA5}">
                      <a16:colId xmlns="" xmlns:a16="http://schemas.microsoft.com/office/drawing/2014/main" val="1040577652"/>
                    </a:ext>
                  </a:extLst>
                </a:gridCol>
                <a:gridCol w="1195023">
                  <a:extLst>
                    <a:ext uri="{9D8B030D-6E8A-4147-A177-3AD203B41FA5}">
                      <a16:colId xmlns="" xmlns:a16="http://schemas.microsoft.com/office/drawing/2014/main" val="403384488"/>
                    </a:ext>
                  </a:extLst>
                </a:gridCol>
                <a:gridCol w="1127353">
                  <a:extLst>
                    <a:ext uri="{9D8B030D-6E8A-4147-A177-3AD203B41FA5}">
                      <a16:colId xmlns="" xmlns:a16="http://schemas.microsoft.com/office/drawing/2014/main" val="3300422597"/>
                    </a:ext>
                  </a:extLst>
                </a:gridCol>
                <a:gridCol w="1179444">
                  <a:extLst>
                    <a:ext uri="{9D8B030D-6E8A-4147-A177-3AD203B41FA5}">
                      <a16:colId xmlns="" xmlns:a16="http://schemas.microsoft.com/office/drawing/2014/main" val="1021313654"/>
                    </a:ext>
                  </a:extLst>
                </a:gridCol>
                <a:gridCol w="1311965">
                  <a:extLst>
                    <a:ext uri="{9D8B030D-6E8A-4147-A177-3AD203B41FA5}">
                      <a16:colId xmlns="" xmlns:a16="http://schemas.microsoft.com/office/drawing/2014/main" val="3853001321"/>
                    </a:ext>
                  </a:extLst>
                </a:gridCol>
                <a:gridCol w="1336199">
                  <a:extLst>
                    <a:ext uri="{9D8B030D-6E8A-4147-A177-3AD203B41FA5}">
                      <a16:colId xmlns="" xmlns:a16="http://schemas.microsoft.com/office/drawing/2014/main" val="1469804188"/>
                    </a:ext>
                  </a:extLst>
                </a:gridCol>
                <a:gridCol w="1180447">
                  <a:extLst>
                    <a:ext uri="{9D8B030D-6E8A-4147-A177-3AD203B41FA5}">
                      <a16:colId xmlns="" xmlns:a16="http://schemas.microsoft.com/office/drawing/2014/main" val="3447590844"/>
                    </a:ext>
                  </a:extLst>
                </a:gridCol>
              </a:tblGrid>
              <a:tr h="370840">
                <a:tc>
                  <a:txBody>
                    <a:bodyPr/>
                    <a:lstStyle/>
                    <a:p>
                      <a:pPr algn="ctr" fontAlgn="b"/>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Medical College</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District Hospital</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Sub-Divisional Hospital</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Primary Health Center</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Urban Primary Health Center</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Additional Primary Health Center</a:t>
                      </a:r>
                      <a:endParaRPr lang="en-IN" sz="1600" b="0" i="0" u="none" strike="noStrike" dirty="0">
                        <a:solidFill>
                          <a:srgbClr val="000000"/>
                        </a:solidFill>
                        <a:effectLst/>
                        <a:latin typeface="Avenir Next" panose="020B0503020202020204" pitchFamily="34" charset="0"/>
                      </a:endParaRPr>
                    </a:p>
                  </a:txBody>
                  <a:tcPr marL="9525" marR="9525" marT="9525" marB="0"/>
                </a:tc>
                <a:tc>
                  <a:txBody>
                    <a:bodyPr/>
                    <a:lstStyle/>
                    <a:p>
                      <a:pPr algn="ctr" fontAlgn="b"/>
                      <a:r>
                        <a:rPr lang="en-IN" sz="1600" u="none" strike="noStrike" dirty="0">
                          <a:effectLst/>
                        </a:rPr>
                        <a:t>Health Sub Center</a:t>
                      </a:r>
                      <a:endParaRPr lang="en-IN" sz="1600" b="0" i="0" u="none" strike="noStrike" dirty="0">
                        <a:solidFill>
                          <a:srgbClr val="000000"/>
                        </a:solidFill>
                        <a:effectLst/>
                        <a:latin typeface="Avenir Next" panose="020B0503020202020204" pitchFamily="34" charset="0"/>
                      </a:endParaRPr>
                    </a:p>
                  </a:txBody>
                  <a:tcPr marL="9525" marR="9525" marT="9525" marB="0"/>
                </a:tc>
                <a:extLst>
                  <a:ext uri="{0D108BD9-81ED-4DB2-BD59-A6C34878D82A}">
                    <a16:rowId xmlns="" xmlns:a16="http://schemas.microsoft.com/office/drawing/2014/main" val="3743515568"/>
                  </a:ext>
                </a:extLst>
              </a:tr>
              <a:tr h="370840">
                <a:tc>
                  <a:txBody>
                    <a:bodyPr/>
                    <a:lstStyle/>
                    <a:p>
                      <a:pPr algn="ctr" fontAlgn="b"/>
                      <a:r>
                        <a:rPr lang="en-IN" sz="1600" u="none" strike="noStrike" dirty="0">
                          <a:effectLst/>
                        </a:rPr>
                        <a:t>Total Numbers</a:t>
                      </a:r>
                      <a:endParaRPr lang="en-IN" sz="16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8</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36</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33</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533</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85</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1,387</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10,252</a:t>
                      </a:r>
                      <a:endParaRPr lang="en-IN" sz="1600" b="0" i="0" u="none" strike="noStrike" dirty="0">
                        <a:solidFill>
                          <a:schemeClr val="tx1"/>
                        </a:solidFill>
                        <a:effectLst/>
                        <a:latin typeface="Avenir Next" panose="020B0503020202020204" pitchFamily="34" charset="0"/>
                      </a:endParaRPr>
                    </a:p>
                  </a:txBody>
                  <a:tcPr marL="9525" marR="9525" marT="9525" marB="0" anchor="b"/>
                </a:tc>
                <a:extLst>
                  <a:ext uri="{0D108BD9-81ED-4DB2-BD59-A6C34878D82A}">
                    <a16:rowId xmlns="" xmlns:a16="http://schemas.microsoft.com/office/drawing/2014/main" val="4149100568"/>
                  </a:ext>
                </a:extLst>
              </a:tr>
              <a:tr h="370840">
                <a:tc>
                  <a:txBody>
                    <a:bodyPr/>
                    <a:lstStyle/>
                    <a:p>
                      <a:pPr algn="ctr" fontAlgn="b"/>
                      <a:r>
                        <a:rPr lang="en-IN" sz="1600" u="none" strike="noStrike" dirty="0">
                          <a:effectLst/>
                        </a:rPr>
                        <a:t>Providing  Antara services</a:t>
                      </a:r>
                      <a:endParaRPr lang="en-IN" sz="16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6</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36</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32</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451</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65</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573</a:t>
                      </a:r>
                      <a:endParaRPr lang="en-IN" sz="1600" b="0"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600" u="none" strike="noStrike" dirty="0">
                          <a:effectLst/>
                        </a:rPr>
                        <a:t>5,239</a:t>
                      </a:r>
                      <a:endParaRPr lang="en-IN" sz="1600" b="0" i="0" u="none" strike="noStrike" dirty="0">
                        <a:solidFill>
                          <a:schemeClr val="tx1"/>
                        </a:solidFill>
                        <a:effectLst/>
                        <a:latin typeface="Avenir Next" panose="020B0503020202020204" pitchFamily="34" charset="0"/>
                      </a:endParaRPr>
                    </a:p>
                  </a:txBody>
                  <a:tcPr marL="9525" marR="9525" marT="9525" marB="0" anchor="b"/>
                </a:tc>
                <a:extLst>
                  <a:ext uri="{0D108BD9-81ED-4DB2-BD59-A6C34878D82A}">
                    <a16:rowId xmlns="" xmlns:a16="http://schemas.microsoft.com/office/drawing/2014/main" val="1723139297"/>
                  </a:ext>
                </a:extLst>
              </a:tr>
              <a:tr h="370840">
                <a:tc>
                  <a:txBody>
                    <a:bodyPr/>
                    <a:lstStyle/>
                    <a:p>
                      <a:pPr algn="ctr" fontAlgn="b"/>
                      <a:r>
                        <a:rPr lang="en-IN" sz="1600" u="none" strike="noStrike" dirty="0">
                          <a:effectLst/>
                        </a:rPr>
                        <a:t>% of facilities</a:t>
                      </a:r>
                      <a:endParaRPr lang="en-IN" sz="1600" b="1" i="0" u="none" strike="noStrike" dirty="0">
                        <a:solidFill>
                          <a:srgbClr val="FF0000"/>
                        </a:solidFill>
                        <a:effectLst/>
                        <a:latin typeface="Avenir Next" panose="020B0503020202020204" pitchFamily="34" charset="0"/>
                      </a:endParaRPr>
                    </a:p>
                  </a:txBody>
                  <a:tcPr marL="9525" marR="9525" marT="9525" marB="0" anchor="b"/>
                </a:tc>
                <a:tc>
                  <a:txBody>
                    <a:bodyPr/>
                    <a:lstStyle/>
                    <a:p>
                      <a:pPr algn="ctr" fontAlgn="b"/>
                      <a:r>
                        <a:rPr lang="en-IN" sz="1800" b="0" i="0" u="none" strike="noStrike" dirty="0">
                          <a:solidFill>
                            <a:schemeClr val="tx1"/>
                          </a:solidFill>
                          <a:effectLst/>
                          <a:latin typeface="Avenir Next" panose="020B0503020202020204" pitchFamily="34" charset="0"/>
                        </a:rPr>
                        <a:t>75</a:t>
                      </a:r>
                    </a:p>
                  </a:txBody>
                  <a:tcPr marL="9525" marR="9525" marT="9525" marB="0" anchor="b"/>
                </a:tc>
                <a:tc>
                  <a:txBody>
                    <a:bodyPr/>
                    <a:lstStyle/>
                    <a:p>
                      <a:pPr algn="ctr" fontAlgn="b"/>
                      <a:r>
                        <a:rPr lang="en-IN" sz="1800" u="none" strike="noStrike" dirty="0">
                          <a:effectLst/>
                        </a:rPr>
                        <a:t>100</a:t>
                      </a:r>
                      <a:endParaRPr lang="en-IN" sz="1800" b="1"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97</a:t>
                      </a:r>
                      <a:endParaRPr lang="en-IN" sz="1800" b="1"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85</a:t>
                      </a:r>
                      <a:endParaRPr lang="en-IN" sz="1800" b="1"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76</a:t>
                      </a:r>
                      <a:endParaRPr lang="en-IN" sz="1800" b="1"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US" sz="1800" u="none" strike="noStrike" dirty="0">
                          <a:effectLst/>
                        </a:rPr>
                        <a:t>4</a:t>
                      </a:r>
                      <a:r>
                        <a:rPr lang="en-IN" sz="1800" u="none" strike="noStrike" dirty="0">
                          <a:effectLst/>
                        </a:rPr>
                        <a:t>1</a:t>
                      </a:r>
                      <a:endParaRPr lang="en-IN" sz="1800" b="1" i="0" u="none" strike="noStrike" dirty="0">
                        <a:solidFill>
                          <a:schemeClr val="tx1"/>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51</a:t>
                      </a:r>
                      <a:endParaRPr lang="en-IN" sz="1800" b="1" i="0" u="none" strike="noStrike" dirty="0">
                        <a:solidFill>
                          <a:schemeClr val="tx1"/>
                        </a:solidFill>
                        <a:effectLst/>
                        <a:latin typeface="Avenir Next" panose="020B0503020202020204" pitchFamily="34" charset="0"/>
                      </a:endParaRPr>
                    </a:p>
                  </a:txBody>
                  <a:tcPr marL="9525" marR="9525" marT="9525" marB="0" anchor="b"/>
                </a:tc>
                <a:extLst>
                  <a:ext uri="{0D108BD9-81ED-4DB2-BD59-A6C34878D82A}">
                    <a16:rowId xmlns="" xmlns:a16="http://schemas.microsoft.com/office/drawing/2014/main" val="320913480"/>
                  </a:ext>
                </a:extLst>
              </a:tr>
              <a:tr h="370840">
                <a:tc>
                  <a:txBody>
                    <a:bodyPr/>
                    <a:lstStyle/>
                    <a:p>
                      <a:pPr algn="ctr" fontAlgn="b"/>
                      <a:r>
                        <a:rPr lang="en-IN" sz="1600" u="none" strike="noStrike" dirty="0">
                          <a:effectLst/>
                        </a:rPr>
                        <a:t>Antara injections Apr-Jun’19</a:t>
                      </a:r>
                      <a:endParaRPr lang="en-IN" sz="16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542</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3,432</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2,222</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22,195</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890</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6,478</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43,344</a:t>
                      </a:r>
                      <a:endParaRPr lang="en-IN" sz="1800" b="0" i="0" u="none" strike="noStrike" dirty="0">
                        <a:solidFill>
                          <a:srgbClr val="000000"/>
                        </a:solidFill>
                        <a:effectLst/>
                        <a:latin typeface="Avenir Next" panose="020B0503020202020204" pitchFamily="34" charset="0"/>
                      </a:endParaRPr>
                    </a:p>
                  </a:txBody>
                  <a:tcPr marL="9525" marR="9525" marT="9525" marB="0" anchor="b"/>
                </a:tc>
                <a:extLst>
                  <a:ext uri="{0D108BD9-81ED-4DB2-BD59-A6C34878D82A}">
                    <a16:rowId xmlns="" xmlns:a16="http://schemas.microsoft.com/office/drawing/2014/main" val="1769256664"/>
                  </a:ext>
                </a:extLst>
              </a:tr>
              <a:tr h="370840">
                <a:tc>
                  <a:txBody>
                    <a:bodyPr/>
                    <a:lstStyle/>
                    <a:p>
                      <a:pPr algn="ctr" fontAlgn="b"/>
                      <a:r>
                        <a:rPr lang="en-IN" sz="1600" u="none" strike="noStrike" dirty="0">
                          <a:effectLst/>
                        </a:rPr>
                        <a:t>Average # Antara injections </a:t>
                      </a:r>
                      <a:r>
                        <a:rPr lang="en-IN" sz="1600" u="sng" strike="noStrike" dirty="0">
                          <a:effectLst/>
                        </a:rPr>
                        <a:t>per facility per month</a:t>
                      </a:r>
                      <a:endParaRPr lang="en-IN" sz="1600" b="1" i="1" u="sng" strike="noStrike" dirty="0">
                        <a:solidFill>
                          <a:schemeClr val="bg1"/>
                        </a:solidFill>
                        <a:effectLst/>
                        <a:latin typeface="Avenir Next" panose="020B0503020202020204" pitchFamily="34" charset="0"/>
                      </a:endParaRPr>
                    </a:p>
                  </a:txBody>
                  <a:tcPr marL="9525" marR="9525" marT="9525" marB="0" anchor="b"/>
                </a:tc>
                <a:tc>
                  <a:txBody>
                    <a:bodyPr/>
                    <a:lstStyle/>
                    <a:p>
                      <a:pPr algn="ctr" fontAlgn="b"/>
                      <a:r>
                        <a:rPr lang="en-IN" sz="2400" u="none" strike="noStrike" dirty="0">
                          <a:effectLst/>
                        </a:rPr>
                        <a:t>30.1</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31.7</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22.4</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16.4</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4.5</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3.7</a:t>
                      </a:r>
                      <a:endParaRPr lang="en-IN" sz="2400" b="1" i="0" u="none" strike="noStrike" dirty="0">
                        <a:solidFill>
                          <a:schemeClr val="bg1"/>
                        </a:solidFill>
                        <a:effectLst/>
                        <a:latin typeface="Avenir Next" panose="020B0503020202020204" pitchFamily="34" charset="0"/>
                      </a:endParaRPr>
                    </a:p>
                  </a:txBody>
                  <a:tcPr marL="9525" marR="9525" marT="9525" marB="0" anchor="ctr"/>
                </a:tc>
                <a:tc>
                  <a:txBody>
                    <a:bodyPr/>
                    <a:lstStyle/>
                    <a:p>
                      <a:pPr algn="ctr" fontAlgn="b"/>
                      <a:r>
                        <a:rPr lang="en-IN" sz="2400" u="none" strike="noStrike" dirty="0">
                          <a:effectLst/>
                        </a:rPr>
                        <a:t>2.8</a:t>
                      </a:r>
                      <a:endParaRPr lang="en-IN" sz="2400" b="1" i="0" u="none" strike="noStrike" dirty="0">
                        <a:solidFill>
                          <a:schemeClr val="bg1"/>
                        </a:solidFill>
                        <a:effectLst/>
                        <a:latin typeface="Avenir Next" panose="020B0503020202020204" pitchFamily="34" charset="0"/>
                      </a:endParaRPr>
                    </a:p>
                  </a:txBody>
                  <a:tcPr marL="9525" marR="9525" marT="9525" marB="0" anchor="ctr"/>
                </a:tc>
                <a:extLst>
                  <a:ext uri="{0D108BD9-81ED-4DB2-BD59-A6C34878D82A}">
                    <a16:rowId xmlns="" xmlns:a16="http://schemas.microsoft.com/office/drawing/2014/main" val="37849301"/>
                  </a:ext>
                </a:extLst>
              </a:tr>
            </a:tbl>
          </a:graphicData>
        </a:graphic>
      </p:graphicFrame>
      <p:sp>
        <p:nvSpPr>
          <p:cNvPr id="15" name="Rectangle 14">
            <a:extLst>
              <a:ext uri="{FF2B5EF4-FFF2-40B4-BE49-F238E27FC236}">
                <a16:creationId xmlns="" xmlns:a16="http://schemas.microsoft.com/office/drawing/2014/main" id="{9D28EB89-A48B-4DEF-95CB-81FB16C1BBA5}"/>
              </a:ext>
            </a:extLst>
          </p:cNvPr>
          <p:cNvSpPr/>
          <p:nvPr/>
        </p:nvSpPr>
        <p:spPr>
          <a:xfrm>
            <a:off x="609472" y="5277699"/>
            <a:ext cx="10972166" cy="837851"/>
          </a:xfrm>
          <a:prstGeom prst="rect">
            <a:avLst/>
          </a:prstGeom>
          <a:noFill/>
          <a:ln w="31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3F4CB519-2751-4314-A113-16F54D094E9D}"/>
              </a:ext>
            </a:extLst>
          </p:cNvPr>
          <p:cNvSpPr/>
          <p:nvPr/>
        </p:nvSpPr>
        <p:spPr>
          <a:xfrm>
            <a:off x="608967" y="1205703"/>
            <a:ext cx="4042546" cy="646331"/>
          </a:xfrm>
          <a:prstGeom prst="rect">
            <a:avLst/>
          </a:prstGeom>
        </p:spPr>
        <p:txBody>
          <a:bodyPr wrap="square">
            <a:spAutoFit/>
          </a:bodyPr>
          <a:lstStyle/>
          <a:p>
            <a:r>
              <a:rPr lang="en-US" i="1" u="sng" dirty="0"/>
              <a:t>Total Uptake so far (Oct ‘17 to Aug’19 )*</a:t>
            </a:r>
          </a:p>
          <a:p>
            <a:endParaRPr lang="en-US" i="1" u="sng" dirty="0"/>
          </a:p>
        </p:txBody>
      </p:sp>
      <p:sp>
        <p:nvSpPr>
          <p:cNvPr id="18" name="Rectangle 17">
            <a:extLst>
              <a:ext uri="{FF2B5EF4-FFF2-40B4-BE49-F238E27FC236}">
                <a16:creationId xmlns="" xmlns:a16="http://schemas.microsoft.com/office/drawing/2014/main" id="{B222AF23-1F9D-4CCB-9D4E-A39388BD577E}"/>
              </a:ext>
            </a:extLst>
          </p:cNvPr>
          <p:cNvSpPr/>
          <p:nvPr/>
        </p:nvSpPr>
        <p:spPr>
          <a:xfrm>
            <a:off x="608967" y="2650143"/>
            <a:ext cx="3916329" cy="369332"/>
          </a:xfrm>
          <a:prstGeom prst="rect">
            <a:avLst/>
          </a:prstGeom>
        </p:spPr>
        <p:txBody>
          <a:bodyPr wrap="none">
            <a:spAutoFit/>
          </a:bodyPr>
          <a:lstStyle/>
          <a:p>
            <a:r>
              <a:rPr lang="en-US" i="1" u="sng" dirty="0"/>
              <a:t>Facility wise uptake (Apr’19 to June ‘19)*</a:t>
            </a:r>
          </a:p>
        </p:txBody>
      </p:sp>
      <p:sp>
        <p:nvSpPr>
          <p:cNvPr id="3" name="TextBox 2">
            <a:extLst>
              <a:ext uri="{FF2B5EF4-FFF2-40B4-BE49-F238E27FC236}">
                <a16:creationId xmlns="" xmlns:a16="http://schemas.microsoft.com/office/drawing/2014/main" id="{4D80CE91-EC3D-441A-95BF-7AE930837949}"/>
              </a:ext>
            </a:extLst>
          </p:cNvPr>
          <p:cNvSpPr txBox="1"/>
          <p:nvPr/>
        </p:nvSpPr>
        <p:spPr>
          <a:xfrm>
            <a:off x="559506" y="6509284"/>
            <a:ext cx="2007625" cy="369332"/>
          </a:xfrm>
          <a:prstGeom prst="rect">
            <a:avLst/>
          </a:prstGeom>
          <a:noFill/>
        </p:spPr>
        <p:txBody>
          <a:bodyPr wrap="square" rtlCol="0">
            <a:spAutoFit/>
          </a:bodyPr>
          <a:lstStyle/>
          <a:p>
            <a:r>
              <a:rPr lang="en-US" dirty="0"/>
              <a:t>Source: *HMIS</a:t>
            </a:r>
          </a:p>
        </p:txBody>
      </p:sp>
    </p:spTree>
    <p:extLst>
      <p:ext uri="{BB962C8B-B14F-4D97-AF65-F5344CB8AC3E}">
        <p14:creationId xmlns="" xmlns:p14="http://schemas.microsoft.com/office/powerpoint/2010/main" val="8285115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48.8%* potential clients received second dosage of Antara </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E34D650C-AF23-4679-8FC3-99F83B177332}"/>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Table 15">
            <a:extLst>
              <a:ext uri="{FF2B5EF4-FFF2-40B4-BE49-F238E27FC236}">
                <a16:creationId xmlns="" xmlns:a16="http://schemas.microsoft.com/office/drawing/2014/main" id="{6D9D76F7-84E9-4844-B51A-997C48019C60}"/>
              </a:ext>
            </a:extLst>
          </p:cNvPr>
          <p:cNvGraphicFramePr>
            <a:graphicFrameLocks noGrp="1"/>
          </p:cNvGraphicFramePr>
          <p:nvPr>
            <p:extLst>
              <p:ext uri="{D42A27DB-BD31-4B8C-83A1-F6EECF244321}">
                <p14:modId xmlns="" xmlns:p14="http://schemas.microsoft.com/office/powerpoint/2010/main" val="1299890240"/>
              </p:ext>
            </p:extLst>
          </p:nvPr>
        </p:nvGraphicFramePr>
        <p:xfrm>
          <a:off x="219456" y="1146386"/>
          <a:ext cx="11753088" cy="3218351"/>
        </p:xfrm>
        <a:graphic>
          <a:graphicData uri="http://schemas.openxmlformats.org/drawingml/2006/table">
            <a:tbl>
              <a:tblPr firstRow="1" bandRow="1">
                <a:tableStyleId>{93296810-A885-4BE3-A3E7-6D5BEEA58F35}</a:tableStyleId>
              </a:tblPr>
              <a:tblGrid>
                <a:gridCol w="430249">
                  <a:extLst>
                    <a:ext uri="{9D8B030D-6E8A-4147-A177-3AD203B41FA5}">
                      <a16:colId xmlns="" xmlns:a16="http://schemas.microsoft.com/office/drawing/2014/main" val="4211272839"/>
                    </a:ext>
                  </a:extLst>
                </a:gridCol>
                <a:gridCol w="549175">
                  <a:extLst>
                    <a:ext uri="{9D8B030D-6E8A-4147-A177-3AD203B41FA5}">
                      <a16:colId xmlns="" xmlns:a16="http://schemas.microsoft.com/office/drawing/2014/main" val="1389294319"/>
                    </a:ext>
                  </a:extLst>
                </a:gridCol>
                <a:gridCol w="489712">
                  <a:extLst>
                    <a:ext uri="{9D8B030D-6E8A-4147-A177-3AD203B41FA5}">
                      <a16:colId xmlns="" xmlns:a16="http://schemas.microsoft.com/office/drawing/2014/main" val="34443710"/>
                    </a:ext>
                  </a:extLst>
                </a:gridCol>
                <a:gridCol w="489712">
                  <a:extLst>
                    <a:ext uri="{9D8B030D-6E8A-4147-A177-3AD203B41FA5}">
                      <a16:colId xmlns="" xmlns:a16="http://schemas.microsoft.com/office/drawing/2014/main" val="1284106163"/>
                    </a:ext>
                  </a:extLst>
                </a:gridCol>
                <a:gridCol w="489712">
                  <a:extLst>
                    <a:ext uri="{9D8B030D-6E8A-4147-A177-3AD203B41FA5}">
                      <a16:colId xmlns="" xmlns:a16="http://schemas.microsoft.com/office/drawing/2014/main" val="376615832"/>
                    </a:ext>
                  </a:extLst>
                </a:gridCol>
                <a:gridCol w="489712">
                  <a:extLst>
                    <a:ext uri="{9D8B030D-6E8A-4147-A177-3AD203B41FA5}">
                      <a16:colId xmlns="" xmlns:a16="http://schemas.microsoft.com/office/drawing/2014/main" val="591470629"/>
                    </a:ext>
                  </a:extLst>
                </a:gridCol>
                <a:gridCol w="489712">
                  <a:extLst>
                    <a:ext uri="{9D8B030D-6E8A-4147-A177-3AD203B41FA5}">
                      <a16:colId xmlns="" xmlns:a16="http://schemas.microsoft.com/office/drawing/2014/main" val="1753830498"/>
                    </a:ext>
                  </a:extLst>
                </a:gridCol>
                <a:gridCol w="489712">
                  <a:extLst>
                    <a:ext uri="{9D8B030D-6E8A-4147-A177-3AD203B41FA5}">
                      <a16:colId xmlns="" xmlns:a16="http://schemas.microsoft.com/office/drawing/2014/main" val="3737917103"/>
                    </a:ext>
                  </a:extLst>
                </a:gridCol>
                <a:gridCol w="489712">
                  <a:extLst>
                    <a:ext uri="{9D8B030D-6E8A-4147-A177-3AD203B41FA5}">
                      <a16:colId xmlns="" xmlns:a16="http://schemas.microsoft.com/office/drawing/2014/main" val="3442259420"/>
                    </a:ext>
                  </a:extLst>
                </a:gridCol>
                <a:gridCol w="489712">
                  <a:extLst>
                    <a:ext uri="{9D8B030D-6E8A-4147-A177-3AD203B41FA5}">
                      <a16:colId xmlns="" xmlns:a16="http://schemas.microsoft.com/office/drawing/2014/main" val="3813566371"/>
                    </a:ext>
                  </a:extLst>
                </a:gridCol>
                <a:gridCol w="489712">
                  <a:extLst>
                    <a:ext uri="{9D8B030D-6E8A-4147-A177-3AD203B41FA5}">
                      <a16:colId xmlns="" xmlns:a16="http://schemas.microsoft.com/office/drawing/2014/main" val="425251688"/>
                    </a:ext>
                  </a:extLst>
                </a:gridCol>
                <a:gridCol w="489712">
                  <a:extLst>
                    <a:ext uri="{9D8B030D-6E8A-4147-A177-3AD203B41FA5}">
                      <a16:colId xmlns="" xmlns:a16="http://schemas.microsoft.com/office/drawing/2014/main" val="2593291206"/>
                    </a:ext>
                  </a:extLst>
                </a:gridCol>
                <a:gridCol w="489712">
                  <a:extLst>
                    <a:ext uri="{9D8B030D-6E8A-4147-A177-3AD203B41FA5}">
                      <a16:colId xmlns="" xmlns:a16="http://schemas.microsoft.com/office/drawing/2014/main" val="1590805809"/>
                    </a:ext>
                  </a:extLst>
                </a:gridCol>
                <a:gridCol w="489712">
                  <a:extLst>
                    <a:ext uri="{9D8B030D-6E8A-4147-A177-3AD203B41FA5}">
                      <a16:colId xmlns="" xmlns:a16="http://schemas.microsoft.com/office/drawing/2014/main" val="570205510"/>
                    </a:ext>
                  </a:extLst>
                </a:gridCol>
                <a:gridCol w="489712">
                  <a:extLst>
                    <a:ext uri="{9D8B030D-6E8A-4147-A177-3AD203B41FA5}">
                      <a16:colId xmlns="" xmlns:a16="http://schemas.microsoft.com/office/drawing/2014/main" val="635952727"/>
                    </a:ext>
                  </a:extLst>
                </a:gridCol>
                <a:gridCol w="489712">
                  <a:extLst>
                    <a:ext uri="{9D8B030D-6E8A-4147-A177-3AD203B41FA5}">
                      <a16:colId xmlns="" xmlns:a16="http://schemas.microsoft.com/office/drawing/2014/main" val="3023323550"/>
                    </a:ext>
                  </a:extLst>
                </a:gridCol>
                <a:gridCol w="489712">
                  <a:extLst>
                    <a:ext uri="{9D8B030D-6E8A-4147-A177-3AD203B41FA5}">
                      <a16:colId xmlns="" xmlns:a16="http://schemas.microsoft.com/office/drawing/2014/main" val="827823297"/>
                    </a:ext>
                  </a:extLst>
                </a:gridCol>
                <a:gridCol w="489712">
                  <a:extLst>
                    <a:ext uri="{9D8B030D-6E8A-4147-A177-3AD203B41FA5}">
                      <a16:colId xmlns="" xmlns:a16="http://schemas.microsoft.com/office/drawing/2014/main" val="882144661"/>
                    </a:ext>
                  </a:extLst>
                </a:gridCol>
                <a:gridCol w="489712">
                  <a:extLst>
                    <a:ext uri="{9D8B030D-6E8A-4147-A177-3AD203B41FA5}">
                      <a16:colId xmlns="" xmlns:a16="http://schemas.microsoft.com/office/drawing/2014/main" val="2545057792"/>
                    </a:ext>
                  </a:extLst>
                </a:gridCol>
                <a:gridCol w="489712">
                  <a:extLst>
                    <a:ext uri="{9D8B030D-6E8A-4147-A177-3AD203B41FA5}">
                      <a16:colId xmlns="" xmlns:a16="http://schemas.microsoft.com/office/drawing/2014/main" val="993812804"/>
                    </a:ext>
                  </a:extLst>
                </a:gridCol>
                <a:gridCol w="489712">
                  <a:extLst>
                    <a:ext uri="{9D8B030D-6E8A-4147-A177-3AD203B41FA5}">
                      <a16:colId xmlns="" xmlns:a16="http://schemas.microsoft.com/office/drawing/2014/main" val="3094791561"/>
                    </a:ext>
                  </a:extLst>
                </a:gridCol>
                <a:gridCol w="489712">
                  <a:extLst>
                    <a:ext uri="{9D8B030D-6E8A-4147-A177-3AD203B41FA5}">
                      <a16:colId xmlns="" xmlns:a16="http://schemas.microsoft.com/office/drawing/2014/main" val="3483606795"/>
                    </a:ext>
                  </a:extLst>
                </a:gridCol>
                <a:gridCol w="489712">
                  <a:extLst>
                    <a:ext uri="{9D8B030D-6E8A-4147-A177-3AD203B41FA5}">
                      <a16:colId xmlns="" xmlns:a16="http://schemas.microsoft.com/office/drawing/2014/main" val="343690965"/>
                    </a:ext>
                  </a:extLst>
                </a:gridCol>
                <a:gridCol w="489712">
                  <a:extLst>
                    <a:ext uri="{9D8B030D-6E8A-4147-A177-3AD203B41FA5}">
                      <a16:colId xmlns="" xmlns:a16="http://schemas.microsoft.com/office/drawing/2014/main" val="4154173494"/>
                    </a:ext>
                  </a:extLst>
                </a:gridCol>
              </a:tblGrid>
              <a:tr h="457773">
                <a:tc>
                  <a:txBody>
                    <a:bodyPr/>
                    <a:lstStyle/>
                    <a:p>
                      <a:pPr algn="ctr" fontAlgn="b"/>
                      <a:r>
                        <a:rPr lang="en-IN" sz="1200" u="none" strike="noStrike" dirty="0">
                          <a:effectLst/>
                        </a:rPr>
                        <a:t>MONTH</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Oct'17</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Nov'17</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Dec'17</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Jan'18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Feb'18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Mar'18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Apr'18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May'18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Jun'18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Jul'18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Aug'18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Sep'18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Oct'18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Nov'18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Dec'18</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Jan'19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Feb'19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Mar'19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Apr'19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May'19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Jun'19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Jul'19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ctr" fontAlgn="b"/>
                      <a:r>
                        <a:rPr lang="en-IN" sz="1200" u="none" strike="noStrike" dirty="0">
                          <a:effectLst/>
                        </a:rPr>
                        <a:t>Aug'19</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1183252533"/>
                  </a:ext>
                </a:extLst>
              </a:tr>
              <a:tr h="457773">
                <a:tc>
                  <a:txBody>
                    <a:bodyPr/>
                    <a:lstStyle/>
                    <a:p>
                      <a:pPr algn="ctr" fontAlgn="b"/>
                      <a:r>
                        <a:rPr lang="en-IN" sz="1200" u="none" strike="noStrike" dirty="0">
                          <a:effectLst/>
                        </a:rPr>
                        <a:t>1st dose</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256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512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1048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1982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3848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5888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9233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10571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10371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27588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13161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11784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12436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12371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11573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13467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15555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15526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14906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14185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13257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27986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14724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2926578418"/>
                  </a:ext>
                </a:extLst>
              </a:tr>
              <a:tr h="461258">
                <a:tc>
                  <a:txBody>
                    <a:bodyPr/>
                    <a:lstStyle/>
                    <a:p>
                      <a:pPr algn="ctr" fontAlgn="b"/>
                      <a:r>
                        <a:rPr lang="en-IN" sz="1200" u="none" strike="noStrike" dirty="0">
                          <a:effectLst/>
                        </a:rPr>
                        <a:t>2nd dose</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154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513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840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1529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1872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3996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3742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3993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6740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6342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5368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6167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6848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7779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7313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8022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8040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11992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8354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4209593209"/>
                  </a:ext>
                </a:extLst>
              </a:tr>
              <a:tr h="461258">
                <a:tc>
                  <a:txBody>
                    <a:bodyPr/>
                    <a:lstStyle/>
                    <a:p>
                      <a:pPr algn="ctr" fontAlgn="b"/>
                      <a:r>
                        <a:rPr lang="en-IN" sz="1200" u="none" strike="noStrike" dirty="0">
                          <a:effectLst/>
                        </a:rPr>
                        <a:t>3rd dose</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91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271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496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655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1033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1738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1910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1805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3081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3679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3848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4028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4046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4208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6099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4639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2220658993"/>
                  </a:ext>
                </a:extLst>
              </a:tr>
              <a:tr h="461258">
                <a:tc>
                  <a:txBody>
                    <a:bodyPr/>
                    <a:lstStyle/>
                    <a:p>
                      <a:pPr algn="ctr" fontAlgn="b"/>
                      <a:r>
                        <a:rPr lang="en-IN" sz="1200" u="none" strike="noStrike" dirty="0">
                          <a:effectLst/>
                        </a:rPr>
                        <a:t>4th dose</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226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138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165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189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167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246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385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559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866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1194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1470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1557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2267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2439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2615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3340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2496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1945364065"/>
                  </a:ext>
                </a:extLst>
              </a:tr>
              <a:tr h="457773">
                <a:tc>
                  <a:txBody>
                    <a:bodyPr/>
                    <a:lstStyle/>
                    <a:p>
                      <a:pPr algn="ctr" fontAlgn="b"/>
                      <a:r>
                        <a:rPr lang="en-IN" sz="1200" u="none" strike="noStrike" dirty="0">
                          <a:effectLst/>
                        </a:rPr>
                        <a:t>Total</a:t>
                      </a:r>
                      <a:endParaRPr lang="en-IN" sz="1200" b="0"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316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591</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1112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2290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4046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6498</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10320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12305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12679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32269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17725</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17056</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21299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21182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19612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23909</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27552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28710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28514</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28692</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28120</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49417</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30213</a:t>
                      </a:r>
                      <a:endParaRPr lang="en-IN" sz="1200" b="1" i="0" u="none" strike="noStrike" dirty="0">
                        <a:solidFill>
                          <a:srgbClr val="000000"/>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3173083066"/>
                  </a:ext>
                </a:extLst>
              </a:tr>
              <a:tr h="461258">
                <a:tc>
                  <a:txBody>
                    <a:bodyPr/>
                    <a:lstStyle/>
                    <a:p>
                      <a:pPr algn="ctr" fontAlgn="b"/>
                      <a:r>
                        <a:rPr lang="en-IN" sz="1200" u="none" strike="noStrike" dirty="0">
                          <a:effectLst/>
                        </a:rPr>
                        <a:t>% 2nd Dose</a:t>
                      </a:r>
                      <a:endParaRPr lang="en-IN" sz="1200" b="0"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l" fontAlgn="b"/>
                      <a:r>
                        <a:rPr lang="en-IN" sz="1200" u="none" strike="noStrike" dirty="0">
                          <a:effectLst/>
                        </a:rPr>
                        <a:t> </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l" fontAlgn="b"/>
                      <a:r>
                        <a:rPr lang="en-IN" sz="1200" u="none" strike="noStrike" dirty="0">
                          <a:effectLst/>
                        </a:rPr>
                        <a:t> </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l" fontAlgn="b"/>
                      <a:r>
                        <a:rPr lang="en-IN" sz="1200" u="none" strike="noStrike" dirty="0">
                          <a:effectLst/>
                        </a:rPr>
                        <a:t> </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23.8</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30.1</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49.0</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42.4</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39.7</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31.8</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43.3</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35.4</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38.5</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24.4</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48.2</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45.6</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49.6</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55.4</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67.2</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54.3</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51.6</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51.8</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80.5</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tc>
                  <a:txBody>
                    <a:bodyPr/>
                    <a:lstStyle/>
                    <a:p>
                      <a:pPr algn="r" fontAlgn="b"/>
                      <a:r>
                        <a:rPr lang="en-IN" sz="1200" u="none" strike="noStrike" dirty="0">
                          <a:effectLst/>
                        </a:rPr>
                        <a:t>58.9</a:t>
                      </a:r>
                      <a:endParaRPr lang="en-IN" sz="1200" b="1" i="0" u="none" strike="noStrike" dirty="0">
                        <a:solidFill>
                          <a:schemeClr val="accent2">
                            <a:lumMod val="75000"/>
                          </a:schemeClr>
                        </a:solidFill>
                        <a:effectLst/>
                        <a:latin typeface="Arial Narrow" panose="020B0604020202020204" pitchFamily="34" charset="0"/>
                        <a:cs typeface="Arial Narrow" panose="020B0604020202020204" pitchFamily="34" charset="0"/>
                      </a:endParaRPr>
                    </a:p>
                  </a:txBody>
                  <a:tcPr marL="7903" marR="7903" marT="7903" marB="0" anchor="ctr"/>
                </a:tc>
                <a:extLst>
                  <a:ext uri="{0D108BD9-81ED-4DB2-BD59-A6C34878D82A}">
                    <a16:rowId xmlns="" xmlns:a16="http://schemas.microsoft.com/office/drawing/2014/main" val="2563696290"/>
                  </a:ext>
                </a:extLst>
              </a:tr>
            </a:tbl>
          </a:graphicData>
        </a:graphic>
      </p:graphicFrame>
      <p:sp>
        <p:nvSpPr>
          <p:cNvPr id="17" name="Oval 16">
            <a:extLst>
              <a:ext uri="{FF2B5EF4-FFF2-40B4-BE49-F238E27FC236}">
                <a16:creationId xmlns="" xmlns:a16="http://schemas.microsoft.com/office/drawing/2014/main" id="{1A87F2F5-BB8C-4664-9E48-CF4309964014}"/>
              </a:ext>
            </a:extLst>
          </p:cNvPr>
          <p:cNvSpPr/>
          <p:nvPr/>
        </p:nvSpPr>
        <p:spPr>
          <a:xfrm>
            <a:off x="2176627" y="2129049"/>
            <a:ext cx="581025" cy="3429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9" name="Oval 18">
            <a:extLst>
              <a:ext uri="{FF2B5EF4-FFF2-40B4-BE49-F238E27FC236}">
                <a16:creationId xmlns="" xmlns:a16="http://schemas.microsoft.com/office/drawing/2014/main" id="{0C59C0D6-0E87-4AC0-919D-57F4721D5040}"/>
              </a:ext>
            </a:extLst>
          </p:cNvPr>
          <p:cNvSpPr/>
          <p:nvPr/>
        </p:nvSpPr>
        <p:spPr>
          <a:xfrm>
            <a:off x="708171" y="1695237"/>
            <a:ext cx="581025" cy="342900"/>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20" name="Straight Arrow Connector 19">
            <a:extLst>
              <a:ext uri="{FF2B5EF4-FFF2-40B4-BE49-F238E27FC236}">
                <a16:creationId xmlns="" xmlns:a16="http://schemas.microsoft.com/office/drawing/2014/main" id="{3A80AF92-8B23-44D8-BC88-1738B0F25B06}"/>
              </a:ext>
            </a:extLst>
          </p:cNvPr>
          <p:cNvCxnSpPr>
            <a:cxnSpLocks/>
          </p:cNvCxnSpPr>
          <p:nvPr/>
        </p:nvCxnSpPr>
        <p:spPr>
          <a:xfrm>
            <a:off x="998684" y="2038137"/>
            <a:ext cx="1312034" cy="1948647"/>
          </a:xfrm>
          <a:prstGeom prst="straightConnector1">
            <a:avLst/>
          </a:prstGeom>
          <a:ln>
            <a:solidFill>
              <a:schemeClr val="accent2">
                <a:lumMod val="75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1" name="Straight Arrow Connector 20">
            <a:extLst>
              <a:ext uri="{FF2B5EF4-FFF2-40B4-BE49-F238E27FC236}">
                <a16:creationId xmlns="" xmlns:a16="http://schemas.microsoft.com/office/drawing/2014/main" id="{3FA4DDCA-EC0F-4E35-BA18-F06C7DD1C424}"/>
              </a:ext>
            </a:extLst>
          </p:cNvPr>
          <p:cNvCxnSpPr>
            <a:cxnSpLocks/>
            <a:stCxn id="17" idx="4"/>
          </p:cNvCxnSpPr>
          <p:nvPr/>
        </p:nvCxnSpPr>
        <p:spPr>
          <a:xfrm>
            <a:off x="2467140" y="2471949"/>
            <a:ext cx="0" cy="154834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 xmlns:a16="http://schemas.microsoft.com/office/drawing/2014/main" id="{9AAED7C1-A312-4D59-BF25-81027E05A0D4}"/>
              </a:ext>
            </a:extLst>
          </p:cNvPr>
          <p:cNvSpPr txBox="1"/>
          <p:nvPr/>
        </p:nvSpPr>
        <p:spPr>
          <a:xfrm>
            <a:off x="219456" y="4455649"/>
            <a:ext cx="11631168" cy="338554"/>
          </a:xfrm>
          <a:prstGeom prst="rect">
            <a:avLst/>
          </a:prstGeom>
          <a:noFill/>
        </p:spPr>
        <p:txBody>
          <a:bodyPr wrap="square" rtlCol="0">
            <a:spAutoFit/>
          </a:bodyPr>
          <a:lstStyle/>
          <a:p>
            <a:r>
              <a:rPr lang="en-US" sz="1600" i="1" dirty="0"/>
              <a:t>2</a:t>
            </a:r>
            <a:r>
              <a:rPr lang="en-US" sz="1600" i="1" baseline="30000" dirty="0"/>
              <a:t>nd</a:t>
            </a:r>
            <a:r>
              <a:rPr lang="en-US" sz="1600" i="1" dirty="0"/>
              <a:t> dose calculated based on consumption of 2</a:t>
            </a:r>
            <a:r>
              <a:rPr lang="en-US" sz="1600" i="1" baseline="30000" dirty="0"/>
              <a:t>nd</a:t>
            </a:r>
            <a:r>
              <a:rPr lang="en-US" sz="1600" i="1" dirty="0"/>
              <a:t> dose for the month in proportion to 1</a:t>
            </a:r>
            <a:r>
              <a:rPr lang="en-US" sz="1600" i="1" baseline="30000" dirty="0"/>
              <a:t>st</a:t>
            </a:r>
            <a:r>
              <a:rPr lang="en-US" sz="1600" i="1" dirty="0"/>
              <a:t> dose consumption 3 months prior to 2</a:t>
            </a:r>
            <a:r>
              <a:rPr lang="en-US" sz="1600" i="1" baseline="30000" dirty="0"/>
              <a:t>nd</a:t>
            </a:r>
            <a:r>
              <a:rPr lang="en-US" sz="1600" i="1" dirty="0"/>
              <a:t> dose</a:t>
            </a:r>
          </a:p>
        </p:txBody>
      </p:sp>
      <p:graphicFrame>
        <p:nvGraphicFramePr>
          <p:cNvPr id="24" name="Table 23">
            <a:extLst>
              <a:ext uri="{FF2B5EF4-FFF2-40B4-BE49-F238E27FC236}">
                <a16:creationId xmlns="" xmlns:a16="http://schemas.microsoft.com/office/drawing/2014/main" id="{3285B92D-EE95-490E-97E8-2D611A22CD2B}"/>
              </a:ext>
            </a:extLst>
          </p:cNvPr>
          <p:cNvGraphicFramePr>
            <a:graphicFrameLocks noGrp="1"/>
          </p:cNvGraphicFramePr>
          <p:nvPr>
            <p:extLst>
              <p:ext uri="{D42A27DB-BD31-4B8C-83A1-F6EECF244321}">
                <p14:modId xmlns="" xmlns:p14="http://schemas.microsoft.com/office/powerpoint/2010/main" val="2332045616"/>
              </p:ext>
            </p:extLst>
          </p:nvPr>
        </p:nvGraphicFramePr>
        <p:xfrm>
          <a:off x="250902" y="4885115"/>
          <a:ext cx="11631167" cy="1601030"/>
        </p:xfrm>
        <a:graphic>
          <a:graphicData uri="http://schemas.openxmlformats.org/drawingml/2006/table">
            <a:tbl>
              <a:tblPr firstRow="1" bandRow="1">
                <a:tableStyleId>{E8B1032C-EA38-4F05-BA0D-38AFFFC7BED3}</a:tableStyleId>
              </a:tblPr>
              <a:tblGrid>
                <a:gridCol w="3034946">
                  <a:extLst>
                    <a:ext uri="{9D8B030D-6E8A-4147-A177-3AD203B41FA5}">
                      <a16:colId xmlns="" xmlns:a16="http://schemas.microsoft.com/office/drawing/2014/main" val="1430719165"/>
                    </a:ext>
                  </a:extLst>
                </a:gridCol>
                <a:gridCol w="1716007">
                  <a:extLst>
                    <a:ext uri="{9D8B030D-6E8A-4147-A177-3AD203B41FA5}">
                      <a16:colId xmlns="" xmlns:a16="http://schemas.microsoft.com/office/drawing/2014/main" val="2460631890"/>
                    </a:ext>
                  </a:extLst>
                </a:gridCol>
                <a:gridCol w="1667441">
                  <a:extLst>
                    <a:ext uri="{9D8B030D-6E8A-4147-A177-3AD203B41FA5}">
                      <a16:colId xmlns="" xmlns:a16="http://schemas.microsoft.com/office/drawing/2014/main" val="4210791581"/>
                    </a:ext>
                  </a:extLst>
                </a:gridCol>
                <a:gridCol w="2007404">
                  <a:extLst>
                    <a:ext uri="{9D8B030D-6E8A-4147-A177-3AD203B41FA5}">
                      <a16:colId xmlns="" xmlns:a16="http://schemas.microsoft.com/office/drawing/2014/main" val="1631230223"/>
                    </a:ext>
                  </a:extLst>
                </a:gridCol>
                <a:gridCol w="1699818">
                  <a:extLst>
                    <a:ext uri="{9D8B030D-6E8A-4147-A177-3AD203B41FA5}">
                      <a16:colId xmlns="" xmlns:a16="http://schemas.microsoft.com/office/drawing/2014/main" val="481770342"/>
                    </a:ext>
                  </a:extLst>
                </a:gridCol>
                <a:gridCol w="1505551">
                  <a:extLst>
                    <a:ext uri="{9D8B030D-6E8A-4147-A177-3AD203B41FA5}">
                      <a16:colId xmlns="" xmlns:a16="http://schemas.microsoft.com/office/drawing/2014/main" val="1176479828"/>
                    </a:ext>
                  </a:extLst>
                </a:gridCol>
              </a:tblGrid>
              <a:tr h="320206">
                <a:tc>
                  <a:txBody>
                    <a:bodyPr/>
                    <a:lstStyle/>
                    <a:p>
                      <a:pPr algn="ctr" fontAlgn="b"/>
                      <a:r>
                        <a:rPr lang="en-IN" sz="1800" u="none" strike="noStrike" dirty="0">
                          <a:effectLst/>
                        </a:rPr>
                        <a:t>YEAR</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1st dose</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2nd dose</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3rd dose</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4th dose</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ctr" fontAlgn="b"/>
                      <a:r>
                        <a:rPr lang="en-IN" sz="1800" u="none" strike="noStrike" dirty="0">
                          <a:effectLst/>
                        </a:rPr>
                        <a:t>Total</a:t>
                      </a:r>
                      <a:endParaRPr lang="en-IN" sz="1800" b="1" i="0" u="none" strike="noStrike" dirty="0">
                        <a:solidFill>
                          <a:srgbClr val="000000"/>
                        </a:solidFill>
                        <a:effectLst/>
                        <a:latin typeface="Avenir Next" panose="020B0503020202020204" pitchFamily="34" charset="0"/>
                      </a:endParaRPr>
                    </a:p>
                  </a:txBody>
                  <a:tcPr marL="9525" marR="9525" marT="9525" marB="0" anchor="b"/>
                </a:tc>
                <a:extLst>
                  <a:ext uri="{0D108BD9-81ED-4DB2-BD59-A6C34878D82A}">
                    <a16:rowId xmlns="" xmlns:a16="http://schemas.microsoft.com/office/drawing/2014/main" val="206945753"/>
                  </a:ext>
                </a:extLst>
              </a:tr>
              <a:tr h="320206">
                <a:tc>
                  <a:txBody>
                    <a:bodyPr/>
                    <a:lstStyle/>
                    <a:p>
                      <a:pPr algn="ctr" fontAlgn="b"/>
                      <a:r>
                        <a:rPr lang="en-IN" sz="1800" u="none" strike="noStrike" dirty="0">
                          <a:effectLst/>
                        </a:rPr>
                        <a:t>2017-18</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               13,534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809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102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408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14,853 </a:t>
                      </a:r>
                    </a:p>
                  </a:txBody>
                  <a:tcPr marL="9525" marR="9525" marT="9525" marB="0" anchor="ctr"/>
                </a:tc>
                <a:extLst>
                  <a:ext uri="{0D108BD9-81ED-4DB2-BD59-A6C34878D82A}">
                    <a16:rowId xmlns="" xmlns:a16="http://schemas.microsoft.com/office/drawing/2014/main" val="756828468"/>
                  </a:ext>
                </a:extLst>
              </a:tr>
              <a:tr h="320206">
                <a:tc>
                  <a:txBody>
                    <a:bodyPr/>
                    <a:lstStyle/>
                    <a:p>
                      <a:pPr algn="ctr" fontAlgn="b"/>
                      <a:r>
                        <a:rPr lang="en-IN" sz="1800" u="none" strike="noStrike" dirty="0">
                          <a:effectLst/>
                        </a:rPr>
                        <a:t>2018-19</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             163,636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55,216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18,716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7,050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244,618 </a:t>
                      </a:r>
                    </a:p>
                  </a:txBody>
                  <a:tcPr marL="9525" marR="9525" marT="9525" marB="0" anchor="ctr"/>
                </a:tc>
                <a:extLst>
                  <a:ext uri="{0D108BD9-81ED-4DB2-BD59-A6C34878D82A}">
                    <a16:rowId xmlns="" xmlns:a16="http://schemas.microsoft.com/office/drawing/2014/main" val="105859170"/>
                  </a:ext>
                </a:extLst>
              </a:tr>
              <a:tr h="320206">
                <a:tc>
                  <a:txBody>
                    <a:bodyPr/>
                    <a:lstStyle/>
                    <a:p>
                      <a:pPr algn="ctr" fontAlgn="b"/>
                      <a:r>
                        <a:rPr lang="en-IN" sz="1800" u="none" strike="noStrike" dirty="0">
                          <a:effectLst/>
                        </a:rPr>
                        <a:t>2019-20 (Till Aug)</a:t>
                      </a:r>
                      <a:endParaRPr lang="en-IN" sz="1800" b="0" i="0" u="none" strike="noStrike" dirty="0">
                        <a:solidFill>
                          <a:srgbClr val="000000"/>
                        </a:solidFill>
                        <a:effectLst/>
                        <a:latin typeface="Avenir Next" panose="020B0503020202020204" pitchFamily="34" charset="0"/>
                      </a:endParaRP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               85,058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43,721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23,020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13,157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164,956 </a:t>
                      </a:r>
                    </a:p>
                  </a:txBody>
                  <a:tcPr marL="9525" marR="9525" marT="9525" marB="0" anchor="ctr"/>
                </a:tc>
                <a:extLst>
                  <a:ext uri="{0D108BD9-81ED-4DB2-BD59-A6C34878D82A}">
                    <a16:rowId xmlns="" xmlns:a16="http://schemas.microsoft.com/office/drawing/2014/main" val="2013751899"/>
                  </a:ext>
                </a:extLst>
              </a:tr>
              <a:tr h="320206">
                <a:tc>
                  <a:txBody>
                    <a:bodyPr/>
                    <a:lstStyle/>
                    <a:p>
                      <a:pPr algn="ctr" fontAlgn="b"/>
                      <a:r>
                        <a:rPr lang="en-IN" sz="1800" b="1" u="none" strike="noStrike" dirty="0">
                          <a:effectLst/>
                        </a:rPr>
                        <a:t>Total</a:t>
                      </a:r>
                      <a:endParaRPr lang="en-IN" sz="1800" b="1" i="0" u="none" strike="noStrike" dirty="0">
                        <a:solidFill>
                          <a:srgbClr val="000000"/>
                        </a:solidFill>
                        <a:effectLst/>
                        <a:latin typeface="Avenir Next" panose="020B0503020202020204" pitchFamily="34" charset="0"/>
                      </a:endParaRP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             262,228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99,746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41,838 </a:t>
                      </a:r>
                    </a:p>
                  </a:txBody>
                  <a:tcPr marL="9525" marR="9525" marT="9525" marB="0" anchor="ctr"/>
                </a:tc>
                <a:tc>
                  <a:txBody>
                    <a:bodyPr/>
                    <a:lstStyle/>
                    <a:p>
                      <a:pPr algn="r" fontAlgn="b"/>
                      <a:r>
                        <a:rPr lang="en-US" sz="1600" b="0" i="0" u="none" strike="noStrike">
                          <a:solidFill>
                            <a:srgbClr val="000000"/>
                          </a:solidFill>
                          <a:effectLst/>
                          <a:latin typeface="Calibri" panose="020F0502020204030204" pitchFamily="34" charset="0"/>
                        </a:rPr>
                        <a:t>         20,615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424,427 </a:t>
                      </a:r>
                    </a:p>
                  </a:txBody>
                  <a:tcPr marL="9525" marR="9525" marT="9525" marB="0" anchor="ctr"/>
                </a:tc>
                <a:extLst>
                  <a:ext uri="{0D108BD9-81ED-4DB2-BD59-A6C34878D82A}">
                    <a16:rowId xmlns="" xmlns:a16="http://schemas.microsoft.com/office/drawing/2014/main" val="3075606901"/>
                  </a:ext>
                </a:extLst>
              </a:tr>
            </a:tbl>
          </a:graphicData>
        </a:graphic>
      </p:graphicFrame>
      <p:sp>
        <p:nvSpPr>
          <p:cNvPr id="13" name="TextBox 12">
            <a:extLst>
              <a:ext uri="{FF2B5EF4-FFF2-40B4-BE49-F238E27FC236}">
                <a16:creationId xmlns="" xmlns:a16="http://schemas.microsoft.com/office/drawing/2014/main" id="{033071A4-5D1E-40EB-B2D1-45D12EFC444C}"/>
              </a:ext>
            </a:extLst>
          </p:cNvPr>
          <p:cNvSpPr txBox="1"/>
          <p:nvPr/>
        </p:nvSpPr>
        <p:spPr>
          <a:xfrm>
            <a:off x="559506" y="6509284"/>
            <a:ext cx="2007625" cy="369332"/>
          </a:xfrm>
          <a:prstGeom prst="rect">
            <a:avLst/>
          </a:prstGeom>
          <a:noFill/>
        </p:spPr>
        <p:txBody>
          <a:bodyPr wrap="square" rtlCol="0">
            <a:spAutoFit/>
          </a:bodyPr>
          <a:lstStyle/>
          <a:p>
            <a:r>
              <a:rPr lang="en-US" dirty="0"/>
              <a:t>Source: *HMIS</a:t>
            </a:r>
          </a:p>
        </p:txBody>
      </p:sp>
    </p:spTree>
    <p:extLst>
      <p:ext uri="{BB962C8B-B14F-4D97-AF65-F5344CB8AC3E}">
        <p14:creationId xmlns="" xmlns:p14="http://schemas.microsoft.com/office/powerpoint/2010/main" val="793794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Autofit/>
          </a:bodyPr>
          <a:lstStyle/>
          <a:p>
            <a:r>
              <a:rPr lang="en-US" sz="2800" b="1" i="1" dirty="0">
                <a:latin typeface="Calibri Light" panose="020F0302020204030204" pitchFamily="34" charset="0"/>
                <a:cs typeface="Calibri Light" panose="020F0302020204030204" pitchFamily="34" charset="0"/>
              </a:rPr>
              <a:t>Uptake of Antara is steadily improving with prominent peaks during FP fortnight</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10">
            <a:extLst>
              <a:ext uri="{FF2B5EF4-FFF2-40B4-BE49-F238E27FC236}">
                <a16:creationId xmlns="" xmlns:a16="http://schemas.microsoft.com/office/drawing/2014/main" id="{44C94474-5091-4178-A06A-0B2A9490B4B6}"/>
              </a:ext>
            </a:extLst>
          </p:cNvPr>
          <p:cNvGraphicFramePr>
            <a:graphicFrameLocks noGrp="1"/>
          </p:cNvGraphicFramePr>
          <p:nvPr>
            <p:ph idx="1"/>
            <p:extLst>
              <p:ext uri="{D42A27DB-BD31-4B8C-83A1-F6EECF244321}">
                <p14:modId xmlns="" xmlns:p14="http://schemas.microsoft.com/office/powerpoint/2010/main" val="1431055154"/>
              </p:ext>
            </p:extLst>
          </p:nvPr>
        </p:nvGraphicFramePr>
        <p:xfrm>
          <a:off x="356839" y="1278975"/>
          <a:ext cx="11508059" cy="521390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 xmlns:a16="http://schemas.microsoft.com/office/drawing/2014/main" id="{1CB0C750-E7E4-4A47-B0AC-7E9F70DB2810}"/>
              </a:ext>
            </a:extLst>
          </p:cNvPr>
          <p:cNvSpPr txBox="1"/>
          <p:nvPr/>
        </p:nvSpPr>
        <p:spPr>
          <a:xfrm>
            <a:off x="1282389" y="1690688"/>
            <a:ext cx="313349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a:solidFill>
                  <a:srgbClr val="FF0000"/>
                </a:solidFill>
              </a:rPr>
              <a:t>Overall Second dose – 48.8%</a:t>
            </a:r>
            <a:endParaRPr lang="en-IN" b="1" dirty="0">
              <a:solidFill>
                <a:srgbClr val="FF0000"/>
              </a:solidFill>
            </a:endParaRPr>
          </a:p>
        </p:txBody>
      </p:sp>
      <p:sp>
        <p:nvSpPr>
          <p:cNvPr id="15" name="TextBox 14">
            <a:extLst>
              <a:ext uri="{FF2B5EF4-FFF2-40B4-BE49-F238E27FC236}">
                <a16:creationId xmlns="" xmlns:a16="http://schemas.microsoft.com/office/drawing/2014/main" id="{F25D3658-821A-40E3-9A24-81DAFD479848}"/>
              </a:ext>
            </a:extLst>
          </p:cNvPr>
          <p:cNvSpPr txBox="1"/>
          <p:nvPr/>
        </p:nvSpPr>
        <p:spPr>
          <a:xfrm>
            <a:off x="5756979" y="1147120"/>
            <a:ext cx="471049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solidFill>
                  <a:schemeClr val="tx1"/>
                </a:solidFill>
              </a:rPr>
              <a:t>July Month Peaks due to World Population Day FP Fortnight</a:t>
            </a:r>
            <a:endParaRPr lang="en-IN" sz="1400" dirty="0">
              <a:solidFill>
                <a:schemeClr val="tx1"/>
              </a:solidFill>
            </a:endParaRPr>
          </a:p>
        </p:txBody>
      </p:sp>
      <p:cxnSp>
        <p:nvCxnSpPr>
          <p:cNvPr id="18" name="Straight Arrow Connector 17">
            <a:extLst>
              <a:ext uri="{FF2B5EF4-FFF2-40B4-BE49-F238E27FC236}">
                <a16:creationId xmlns="" xmlns:a16="http://schemas.microsoft.com/office/drawing/2014/main" id="{980D17B1-D5BF-4789-98D7-098FFD9DA51B}"/>
              </a:ext>
            </a:extLst>
          </p:cNvPr>
          <p:cNvCxnSpPr>
            <a:cxnSpLocks/>
            <a:stCxn id="15" idx="1"/>
          </p:cNvCxnSpPr>
          <p:nvPr/>
        </p:nvCxnSpPr>
        <p:spPr>
          <a:xfrm flipH="1">
            <a:off x="5254431" y="1301009"/>
            <a:ext cx="502548" cy="2681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 xmlns:a16="http://schemas.microsoft.com/office/drawing/2014/main" id="{F3A14612-EDDD-4DA9-A94D-26596F06445E}"/>
              </a:ext>
            </a:extLst>
          </p:cNvPr>
          <p:cNvCxnSpPr>
            <a:cxnSpLocks/>
            <a:stCxn id="15" idx="3"/>
          </p:cNvCxnSpPr>
          <p:nvPr/>
        </p:nvCxnSpPr>
        <p:spPr>
          <a:xfrm>
            <a:off x="10467474" y="1301009"/>
            <a:ext cx="169575" cy="2681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 xmlns:a16="http://schemas.microsoft.com/office/drawing/2014/main" id="{0E604B36-682B-4F8A-876A-F660058F8B47}"/>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 xmlns:a16="http://schemas.microsoft.com/office/drawing/2014/main" id="{5550C839-4BAB-4653-BA90-D1A7B58A79A3}"/>
              </a:ext>
            </a:extLst>
          </p:cNvPr>
          <p:cNvSpPr txBox="1"/>
          <p:nvPr/>
        </p:nvSpPr>
        <p:spPr>
          <a:xfrm>
            <a:off x="559506" y="6509284"/>
            <a:ext cx="2007625" cy="369332"/>
          </a:xfrm>
          <a:prstGeom prst="rect">
            <a:avLst/>
          </a:prstGeom>
          <a:noFill/>
        </p:spPr>
        <p:txBody>
          <a:bodyPr wrap="square" rtlCol="0">
            <a:spAutoFit/>
          </a:bodyPr>
          <a:lstStyle/>
          <a:p>
            <a:r>
              <a:rPr lang="en-US" dirty="0"/>
              <a:t>Source: HMIS</a:t>
            </a:r>
          </a:p>
        </p:txBody>
      </p:sp>
    </p:spTree>
    <p:extLst>
      <p:ext uri="{BB962C8B-B14F-4D97-AF65-F5344CB8AC3E}">
        <p14:creationId xmlns="" xmlns:p14="http://schemas.microsoft.com/office/powerpoint/2010/main" val="36094415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Bihar has the highest Antara coverage across the country</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 xmlns:a16="http://schemas.microsoft.com/office/drawing/2014/main" id="{72DCD2B8-EBD1-44F6-89EF-1517DF0E7433}"/>
              </a:ext>
            </a:extLst>
          </p:cNvPr>
          <p:cNvSpPr txBox="1">
            <a:spLocks/>
          </p:cNvSpPr>
          <p:nvPr/>
        </p:nvSpPr>
        <p:spPr>
          <a:xfrm>
            <a:off x="1143000" y="4969368"/>
            <a:ext cx="9875520" cy="1356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rgbClr val="FFFFFF"/>
                </a:solidFill>
              </a:rPr>
              <a:t>Achievements</a:t>
            </a:r>
          </a:p>
        </p:txBody>
      </p:sp>
      <p:graphicFrame>
        <p:nvGraphicFramePr>
          <p:cNvPr id="12" name="Content Placeholder 3">
            <a:extLst>
              <a:ext uri="{FF2B5EF4-FFF2-40B4-BE49-F238E27FC236}">
                <a16:creationId xmlns="" xmlns:a16="http://schemas.microsoft.com/office/drawing/2014/main" id="{680CA65D-AB50-4FBD-9C10-5B1892ADD57C}"/>
              </a:ext>
            </a:extLst>
          </p:cNvPr>
          <p:cNvGraphicFramePr>
            <a:graphicFrameLocks noGrp="1"/>
          </p:cNvGraphicFramePr>
          <p:nvPr>
            <p:ph idx="1"/>
            <p:extLst/>
          </p:nvPr>
        </p:nvGraphicFramePr>
        <p:xfrm>
          <a:off x="433137" y="1443788"/>
          <a:ext cx="11249526" cy="2617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Content Placeholder 2">
            <a:extLst>
              <a:ext uri="{FF2B5EF4-FFF2-40B4-BE49-F238E27FC236}">
                <a16:creationId xmlns="" xmlns:a16="http://schemas.microsoft.com/office/drawing/2014/main" id="{CA8BC0EB-BECB-4E73-9330-01125DFCDC38}"/>
              </a:ext>
            </a:extLst>
          </p:cNvPr>
          <p:cNvGraphicFramePr>
            <a:graphicFrameLocks/>
          </p:cNvGraphicFramePr>
          <p:nvPr>
            <p:extLst>
              <p:ext uri="{D42A27DB-BD31-4B8C-83A1-F6EECF244321}">
                <p14:modId xmlns="" xmlns:p14="http://schemas.microsoft.com/office/powerpoint/2010/main" val="534986828"/>
              </p:ext>
            </p:extLst>
          </p:nvPr>
        </p:nvGraphicFramePr>
        <p:xfrm>
          <a:off x="681831" y="3694954"/>
          <a:ext cx="10828337" cy="353853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7" name="Straight Connector 16">
            <a:extLst>
              <a:ext uri="{FF2B5EF4-FFF2-40B4-BE49-F238E27FC236}">
                <a16:creationId xmlns="" xmlns:a16="http://schemas.microsoft.com/office/drawing/2014/main" id="{2BD48507-DBBE-4E5C-A570-7CDAD7CE387B}"/>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35229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But, this high demand will lead to stockouts of injectable… </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2BD48507-DBBE-4E5C-A570-7CDAD7CE387B}"/>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3">
            <a:extLst>
              <a:ext uri="{FF2B5EF4-FFF2-40B4-BE49-F238E27FC236}">
                <a16:creationId xmlns="" xmlns:a16="http://schemas.microsoft.com/office/drawing/2014/main" id="{73A29ACB-6813-4B16-B90A-F62D351C51E3}"/>
              </a:ext>
            </a:extLst>
          </p:cNvPr>
          <p:cNvGraphicFramePr>
            <a:graphicFrameLocks noGrp="1"/>
          </p:cNvGraphicFramePr>
          <p:nvPr>
            <p:ph idx="1"/>
            <p:extLst>
              <p:ext uri="{D42A27DB-BD31-4B8C-83A1-F6EECF244321}">
                <p14:modId xmlns="" xmlns:p14="http://schemas.microsoft.com/office/powerpoint/2010/main" val="1548371580"/>
              </p:ext>
            </p:extLst>
          </p:nvPr>
        </p:nvGraphicFramePr>
        <p:xfrm>
          <a:off x="7526215" y="1176967"/>
          <a:ext cx="3852565" cy="3580557"/>
        </p:xfrm>
        <a:graphic>
          <a:graphicData uri="http://schemas.openxmlformats.org/drawingml/2006/table">
            <a:tbl>
              <a:tblPr firstRow="1" bandRow="1">
                <a:tableStyleId>{93296810-A885-4BE3-A3E7-6D5BEEA58F35}</a:tableStyleId>
              </a:tblPr>
              <a:tblGrid>
                <a:gridCol w="2039816">
                  <a:extLst>
                    <a:ext uri="{9D8B030D-6E8A-4147-A177-3AD203B41FA5}">
                      <a16:colId xmlns="" xmlns:a16="http://schemas.microsoft.com/office/drawing/2014/main" val="4156002454"/>
                    </a:ext>
                  </a:extLst>
                </a:gridCol>
                <a:gridCol w="1812749">
                  <a:extLst>
                    <a:ext uri="{9D8B030D-6E8A-4147-A177-3AD203B41FA5}">
                      <a16:colId xmlns="" xmlns:a16="http://schemas.microsoft.com/office/drawing/2014/main" val="1927611412"/>
                    </a:ext>
                  </a:extLst>
                </a:gridCol>
              </a:tblGrid>
              <a:tr h="380917">
                <a:tc>
                  <a:txBody>
                    <a:bodyPr/>
                    <a:lstStyle/>
                    <a:p>
                      <a:pPr algn="ctr" fontAlgn="b"/>
                      <a:r>
                        <a:rPr lang="en-US" sz="1800" b="1" u="none" strike="noStrike" dirty="0">
                          <a:effectLst/>
                        </a:rPr>
                        <a:t>Date of receipt</a:t>
                      </a:r>
                      <a:endParaRPr lang="en-IN" sz="1800" b="1" i="0" u="none" strike="noStrike" dirty="0">
                        <a:solidFill>
                          <a:schemeClr val="bg1"/>
                        </a:solidFill>
                        <a:effectLst/>
                        <a:latin typeface="+mn-lt"/>
                      </a:endParaRPr>
                    </a:p>
                  </a:txBody>
                  <a:tcPr marL="9525" marR="9525" marT="9525" marB="0" anchor="ctr"/>
                </a:tc>
                <a:tc>
                  <a:txBody>
                    <a:bodyPr/>
                    <a:lstStyle/>
                    <a:p>
                      <a:pPr algn="ctr" fontAlgn="b"/>
                      <a:r>
                        <a:rPr lang="en-IN" sz="1800" b="1" i="0" u="none" strike="noStrike" dirty="0">
                          <a:solidFill>
                            <a:schemeClr val="bg1"/>
                          </a:solidFill>
                          <a:effectLst/>
                          <a:latin typeface="+mn-lt"/>
                        </a:rPr>
                        <a:t>Quantity received</a:t>
                      </a:r>
                    </a:p>
                  </a:txBody>
                  <a:tcPr marL="9525" marR="9525" marT="9525" marB="0" anchor="ctr"/>
                </a:tc>
                <a:extLst>
                  <a:ext uri="{0D108BD9-81ED-4DB2-BD59-A6C34878D82A}">
                    <a16:rowId xmlns="" xmlns:a16="http://schemas.microsoft.com/office/drawing/2014/main" val="1545752238"/>
                  </a:ext>
                </a:extLst>
              </a:tr>
              <a:tr h="380917">
                <a:tc>
                  <a:txBody>
                    <a:bodyPr/>
                    <a:lstStyle/>
                    <a:p>
                      <a:pPr algn="ctr" fontAlgn="b"/>
                      <a:r>
                        <a:rPr lang="en-IN" sz="1800" u="none" strike="noStrike" dirty="0">
                          <a:effectLst/>
                        </a:rPr>
                        <a:t>12-08-17</a:t>
                      </a:r>
                      <a:endParaRPr lang="en-IN" sz="1800" b="0" i="0" u="none" strike="noStrike" dirty="0">
                        <a:solidFill>
                          <a:srgbClr val="000000"/>
                        </a:solidFill>
                        <a:effectLst/>
                        <a:latin typeface="+mn-lt"/>
                      </a:endParaRPr>
                    </a:p>
                  </a:txBody>
                  <a:tcPr marL="9525" marR="9525" marT="9525" marB="0" anchor="ctr"/>
                </a:tc>
                <a:tc>
                  <a:txBody>
                    <a:bodyPr/>
                    <a:lstStyle/>
                    <a:p>
                      <a:pPr algn="ctr" rtl="0" fontAlgn="b"/>
                      <a:r>
                        <a:rPr lang="en-US" sz="1800" b="1" i="0" u="none" strike="noStrike" dirty="0">
                          <a:solidFill>
                            <a:schemeClr val="tx1"/>
                          </a:solidFill>
                          <a:effectLst/>
                          <a:latin typeface="Corbel" panose="020B0503020204020204" pitchFamily="34" charset="0"/>
                        </a:rPr>
                        <a:t>        </a:t>
                      </a:r>
                      <a:r>
                        <a:rPr lang="en-US" sz="1800" b="0" i="0" u="none" strike="noStrike" dirty="0">
                          <a:solidFill>
                            <a:schemeClr val="tx1"/>
                          </a:solidFill>
                          <a:effectLst/>
                          <a:latin typeface="Corbel" panose="020B0503020204020204" pitchFamily="34" charset="0"/>
                        </a:rPr>
                        <a:t>107,288</a:t>
                      </a:r>
                      <a:r>
                        <a:rPr lang="en-US" sz="1800" b="1" i="0" u="none" strike="noStrike" dirty="0">
                          <a:solidFill>
                            <a:schemeClr val="tx1"/>
                          </a:solidFill>
                          <a:effectLst/>
                          <a:latin typeface="Corbel" panose="020B0503020204020204" pitchFamily="34" charset="0"/>
                        </a:rPr>
                        <a:t> </a:t>
                      </a:r>
                    </a:p>
                  </a:txBody>
                  <a:tcPr marL="9525" marR="9525" marT="9525" marB="0" anchor="b"/>
                </a:tc>
                <a:extLst>
                  <a:ext uri="{0D108BD9-81ED-4DB2-BD59-A6C34878D82A}">
                    <a16:rowId xmlns="" xmlns:a16="http://schemas.microsoft.com/office/drawing/2014/main" val="2510295450"/>
                  </a:ext>
                </a:extLst>
              </a:tr>
              <a:tr h="380917">
                <a:tc>
                  <a:txBody>
                    <a:bodyPr/>
                    <a:lstStyle/>
                    <a:p>
                      <a:pPr algn="ctr" fontAlgn="ctr"/>
                      <a:r>
                        <a:rPr lang="en-IN" sz="1800" u="none" strike="noStrike" dirty="0">
                          <a:effectLst/>
                        </a:rPr>
                        <a:t>28-02-18</a:t>
                      </a:r>
                      <a:endParaRPr lang="en-IN" sz="1800" b="0" i="0" u="none" strike="noStrike" dirty="0">
                        <a:solidFill>
                          <a:srgbClr val="000000"/>
                        </a:solidFill>
                        <a:effectLst/>
                        <a:latin typeface="+mn-lt"/>
                      </a:endParaRPr>
                    </a:p>
                  </a:txBody>
                  <a:tcPr marL="9525" marR="9525" marT="9525" marB="0" anchor="ctr"/>
                </a:tc>
                <a:tc>
                  <a:txBody>
                    <a:bodyPr/>
                    <a:lstStyle/>
                    <a:p>
                      <a:pPr algn="ctr" rtl="0" fontAlgn="b"/>
                      <a:r>
                        <a:rPr lang="en-US" sz="1800" b="0" i="0" u="none" strike="noStrike" dirty="0">
                          <a:solidFill>
                            <a:schemeClr val="tx1"/>
                          </a:solidFill>
                          <a:effectLst/>
                          <a:latin typeface="Corbel" panose="020B0503020204020204" pitchFamily="34" charset="0"/>
                        </a:rPr>
                        <a:t>         124,467 </a:t>
                      </a:r>
                    </a:p>
                  </a:txBody>
                  <a:tcPr marL="9525" marR="9525" marT="9525" marB="0" anchor="b"/>
                </a:tc>
                <a:extLst>
                  <a:ext uri="{0D108BD9-81ED-4DB2-BD59-A6C34878D82A}">
                    <a16:rowId xmlns="" xmlns:a16="http://schemas.microsoft.com/office/drawing/2014/main" val="4274142632"/>
                  </a:ext>
                </a:extLst>
              </a:tr>
              <a:tr h="380917">
                <a:tc>
                  <a:txBody>
                    <a:bodyPr/>
                    <a:lstStyle/>
                    <a:p>
                      <a:pPr algn="ctr" fontAlgn="ctr"/>
                      <a:r>
                        <a:rPr lang="en-IN" sz="1800" u="none" strike="noStrike" dirty="0">
                          <a:effectLst/>
                        </a:rPr>
                        <a:t>11-08-18</a:t>
                      </a:r>
                      <a:endParaRPr lang="en-IN" sz="1800" b="0" i="0" u="none" strike="noStrike" dirty="0">
                        <a:solidFill>
                          <a:srgbClr val="000000"/>
                        </a:solidFill>
                        <a:effectLst/>
                        <a:latin typeface="+mn-lt"/>
                      </a:endParaRPr>
                    </a:p>
                  </a:txBody>
                  <a:tcPr marL="9525" marR="9525" marT="9525" marB="0" anchor="ctr"/>
                </a:tc>
                <a:tc>
                  <a:txBody>
                    <a:bodyPr/>
                    <a:lstStyle/>
                    <a:p>
                      <a:pPr algn="ctr" rtl="0" fontAlgn="b"/>
                      <a:r>
                        <a:rPr lang="en-US" sz="1800" b="0" i="0" u="none" strike="noStrike" dirty="0">
                          <a:solidFill>
                            <a:schemeClr val="tx1"/>
                          </a:solidFill>
                          <a:effectLst/>
                          <a:latin typeface="Corbel" panose="020B0503020204020204" pitchFamily="34" charset="0"/>
                        </a:rPr>
                        <a:t>          99,828 </a:t>
                      </a:r>
                    </a:p>
                  </a:txBody>
                  <a:tcPr marL="9525" marR="9525" marT="9525" marB="0" anchor="b"/>
                </a:tc>
                <a:extLst>
                  <a:ext uri="{0D108BD9-81ED-4DB2-BD59-A6C34878D82A}">
                    <a16:rowId xmlns="" xmlns:a16="http://schemas.microsoft.com/office/drawing/2014/main" val="1273878864"/>
                  </a:ext>
                </a:extLst>
              </a:tr>
              <a:tr h="380917">
                <a:tc>
                  <a:txBody>
                    <a:bodyPr/>
                    <a:lstStyle/>
                    <a:p>
                      <a:pPr algn="ctr" fontAlgn="ctr"/>
                      <a:r>
                        <a:rPr lang="en-IN" sz="1800" u="none" strike="noStrike" dirty="0">
                          <a:effectLst/>
                        </a:rPr>
                        <a:t>25-08-18</a:t>
                      </a:r>
                      <a:endParaRPr lang="en-IN" sz="1800" b="0" i="0" u="none" strike="noStrike" dirty="0">
                        <a:solidFill>
                          <a:srgbClr val="000000"/>
                        </a:solidFill>
                        <a:effectLst/>
                        <a:latin typeface="+mn-lt"/>
                      </a:endParaRPr>
                    </a:p>
                  </a:txBody>
                  <a:tcPr marL="9525" marR="9525" marT="9525" marB="0" anchor="ctr"/>
                </a:tc>
                <a:tc>
                  <a:txBody>
                    <a:bodyPr/>
                    <a:lstStyle/>
                    <a:p>
                      <a:pPr algn="ctr" rtl="0" fontAlgn="b"/>
                      <a:r>
                        <a:rPr lang="en-US" sz="1800" b="0" i="0" u="none" strike="noStrike" dirty="0">
                          <a:solidFill>
                            <a:schemeClr val="tx1"/>
                          </a:solidFill>
                          <a:effectLst/>
                          <a:latin typeface="Corbel" panose="020B0503020204020204" pitchFamily="34" charset="0"/>
                        </a:rPr>
                        <a:t>          99,498 </a:t>
                      </a:r>
                    </a:p>
                  </a:txBody>
                  <a:tcPr marL="9525" marR="9525" marT="9525" marB="0" anchor="b"/>
                </a:tc>
                <a:extLst>
                  <a:ext uri="{0D108BD9-81ED-4DB2-BD59-A6C34878D82A}">
                    <a16:rowId xmlns="" xmlns:a16="http://schemas.microsoft.com/office/drawing/2014/main" val="1007712311"/>
                  </a:ext>
                </a:extLst>
              </a:tr>
              <a:tr h="418993">
                <a:tc>
                  <a:txBody>
                    <a:bodyPr/>
                    <a:lstStyle/>
                    <a:p>
                      <a:pPr algn="ctr" fontAlgn="ctr"/>
                      <a:r>
                        <a:rPr lang="en-IN" sz="1800" u="none" strike="noStrike" dirty="0">
                          <a:effectLst/>
                        </a:rPr>
                        <a:t>02-11-19</a:t>
                      </a:r>
                      <a:endParaRPr lang="en-IN" sz="1800" b="0" i="0" u="none" strike="noStrike" dirty="0">
                        <a:solidFill>
                          <a:srgbClr val="000000"/>
                        </a:solidFill>
                        <a:effectLst/>
                        <a:latin typeface="+mn-lt"/>
                      </a:endParaRPr>
                    </a:p>
                  </a:txBody>
                  <a:tcPr marL="9525" marR="9525" marT="9525" marB="0" anchor="ctr"/>
                </a:tc>
                <a:tc>
                  <a:txBody>
                    <a:bodyPr/>
                    <a:lstStyle/>
                    <a:p>
                      <a:pPr algn="ctr" rtl="0" fontAlgn="ctr"/>
                      <a:r>
                        <a:rPr lang="en-US" sz="1800" b="0" i="0" u="none" strike="noStrike" dirty="0">
                          <a:solidFill>
                            <a:schemeClr val="tx1"/>
                          </a:solidFill>
                          <a:effectLst/>
                          <a:latin typeface="Corbel" panose="020B0503020204020204" pitchFamily="34" charset="0"/>
                        </a:rPr>
                        <a:t>           50,000 </a:t>
                      </a:r>
                    </a:p>
                  </a:txBody>
                  <a:tcPr marL="9525" marR="9525" marT="9525" marB="0" anchor="ctr"/>
                </a:tc>
                <a:extLst>
                  <a:ext uri="{0D108BD9-81ED-4DB2-BD59-A6C34878D82A}">
                    <a16:rowId xmlns="" xmlns:a16="http://schemas.microsoft.com/office/drawing/2014/main" val="3983718906"/>
                  </a:ext>
                </a:extLst>
              </a:tr>
              <a:tr h="418993">
                <a:tc>
                  <a:txBody>
                    <a:bodyPr/>
                    <a:lstStyle/>
                    <a:p>
                      <a:pPr algn="ctr" fontAlgn="ctr"/>
                      <a:r>
                        <a:rPr lang="en-IN" sz="1800" u="none" strike="noStrike" dirty="0">
                          <a:effectLst/>
                        </a:rPr>
                        <a:t>06-05-19</a:t>
                      </a:r>
                      <a:endParaRPr lang="en-IN" sz="1800" b="0" i="0" u="none" strike="noStrike" dirty="0">
                        <a:solidFill>
                          <a:srgbClr val="000000"/>
                        </a:solidFill>
                        <a:effectLst/>
                        <a:latin typeface="+mn-lt"/>
                      </a:endParaRPr>
                    </a:p>
                  </a:txBody>
                  <a:tcPr marL="9525" marR="9525" marT="9525" marB="0" anchor="ctr"/>
                </a:tc>
                <a:tc>
                  <a:txBody>
                    <a:bodyPr/>
                    <a:lstStyle/>
                    <a:p>
                      <a:pPr algn="ctr" rtl="0" fontAlgn="ctr"/>
                      <a:r>
                        <a:rPr lang="en-US" sz="1800" b="0" i="0" u="none" strike="noStrike" dirty="0">
                          <a:solidFill>
                            <a:schemeClr val="tx1"/>
                          </a:solidFill>
                          <a:effectLst/>
                          <a:latin typeface="Corbel" panose="020B0503020204020204" pitchFamily="34" charset="0"/>
                        </a:rPr>
                        <a:t>           50,000 </a:t>
                      </a:r>
                    </a:p>
                  </a:txBody>
                  <a:tcPr marL="9525" marR="9525" marT="9525" marB="0" anchor="ctr"/>
                </a:tc>
                <a:extLst>
                  <a:ext uri="{0D108BD9-81ED-4DB2-BD59-A6C34878D82A}">
                    <a16:rowId xmlns="" xmlns:a16="http://schemas.microsoft.com/office/drawing/2014/main" val="2703708696"/>
                  </a:ext>
                </a:extLst>
              </a:tr>
              <a:tr h="418993">
                <a:tc>
                  <a:txBody>
                    <a:bodyPr/>
                    <a:lstStyle/>
                    <a:p>
                      <a:pPr algn="ctr" fontAlgn="ctr"/>
                      <a:r>
                        <a:rPr lang="en-IN" sz="1800" u="none" strike="noStrike" dirty="0">
                          <a:effectLst/>
                        </a:rPr>
                        <a:t>10-08-19</a:t>
                      </a:r>
                      <a:endParaRPr lang="en-IN" sz="1800" b="0" i="0" u="none" strike="noStrike" dirty="0">
                        <a:solidFill>
                          <a:srgbClr val="000000"/>
                        </a:solidFill>
                        <a:effectLst/>
                        <a:latin typeface="+mn-lt"/>
                      </a:endParaRPr>
                    </a:p>
                  </a:txBody>
                  <a:tcPr marL="9525" marR="9525" marT="9525" marB="0" anchor="ctr"/>
                </a:tc>
                <a:tc>
                  <a:txBody>
                    <a:bodyPr/>
                    <a:lstStyle/>
                    <a:p>
                      <a:pPr algn="ctr" rtl="0" fontAlgn="ctr"/>
                      <a:r>
                        <a:rPr lang="en-US" sz="1800" b="0" i="0" u="none" strike="noStrike" dirty="0">
                          <a:solidFill>
                            <a:schemeClr val="tx1"/>
                          </a:solidFill>
                          <a:effectLst/>
                          <a:latin typeface="Corbel" panose="020B0503020204020204" pitchFamily="34" charset="0"/>
                        </a:rPr>
                        <a:t>           30,000 </a:t>
                      </a:r>
                    </a:p>
                  </a:txBody>
                  <a:tcPr marL="9525" marR="9525" marT="9525" marB="0" anchor="ctr"/>
                </a:tc>
                <a:extLst>
                  <a:ext uri="{0D108BD9-81ED-4DB2-BD59-A6C34878D82A}">
                    <a16:rowId xmlns="" xmlns:a16="http://schemas.microsoft.com/office/drawing/2014/main" val="2402570115"/>
                  </a:ext>
                </a:extLst>
              </a:tr>
              <a:tr h="4189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TOTAL</a:t>
                      </a:r>
                      <a:endParaRPr lang="en-US" sz="1800" b="1" dirty="0">
                        <a:latin typeface="+mn-lt"/>
                      </a:endParaRPr>
                    </a:p>
                  </a:txBody>
                  <a:tcPr anchor="ctr"/>
                </a:tc>
                <a:tc>
                  <a:txBody>
                    <a:bodyPr/>
                    <a:lstStyle/>
                    <a:p>
                      <a:pPr algn="ctr" rtl="0" fontAlgn="ctr"/>
                      <a:r>
                        <a:rPr lang="en-US" sz="1800" b="1" i="0" u="none" strike="noStrike" dirty="0">
                          <a:solidFill>
                            <a:schemeClr val="tx1"/>
                          </a:solidFill>
                          <a:effectLst/>
                          <a:latin typeface="Corbel" panose="020B0503020204020204" pitchFamily="34" charset="0"/>
                        </a:rPr>
                        <a:t>        561,081</a:t>
                      </a:r>
                      <a:r>
                        <a:rPr lang="en-US" sz="1800" b="0" i="0" u="none" strike="noStrike" dirty="0">
                          <a:solidFill>
                            <a:schemeClr val="tx1"/>
                          </a:solidFill>
                          <a:effectLst/>
                          <a:latin typeface="Corbel" panose="020B0503020204020204" pitchFamily="34" charset="0"/>
                        </a:rPr>
                        <a:t> </a:t>
                      </a:r>
                    </a:p>
                  </a:txBody>
                  <a:tcPr marL="9525" marR="9525" marT="9525" marB="0" anchor="ctr"/>
                </a:tc>
                <a:extLst>
                  <a:ext uri="{0D108BD9-81ED-4DB2-BD59-A6C34878D82A}">
                    <a16:rowId xmlns="" xmlns:a16="http://schemas.microsoft.com/office/drawing/2014/main" val="766818394"/>
                  </a:ext>
                </a:extLst>
              </a:tr>
            </a:tbl>
          </a:graphicData>
        </a:graphic>
      </p:graphicFrame>
      <p:graphicFrame>
        <p:nvGraphicFramePr>
          <p:cNvPr id="14" name="Content Placeholder 3">
            <a:extLst>
              <a:ext uri="{FF2B5EF4-FFF2-40B4-BE49-F238E27FC236}">
                <a16:creationId xmlns="" xmlns:a16="http://schemas.microsoft.com/office/drawing/2014/main" id="{B7B5BEB6-CB8A-46B1-8EA6-1CB4F83B3415}"/>
              </a:ext>
            </a:extLst>
          </p:cNvPr>
          <p:cNvGraphicFramePr>
            <a:graphicFrameLocks/>
          </p:cNvGraphicFramePr>
          <p:nvPr>
            <p:extLst>
              <p:ext uri="{D42A27DB-BD31-4B8C-83A1-F6EECF244321}">
                <p14:modId xmlns="" xmlns:p14="http://schemas.microsoft.com/office/powerpoint/2010/main" val="2168035261"/>
              </p:ext>
            </p:extLst>
          </p:nvPr>
        </p:nvGraphicFramePr>
        <p:xfrm>
          <a:off x="813220" y="1228660"/>
          <a:ext cx="5709499" cy="3528866"/>
        </p:xfrm>
        <a:graphic>
          <a:graphicData uri="http://schemas.openxmlformats.org/drawingml/2006/table">
            <a:tbl>
              <a:tblPr firstRow="1" bandRow="1">
                <a:tableStyleId>{93296810-A885-4BE3-A3E7-6D5BEEA58F35}</a:tableStyleId>
              </a:tblPr>
              <a:tblGrid>
                <a:gridCol w="4052333">
                  <a:extLst>
                    <a:ext uri="{9D8B030D-6E8A-4147-A177-3AD203B41FA5}">
                      <a16:colId xmlns="" xmlns:a16="http://schemas.microsoft.com/office/drawing/2014/main" val="4156002454"/>
                    </a:ext>
                  </a:extLst>
                </a:gridCol>
                <a:gridCol w="1657166">
                  <a:extLst>
                    <a:ext uri="{9D8B030D-6E8A-4147-A177-3AD203B41FA5}">
                      <a16:colId xmlns="" xmlns:a16="http://schemas.microsoft.com/office/drawing/2014/main" val="3504397229"/>
                    </a:ext>
                  </a:extLst>
                </a:gridCol>
              </a:tblGrid>
              <a:tr h="549681">
                <a:tc>
                  <a:txBody>
                    <a:bodyPr/>
                    <a:lstStyle/>
                    <a:p>
                      <a:r>
                        <a:rPr lang="en-US" sz="1800" dirty="0"/>
                        <a:t>Details (as on 18</a:t>
                      </a:r>
                      <a:r>
                        <a:rPr lang="en-US" sz="1800" baseline="30000" dirty="0"/>
                        <a:t>th</a:t>
                      </a:r>
                      <a:r>
                        <a:rPr lang="en-US" sz="1800" dirty="0"/>
                        <a:t> September)</a:t>
                      </a:r>
                      <a:endParaRPr lang="en-US" sz="1800" dirty="0">
                        <a:latin typeface="Avenir Next" panose="020B0503020202020204" pitchFamily="34" charset="0"/>
                      </a:endParaRPr>
                    </a:p>
                  </a:txBody>
                  <a:tcPr anchor="ctr"/>
                </a:tc>
                <a:tc>
                  <a:txBody>
                    <a:bodyPr/>
                    <a:lstStyle/>
                    <a:p>
                      <a:pPr algn="ctr"/>
                      <a:r>
                        <a:rPr lang="en-US" sz="1800" dirty="0">
                          <a:latin typeface="Avenir Next" panose="020B0503020202020204" pitchFamily="34" charset="0"/>
                        </a:rPr>
                        <a:t>Quantity</a:t>
                      </a:r>
                    </a:p>
                  </a:txBody>
                  <a:tcPr anchor="ctr"/>
                </a:tc>
                <a:extLst>
                  <a:ext uri="{0D108BD9-81ED-4DB2-BD59-A6C34878D82A}">
                    <a16:rowId xmlns="" xmlns:a16="http://schemas.microsoft.com/office/drawing/2014/main" val="764790492"/>
                  </a:ext>
                </a:extLst>
              </a:tr>
              <a:tr h="549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Total</a:t>
                      </a:r>
                      <a:endParaRPr lang="en-US" sz="1800" b="1" dirty="0">
                        <a:latin typeface="Avenir Next" panose="020B0503020202020204" pitchFamily="34" charset="0"/>
                      </a:endParaRPr>
                    </a:p>
                  </a:txBody>
                  <a:tcPr anchor="ctr"/>
                </a:tc>
                <a:tc>
                  <a:txBody>
                    <a:bodyPr/>
                    <a:lstStyle/>
                    <a:p>
                      <a:pPr algn="ctr" rtl="0" fontAlgn="ctr"/>
                      <a:r>
                        <a:rPr lang="en-US" sz="1800" b="1" i="0" u="none" strike="noStrike" dirty="0">
                          <a:solidFill>
                            <a:srgbClr val="FFFFFF"/>
                          </a:solidFill>
                          <a:effectLst/>
                          <a:latin typeface="Corbel" panose="020B0503020204020204" pitchFamily="34" charset="0"/>
                        </a:rPr>
                        <a:t>        </a:t>
                      </a:r>
                      <a:r>
                        <a:rPr lang="en-US" sz="1800" b="1" i="0" u="none" strike="noStrike" dirty="0">
                          <a:solidFill>
                            <a:schemeClr val="tx1"/>
                          </a:solidFill>
                          <a:effectLst/>
                          <a:latin typeface="Corbel" panose="020B0503020204020204" pitchFamily="34" charset="0"/>
                        </a:rPr>
                        <a:t>561,081</a:t>
                      </a:r>
                      <a:r>
                        <a:rPr lang="en-US" sz="1800" b="1" i="0" u="none" strike="noStrike" dirty="0">
                          <a:solidFill>
                            <a:srgbClr val="FFFFFF"/>
                          </a:solidFill>
                          <a:effectLst/>
                          <a:latin typeface="Corbel" panose="020B0503020204020204" pitchFamily="34" charset="0"/>
                        </a:rPr>
                        <a:t> </a:t>
                      </a:r>
                    </a:p>
                  </a:txBody>
                  <a:tcPr marL="9525" marR="9525" marT="9525" marB="0" anchor="ctr"/>
                </a:tc>
                <a:extLst>
                  <a:ext uri="{0D108BD9-81ED-4DB2-BD59-A6C34878D82A}">
                    <a16:rowId xmlns="" xmlns:a16="http://schemas.microsoft.com/office/drawing/2014/main" val="2703708696"/>
                  </a:ext>
                </a:extLst>
              </a:tr>
              <a:tr h="549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Distributed to Districts</a:t>
                      </a:r>
                      <a:endParaRPr lang="en-US" sz="1800" dirty="0">
                        <a:latin typeface="Avenir Next" panose="020B0503020202020204" pitchFamily="34" charset="0"/>
                      </a:endParaRPr>
                    </a:p>
                  </a:txBody>
                  <a:tcPr anchor="ctr"/>
                </a:tc>
                <a:tc>
                  <a:txBody>
                    <a:bodyPr/>
                    <a:lstStyle/>
                    <a:p>
                      <a:pPr algn="ctr" rtl="0" fontAlgn="ctr"/>
                      <a:r>
                        <a:rPr lang="en-US" sz="1800" b="0" i="0" u="none" strike="noStrike" dirty="0">
                          <a:solidFill>
                            <a:srgbClr val="000000"/>
                          </a:solidFill>
                          <a:effectLst/>
                          <a:latin typeface="Corbel" panose="020B0503020204020204" pitchFamily="34" charset="0"/>
                        </a:rPr>
                        <a:t>         539,180 </a:t>
                      </a:r>
                    </a:p>
                  </a:txBody>
                  <a:tcPr marL="9525" marR="9525" marT="9525" marB="0" anchor="ctr"/>
                </a:tc>
                <a:extLst>
                  <a:ext uri="{0D108BD9-81ED-4DB2-BD59-A6C34878D82A}">
                    <a16:rowId xmlns="" xmlns:a16="http://schemas.microsoft.com/office/drawing/2014/main" val="766818394"/>
                  </a:ext>
                </a:extLst>
              </a:tr>
              <a:tr h="549681">
                <a:tc>
                  <a:txBody>
                    <a:bodyPr/>
                    <a:lstStyle/>
                    <a:p>
                      <a:r>
                        <a:rPr lang="en-US" sz="1800" dirty="0"/>
                        <a:t>Available in State WH</a:t>
                      </a:r>
                      <a:endParaRPr lang="en-US" sz="1800" dirty="0">
                        <a:latin typeface="Avenir Next" panose="020B0503020202020204" pitchFamily="34" charset="0"/>
                      </a:endParaRPr>
                    </a:p>
                  </a:txBody>
                  <a:tcPr anchor="ctr"/>
                </a:tc>
                <a:tc>
                  <a:txBody>
                    <a:bodyPr/>
                    <a:lstStyle/>
                    <a:p>
                      <a:pPr algn="ctr" rtl="0" fontAlgn="ctr"/>
                      <a:r>
                        <a:rPr lang="en-US" sz="1800" b="0" i="0" u="none" strike="noStrike" dirty="0">
                          <a:solidFill>
                            <a:srgbClr val="000000"/>
                          </a:solidFill>
                          <a:effectLst/>
                          <a:latin typeface="Corbel" panose="020B0503020204020204" pitchFamily="34" charset="0"/>
                        </a:rPr>
                        <a:t>           21,901 </a:t>
                      </a:r>
                    </a:p>
                  </a:txBody>
                  <a:tcPr marL="9525" marR="9525" marT="9525" marB="0" anchor="ctr"/>
                </a:tc>
                <a:extLst>
                  <a:ext uri="{0D108BD9-81ED-4DB2-BD59-A6C34878D82A}">
                    <a16:rowId xmlns="" xmlns:a16="http://schemas.microsoft.com/office/drawing/2014/main" val="2460642263"/>
                  </a:ext>
                </a:extLst>
              </a:tr>
              <a:tr h="549681">
                <a:tc>
                  <a:txBody>
                    <a:bodyPr/>
                    <a:lstStyle/>
                    <a:p>
                      <a:r>
                        <a:rPr lang="en-US" sz="1800" dirty="0"/>
                        <a:t>Utilized till August 2019</a:t>
                      </a:r>
                      <a:endParaRPr lang="en-US" sz="1800" dirty="0">
                        <a:latin typeface="Avenir Next" panose="020B0503020202020204" pitchFamily="34" charset="0"/>
                      </a:endParaRPr>
                    </a:p>
                  </a:txBody>
                  <a:tcPr anchor="ctr"/>
                </a:tc>
                <a:tc>
                  <a:txBody>
                    <a:bodyPr/>
                    <a:lstStyle/>
                    <a:p>
                      <a:pPr algn="ctr" rtl="0" fontAlgn="ctr"/>
                      <a:r>
                        <a:rPr lang="en-US" sz="1800" b="0" i="0" u="none" strike="noStrike" dirty="0">
                          <a:solidFill>
                            <a:srgbClr val="000000"/>
                          </a:solidFill>
                          <a:effectLst/>
                          <a:latin typeface="Corbel" panose="020B0503020204020204" pitchFamily="34" charset="0"/>
                        </a:rPr>
                        <a:t>         424,427 </a:t>
                      </a:r>
                    </a:p>
                  </a:txBody>
                  <a:tcPr marL="9525" marR="9525" marT="9525" marB="0" anchor="ctr"/>
                </a:tc>
                <a:extLst>
                  <a:ext uri="{0D108BD9-81ED-4DB2-BD59-A6C34878D82A}">
                    <a16:rowId xmlns="" xmlns:a16="http://schemas.microsoft.com/office/drawing/2014/main" val="238459275"/>
                  </a:ext>
                </a:extLst>
              </a:tr>
              <a:tr h="780461">
                <a:tc>
                  <a:txBody>
                    <a:bodyPr/>
                    <a:lstStyle/>
                    <a:p>
                      <a:r>
                        <a:rPr lang="en-US" sz="1800" dirty="0"/>
                        <a:t>Total available in districts</a:t>
                      </a:r>
                      <a:endParaRPr lang="en-US" sz="1800" b="1" i="1" dirty="0">
                        <a:latin typeface="Avenir Next" panose="020B0503020202020204" pitchFamily="34" charset="0"/>
                      </a:endParaRPr>
                    </a:p>
                  </a:txBody>
                  <a:tcPr anchor="ctr"/>
                </a:tc>
                <a:tc>
                  <a:txBody>
                    <a:bodyPr/>
                    <a:lstStyle/>
                    <a:p>
                      <a:pPr algn="ctr" rtl="0" fontAlgn="ctr"/>
                      <a:r>
                        <a:rPr lang="en-US" sz="1800" b="0" i="0" u="none" strike="noStrike" dirty="0">
                          <a:solidFill>
                            <a:srgbClr val="000000"/>
                          </a:solidFill>
                          <a:effectLst/>
                          <a:latin typeface="Corbel" panose="020B0503020204020204" pitchFamily="34" charset="0"/>
                        </a:rPr>
                        <a:t>        136,654 </a:t>
                      </a:r>
                    </a:p>
                  </a:txBody>
                  <a:tcPr marL="9525" marR="9525" marT="9525" marB="0" anchor="ctr"/>
                </a:tc>
                <a:extLst>
                  <a:ext uri="{0D108BD9-81ED-4DB2-BD59-A6C34878D82A}">
                    <a16:rowId xmlns="" xmlns:a16="http://schemas.microsoft.com/office/drawing/2014/main" val="2783758904"/>
                  </a:ext>
                </a:extLst>
              </a:tr>
            </a:tbl>
          </a:graphicData>
        </a:graphic>
      </p:graphicFrame>
      <p:sp>
        <p:nvSpPr>
          <p:cNvPr id="15" name="TextBox 14">
            <a:extLst>
              <a:ext uri="{FF2B5EF4-FFF2-40B4-BE49-F238E27FC236}">
                <a16:creationId xmlns="" xmlns:a16="http://schemas.microsoft.com/office/drawing/2014/main" id="{8464E1C1-746C-47C6-AA12-FEBB4440A91F}"/>
              </a:ext>
            </a:extLst>
          </p:cNvPr>
          <p:cNvSpPr txBox="1"/>
          <p:nvPr/>
        </p:nvSpPr>
        <p:spPr>
          <a:xfrm>
            <a:off x="250902" y="5396686"/>
            <a:ext cx="11537020" cy="1169551"/>
          </a:xfrm>
          <a:prstGeom prst="rect">
            <a:avLst/>
          </a:prstGeom>
          <a:noFill/>
        </p:spPr>
        <p:txBody>
          <a:bodyPr wrap="square" rtlCol="0">
            <a:spAutoFit/>
          </a:bodyPr>
          <a:lstStyle/>
          <a:p>
            <a:r>
              <a:rPr lang="en-US" sz="1400" b="1" dirty="0"/>
              <a:t>Note: </a:t>
            </a:r>
          </a:p>
          <a:p>
            <a:pPr marL="285750" indent="-285750">
              <a:buFont typeface="Arial" panose="020B0604020202020204" pitchFamily="34" charset="0"/>
              <a:buChar char="•"/>
            </a:pPr>
            <a:r>
              <a:rPr lang="en-US" sz="1400" i="1" dirty="0"/>
              <a:t>Total available “Inter district/ facility transferable” stock of Antara is estimated around 30000. </a:t>
            </a:r>
          </a:p>
          <a:p>
            <a:pPr marL="285750" indent="-285750">
              <a:buFont typeface="Arial" panose="020B0604020202020204" pitchFamily="34" charset="0"/>
              <a:buChar char="•"/>
            </a:pPr>
            <a:r>
              <a:rPr lang="en-US" sz="1400" i="1" dirty="0"/>
              <a:t>1 lakh Antara are available below Primary Health Center (PHC) level (Additional PHC, Health Sub-Center (HSC)) which are non transferable under Family Planning Logistics Management Information System (FPLMIS) as FPLMIS is non functional at APHC and HSC. </a:t>
            </a:r>
          </a:p>
          <a:p>
            <a:pPr marL="285750" indent="-285750">
              <a:buFont typeface="Arial" panose="020B0604020202020204" pitchFamily="34" charset="0"/>
              <a:buChar char="•"/>
            </a:pPr>
            <a:r>
              <a:rPr lang="en-US" sz="1400" i="1" dirty="0"/>
              <a:t>Currently FPLMIS training below PHC level has been completed in 13 districts</a:t>
            </a:r>
          </a:p>
        </p:txBody>
      </p:sp>
    </p:spTree>
    <p:extLst>
      <p:ext uri="{BB962C8B-B14F-4D97-AF65-F5344CB8AC3E}">
        <p14:creationId xmlns="" xmlns:p14="http://schemas.microsoft.com/office/powerpoint/2010/main" val="112553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fontScale="90000"/>
          </a:bodyPr>
          <a:lstStyle/>
          <a:p>
            <a:r>
              <a:rPr lang="en-US" sz="3000" b="1" i="1" dirty="0">
                <a:latin typeface="Calibri Light" panose="020F0302020204030204" pitchFamily="34" charset="0"/>
                <a:cs typeface="Calibri Light" panose="020F0302020204030204" pitchFamily="34" charset="0"/>
              </a:rPr>
              <a:t>As an alternate spacing method, Post Partum IUCD has also shown increased uptake over the past few years and is expected to continue doing so in Bihar</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0E604B36-682B-4F8A-876A-F660058F8B47}"/>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Content Placeholder 6">
            <a:extLst>
              <a:ext uri="{FF2B5EF4-FFF2-40B4-BE49-F238E27FC236}">
                <a16:creationId xmlns="" xmlns:a16="http://schemas.microsoft.com/office/drawing/2014/main" id="{6FC4B1D7-3CF7-49DC-9435-97E426F46FAC}"/>
              </a:ext>
            </a:extLst>
          </p:cNvPr>
          <p:cNvGraphicFramePr>
            <a:graphicFrameLocks noGrp="1"/>
          </p:cNvGraphicFramePr>
          <p:nvPr>
            <p:ph idx="1"/>
            <p:extLst>
              <p:ext uri="{D42A27DB-BD31-4B8C-83A1-F6EECF244321}">
                <p14:modId xmlns="" xmlns:p14="http://schemas.microsoft.com/office/powerpoint/2010/main" val="3085176663"/>
              </p:ext>
            </p:extLst>
          </p:nvPr>
        </p:nvGraphicFramePr>
        <p:xfrm>
          <a:off x="416429" y="1254513"/>
          <a:ext cx="11086458" cy="3752385"/>
        </p:xfrm>
        <a:graphic>
          <a:graphicData uri="http://schemas.openxmlformats.org/drawingml/2006/chart">
            <c:chart xmlns:c="http://schemas.openxmlformats.org/drawingml/2006/chart" xmlns:r="http://schemas.openxmlformats.org/officeDocument/2006/relationships" r:id="rId2"/>
          </a:graphicData>
        </a:graphic>
      </p:graphicFrame>
      <p:sp>
        <p:nvSpPr>
          <p:cNvPr id="16" name="Rectangle 15">
            <a:extLst>
              <a:ext uri="{FF2B5EF4-FFF2-40B4-BE49-F238E27FC236}">
                <a16:creationId xmlns="" xmlns:a16="http://schemas.microsoft.com/office/drawing/2014/main" id="{4D3D8027-A33F-419B-B59C-BF53F4279AB9}"/>
              </a:ext>
            </a:extLst>
          </p:cNvPr>
          <p:cNvSpPr/>
          <p:nvPr/>
        </p:nvSpPr>
        <p:spPr>
          <a:xfrm>
            <a:off x="283008" y="5099662"/>
            <a:ext cx="11454186" cy="1323439"/>
          </a:xfrm>
          <a:prstGeom prst="rect">
            <a:avLst/>
          </a:prstGeom>
        </p:spPr>
        <p:txBody>
          <a:bodyPr wrap="square">
            <a:spAutoFit/>
          </a:bodyPr>
          <a:lstStyle/>
          <a:p>
            <a:pPr marL="342900" indent="-342900">
              <a:buFont typeface="Wingdings" panose="05000000000000000000" pitchFamily="2" charset="2"/>
              <a:buChar char="ü"/>
            </a:pPr>
            <a:r>
              <a:rPr lang="en-US" sz="1600" dirty="0">
                <a:latin typeface="Calibri" panose="020F0502020204030204" pitchFamily="34" charset="0"/>
                <a:cs typeface="Calibri" panose="020F0502020204030204" pitchFamily="34" charset="0"/>
              </a:rPr>
              <a:t>Along with increase in absolute number of PPIUCD cases, % of PPIUCD cases out of all institutional deliveries have also steadily increased </a:t>
            </a:r>
          </a:p>
          <a:p>
            <a:pPr marL="342900" indent="-342900">
              <a:buFont typeface="Wingdings" panose="05000000000000000000" pitchFamily="2" charset="2"/>
              <a:buChar char="ü"/>
            </a:pPr>
            <a:endParaRPr lang="en-US" sz="16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US" sz="1600" dirty="0">
                <a:latin typeface="Calibri" panose="020F0502020204030204" pitchFamily="34" charset="0"/>
                <a:cs typeface="Calibri" panose="020F0502020204030204" pitchFamily="34" charset="0"/>
              </a:rPr>
              <a:t>State has also promoted PPIUCD services by increasing accessibility by increasing  service points (`700) and service providers (~5000 trained Auxiliary Nurse Midwives (ANMs))</a:t>
            </a:r>
          </a:p>
        </p:txBody>
      </p:sp>
      <p:sp>
        <p:nvSpPr>
          <p:cNvPr id="8" name="TextBox 7">
            <a:extLst>
              <a:ext uri="{FF2B5EF4-FFF2-40B4-BE49-F238E27FC236}">
                <a16:creationId xmlns="" xmlns:a16="http://schemas.microsoft.com/office/drawing/2014/main" id="{89D18696-1346-4A2C-82B1-38B24FA5D327}"/>
              </a:ext>
            </a:extLst>
          </p:cNvPr>
          <p:cNvSpPr txBox="1"/>
          <p:nvPr/>
        </p:nvSpPr>
        <p:spPr>
          <a:xfrm>
            <a:off x="559506" y="6509284"/>
            <a:ext cx="2007625" cy="369332"/>
          </a:xfrm>
          <a:prstGeom prst="rect">
            <a:avLst/>
          </a:prstGeom>
          <a:noFill/>
        </p:spPr>
        <p:txBody>
          <a:bodyPr wrap="square" rtlCol="0">
            <a:spAutoFit/>
          </a:bodyPr>
          <a:lstStyle/>
          <a:p>
            <a:r>
              <a:rPr lang="en-US" dirty="0"/>
              <a:t>Source: *HMIS</a:t>
            </a:r>
          </a:p>
        </p:txBody>
      </p:sp>
    </p:spTree>
    <p:extLst>
      <p:ext uri="{BB962C8B-B14F-4D97-AF65-F5344CB8AC3E}">
        <p14:creationId xmlns="" xmlns:p14="http://schemas.microsoft.com/office/powerpoint/2010/main" val="3397907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fontScale="90000"/>
          </a:bodyPr>
          <a:lstStyle/>
          <a:p>
            <a:r>
              <a:rPr lang="en-US" sz="3000" b="1" i="1" dirty="0">
                <a:latin typeface="Calibri Light" panose="020F0302020204030204" pitchFamily="34" charset="0"/>
                <a:cs typeface="Calibri Light" panose="020F0302020204030204" pitchFamily="34" charset="0"/>
              </a:rPr>
              <a:t>Hence, a trend towards increased uptake of spacing methods is visible in Bihar over the past 2 years</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1077029"/>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123413"/>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 xmlns:a16="http://schemas.microsoft.com/office/drawing/2014/main" id="{EAA362CB-4741-4568-9C73-3F60C02F9E01}"/>
              </a:ext>
            </a:extLst>
          </p:cNvPr>
          <p:cNvGraphicFramePr>
            <a:graphicFrameLocks noGrp="1"/>
          </p:cNvGraphicFramePr>
          <p:nvPr>
            <p:extLst>
              <p:ext uri="{D42A27DB-BD31-4B8C-83A1-F6EECF244321}">
                <p14:modId xmlns="" xmlns:p14="http://schemas.microsoft.com/office/powerpoint/2010/main" val="2840972833"/>
              </p:ext>
            </p:extLst>
          </p:nvPr>
        </p:nvGraphicFramePr>
        <p:xfrm>
          <a:off x="506322" y="1802135"/>
          <a:ext cx="6229015" cy="3803819"/>
        </p:xfrm>
        <a:graphic>
          <a:graphicData uri="http://schemas.openxmlformats.org/drawingml/2006/table">
            <a:tbl>
              <a:tblPr firstRow="1" bandRow="1">
                <a:tableStyleId>{93296810-A885-4BE3-A3E7-6D5BEEA58F35}</a:tableStyleId>
              </a:tblPr>
              <a:tblGrid>
                <a:gridCol w="2473723">
                  <a:extLst>
                    <a:ext uri="{9D8B030D-6E8A-4147-A177-3AD203B41FA5}">
                      <a16:colId xmlns="" xmlns:a16="http://schemas.microsoft.com/office/drawing/2014/main" val="3128667165"/>
                    </a:ext>
                  </a:extLst>
                </a:gridCol>
                <a:gridCol w="1251764">
                  <a:extLst>
                    <a:ext uri="{9D8B030D-6E8A-4147-A177-3AD203B41FA5}">
                      <a16:colId xmlns="" xmlns:a16="http://schemas.microsoft.com/office/drawing/2014/main" val="3084407012"/>
                    </a:ext>
                  </a:extLst>
                </a:gridCol>
                <a:gridCol w="1251764">
                  <a:extLst>
                    <a:ext uri="{9D8B030D-6E8A-4147-A177-3AD203B41FA5}">
                      <a16:colId xmlns="" xmlns:a16="http://schemas.microsoft.com/office/drawing/2014/main" val="35103833"/>
                    </a:ext>
                  </a:extLst>
                </a:gridCol>
                <a:gridCol w="1251764">
                  <a:extLst>
                    <a:ext uri="{9D8B030D-6E8A-4147-A177-3AD203B41FA5}">
                      <a16:colId xmlns="" xmlns:a16="http://schemas.microsoft.com/office/drawing/2014/main" val="655345718"/>
                    </a:ext>
                  </a:extLst>
                </a:gridCol>
              </a:tblGrid>
              <a:tr h="644210">
                <a:tc gridSpan="4">
                  <a:txBody>
                    <a:bodyPr/>
                    <a:lstStyle/>
                    <a:p>
                      <a:pPr algn="ctr" fontAlgn="ctr"/>
                      <a:r>
                        <a:rPr lang="en-US" sz="2400" u="none" strike="noStrike" dirty="0">
                          <a:effectLst/>
                          <a:latin typeface="Calibri" panose="020F0502020204030204" pitchFamily="34" charset="0"/>
                          <a:cs typeface="Calibri" panose="020F0502020204030204" pitchFamily="34" charset="0"/>
                        </a:rPr>
                        <a:t>PERMANENT &amp; LONG ACTING SPACING METHODS</a:t>
                      </a:r>
                    </a:p>
                  </a:txBody>
                  <a:tcPr marL="17801" marR="17801" marT="17801" marB="0" anchor="ct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2700131625"/>
                  </a:ext>
                </a:extLst>
              </a:tr>
              <a:tr h="509083">
                <a:tc>
                  <a:txBody>
                    <a:bodyPr/>
                    <a:lstStyle/>
                    <a:p>
                      <a:pPr algn="ctr" fontAlgn="b"/>
                      <a:r>
                        <a:rPr lang="en-IN" sz="2000" b="1" i="1" u="none" strike="noStrike" dirty="0">
                          <a:effectLst/>
                          <a:latin typeface="Calibri" panose="020F0502020204030204" pitchFamily="34" charset="0"/>
                          <a:cs typeface="Calibri" panose="020F0502020204030204" pitchFamily="34" charset="0"/>
                        </a:rPr>
                        <a:t>Services</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2017-18*</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2018-19*</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Difference</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extLst>
                  <a:ext uri="{0D108BD9-81ED-4DB2-BD59-A6C34878D82A}">
                    <a16:rowId xmlns="" xmlns:a16="http://schemas.microsoft.com/office/drawing/2014/main" val="2245765765"/>
                  </a:ext>
                </a:extLst>
              </a:tr>
              <a:tr h="509083">
                <a:tc>
                  <a:txBody>
                    <a:bodyPr/>
                    <a:lstStyle/>
                    <a:p>
                      <a:pPr algn="ctr" fontAlgn="b"/>
                      <a:r>
                        <a:rPr lang="en-IN" sz="1600" b="0" i="1" u="none" strike="noStrike" dirty="0">
                          <a:solidFill>
                            <a:srgbClr val="000000"/>
                          </a:solidFill>
                          <a:effectLst/>
                          <a:latin typeface="Calibri" panose="020F0502020204030204" pitchFamily="34" charset="0"/>
                          <a:cs typeface="Calibri" panose="020F0502020204030204" pitchFamily="34" charset="0"/>
                        </a:rPr>
                        <a:t>Total  Female Sterilization</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4,74,071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3,90,572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-83,499</a:t>
                      </a:r>
                    </a:p>
                  </a:txBody>
                  <a:tcPr marL="9525" marR="9525" marT="9525" marB="0" anchor="ctr"/>
                </a:tc>
                <a:extLst>
                  <a:ext uri="{0D108BD9-81ED-4DB2-BD59-A6C34878D82A}">
                    <a16:rowId xmlns="" xmlns:a16="http://schemas.microsoft.com/office/drawing/2014/main" val="113852743"/>
                  </a:ext>
                </a:extLst>
              </a:tr>
              <a:tr h="509083">
                <a:tc>
                  <a:txBody>
                    <a:bodyPr/>
                    <a:lstStyle/>
                    <a:p>
                      <a:pPr algn="ctr" fontAlgn="b"/>
                      <a:r>
                        <a:rPr lang="en-IN" sz="1600" b="0" i="1" u="none" strike="noStrike" dirty="0">
                          <a:solidFill>
                            <a:srgbClr val="000000"/>
                          </a:solidFill>
                          <a:effectLst/>
                          <a:latin typeface="Calibri" panose="020F0502020204030204" pitchFamily="34" charset="0"/>
                          <a:cs typeface="Calibri" panose="020F0502020204030204" pitchFamily="34" charset="0"/>
                        </a:rPr>
                        <a:t>Male Sterilization</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2,576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4,988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2,412 </a:t>
                      </a:r>
                    </a:p>
                  </a:txBody>
                  <a:tcPr marL="9525" marR="9525" marT="9525" marB="0" anchor="ctr"/>
                </a:tc>
                <a:extLst>
                  <a:ext uri="{0D108BD9-81ED-4DB2-BD59-A6C34878D82A}">
                    <a16:rowId xmlns="" xmlns:a16="http://schemas.microsoft.com/office/drawing/2014/main" val="2767873599"/>
                  </a:ext>
                </a:extLst>
              </a:tr>
              <a:tr h="509083">
                <a:tc>
                  <a:txBody>
                    <a:bodyPr/>
                    <a:lstStyle/>
                    <a:p>
                      <a:pPr algn="ctr" fontAlgn="b"/>
                      <a:r>
                        <a:rPr lang="en-IN" sz="1600" b="0" i="1" u="none" strike="noStrike" dirty="0">
                          <a:solidFill>
                            <a:srgbClr val="000000"/>
                          </a:solidFill>
                          <a:effectLst/>
                          <a:latin typeface="Calibri" panose="020F0502020204030204" pitchFamily="34" charset="0"/>
                          <a:cs typeface="Calibri" panose="020F0502020204030204" pitchFamily="34" charset="0"/>
                        </a:rPr>
                        <a:t>PPIUCD</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1,69,196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1,76,427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7,231 </a:t>
                      </a:r>
                    </a:p>
                  </a:txBody>
                  <a:tcPr marL="9525" marR="9525" marT="9525" marB="0" anchor="ctr"/>
                </a:tc>
                <a:extLst>
                  <a:ext uri="{0D108BD9-81ED-4DB2-BD59-A6C34878D82A}">
                    <a16:rowId xmlns="" xmlns:a16="http://schemas.microsoft.com/office/drawing/2014/main" val="2486172755"/>
                  </a:ext>
                </a:extLst>
              </a:tr>
              <a:tr h="509083">
                <a:tc>
                  <a:txBody>
                    <a:bodyPr/>
                    <a:lstStyle/>
                    <a:p>
                      <a:pPr algn="ctr" fontAlgn="b"/>
                      <a:r>
                        <a:rPr lang="en-IN" sz="1600" b="0" i="1" u="none" strike="noStrike" dirty="0">
                          <a:effectLst/>
                          <a:latin typeface="Calibri" panose="020F0502020204030204" pitchFamily="34" charset="0"/>
                          <a:cs typeface="Calibri" panose="020F0502020204030204" pitchFamily="34" charset="0"/>
                        </a:rPr>
                        <a:t>Antara</a:t>
                      </a:r>
                      <a:endParaRPr lang="en-IN" sz="1600" b="0"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r" fontAlgn="b"/>
                      <a:r>
                        <a:rPr lang="en-US" sz="1600" b="0" i="0" u="none" strike="noStrike" dirty="0">
                          <a:solidFill>
                            <a:srgbClr val="000000"/>
                          </a:solidFill>
                          <a:effectLst/>
                          <a:latin typeface="Calibri" panose="020F0502020204030204" pitchFamily="34" charset="0"/>
                        </a:rPr>
                        <a:t>           15,465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2,41,032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2,25,567 </a:t>
                      </a:r>
                    </a:p>
                  </a:txBody>
                  <a:tcPr marL="9525" marR="9525" marT="9525" marB="0" anchor="ctr"/>
                </a:tc>
                <a:extLst>
                  <a:ext uri="{0D108BD9-81ED-4DB2-BD59-A6C34878D82A}">
                    <a16:rowId xmlns="" xmlns:a16="http://schemas.microsoft.com/office/drawing/2014/main" val="3821011391"/>
                  </a:ext>
                </a:extLst>
              </a:tr>
              <a:tr h="509083">
                <a:tc>
                  <a:txBody>
                    <a:bodyPr/>
                    <a:lstStyle/>
                    <a:p>
                      <a:pPr algn="ctr" fontAlgn="b"/>
                      <a:r>
                        <a:rPr lang="en-IN" sz="1600" b="1" u="none" strike="noStrike" dirty="0">
                          <a:effectLst/>
                          <a:latin typeface="Calibri" panose="020F0502020204030204" pitchFamily="34" charset="0"/>
                          <a:cs typeface="Calibri" panose="020F0502020204030204" pitchFamily="34" charset="0"/>
                        </a:rPr>
                        <a:t>Total</a:t>
                      </a:r>
                      <a:endParaRPr lang="en-IN" sz="1600" b="1" i="0"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solidFill>
                      <a:schemeClr val="accent2">
                        <a:lumMod val="40000"/>
                        <a:lumOff val="60000"/>
                      </a:schemeClr>
                    </a:solidFill>
                  </a:tcPr>
                </a:tc>
                <a:tc>
                  <a:txBody>
                    <a:bodyPr/>
                    <a:lstStyle/>
                    <a:p>
                      <a:pPr algn="r" fontAlgn="b"/>
                      <a:r>
                        <a:rPr lang="en-US" sz="1600" b="1" i="0" u="none" strike="noStrike" dirty="0">
                          <a:solidFill>
                            <a:srgbClr val="000000"/>
                          </a:solidFill>
                          <a:effectLst/>
                          <a:latin typeface="Calibri" panose="020F0502020204030204" pitchFamily="34" charset="0"/>
                        </a:rPr>
                        <a:t>         9,53,088 </a:t>
                      </a:r>
                    </a:p>
                  </a:txBody>
                  <a:tcPr marL="9525" marR="9525" marT="9525" marB="0" anchor="ctr">
                    <a:solidFill>
                      <a:schemeClr val="accent2">
                        <a:lumMod val="40000"/>
                        <a:lumOff val="60000"/>
                      </a:schemeClr>
                    </a:solidFill>
                  </a:tcPr>
                </a:tc>
                <a:tc>
                  <a:txBody>
                    <a:bodyPr/>
                    <a:lstStyle/>
                    <a:p>
                      <a:pPr algn="r" fontAlgn="b"/>
                      <a:r>
                        <a:rPr lang="en-US" sz="1600" b="1" i="0" u="none" strike="noStrike" dirty="0">
                          <a:solidFill>
                            <a:srgbClr val="000000"/>
                          </a:solidFill>
                          <a:effectLst/>
                          <a:latin typeface="Calibri" panose="020F0502020204030204" pitchFamily="34" charset="0"/>
                        </a:rPr>
                        <a:t>        10,45,344 </a:t>
                      </a:r>
                    </a:p>
                  </a:txBody>
                  <a:tcPr marL="9525" marR="9525" marT="9525" marB="0" anchor="ctr">
                    <a:solidFill>
                      <a:schemeClr val="accent2">
                        <a:lumMod val="40000"/>
                        <a:lumOff val="60000"/>
                      </a:schemeClr>
                    </a:solidFill>
                  </a:tcPr>
                </a:tc>
                <a:tc>
                  <a:txBody>
                    <a:bodyPr/>
                    <a:lstStyle/>
                    <a:p>
                      <a:pPr algn="r" fontAlgn="b"/>
                      <a:r>
                        <a:rPr lang="en-US" sz="1600" b="1" i="0" u="none" strike="noStrike" dirty="0">
                          <a:solidFill>
                            <a:srgbClr val="000000"/>
                          </a:solidFill>
                          <a:effectLst/>
                          <a:latin typeface="Calibri" panose="020F0502020204030204" pitchFamily="34" charset="0"/>
                        </a:rPr>
                        <a:t>           92,256 </a:t>
                      </a:r>
                    </a:p>
                  </a:txBody>
                  <a:tcPr marL="9525" marR="9525" marT="9525" marB="0" anchor="ctr">
                    <a:solidFill>
                      <a:schemeClr val="accent2">
                        <a:lumMod val="40000"/>
                        <a:lumOff val="60000"/>
                      </a:schemeClr>
                    </a:solidFill>
                  </a:tcPr>
                </a:tc>
                <a:extLst>
                  <a:ext uri="{0D108BD9-81ED-4DB2-BD59-A6C34878D82A}">
                    <a16:rowId xmlns="" xmlns:a16="http://schemas.microsoft.com/office/drawing/2014/main" val="2432277977"/>
                  </a:ext>
                </a:extLst>
              </a:tr>
            </a:tbl>
          </a:graphicData>
        </a:graphic>
      </p:graphicFrame>
      <p:graphicFrame>
        <p:nvGraphicFramePr>
          <p:cNvPr id="15" name="Table 5">
            <a:extLst>
              <a:ext uri="{FF2B5EF4-FFF2-40B4-BE49-F238E27FC236}">
                <a16:creationId xmlns="" xmlns:a16="http://schemas.microsoft.com/office/drawing/2014/main" id="{06CE6480-B2F5-45D2-ACEC-13EE47972283}"/>
              </a:ext>
            </a:extLst>
          </p:cNvPr>
          <p:cNvGraphicFramePr>
            <a:graphicFrameLocks noGrp="1"/>
          </p:cNvGraphicFramePr>
          <p:nvPr>
            <p:extLst>
              <p:ext uri="{D42A27DB-BD31-4B8C-83A1-F6EECF244321}">
                <p14:modId xmlns="" xmlns:p14="http://schemas.microsoft.com/office/powerpoint/2010/main" val="3070336602"/>
              </p:ext>
            </p:extLst>
          </p:nvPr>
        </p:nvGraphicFramePr>
        <p:xfrm>
          <a:off x="7159082" y="1802134"/>
          <a:ext cx="4701612" cy="3775232"/>
        </p:xfrm>
        <a:graphic>
          <a:graphicData uri="http://schemas.openxmlformats.org/drawingml/2006/table">
            <a:tbl>
              <a:tblPr firstRow="1" bandRow="1">
                <a:tableStyleId>{93296810-A885-4BE3-A3E7-6D5BEEA58F35}</a:tableStyleId>
              </a:tblPr>
              <a:tblGrid>
                <a:gridCol w="1175403">
                  <a:extLst>
                    <a:ext uri="{9D8B030D-6E8A-4147-A177-3AD203B41FA5}">
                      <a16:colId xmlns="" xmlns:a16="http://schemas.microsoft.com/office/drawing/2014/main" val="405967004"/>
                    </a:ext>
                  </a:extLst>
                </a:gridCol>
                <a:gridCol w="1175403">
                  <a:extLst>
                    <a:ext uri="{9D8B030D-6E8A-4147-A177-3AD203B41FA5}">
                      <a16:colId xmlns="" xmlns:a16="http://schemas.microsoft.com/office/drawing/2014/main" val="1595219164"/>
                    </a:ext>
                  </a:extLst>
                </a:gridCol>
                <a:gridCol w="1175403">
                  <a:extLst>
                    <a:ext uri="{9D8B030D-6E8A-4147-A177-3AD203B41FA5}">
                      <a16:colId xmlns="" xmlns:a16="http://schemas.microsoft.com/office/drawing/2014/main" val="4196834378"/>
                    </a:ext>
                  </a:extLst>
                </a:gridCol>
                <a:gridCol w="1175403">
                  <a:extLst>
                    <a:ext uri="{9D8B030D-6E8A-4147-A177-3AD203B41FA5}">
                      <a16:colId xmlns="" xmlns:a16="http://schemas.microsoft.com/office/drawing/2014/main" val="2342935717"/>
                    </a:ext>
                  </a:extLst>
                </a:gridCol>
              </a:tblGrid>
              <a:tr h="676023">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u="none" strike="noStrike" dirty="0">
                          <a:effectLst/>
                          <a:latin typeface="Calibri" panose="020F0502020204030204" pitchFamily="34" charset="0"/>
                          <a:cs typeface="Calibri" panose="020F0502020204030204" pitchFamily="34" charset="0"/>
                        </a:rPr>
                        <a:t>SHORT ACTING CONTRACEPTIVES DISTRIBUTION</a:t>
                      </a:r>
                    </a:p>
                  </a:txBody>
                  <a:tcPr/>
                </a:tc>
                <a:tc hMerge="1">
                  <a:txBody>
                    <a:bodyPr/>
                    <a:lstStyle/>
                    <a:p>
                      <a:endParaRPr lang="en-IN"/>
                    </a:p>
                  </a:txBody>
                  <a:tcPr/>
                </a:tc>
                <a:tc hMerge="1">
                  <a:txBody>
                    <a:bodyPr/>
                    <a:lstStyle/>
                    <a:p>
                      <a:endParaRPr lang="en-IN"/>
                    </a:p>
                  </a:txBody>
                  <a:tcPr/>
                </a:tc>
                <a:tc hMerge="1">
                  <a:txBody>
                    <a:bodyPr/>
                    <a:lstStyle/>
                    <a:p>
                      <a:endParaRPr lang="en-IN" dirty="0"/>
                    </a:p>
                  </a:txBody>
                  <a:tcPr/>
                </a:tc>
                <a:extLst>
                  <a:ext uri="{0D108BD9-81ED-4DB2-BD59-A6C34878D82A}">
                    <a16:rowId xmlns="" xmlns:a16="http://schemas.microsoft.com/office/drawing/2014/main" val="3043379300"/>
                  </a:ext>
                </a:extLst>
              </a:tr>
              <a:tr h="589042">
                <a:tc>
                  <a:txBody>
                    <a:bodyPr/>
                    <a:lstStyle/>
                    <a:p>
                      <a:pPr algn="ctr" fontAlgn="b"/>
                      <a:r>
                        <a:rPr lang="en-US" sz="2000" b="1" i="1" u="none" strike="noStrike" dirty="0">
                          <a:solidFill>
                            <a:srgbClr val="000000"/>
                          </a:solidFill>
                          <a:effectLst/>
                          <a:latin typeface="Calibri" panose="020F0502020204030204" pitchFamily="34" charset="0"/>
                          <a:cs typeface="Calibri" panose="020F0502020204030204" pitchFamily="34" charset="0"/>
                        </a:rPr>
                        <a:t>Services</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2017-18*</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2018-19*</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tc>
                  <a:txBody>
                    <a:bodyPr/>
                    <a:lstStyle/>
                    <a:p>
                      <a:pPr algn="ctr" fontAlgn="b"/>
                      <a:r>
                        <a:rPr lang="en-IN" sz="2000" b="1" i="1" u="none" strike="noStrike" dirty="0">
                          <a:effectLst/>
                          <a:latin typeface="Calibri" panose="020F0502020204030204" pitchFamily="34" charset="0"/>
                          <a:cs typeface="Calibri" panose="020F0502020204030204" pitchFamily="34" charset="0"/>
                        </a:rPr>
                        <a:t>Difference</a:t>
                      </a:r>
                      <a:endParaRPr lang="en-IN" sz="2000" b="1" i="1" u="none" strike="noStrike" dirty="0">
                        <a:solidFill>
                          <a:srgbClr val="000000"/>
                        </a:solidFill>
                        <a:effectLst/>
                        <a:latin typeface="Calibri" panose="020F0502020204030204" pitchFamily="34" charset="0"/>
                        <a:cs typeface="Calibri" panose="020F0502020204030204" pitchFamily="34" charset="0"/>
                      </a:endParaRPr>
                    </a:p>
                  </a:txBody>
                  <a:tcPr marL="17801" marR="17801" marT="17801" marB="0" anchor="ctr"/>
                </a:tc>
                <a:extLst>
                  <a:ext uri="{0D108BD9-81ED-4DB2-BD59-A6C34878D82A}">
                    <a16:rowId xmlns="" xmlns:a16="http://schemas.microsoft.com/office/drawing/2014/main" val="541619114"/>
                  </a:ext>
                </a:extLst>
              </a:tr>
              <a:tr h="596104">
                <a:tc>
                  <a:txBody>
                    <a:bodyPr/>
                    <a:lstStyle/>
                    <a:p>
                      <a:pPr algn="ctr" fontAlgn="b"/>
                      <a:r>
                        <a:rPr lang="en-IN" sz="1400" b="1" u="none" strike="noStrike" dirty="0">
                          <a:effectLst/>
                          <a:latin typeface="Calibri" panose="020F0502020204030204" pitchFamily="34" charset="0"/>
                          <a:cs typeface="Calibri" panose="020F0502020204030204" pitchFamily="34" charset="0"/>
                        </a:rPr>
                        <a:t>Centchroman-Chhaya</a:t>
                      </a:r>
                      <a:endParaRPr lang="en-IN"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33,650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1,84,948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1,51,298 </a:t>
                      </a:r>
                    </a:p>
                  </a:txBody>
                  <a:tcPr marL="9525" marR="9525" marT="9525" marB="0" anchor="ctr"/>
                </a:tc>
                <a:extLst>
                  <a:ext uri="{0D108BD9-81ED-4DB2-BD59-A6C34878D82A}">
                    <a16:rowId xmlns="" xmlns:a16="http://schemas.microsoft.com/office/drawing/2014/main" val="1137986125"/>
                  </a:ext>
                </a:extLst>
              </a:tr>
              <a:tr h="589042">
                <a:tc>
                  <a:txBody>
                    <a:bodyPr/>
                    <a:lstStyle/>
                    <a:p>
                      <a:pPr algn="ctr" fontAlgn="b"/>
                      <a:r>
                        <a:rPr lang="en-IN" sz="1400" b="1" u="none" strike="noStrike" dirty="0">
                          <a:effectLst/>
                          <a:latin typeface="Calibri" panose="020F0502020204030204" pitchFamily="34" charset="0"/>
                          <a:cs typeface="Calibri" panose="020F0502020204030204" pitchFamily="34" charset="0"/>
                        </a:rPr>
                        <a:t>ECP-Ezy Pill</a:t>
                      </a:r>
                      <a:endParaRPr lang="en-IN"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2,01,939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2,22,185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20,246 </a:t>
                      </a:r>
                    </a:p>
                  </a:txBody>
                  <a:tcPr marL="9525" marR="9525" marT="9525" marB="0" anchor="ctr"/>
                </a:tc>
                <a:extLst>
                  <a:ext uri="{0D108BD9-81ED-4DB2-BD59-A6C34878D82A}">
                    <a16:rowId xmlns="" xmlns:a16="http://schemas.microsoft.com/office/drawing/2014/main" val="2516611500"/>
                  </a:ext>
                </a:extLst>
              </a:tr>
              <a:tr h="589042">
                <a:tc>
                  <a:txBody>
                    <a:bodyPr/>
                    <a:lstStyle/>
                    <a:p>
                      <a:pPr algn="ctr" fontAlgn="b"/>
                      <a:r>
                        <a:rPr lang="en-IN" sz="1400" b="1" u="none" strike="noStrike" dirty="0">
                          <a:effectLst/>
                          <a:latin typeface="Calibri" panose="020F0502020204030204" pitchFamily="34" charset="0"/>
                          <a:cs typeface="Calibri" panose="020F0502020204030204" pitchFamily="34" charset="0"/>
                        </a:rPr>
                        <a:t>OCP-Mala N</a:t>
                      </a:r>
                      <a:endParaRPr lang="en-IN"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9,09,942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10,06,288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96,346 </a:t>
                      </a:r>
                    </a:p>
                  </a:txBody>
                  <a:tcPr marL="9525" marR="9525" marT="9525" marB="0" anchor="ctr"/>
                </a:tc>
                <a:extLst>
                  <a:ext uri="{0D108BD9-81ED-4DB2-BD59-A6C34878D82A}">
                    <a16:rowId xmlns="" xmlns:a16="http://schemas.microsoft.com/office/drawing/2014/main" val="4201341740"/>
                  </a:ext>
                </a:extLst>
              </a:tr>
              <a:tr h="589042">
                <a:tc>
                  <a:txBody>
                    <a:bodyPr/>
                    <a:lstStyle/>
                    <a:p>
                      <a:pPr algn="ctr" fontAlgn="b"/>
                      <a:r>
                        <a:rPr lang="en-IN" sz="1400" b="1" u="none" strike="noStrike" dirty="0">
                          <a:effectLst/>
                          <a:latin typeface="Calibri" panose="020F0502020204030204" pitchFamily="34" charset="0"/>
                          <a:cs typeface="Calibri" panose="020F0502020204030204" pitchFamily="34" charset="0"/>
                        </a:rPr>
                        <a:t>Condom-Nirodh</a:t>
                      </a:r>
                      <a:endParaRPr lang="en-IN"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60,06,920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88,12,802 </a:t>
                      </a:r>
                    </a:p>
                  </a:txBody>
                  <a:tcPr marL="9525" marR="9525" marT="9525" marB="0" anchor="ctr"/>
                </a:tc>
                <a:tc>
                  <a:txBody>
                    <a:bodyPr/>
                    <a:lstStyle/>
                    <a:p>
                      <a:pPr algn="r" fontAlgn="b"/>
                      <a:r>
                        <a:rPr lang="en-US" sz="1600" b="0" i="0" u="none" strike="noStrike" dirty="0">
                          <a:solidFill>
                            <a:srgbClr val="000000"/>
                          </a:solidFill>
                          <a:effectLst/>
                          <a:latin typeface="Calibri" panose="020F0502020204030204" pitchFamily="34" charset="0"/>
                        </a:rPr>
                        <a:t>         28,05,882 </a:t>
                      </a:r>
                    </a:p>
                  </a:txBody>
                  <a:tcPr marL="9525" marR="9525" marT="9525" marB="0" anchor="ctr"/>
                </a:tc>
                <a:extLst>
                  <a:ext uri="{0D108BD9-81ED-4DB2-BD59-A6C34878D82A}">
                    <a16:rowId xmlns="" xmlns:a16="http://schemas.microsoft.com/office/drawing/2014/main" val="1553379923"/>
                  </a:ext>
                </a:extLst>
              </a:tr>
            </a:tbl>
          </a:graphicData>
        </a:graphic>
      </p:graphicFrame>
      <p:sp>
        <p:nvSpPr>
          <p:cNvPr id="17" name="Arrow: Up 16">
            <a:extLst>
              <a:ext uri="{FF2B5EF4-FFF2-40B4-BE49-F238E27FC236}">
                <a16:creationId xmlns="" xmlns:a16="http://schemas.microsoft.com/office/drawing/2014/main" id="{78FD98C4-0CB0-431F-8517-8282DA35DB83}"/>
              </a:ext>
            </a:extLst>
          </p:cNvPr>
          <p:cNvSpPr/>
          <p:nvPr/>
        </p:nvSpPr>
        <p:spPr>
          <a:xfrm>
            <a:off x="5776332" y="4131013"/>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Arrow: Up 17">
            <a:extLst>
              <a:ext uri="{FF2B5EF4-FFF2-40B4-BE49-F238E27FC236}">
                <a16:creationId xmlns="" xmlns:a16="http://schemas.microsoft.com/office/drawing/2014/main" id="{50ACAEB8-6C13-4659-8B76-5709976BECB6}"/>
              </a:ext>
            </a:extLst>
          </p:cNvPr>
          <p:cNvSpPr/>
          <p:nvPr/>
        </p:nvSpPr>
        <p:spPr>
          <a:xfrm>
            <a:off x="5781908" y="4690458"/>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Arrow: Up 18">
            <a:extLst>
              <a:ext uri="{FF2B5EF4-FFF2-40B4-BE49-F238E27FC236}">
                <a16:creationId xmlns="" xmlns:a16="http://schemas.microsoft.com/office/drawing/2014/main" id="{7BF498F2-FE31-455E-BEF4-23D92E281266}"/>
              </a:ext>
            </a:extLst>
          </p:cNvPr>
          <p:cNvSpPr/>
          <p:nvPr/>
        </p:nvSpPr>
        <p:spPr>
          <a:xfrm>
            <a:off x="5776332" y="5182505"/>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0" name="Arrow: Up 19">
            <a:extLst>
              <a:ext uri="{FF2B5EF4-FFF2-40B4-BE49-F238E27FC236}">
                <a16:creationId xmlns="" xmlns:a16="http://schemas.microsoft.com/office/drawing/2014/main" id="{7343335E-2280-442D-B753-8B7958518264}"/>
              </a:ext>
            </a:extLst>
          </p:cNvPr>
          <p:cNvSpPr/>
          <p:nvPr/>
        </p:nvSpPr>
        <p:spPr>
          <a:xfrm>
            <a:off x="5776332" y="3587202"/>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Arrow: Up 20">
            <a:extLst>
              <a:ext uri="{FF2B5EF4-FFF2-40B4-BE49-F238E27FC236}">
                <a16:creationId xmlns="" xmlns:a16="http://schemas.microsoft.com/office/drawing/2014/main" id="{CD529C91-9527-46B1-BDF9-BFCFE4CFA634}"/>
              </a:ext>
            </a:extLst>
          </p:cNvPr>
          <p:cNvSpPr/>
          <p:nvPr/>
        </p:nvSpPr>
        <p:spPr>
          <a:xfrm rot="10800000">
            <a:off x="5776332" y="3067019"/>
            <a:ext cx="167268" cy="306659"/>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dirty="0"/>
          </a:p>
        </p:txBody>
      </p:sp>
      <p:sp>
        <p:nvSpPr>
          <p:cNvPr id="22" name="Arrow: Up 21">
            <a:extLst>
              <a:ext uri="{FF2B5EF4-FFF2-40B4-BE49-F238E27FC236}">
                <a16:creationId xmlns="" xmlns:a16="http://schemas.microsoft.com/office/drawing/2014/main" id="{639525E5-DEEE-40F1-870D-C48C90338BCB}"/>
              </a:ext>
            </a:extLst>
          </p:cNvPr>
          <p:cNvSpPr/>
          <p:nvPr/>
        </p:nvSpPr>
        <p:spPr>
          <a:xfrm>
            <a:off x="10707402" y="3301009"/>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Arrow: Up 22">
            <a:extLst>
              <a:ext uri="{FF2B5EF4-FFF2-40B4-BE49-F238E27FC236}">
                <a16:creationId xmlns="" xmlns:a16="http://schemas.microsoft.com/office/drawing/2014/main" id="{7F4EF63B-F6C5-4455-9BF2-29E81D03E11F}"/>
              </a:ext>
            </a:extLst>
          </p:cNvPr>
          <p:cNvSpPr/>
          <p:nvPr/>
        </p:nvSpPr>
        <p:spPr>
          <a:xfrm>
            <a:off x="10707402" y="3894812"/>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Arrow: Up 23">
            <a:extLst>
              <a:ext uri="{FF2B5EF4-FFF2-40B4-BE49-F238E27FC236}">
                <a16:creationId xmlns="" xmlns:a16="http://schemas.microsoft.com/office/drawing/2014/main" id="{5CE2B34C-7E8E-48D0-A8D7-8812194E7587}"/>
              </a:ext>
            </a:extLst>
          </p:cNvPr>
          <p:cNvSpPr/>
          <p:nvPr/>
        </p:nvSpPr>
        <p:spPr>
          <a:xfrm>
            <a:off x="10707402" y="4447053"/>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Arrow: Up 25">
            <a:extLst>
              <a:ext uri="{FF2B5EF4-FFF2-40B4-BE49-F238E27FC236}">
                <a16:creationId xmlns="" xmlns:a16="http://schemas.microsoft.com/office/drawing/2014/main" id="{EBBD8A4A-0F45-476E-8D3C-ADAED25519B0}"/>
              </a:ext>
            </a:extLst>
          </p:cNvPr>
          <p:cNvSpPr/>
          <p:nvPr/>
        </p:nvSpPr>
        <p:spPr>
          <a:xfrm>
            <a:off x="10729704" y="5040856"/>
            <a:ext cx="167268" cy="3066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7" name="Straight Connector 26">
            <a:extLst>
              <a:ext uri="{FF2B5EF4-FFF2-40B4-BE49-F238E27FC236}">
                <a16:creationId xmlns="" xmlns:a16="http://schemas.microsoft.com/office/drawing/2014/main" id="{2B84C269-FE73-4EE9-9E4F-8036D334FB0F}"/>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 xmlns:a16="http://schemas.microsoft.com/office/drawing/2014/main" id="{301A45CF-D8F4-475A-8058-308DA3DF4589}"/>
              </a:ext>
            </a:extLst>
          </p:cNvPr>
          <p:cNvSpPr/>
          <p:nvPr/>
        </p:nvSpPr>
        <p:spPr>
          <a:xfrm>
            <a:off x="-245830" y="6557770"/>
            <a:ext cx="6030080" cy="436648"/>
          </a:xfrm>
          <a:prstGeom prst="rect">
            <a:avLst/>
          </a:prstGeom>
        </p:spPr>
        <p:txBody>
          <a:bodyPr vert="horz" lIns="91440" tIns="45720" rIns="91440" bIns="45720" rtlCol="0">
            <a:normAutofit/>
          </a:bodyPr>
          <a:lstStyle/>
          <a:p>
            <a:pPr marL="274320" lvl="0" defTabSz="914400">
              <a:lnSpc>
                <a:spcPct val="90000"/>
              </a:lnSpc>
              <a:spcAft>
                <a:spcPts val="600"/>
              </a:spcAft>
              <a:buClr>
                <a:schemeClr val="tx1"/>
              </a:buClr>
              <a:buSzPct val="80000"/>
            </a:pPr>
            <a:r>
              <a:rPr lang="en-US" sz="1400" i="1" dirty="0">
                <a:latin typeface="Calibri Light" panose="020F0302020204030204" pitchFamily="34" charset="0"/>
                <a:cs typeface="Calibri Light" panose="020F0302020204030204" pitchFamily="34" charset="0"/>
              </a:rPr>
              <a:t>ECP: Emergency Contraceptive Pills; OCP: Oral Contraceptive Pills</a:t>
            </a:r>
          </a:p>
        </p:txBody>
      </p:sp>
      <p:sp>
        <p:nvSpPr>
          <p:cNvPr id="25" name="TextBox 24">
            <a:extLst>
              <a:ext uri="{FF2B5EF4-FFF2-40B4-BE49-F238E27FC236}">
                <a16:creationId xmlns="" xmlns:a16="http://schemas.microsoft.com/office/drawing/2014/main" id="{B3BD10B6-7BB7-4432-ADD8-FE2827A1D226}"/>
              </a:ext>
            </a:extLst>
          </p:cNvPr>
          <p:cNvSpPr txBox="1"/>
          <p:nvPr/>
        </p:nvSpPr>
        <p:spPr>
          <a:xfrm>
            <a:off x="7159082" y="6493340"/>
            <a:ext cx="2007625" cy="369332"/>
          </a:xfrm>
          <a:prstGeom prst="rect">
            <a:avLst/>
          </a:prstGeom>
          <a:noFill/>
        </p:spPr>
        <p:txBody>
          <a:bodyPr wrap="square" rtlCol="0">
            <a:spAutoFit/>
          </a:bodyPr>
          <a:lstStyle/>
          <a:p>
            <a:r>
              <a:rPr lang="en-US" dirty="0"/>
              <a:t>Source: *HMIS</a:t>
            </a:r>
          </a:p>
        </p:txBody>
      </p:sp>
    </p:spTree>
    <p:extLst>
      <p:ext uri="{BB962C8B-B14F-4D97-AF65-F5344CB8AC3E}">
        <p14:creationId xmlns="" xmlns:p14="http://schemas.microsoft.com/office/powerpoint/2010/main" val="1351029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Uptake of </a:t>
            </a:r>
            <a:r>
              <a:rPr lang="en-US" sz="3000" b="1" i="1" dirty="0" err="1">
                <a:latin typeface="Calibri Light" panose="020F0302020204030204" pitchFamily="34" charset="0"/>
                <a:cs typeface="Calibri Light" panose="020F0302020204030204" pitchFamily="34" charset="0"/>
              </a:rPr>
              <a:t>Minilap</a:t>
            </a:r>
            <a:r>
              <a:rPr lang="en-US" sz="3000" b="1" i="1" dirty="0">
                <a:latin typeface="Calibri Light" panose="020F0302020204030204" pitchFamily="34" charset="0"/>
                <a:cs typeface="Calibri Light" panose="020F0302020204030204" pitchFamily="34" charset="0"/>
              </a:rPr>
              <a:t> Sterilizations and Antara is highest in Bihar   </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0E604B36-682B-4F8A-876A-F660058F8B47}"/>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 xmlns:a16="http://schemas.microsoft.com/office/drawing/2014/main" id="{82BEBDA7-D5B1-436A-8B0B-C9DA1BFEB124}"/>
              </a:ext>
            </a:extLst>
          </p:cNvPr>
          <p:cNvGraphicFramePr>
            <a:graphicFrameLocks noGrp="1"/>
          </p:cNvGraphicFramePr>
          <p:nvPr>
            <p:extLst>
              <p:ext uri="{D42A27DB-BD31-4B8C-83A1-F6EECF244321}">
                <p14:modId xmlns="" xmlns:p14="http://schemas.microsoft.com/office/powerpoint/2010/main" val="3807473421"/>
              </p:ext>
            </p:extLst>
          </p:nvPr>
        </p:nvGraphicFramePr>
        <p:xfrm>
          <a:off x="788504" y="1364639"/>
          <a:ext cx="10614991" cy="3547009"/>
        </p:xfrm>
        <a:graphic>
          <a:graphicData uri="http://schemas.openxmlformats.org/drawingml/2006/table">
            <a:tbl>
              <a:tblPr firstRow="1" bandRow="1">
                <a:tableStyleId>{93296810-A885-4BE3-A3E7-6D5BEEA58F35}</a:tableStyleId>
              </a:tblPr>
              <a:tblGrid>
                <a:gridCol w="3538330">
                  <a:extLst>
                    <a:ext uri="{9D8B030D-6E8A-4147-A177-3AD203B41FA5}">
                      <a16:colId xmlns="" xmlns:a16="http://schemas.microsoft.com/office/drawing/2014/main" val="794784996"/>
                    </a:ext>
                  </a:extLst>
                </a:gridCol>
                <a:gridCol w="3536176">
                  <a:extLst>
                    <a:ext uri="{9D8B030D-6E8A-4147-A177-3AD203B41FA5}">
                      <a16:colId xmlns="" xmlns:a16="http://schemas.microsoft.com/office/drawing/2014/main" val="1853831578"/>
                    </a:ext>
                  </a:extLst>
                </a:gridCol>
                <a:gridCol w="3540485">
                  <a:extLst>
                    <a:ext uri="{9D8B030D-6E8A-4147-A177-3AD203B41FA5}">
                      <a16:colId xmlns="" xmlns:a16="http://schemas.microsoft.com/office/drawing/2014/main" val="4192717403"/>
                    </a:ext>
                  </a:extLst>
                </a:gridCol>
              </a:tblGrid>
              <a:tr h="370840">
                <a:tc>
                  <a:txBody>
                    <a:bodyPr/>
                    <a:lstStyle/>
                    <a:p>
                      <a:pPr algn="ctr"/>
                      <a:r>
                        <a:rPr lang="en-US" sz="2000" dirty="0"/>
                        <a:t>Methos</a:t>
                      </a:r>
                      <a:endParaRPr lang="en-IN" sz="2000" dirty="0">
                        <a:latin typeface="Calibri Light" panose="020F0302020204030204" pitchFamily="34" charset="0"/>
                        <a:cs typeface="Calibri Light" panose="020F0302020204030204" pitchFamily="34" charset="0"/>
                      </a:endParaRPr>
                    </a:p>
                  </a:txBody>
                  <a:tcPr anchor="ctr"/>
                </a:tc>
                <a:tc>
                  <a:txBody>
                    <a:bodyPr/>
                    <a:lstStyle/>
                    <a:p>
                      <a:pPr algn="ctr"/>
                      <a:r>
                        <a:rPr lang="en-US" sz="2000" dirty="0"/>
                        <a:t>All India Rank </a:t>
                      </a:r>
                    </a:p>
                    <a:p>
                      <a:pPr algn="ctr"/>
                      <a:r>
                        <a:rPr lang="en-US" sz="2000" dirty="0"/>
                        <a:t>(in Absolute number)</a:t>
                      </a:r>
                      <a:endParaRPr lang="en-IN" sz="2000" dirty="0">
                        <a:latin typeface="Calibri Light" panose="020F0302020204030204" pitchFamily="34" charset="0"/>
                        <a:cs typeface="Calibri Light" panose="020F0302020204030204" pitchFamily="34" charset="0"/>
                      </a:endParaRPr>
                    </a:p>
                  </a:txBody>
                  <a:tcPr anchor="ctr"/>
                </a:tc>
                <a:tc>
                  <a:txBody>
                    <a:bodyPr/>
                    <a:lstStyle/>
                    <a:p>
                      <a:pPr algn="ctr"/>
                      <a:r>
                        <a:rPr lang="en-US" sz="2000" dirty="0"/>
                        <a:t>All India Rank </a:t>
                      </a:r>
                    </a:p>
                    <a:p>
                      <a:pPr algn="ctr"/>
                      <a:r>
                        <a:rPr lang="en-US" sz="2000" dirty="0"/>
                        <a:t>(in % Achievement against ELA)</a:t>
                      </a:r>
                      <a:endParaRPr lang="en-IN" sz="2000" dirty="0">
                        <a:latin typeface="Calibri Light" panose="020F0302020204030204" pitchFamily="34" charset="0"/>
                        <a:cs typeface="Calibri Light" panose="020F0302020204030204" pitchFamily="34" charset="0"/>
                      </a:endParaRPr>
                    </a:p>
                  </a:txBody>
                  <a:tcPr anchor="ctr"/>
                </a:tc>
                <a:extLst>
                  <a:ext uri="{0D108BD9-81ED-4DB2-BD59-A6C34878D82A}">
                    <a16:rowId xmlns="" xmlns:a16="http://schemas.microsoft.com/office/drawing/2014/main" val="1201071604"/>
                  </a:ext>
                </a:extLst>
              </a:tr>
              <a:tr h="370840">
                <a:tc>
                  <a:txBody>
                    <a:bodyPr/>
                    <a:lstStyle/>
                    <a:p>
                      <a:pPr algn="l" fontAlgn="b"/>
                      <a:r>
                        <a:rPr lang="en-IN" sz="2000" u="none" strike="noStrike" dirty="0">
                          <a:effectLst/>
                        </a:rPr>
                        <a:t>Non – Scalpel Vasectomy</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3</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8</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3778683888"/>
                  </a:ext>
                </a:extLst>
              </a:tr>
              <a:tr h="370840">
                <a:tc>
                  <a:txBody>
                    <a:bodyPr/>
                    <a:lstStyle/>
                    <a:p>
                      <a:pPr algn="l" fontAlgn="b"/>
                      <a:r>
                        <a:rPr lang="en-IN" sz="2000" u="none" strike="noStrike" dirty="0" err="1">
                          <a:effectLst/>
                        </a:rPr>
                        <a:t>Minilap</a:t>
                      </a:r>
                      <a:r>
                        <a:rPr lang="en-IN" sz="2000" u="none" strike="noStrike" dirty="0">
                          <a:effectLst/>
                        </a:rPr>
                        <a:t> Sterilization</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1</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1</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3719580500"/>
                  </a:ext>
                </a:extLst>
              </a:tr>
              <a:tr h="370840">
                <a:tc>
                  <a:txBody>
                    <a:bodyPr/>
                    <a:lstStyle/>
                    <a:p>
                      <a:pPr algn="l" fontAlgn="b"/>
                      <a:r>
                        <a:rPr lang="en-IN" sz="2000" u="none" strike="noStrike" dirty="0">
                          <a:effectLst/>
                        </a:rPr>
                        <a:t>Post Partum Sterilization</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8</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30</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2790926761"/>
                  </a:ext>
                </a:extLst>
              </a:tr>
              <a:tr h="370840">
                <a:tc>
                  <a:txBody>
                    <a:bodyPr/>
                    <a:lstStyle/>
                    <a:p>
                      <a:pPr algn="l" fontAlgn="b"/>
                      <a:r>
                        <a:rPr lang="en-IN" sz="2000" b="0" i="0" u="none" strike="noStrike" dirty="0">
                          <a:solidFill>
                            <a:srgbClr val="000000"/>
                          </a:solidFill>
                          <a:effectLst/>
                          <a:latin typeface="Calibri Light" panose="020F0302020204030204" pitchFamily="34" charset="0"/>
                          <a:cs typeface="Calibri Light" panose="020F0302020204030204" pitchFamily="34" charset="0"/>
                        </a:rPr>
                        <a:t>Post Partum IUCD</a:t>
                      </a:r>
                    </a:p>
                  </a:txBody>
                  <a:tcPr marL="6105" marR="6105" marT="6105" marB="0" anchor="b"/>
                </a:tc>
                <a:tc>
                  <a:txBody>
                    <a:bodyPr/>
                    <a:lstStyle/>
                    <a:p>
                      <a:pPr algn="ctr" fontAlgn="b"/>
                      <a:r>
                        <a:rPr lang="en-IN" sz="2000" u="none" strike="noStrike" dirty="0">
                          <a:effectLst/>
                        </a:rPr>
                        <a:t>6</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12</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3024638169"/>
                  </a:ext>
                </a:extLst>
              </a:tr>
              <a:tr h="370840">
                <a:tc>
                  <a:txBody>
                    <a:bodyPr/>
                    <a:lstStyle/>
                    <a:p>
                      <a:pPr algn="l" fontAlgn="b"/>
                      <a:r>
                        <a:rPr lang="en-IN" sz="2000" u="none" strike="noStrike" dirty="0">
                          <a:effectLst/>
                        </a:rPr>
                        <a:t>IUCD</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5</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12</a:t>
                      </a:r>
                      <a:endParaRPr lang="en-IN" sz="2000" b="0" i="0" u="none" strike="noStrike" dirty="0">
                        <a:solidFill>
                          <a:srgbClr val="00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1879183008"/>
                  </a:ext>
                </a:extLst>
              </a:tr>
              <a:tr h="370840">
                <a:tc>
                  <a:txBody>
                    <a:bodyPr/>
                    <a:lstStyle/>
                    <a:p>
                      <a:pPr algn="l" fontAlgn="b"/>
                      <a:r>
                        <a:rPr lang="en-US" sz="1800" b="0" i="0" kern="1200" dirty="0">
                          <a:solidFill>
                            <a:schemeClr val="dk1"/>
                          </a:solidFill>
                          <a:effectLst/>
                          <a:latin typeface="+mn-lt"/>
                          <a:ea typeface="+mn-ea"/>
                          <a:cs typeface="+mn-cs"/>
                        </a:rPr>
                        <a:t>Antara</a:t>
                      </a:r>
                      <a:r>
                        <a:rPr lang="en-IN" sz="2000" u="none" strike="noStrike" dirty="0">
                          <a:effectLst/>
                        </a:rPr>
                        <a:t> 1</a:t>
                      </a:r>
                      <a:r>
                        <a:rPr lang="en-IN" sz="2000" u="none" strike="noStrike" baseline="30000" dirty="0">
                          <a:effectLst/>
                        </a:rPr>
                        <a:t>st</a:t>
                      </a:r>
                      <a:r>
                        <a:rPr lang="en-IN" sz="2000" u="none" strike="noStrike" dirty="0">
                          <a:effectLst/>
                        </a:rPr>
                        <a:t> Dose</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1</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r>
                        <a:rPr lang="en-US" sz="2000" u="none" strike="noStrike" dirty="0">
                          <a:effectLst/>
                        </a:rPr>
                        <a:t>2</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385867915"/>
                  </a:ext>
                </a:extLst>
              </a:tr>
              <a:tr h="316129">
                <a:tc>
                  <a:txBody>
                    <a:bodyPr/>
                    <a:lstStyle/>
                    <a:p>
                      <a:pPr algn="l" fontAlgn="b"/>
                      <a:r>
                        <a:rPr lang="en-IN" sz="2000" u="none" strike="noStrike" dirty="0">
                          <a:effectLst/>
                        </a:rPr>
                        <a:t>Total MPA</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b"/>
                </a:tc>
                <a:tc>
                  <a:txBody>
                    <a:bodyPr/>
                    <a:lstStyle/>
                    <a:p>
                      <a:pPr algn="ctr" fontAlgn="b"/>
                      <a:r>
                        <a:rPr lang="en-IN" sz="2000" u="none" strike="noStrike" dirty="0">
                          <a:effectLst/>
                        </a:rPr>
                        <a:t>1</a:t>
                      </a:r>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tc>
                  <a:txBody>
                    <a:bodyPr/>
                    <a:lstStyle/>
                    <a:p>
                      <a:pPr algn="ctr" fontAlgn="b"/>
                      <a:endParaRPr lang="en-IN" sz="2000" b="1" i="0" u="none" strike="noStrike" dirty="0">
                        <a:solidFill>
                          <a:srgbClr val="FF0000"/>
                        </a:solidFill>
                        <a:effectLst/>
                        <a:latin typeface="Calibri Light" panose="020F0302020204030204" pitchFamily="34" charset="0"/>
                        <a:cs typeface="Calibri Light" panose="020F0302020204030204" pitchFamily="34" charset="0"/>
                      </a:endParaRPr>
                    </a:p>
                  </a:txBody>
                  <a:tcPr marL="6105" marR="6105" marT="6105" marB="0" anchor="ctr"/>
                </a:tc>
                <a:extLst>
                  <a:ext uri="{0D108BD9-81ED-4DB2-BD59-A6C34878D82A}">
                    <a16:rowId xmlns="" xmlns:a16="http://schemas.microsoft.com/office/drawing/2014/main" val="2502474051"/>
                  </a:ext>
                </a:extLst>
              </a:tr>
            </a:tbl>
          </a:graphicData>
        </a:graphic>
      </p:graphicFrame>
      <p:sp>
        <p:nvSpPr>
          <p:cNvPr id="5" name="Oval 4">
            <a:extLst>
              <a:ext uri="{FF2B5EF4-FFF2-40B4-BE49-F238E27FC236}">
                <a16:creationId xmlns="" xmlns:a16="http://schemas.microsoft.com/office/drawing/2014/main" id="{4CC88578-3AE5-4EA2-B0D5-70BC5F5A721A}"/>
              </a:ext>
            </a:extLst>
          </p:cNvPr>
          <p:cNvSpPr/>
          <p:nvPr/>
        </p:nvSpPr>
        <p:spPr>
          <a:xfrm>
            <a:off x="11078817" y="2844528"/>
            <a:ext cx="172279" cy="18553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 xmlns:a16="http://schemas.microsoft.com/office/drawing/2014/main" id="{BDEB286E-F639-4B46-A548-A72DDFA4A380}"/>
              </a:ext>
            </a:extLst>
          </p:cNvPr>
          <p:cNvSpPr/>
          <p:nvPr/>
        </p:nvSpPr>
        <p:spPr>
          <a:xfrm>
            <a:off x="11078816" y="4307018"/>
            <a:ext cx="172279" cy="18553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 xmlns:a16="http://schemas.microsoft.com/office/drawing/2014/main" id="{942E4B7D-D3F9-4F8F-803D-337051DA5D6A}"/>
              </a:ext>
            </a:extLst>
          </p:cNvPr>
          <p:cNvSpPr/>
          <p:nvPr/>
        </p:nvSpPr>
        <p:spPr>
          <a:xfrm>
            <a:off x="7507355" y="4686678"/>
            <a:ext cx="172279" cy="18553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 xmlns:a16="http://schemas.microsoft.com/office/drawing/2014/main" id="{067F52F6-4A9F-4008-928B-73674A2736F3}"/>
              </a:ext>
            </a:extLst>
          </p:cNvPr>
          <p:cNvSpPr/>
          <p:nvPr/>
        </p:nvSpPr>
        <p:spPr>
          <a:xfrm>
            <a:off x="7507353" y="4307018"/>
            <a:ext cx="172279" cy="18553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 xmlns:a16="http://schemas.microsoft.com/office/drawing/2014/main" id="{A6BD5D5F-3011-457D-8D00-FECAFF58AA51}"/>
              </a:ext>
            </a:extLst>
          </p:cNvPr>
          <p:cNvSpPr/>
          <p:nvPr/>
        </p:nvSpPr>
        <p:spPr>
          <a:xfrm>
            <a:off x="7507353" y="2876791"/>
            <a:ext cx="172279" cy="18553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 xmlns:a16="http://schemas.microsoft.com/office/drawing/2014/main" id="{9E13AECF-A6B2-425C-A3E7-0883815F1DFF}"/>
              </a:ext>
            </a:extLst>
          </p:cNvPr>
          <p:cNvSpPr/>
          <p:nvPr/>
        </p:nvSpPr>
        <p:spPr>
          <a:xfrm>
            <a:off x="250902" y="6518014"/>
            <a:ext cx="5533348" cy="339982"/>
          </a:xfrm>
          <a:prstGeom prst="rect">
            <a:avLst/>
          </a:prstGeom>
        </p:spPr>
        <p:txBody>
          <a:bodyPr vert="horz" lIns="91440" tIns="45720" rIns="91440" bIns="45720" rtlCol="0">
            <a:normAutofit/>
          </a:bodyPr>
          <a:lstStyle/>
          <a:p>
            <a:pPr marL="274320" lvl="0" defTabSz="914400">
              <a:lnSpc>
                <a:spcPct val="90000"/>
              </a:lnSpc>
              <a:spcAft>
                <a:spcPts val="600"/>
              </a:spcAft>
              <a:buClr>
                <a:schemeClr val="tx1"/>
              </a:buClr>
              <a:buSzPct val="80000"/>
            </a:pPr>
            <a:r>
              <a:rPr lang="en-US" sz="1400" i="1" dirty="0">
                <a:latin typeface="Calibri Light" panose="020F0302020204030204" pitchFamily="34" charset="0"/>
                <a:cs typeface="Calibri Light" panose="020F0302020204030204" pitchFamily="34" charset="0"/>
              </a:rPr>
              <a:t>ELA: Expected Level of Achievement</a:t>
            </a:r>
          </a:p>
        </p:txBody>
      </p:sp>
    </p:spTree>
    <p:extLst>
      <p:ext uri="{BB962C8B-B14F-4D97-AF65-F5344CB8AC3E}">
        <p14:creationId xmlns="" xmlns:p14="http://schemas.microsoft.com/office/powerpoint/2010/main" val="3753826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However, there still are a challenges which needs to be taken care of </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0E604B36-682B-4F8A-876A-F660058F8B47}"/>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 xmlns:a16="http://schemas.microsoft.com/office/drawing/2014/main" id="{5D926657-D3F1-4529-AFC5-5AC9B5830374}"/>
              </a:ext>
            </a:extLst>
          </p:cNvPr>
          <p:cNvSpPr>
            <a:spLocks noGrp="1"/>
          </p:cNvSpPr>
          <p:nvPr>
            <p:ph idx="1"/>
          </p:nvPr>
        </p:nvSpPr>
        <p:spPr>
          <a:xfrm>
            <a:off x="543339" y="1391480"/>
            <a:ext cx="10838535" cy="4343573"/>
          </a:xfrm>
        </p:spPr>
        <p:txBody>
          <a:bodyPr>
            <a:normAutofit fontScale="92500"/>
          </a:bodyPr>
          <a:lstStyle/>
          <a:p>
            <a:pPr>
              <a:lnSpc>
                <a:spcPct val="130000"/>
              </a:lnSpc>
              <a:buFont typeface="Wingdings" panose="05000000000000000000" pitchFamily="2" charset="2"/>
              <a:buChar char="§"/>
            </a:pPr>
            <a:r>
              <a:rPr lang="en-US" sz="2400" b="1" dirty="0">
                <a:latin typeface="Calibri Light" panose="020F0302020204030204" pitchFamily="34" charset="0"/>
                <a:cs typeface="Calibri Light" panose="020F0302020204030204" pitchFamily="34" charset="0"/>
              </a:rPr>
              <a:t>Client tracking and follow up</a:t>
            </a:r>
            <a:r>
              <a:rPr lang="en-US" sz="2400" dirty="0">
                <a:latin typeface="Calibri Light" panose="020F0302020204030204" pitchFamily="34" charset="0"/>
                <a:cs typeface="Calibri Light" panose="020F0302020204030204" pitchFamily="34" charset="0"/>
              </a:rPr>
              <a:t> –  Individual client tracking for Antara and Post Partum IUCD is in primitive stage. A Memorandum of Understanding (MoU) was recently signed with a Development Partner to provide Careline to clients .</a:t>
            </a:r>
          </a:p>
          <a:p>
            <a:pPr>
              <a:lnSpc>
                <a:spcPct val="130000"/>
              </a:lnSpc>
              <a:buFont typeface="Wingdings" panose="05000000000000000000" pitchFamily="2" charset="2"/>
              <a:buChar char="§"/>
            </a:pPr>
            <a:r>
              <a:rPr lang="en-US" sz="2400" b="1" dirty="0">
                <a:latin typeface="Calibri Light" panose="020F0302020204030204" pitchFamily="34" charset="0"/>
                <a:cs typeface="Calibri Light" panose="020F0302020204030204" pitchFamily="34" charset="0"/>
              </a:rPr>
              <a:t>Supply requirement for ANTARA </a:t>
            </a:r>
            <a:r>
              <a:rPr lang="en-US" sz="2400" dirty="0">
                <a:latin typeface="Calibri Light" panose="020F0302020204030204" pitchFamily="34" charset="0"/>
                <a:cs typeface="Calibri Light" panose="020F0302020204030204" pitchFamily="34" charset="0"/>
              </a:rPr>
              <a:t>– With average monthly consumption of close to 20000 doses, state will soon run out of stock for Antara</a:t>
            </a:r>
          </a:p>
          <a:p>
            <a:pPr>
              <a:lnSpc>
                <a:spcPct val="130000"/>
              </a:lnSpc>
              <a:buFont typeface="Wingdings" panose="05000000000000000000" pitchFamily="2" charset="2"/>
              <a:buChar char="§"/>
            </a:pPr>
            <a:r>
              <a:rPr lang="en-US" sz="2400" b="1" dirty="0">
                <a:latin typeface="Calibri Light" panose="020F0302020204030204" pitchFamily="34" charset="0"/>
                <a:cs typeface="Calibri Light" panose="020F0302020204030204" pitchFamily="34" charset="0"/>
              </a:rPr>
              <a:t>Multiple E System for supply chain </a:t>
            </a:r>
            <a:r>
              <a:rPr lang="en-US" sz="2400" dirty="0">
                <a:latin typeface="Calibri Light" panose="020F0302020204030204" pitchFamily="34" charset="0"/>
                <a:cs typeface="Calibri Light" panose="020F0302020204030204" pitchFamily="34" charset="0"/>
              </a:rPr>
              <a:t>– Electronic Vaccine Intelligence Network (EVIN), E-Aushadhi, Family planning Logistics Management Information System (FPLMIS) are all similar software for tracking supply chain, while entry person is the same at each level</a:t>
            </a:r>
            <a:endParaRPr lang="en-IN" sz="2400" dirty="0">
              <a:latin typeface="Calibri Light" panose="020F0302020204030204" pitchFamily="34" charset="0"/>
              <a:cs typeface="Calibri Light" panose="020F0302020204030204" pitchFamily="34" charset="0"/>
            </a:endParaRPr>
          </a:p>
        </p:txBody>
      </p:sp>
    </p:spTree>
    <p:extLst>
      <p:ext uri="{BB962C8B-B14F-4D97-AF65-F5344CB8AC3E}">
        <p14:creationId xmlns="" xmlns:p14="http://schemas.microsoft.com/office/powerpoint/2010/main" val="40439426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6B0AC-FFAC-4641-A58F-5C8D56C0CEBF}"/>
              </a:ext>
            </a:extLst>
          </p:cNvPr>
          <p:cNvSpPr>
            <a:spLocks noGrp="1"/>
          </p:cNvSpPr>
          <p:nvPr>
            <p:ph type="title"/>
          </p:nvPr>
        </p:nvSpPr>
        <p:spPr>
          <a:xfrm>
            <a:off x="250902" y="194886"/>
            <a:ext cx="11609794" cy="825372"/>
          </a:xfrm>
        </p:spPr>
        <p:txBody>
          <a:bodyPr vert="horz" lIns="91440" tIns="45720" rIns="91440" bIns="45720" rtlCol="0" anchor="ctr">
            <a:normAutofit/>
          </a:bodyPr>
          <a:lstStyle/>
          <a:p>
            <a:r>
              <a:rPr lang="en-US" sz="3000" b="1" i="1" dirty="0">
                <a:latin typeface="Calibri Light" panose="020F0302020204030204" pitchFamily="34" charset="0"/>
                <a:cs typeface="Calibri Light" panose="020F0302020204030204" pitchFamily="34" charset="0"/>
              </a:rPr>
              <a:t>The way forward!</a:t>
            </a:r>
          </a:p>
        </p:txBody>
      </p:sp>
      <p:cxnSp>
        <p:nvCxnSpPr>
          <p:cNvPr id="9" name="Straight Connector 8">
            <a:extLst>
              <a:ext uri="{FF2B5EF4-FFF2-40B4-BE49-F238E27FC236}">
                <a16:creationId xmlns="" xmlns:a16="http://schemas.microsoft.com/office/drawing/2014/main" id="{BE61EA8E-DAFF-4AD2-8122-E6DAB6A9A115}"/>
              </a:ext>
            </a:extLst>
          </p:cNvPr>
          <p:cNvCxnSpPr/>
          <p:nvPr/>
        </p:nvCxnSpPr>
        <p:spPr>
          <a:xfrm>
            <a:off x="224424" y="984260"/>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785879D1-2C55-447B-A1BF-37D6E0DD7698}"/>
              </a:ext>
            </a:extLst>
          </p:cNvPr>
          <p:cNvCxnSpPr/>
          <p:nvPr/>
        </p:nvCxnSpPr>
        <p:spPr>
          <a:xfrm>
            <a:off x="231051" y="1030644"/>
            <a:ext cx="1176832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0E604B36-682B-4F8A-876A-F660058F8B47}"/>
              </a:ext>
            </a:extLst>
          </p:cNvPr>
          <p:cNvCxnSpPr/>
          <p:nvPr/>
        </p:nvCxnSpPr>
        <p:spPr>
          <a:xfrm>
            <a:off x="211836" y="6518014"/>
            <a:ext cx="11768328" cy="0"/>
          </a:xfrm>
          <a:prstGeom prst="line">
            <a:avLst/>
          </a:prstGeom>
          <a:ln w="31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 xmlns:a16="http://schemas.microsoft.com/office/drawing/2014/main" id="{5D926657-D3F1-4529-AFC5-5AC9B5830374}"/>
              </a:ext>
            </a:extLst>
          </p:cNvPr>
          <p:cNvSpPr>
            <a:spLocks noGrp="1"/>
          </p:cNvSpPr>
          <p:nvPr>
            <p:ph idx="1"/>
          </p:nvPr>
        </p:nvSpPr>
        <p:spPr>
          <a:xfrm>
            <a:off x="543339" y="1391480"/>
            <a:ext cx="10838535" cy="4343573"/>
          </a:xfrm>
        </p:spPr>
        <p:txBody>
          <a:bodyPr>
            <a:normAutofit fontScale="92500" lnSpcReduction="20000"/>
          </a:bodyPr>
          <a:lstStyle/>
          <a:p>
            <a:pPr>
              <a:lnSpc>
                <a:spcPct val="130000"/>
              </a:lnSpc>
            </a:pPr>
            <a:r>
              <a:rPr lang="en-US" sz="2400" b="1" dirty="0">
                <a:latin typeface="Calibri Light" panose="020F0302020204030204" pitchFamily="34" charset="0"/>
                <a:cs typeface="Calibri Light" panose="020F0302020204030204" pitchFamily="34" charset="0"/>
              </a:rPr>
              <a:t>Specific strategy to curb seasonality trends and migration – </a:t>
            </a:r>
            <a:r>
              <a:rPr lang="en-US" sz="2400" dirty="0">
                <a:latin typeface="Calibri Light" panose="020F0302020204030204" pitchFamily="34" charset="0"/>
                <a:cs typeface="Calibri Light" panose="020F0302020204030204" pitchFamily="34" charset="0"/>
              </a:rPr>
              <a:t>State is going to implement specific activities to curb seasonal trends for sterilization and also migration affecting sexual and behavioral practices through increased sensitization during specific festival </a:t>
            </a:r>
            <a:r>
              <a:rPr lang="en-US" sz="2400" dirty="0" err="1">
                <a:latin typeface="Calibri Light" panose="020F0302020204030204" pitchFamily="34" charset="0"/>
                <a:cs typeface="Calibri Light" panose="020F0302020204030204" pitchFamily="34" charset="0"/>
              </a:rPr>
              <a:t>e.g</a:t>
            </a:r>
            <a:r>
              <a:rPr lang="en-US" sz="2400" dirty="0">
                <a:latin typeface="Calibri Light" panose="020F0302020204030204" pitchFamily="34" charset="0"/>
                <a:cs typeface="Calibri Light" panose="020F0302020204030204" pitchFamily="34" charset="0"/>
              </a:rPr>
              <a:t> Holi and </a:t>
            </a:r>
            <a:r>
              <a:rPr lang="en-US" sz="2400" dirty="0" err="1">
                <a:latin typeface="Calibri Light" panose="020F0302020204030204" pitchFamily="34" charset="0"/>
                <a:cs typeface="Calibri Light" panose="020F0302020204030204" pitchFamily="34" charset="0"/>
              </a:rPr>
              <a:t>Chhath</a:t>
            </a:r>
            <a:r>
              <a:rPr lang="en-US" sz="2400" dirty="0">
                <a:latin typeface="Calibri Light" panose="020F0302020204030204" pitchFamily="34" charset="0"/>
                <a:cs typeface="Calibri Light" panose="020F0302020204030204" pitchFamily="34" charset="0"/>
              </a:rPr>
              <a:t> Pooja</a:t>
            </a:r>
          </a:p>
          <a:p>
            <a:pPr>
              <a:lnSpc>
                <a:spcPct val="130000"/>
              </a:lnSpc>
            </a:pPr>
            <a:r>
              <a:rPr lang="en-US" sz="2400" b="1" dirty="0">
                <a:latin typeface="Calibri Light" panose="020F0302020204030204" pitchFamily="34" charset="0"/>
                <a:cs typeface="Calibri Light" panose="020F0302020204030204" pitchFamily="34" charset="0"/>
              </a:rPr>
              <a:t>New Information Education Communication (IEC) strategy </a:t>
            </a:r>
            <a:r>
              <a:rPr lang="en-US" sz="2400" dirty="0">
                <a:latin typeface="Calibri Light" panose="020F0302020204030204" pitchFamily="34" charset="0"/>
                <a:cs typeface="Calibri Light" panose="020F0302020204030204" pitchFamily="34" charset="0"/>
              </a:rPr>
              <a:t>– State is shifting its focus from method centric communication to behavior specific communication and also from facility based communication to community based communication</a:t>
            </a:r>
          </a:p>
          <a:p>
            <a:pPr>
              <a:lnSpc>
                <a:spcPct val="130000"/>
              </a:lnSpc>
            </a:pPr>
            <a:r>
              <a:rPr lang="en-US" sz="2400" b="1" dirty="0">
                <a:latin typeface="Calibri Light" panose="020F0302020204030204" pitchFamily="34" charset="0"/>
                <a:cs typeface="Calibri Light" panose="020F0302020204030204" pitchFamily="34" charset="0"/>
              </a:rPr>
              <a:t>Demand generation at community level through FLWs </a:t>
            </a:r>
            <a:r>
              <a:rPr lang="en-US" sz="2400" dirty="0">
                <a:latin typeface="Calibri Light" panose="020F0302020204030204" pitchFamily="34" charset="0"/>
                <a:cs typeface="Calibri Light" panose="020F0302020204030204" pitchFamily="34" charset="0"/>
              </a:rPr>
              <a:t>– State is re focusing on community mobilization through sensitization of the ASHA Facilitator cadre and also increasing FP focus at Village Health Sanitation and Nutrition Day to increase demand generation for FP services</a:t>
            </a:r>
          </a:p>
        </p:txBody>
      </p:sp>
    </p:spTree>
    <p:extLst>
      <p:ext uri="{BB962C8B-B14F-4D97-AF65-F5344CB8AC3E}">
        <p14:creationId xmlns="" xmlns:p14="http://schemas.microsoft.com/office/powerpoint/2010/main" val="1137324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EA71E-691F-4F2B-80FD-5092BC27CDF3}"/>
              </a:ext>
            </a:extLst>
          </p:cNvPr>
          <p:cNvSpPr>
            <a:spLocks noGrp="1"/>
          </p:cNvSpPr>
          <p:nvPr>
            <p:ph type="ctrTitle"/>
          </p:nvPr>
        </p:nvSpPr>
        <p:spPr>
          <a:xfrm>
            <a:off x="1112520" y="3755788"/>
            <a:ext cx="9966960" cy="1325880"/>
          </a:xfrm>
        </p:spPr>
        <p:txBody>
          <a:bodyPr>
            <a:normAutofit/>
          </a:bodyPr>
          <a:lstStyle/>
          <a:p>
            <a:r>
              <a:rPr lang="en-US" sz="6600" dirty="0"/>
              <a:t>THANKS</a:t>
            </a:r>
          </a:p>
        </p:txBody>
      </p:sp>
      <p:sp>
        <p:nvSpPr>
          <p:cNvPr id="3" name="Subtitle 2">
            <a:extLst>
              <a:ext uri="{FF2B5EF4-FFF2-40B4-BE49-F238E27FC236}">
                <a16:creationId xmlns="" xmlns:a16="http://schemas.microsoft.com/office/drawing/2014/main" id="{B9B8CBDF-E866-4D05-8E2B-1E71740908DF}"/>
              </a:ext>
            </a:extLst>
          </p:cNvPr>
          <p:cNvSpPr>
            <a:spLocks noGrp="1"/>
          </p:cNvSpPr>
          <p:nvPr>
            <p:ph type="subTitle" idx="1"/>
          </p:nvPr>
        </p:nvSpPr>
        <p:spPr>
          <a:xfrm>
            <a:off x="1709530" y="5598293"/>
            <a:ext cx="8767860" cy="847112"/>
          </a:xfrm>
        </p:spPr>
        <p:txBody>
          <a:bodyPr>
            <a:normAutofit/>
          </a:bodyPr>
          <a:lstStyle/>
          <a:p>
            <a:pPr marL="5685" defTabSz="1391158">
              <a:spcBef>
                <a:spcPts val="0"/>
              </a:spcBef>
              <a:spcAft>
                <a:spcPts val="269"/>
              </a:spcAft>
              <a:defRPr/>
            </a:pPr>
            <a:r>
              <a:rPr lang="en-US" sz="2000" b="1" spc="-2" dirty="0">
                <a:latin typeface="Calibri" panose="020F0502020204030204" pitchFamily="34" charset="0"/>
                <a:cs typeface="Calibri" panose="020F0502020204030204" pitchFamily="34" charset="0"/>
              </a:rPr>
              <a:t>Status of Family Planning Program in Bihar</a:t>
            </a:r>
          </a:p>
          <a:p>
            <a:pPr marL="5685" defTabSz="1391158">
              <a:spcBef>
                <a:spcPts val="0"/>
              </a:spcBef>
              <a:spcAft>
                <a:spcPts val="269"/>
              </a:spcAft>
              <a:defRPr/>
            </a:pPr>
            <a:r>
              <a:rPr lang="en-US" sz="2000" spc="-2" dirty="0">
                <a:latin typeface="Calibri" panose="020F0502020204030204" pitchFamily="34" charset="0"/>
                <a:cs typeface="Calibri" panose="020F0502020204030204" pitchFamily="34" charset="0"/>
              </a:rPr>
              <a:t>September 2019</a:t>
            </a:r>
          </a:p>
        </p:txBody>
      </p:sp>
      <p:grpSp>
        <p:nvGrpSpPr>
          <p:cNvPr id="5" name="Group 4">
            <a:extLst>
              <a:ext uri="{FF2B5EF4-FFF2-40B4-BE49-F238E27FC236}">
                <a16:creationId xmlns="" xmlns:a16="http://schemas.microsoft.com/office/drawing/2014/main" id="{796B3A65-733B-4F26-B2F7-F005BD1E9D28}"/>
              </a:ext>
            </a:extLst>
          </p:cNvPr>
          <p:cNvGrpSpPr/>
          <p:nvPr/>
        </p:nvGrpSpPr>
        <p:grpSpPr>
          <a:xfrm>
            <a:off x="4206709" y="764979"/>
            <a:ext cx="3469682" cy="2108378"/>
            <a:chOff x="4909742" y="1228131"/>
            <a:chExt cx="2783276" cy="1863490"/>
          </a:xfrm>
          <a:solidFill>
            <a:schemeClr val="tx2">
              <a:lumMod val="20000"/>
              <a:lumOff val="80000"/>
            </a:schemeClr>
          </a:solidFill>
        </p:grpSpPr>
        <p:sp>
          <p:nvSpPr>
            <p:cNvPr id="6" name="Freeform 66">
              <a:extLst>
                <a:ext uri="{FF2B5EF4-FFF2-40B4-BE49-F238E27FC236}">
                  <a16:creationId xmlns="" xmlns:a16="http://schemas.microsoft.com/office/drawing/2014/main" id="{368312B8-280C-4E13-AEA5-81CF412540FC}"/>
                </a:ext>
              </a:extLst>
            </p:cNvPr>
            <p:cNvSpPr/>
            <p:nvPr/>
          </p:nvSpPr>
          <p:spPr>
            <a:xfrm>
              <a:off x="5285937" y="2638339"/>
              <a:ext cx="395995" cy="349901"/>
            </a:xfrm>
            <a:custGeom>
              <a:avLst/>
              <a:gdLst>
                <a:gd name="connsiteX0" fmla="*/ 0 w 1066800"/>
                <a:gd name="connsiteY0" fmla="*/ 708660 h 1005840"/>
                <a:gd name="connsiteX1" fmla="*/ 114300 w 1066800"/>
                <a:gd name="connsiteY1" fmla="*/ 800100 h 1005840"/>
                <a:gd name="connsiteX2" fmla="*/ 144780 w 1066800"/>
                <a:gd name="connsiteY2" fmla="*/ 1005840 h 1005840"/>
                <a:gd name="connsiteX3" fmla="*/ 220980 w 1066800"/>
                <a:gd name="connsiteY3" fmla="*/ 967740 h 1005840"/>
                <a:gd name="connsiteX4" fmla="*/ 228600 w 1066800"/>
                <a:gd name="connsiteY4" fmla="*/ 906780 h 1005840"/>
                <a:gd name="connsiteX5" fmla="*/ 419100 w 1066800"/>
                <a:gd name="connsiteY5" fmla="*/ 845820 h 1005840"/>
                <a:gd name="connsiteX6" fmla="*/ 449580 w 1066800"/>
                <a:gd name="connsiteY6" fmla="*/ 967740 h 1005840"/>
                <a:gd name="connsiteX7" fmla="*/ 563880 w 1066800"/>
                <a:gd name="connsiteY7" fmla="*/ 929640 h 1005840"/>
                <a:gd name="connsiteX8" fmla="*/ 594360 w 1066800"/>
                <a:gd name="connsiteY8" fmla="*/ 861060 h 1005840"/>
                <a:gd name="connsiteX9" fmla="*/ 723900 w 1066800"/>
                <a:gd name="connsiteY9" fmla="*/ 922020 h 1005840"/>
                <a:gd name="connsiteX10" fmla="*/ 822960 w 1066800"/>
                <a:gd name="connsiteY10" fmla="*/ 899160 h 1005840"/>
                <a:gd name="connsiteX11" fmla="*/ 883920 w 1066800"/>
                <a:gd name="connsiteY11" fmla="*/ 800100 h 1005840"/>
                <a:gd name="connsiteX12" fmla="*/ 906780 w 1066800"/>
                <a:gd name="connsiteY12" fmla="*/ 754380 h 1005840"/>
                <a:gd name="connsiteX13" fmla="*/ 1059180 w 1066800"/>
                <a:gd name="connsiteY13" fmla="*/ 640080 h 1005840"/>
                <a:gd name="connsiteX14" fmla="*/ 1066800 w 1066800"/>
                <a:gd name="connsiteY14" fmla="*/ 533400 h 1005840"/>
                <a:gd name="connsiteX15" fmla="*/ 1036320 w 1066800"/>
                <a:gd name="connsiteY15" fmla="*/ 495300 h 1005840"/>
                <a:gd name="connsiteX16" fmla="*/ 982980 w 1066800"/>
                <a:gd name="connsiteY16" fmla="*/ 403860 h 1005840"/>
                <a:gd name="connsiteX17" fmla="*/ 1021080 w 1066800"/>
                <a:gd name="connsiteY17" fmla="*/ 342900 h 1005840"/>
                <a:gd name="connsiteX18" fmla="*/ 1036320 w 1066800"/>
                <a:gd name="connsiteY18" fmla="*/ 236220 h 1005840"/>
                <a:gd name="connsiteX19" fmla="*/ 1059180 w 1066800"/>
                <a:gd name="connsiteY19" fmla="*/ 182880 h 1005840"/>
                <a:gd name="connsiteX20" fmla="*/ 1021080 w 1066800"/>
                <a:gd name="connsiteY20" fmla="*/ 129540 h 1005840"/>
                <a:gd name="connsiteX21" fmla="*/ 1043940 w 1066800"/>
                <a:gd name="connsiteY21" fmla="*/ 76200 h 1005840"/>
                <a:gd name="connsiteX22" fmla="*/ 861060 w 1066800"/>
                <a:gd name="connsiteY22" fmla="*/ 7620 h 1005840"/>
                <a:gd name="connsiteX23" fmla="*/ 701040 w 1066800"/>
                <a:gd name="connsiteY23" fmla="*/ 45720 h 1005840"/>
                <a:gd name="connsiteX24" fmla="*/ 662940 w 1066800"/>
                <a:gd name="connsiteY24" fmla="*/ 0 h 1005840"/>
                <a:gd name="connsiteX25" fmla="*/ 502920 w 1066800"/>
                <a:gd name="connsiteY25" fmla="*/ 99060 h 1005840"/>
                <a:gd name="connsiteX26" fmla="*/ 434340 w 1066800"/>
                <a:gd name="connsiteY26" fmla="*/ 198120 h 1005840"/>
                <a:gd name="connsiteX27" fmla="*/ 220980 w 1066800"/>
                <a:gd name="connsiteY27" fmla="*/ 396240 h 1005840"/>
                <a:gd name="connsiteX28" fmla="*/ 0 w 1066800"/>
                <a:gd name="connsiteY28" fmla="*/ 708660 h 100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66800" h="1005840">
                  <a:moveTo>
                    <a:pt x="0" y="708660"/>
                  </a:moveTo>
                  <a:lnTo>
                    <a:pt x="114300" y="800100"/>
                  </a:lnTo>
                  <a:lnTo>
                    <a:pt x="144780" y="1005840"/>
                  </a:lnTo>
                  <a:lnTo>
                    <a:pt x="220980" y="967740"/>
                  </a:lnTo>
                  <a:lnTo>
                    <a:pt x="228600" y="906780"/>
                  </a:lnTo>
                  <a:lnTo>
                    <a:pt x="419100" y="845820"/>
                  </a:lnTo>
                  <a:lnTo>
                    <a:pt x="449580" y="967740"/>
                  </a:lnTo>
                  <a:lnTo>
                    <a:pt x="563880" y="929640"/>
                  </a:lnTo>
                  <a:lnTo>
                    <a:pt x="594360" y="861060"/>
                  </a:lnTo>
                  <a:lnTo>
                    <a:pt x="723900" y="922020"/>
                  </a:lnTo>
                  <a:lnTo>
                    <a:pt x="822960" y="899160"/>
                  </a:lnTo>
                  <a:lnTo>
                    <a:pt x="883920" y="800100"/>
                  </a:lnTo>
                  <a:lnTo>
                    <a:pt x="906780" y="754380"/>
                  </a:lnTo>
                  <a:lnTo>
                    <a:pt x="1059180" y="640080"/>
                  </a:lnTo>
                  <a:lnTo>
                    <a:pt x="1066800" y="533400"/>
                  </a:lnTo>
                  <a:lnTo>
                    <a:pt x="1036320" y="495300"/>
                  </a:lnTo>
                  <a:lnTo>
                    <a:pt x="982980" y="403860"/>
                  </a:lnTo>
                  <a:lnTo>
                    <a:pt x="1021080" y="342900"/>
                  </a:lnTo>
                  <a:lnTo>
                    <a:pt x="1036320" y="236220"/>
                  </a:lnTo>
                  <a:lnTo>
                    <a:pt x="1059180" y="182880"/>
                  </a:lnTo>
                  <a:lnTo>
                    <a:pt x="1021080" y="129540"/>
                  </a:lnTo>
                  <a:lnTo>
                    <a:pt x="1043940" y="76200"/>
                  </a:lnTo>
                  <a:lnTo>
                    <a:pt x="861060" y="7620"/>
                  </a:lnTo>
                  <a:lnTo>
                    <a:pt x="701040" y="45720"/>
                  </a:lnTo>
                  <a:lnTo>
                    <a:pt x="662940" y="0"/>
                  </a:lnTo>
                  <a:lnTo>
                    <a:pt x="502920" y="99060"/>
                  </a:lnTo>
                  <a:lnTo>
                    <a:pt x="434340" y="198120"/>
                  </a:lnTo>
                  <a:lnTo>
                    <a:pt x="220980" y="396240"/>
                  </a:lnTo>
                  <a:lnTo>
                    <a:pt x="0" y="7086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8" name="Freeform 67">
              <a:extLst>
                <a:ext uri="{FF2B5EF4-FFF2-40B4-BE49-F238E27FC236}">
                  <a16:creationId xmlns="" xmlns:a16="http://schemas.microsoft.com/office/drawing/2014/main" id="{76A7672E-A68B-4135-A366-CBA27501FF3B}"/>
                </a:ext>
              </a:extLst>
            </p:cNvPr>
            <p:cNvSpPr/>
            <p:nvPr/>
          </p:nvSpPr>
          <p:spPr>
            <a:xfrm>
              <a:off x="5011569" y="2451131"/>
              <a:ext cx="531764" cy="503646"/>
            </a:xfrm>
            <a:custGeom>
              <a:avLst/>
              <a:gdLst>
                <a:gd name="connsiteX0" fmla="*/ 53340 w 1432560"/>
                <a:gd name="connsiteY0" fmla="*/ 1287780 h 1447800"/>
                <a:gd name="connsiteX1" fmla="*/ 0 w 1432560"/>
                <a:gd name="connsiteY1" fmla="*/ 1394460 h 1447800"/>
                <a:gd name="connsiteX2" fmla="*/ 243840 w 1432560"/>
                <a:gd name="connsiteY2" fmla="*/ 1417320 h 1447800"/>
                <a:gd name="connsiteX3" fmla="*/ 335280 w 1432560"/>
                <a:gd name="connsiteY3" fmla="*/ 1447800 h 1447800"/>
                <a:gd name="connsiteX4" fmla="*/ 640080 w 1432560"/>
                <a:gd name="connsiteY4" fmla="*/ 1371600 h 1447800"/>
                <a:gd name="connsiteX5" fmla="*/ 723900 w 1432560"/>
                <a:gd name="connsiteY5" fmla="*/ 1219200 h 1447800"/>
                <a:gd name="connsiteX6" fmla="*/ 952500 w 1432560"/>
                <a:gd name="connsiteY6" fmla="*/ 944880 h 1447800"/>
                <a:gd name="connsiteX7" fmla="*/ 1181100 w 1432560"/>
                <a:gd name="connsiteY7" fmla="*/ 693420 h 1447800"/>
                <a:gd name="connsiteX8" fmla="*/ 1234440 w 1432560"/>
                <a:gd name="connsiteY8" fmla="*/ 624840 h 1447800"/>
                <a:gd name="connsiteX9" fmla="*/ 1371600 w 1432560"/>
                <a:gd name="connsiteY9" fmla="*/ 518160 h 1447800"/>
                <a:gd name="connsiteX10" fmla="*/ 1432560 w 1432560"/>
                <a:gd name="connsiteY10" fmla="*/ 388620 h 1447800"/>
                <a:gd name="connsiteX11" fmla="*/ 1272540 w 1432560"/>
                <a:gd name="connsiteY11" fmla="*/ 304800 h 1447800"/>
                <a:gd name="connsiteX12" fmla="*/ 1257300 w 1432560"/>
                <a:gd name="connsiteY12" fmla="*/ 152400 h 1447800"/>
                <a:gd name="connsiteX13" fmla="*/ 1059180 w 1432560"/>
                <a:gd name="connsiteY13" fmla="*/ 0 h 1447800"/>
                <a:gd name="connsiteX14" fmla="*/ 868680 w 1432560"/>
                <a:gd name="connsiteY14" fmla="*/ 22860 h 1447800"/>
                <a:gd name="connsiteX15" fmla="*/ 838200 w 1432560"/>
                <a:gd name="connsiteY15" fmla="*/ 114300 h 1447800"/>
                <a:gd name="connsiteX16" fmla="*/ 800100 w 1432560"/>
                <a:gd name="connsiteY16" fmla="*/ 182880 h 1447800"/>
                <a:gd name="connsiteX17" fmla="*/ 617220 w 1432560"/>
                <a:gd name="connsiteY17" fmla="*/ 129540 h 1447800"/>
                <a:gd name="connsiteX18" fmla="*/ 548640 w 1432560"/>
                <a:gd name="connsiteY18" fmla="*/ 297180 h 1447800"/>
                <a:gd name="connsiteX19" fmla="*/ 548640 w 1432560"/>
                <a:gd name="connsiteY19" fmla="*/ 449580 h 1447800"/>
                <a:gd name="connsiteX20" fmla="*/ 457200 w 1432560"/>
                <a:gd name="connsiteY20" fmla="*/ 685800 h 1447800"/>
                <a:gd name="connsiteX21" fmla="*/ 411480 w 1432560"/>
                <a:gd name="connsiteY21" fmla="*/ 792480 h 1447800"/>
                <a:gd name="connsiteX22" fmla="*/ 403860 w 1432560"/>
                <a:gd name="connsiteY22" fmla="*/ 952500 h 1447800"/>
                <a:gd name="connsiteX23" fmla="*/ 358140 w 1432560"/>
                <a:gd name="connsiteY23" fmla="*/ 1005840 h 1447800"/>
                <a:gd name="connsiteX24" fmla="*/ 403860 w 1432560"/>
                <a:gd name="connsiteY24" fmla="*/ 1104900 h 1447800"/>
                <a:gd name="connsiteX25" fmla="*/ 350520 w 1432560"/>
                <a:gd name="connsiteY25" fmla="*/ 1318260 h 1447800"/>
                <a:gd name="connsiteX26" fmla="*/ 53340 w 1432560"/>
                <a:gd name="connsiteY26" fmla="*/ 128778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2560" h="1447800">
                  <a:moveTo>
                    <a:pt x="53340" y="1287780"/>
                  </a:moveTo>
                  <a:lnTo>
                    <a:pt x="0" y="1394460"/>
                  </a:lnTo>
                  <a:lnTo>
                    <a:pt x="243840" y="1417320"/>
                  </a:lnTo>
                  <a:lnTo>
                    <a:pt x="335280" y="1447800"/>
                  </a:lnTo>
                  <a:lnTo>
                    <a:pt x="640080" y="1371600"/>
                  </a:lnTo>
                  <a:lnTo>
                    <a:pt x="723900" y="1219200"/>
                  </a:lnTo>
                  <a:lnTo>
                    <a:pt x="952500" y="944880"/>
                  </a:lnTo>
                  <a:lnTo>
                    <a:pt x="1181100" y="693420"/>
                  </a:lnTo>
                  <a:lnTo>
                    <a:pt x="1234440" y="624840"/>
                  </a:lnTo>
                  <a:lnTo>
                    <a:pt x="1371600" y="518160"/>
                  </a:lnTo>
                  <a:lnTo>
                    <a:pt x="1432560" y="388620"/>
                  </a:lnTo>
                  <a:lnTo>
                    <a:pt x="1272540" y="304800"/>
                  </a:lnTo>
                  <a:lnTo>
                    <a:pt x="1257300" y="152400"/>
                  </a:lnTo>
                  <a:lnTo>
                    <a:pt x="1059180" y="0"/>
                  </a:lnTo>
                  <a:lnTo>
                    <a:pt x="868680" y="22860"/>
                  </a:lnTo>
                  <a:lnTo>
                    <a:pt x="838200" y="114300"/>
                  </a:lnTo>
                  <a:lnTo>
                    <a:pt x="800100" y="182880"/>
                  </a:lnTo>
                  <a:lnTo>
                    <a:pt x="617220" y="129540"/>
                  </a:lnTo>
                  <a:lnTo>
                    <a:pt x="548640" y="297180"/>
                  </a:lnTo>
                  <a:lnTo>
                    <a:pt x="548640" y="449580"/>
                  </a:lnTo>
                  <a:lnTo>
                    <a:pt x="457200" y="685800"/>
                  </a:lnTo>
                  <a:lnTo>
                    <a:pt x="411480" y="792480"/>
                  </a:lnTo>
                  <a:lnTo>
                    <a:pt x="403860" y="952500"/>
                  </a:lnTo>
                  <a:lnTo>
                    <a:pt x="358140" y="1005840"/>
                  </a:lnTo>
                  <a:lnTo>
                    <a:pt x="403860" y="1104900"/>
                  </a:lnTo>
                  <a:lnTo>
                    <a:pt x="350520" y="1318260"/>
                  </a:lnTo>
                  <a:lnTo>
                    <a:pt x="53340" y="12877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9" name="Freeform 68">
              <a:extLst>
                <a:ext uri="{FF2B5EF4-FFF2-40B4-BE49-F238E27FC236}">
                  <a16:creationId xmlns="" xmlns:a16="http://schemas.microsoft.com/office/drawing/2014/main" id="{47259485-880A-46B0-BF8D-228F7B172AC1}"/>
                </a:ext>
              </a:extLst>
            </p:cNvPr>
            <p:cNvSpPr/>
            <p:nvPr/>
          </p:nvSpPr>
          <p:spPr>
            <a:xfrm>
              <a:off x="5280261" y="1228131"/>
              <a:ext cx="492165" cy="548709"/>
            </a:xfrm>
            <a:custGeom>
              <a:avLst/>
              <a:gdLst>
                <a:gd name="connsiteX0" fmla="*/ 0 w 1325880"/>
                <a:gd name="connsiteY0" fmla="*/ 304800 h 1577340"/>
                <a:gd name="connsiteX1" fmla="*/ 60960 w 1325880"/>
                <a:gd name="connsiteY1" fmla="*/ 243840 h 1577340"/>
                <a:gd name="connsiteX2" fmla="*/ 0 w 1325880"/>
                <a:gd name="connsiteY2" fmla="*/ 121920 h 1577340"/>
                <a:gd name="connsiteX3" fmla="*/ 137160 w 1325880"/>
                <a:gd name="connsiteY3" fmla="*/ 121920 h 1577340"/>
                <a:gd name="connsiteX4" fmla="*/ 259080 w 1325880"/>
                <a:gd name="connsiteY4" fmla="*/ 114300 h 1577340"/>
                <a:gd name="connsiteX5" fmla="*/ 419100 w 1325880"/>
                <a:gd name="connsiteY5" fmla="*/ 0 h 1577340"/>
                <a:gd name="connsiteX6" fmla="*/ 495300 w 1325880"/>
                <a:gd name="connsiteY6" fmla="*/ 60960 h 1577340"/>
                <a:gd name="connsiteX7" fmla="*/ 579120 w 1325880"/>
                <a:gd name="connsiteY7" fmla="*/ 91440 h 1577340"/>
                <a:gd name="connsiteX8" fmla="*/ 670560 w 1325880"/>
                <a:gd name="connsiteY8" fmla="*/ 220980 h 1577340"/>
                <a:gd name="connsiteX9" fmla="*/ 891540 w 1325880"/>
                <a:gd name="connsiteY9" fmla="*/ 281940 h 1577340"/>
                <a:gd name="connsiteX10" fmla="*/ 1150620 w 1325880"/>
                <a:gd name="connsiteY10" fmla="*/ 335280 h 1577340"/>
                <a:gd name="connsiteX11" fmla="*/ 1226820 w 1325880"/>
                <a:gd name="connsiteY11" fmla="*/ 502920 h 1577340"/>
                <a:gd name="connsiteX12" fmla="*/ 1226820 w 1325880"/>
                <a:gd name="connsiteY12" fmla="*/ 640080 h 1577340"/>
                <a:gd name="connsiteX13" fmla="*/ 1165860 w 1325880"/>
                <a:gd name="connsiteY13" fmla="*/ 822960 h 1577340"/>
                <a:gd name="connsiteX14" fmla="*/ 1325880 w 1325880"/>
                <a:gd name="connsiteY14" fmla="*/ 883920 h 1577340"/>
                <a:gd name="connsiteX15" fmla="*/ 1295400 w 1325880"/>
                <a:gd name="connsiteY15" fmla="*/ 967740 h 1577340"/>
                <a:gd name="connsiteX16" fmla="*/ 1264920 w 1325880"/>
                <a:gd name="connsiteY16" fmla="*/ 990600 h 1577340"/>
                <a:gd name="connsiteX17" fmla="*/ 1211580 w 1325880"/>
                <a:gd name="connsiteY17" fmla="*/ 1074420 h 1577340"/>
                <a:gd name="connsiteX18" fmla="*/ 1272540 w 1325880"/>
                <a:gd name="connsiteY18" fmla="*/ 1173480 h 1577340"/>
                <a:gd name="connsiteX19" fmla="*/ 1264920 w 1325880"/>
                <a:gd name="connsiteY19" fmla="*/ 1249680 h 1577340"/>
                <a:gd name="connsiteX20" fmla="*/ 1264920 w 1325880"/>
                <a:gd name="connsiteY20" fmla="*/ 1318260 h 1577340"/>
                <a:gd name="connsiteX21" fmla="*/ 1127760 w 1325880"/>
                <a:gd name="connsiteY21" fmla="*/ 1432560 h 1577340"/>
                <a:gd name="connsiteX22" fmla="*/ 1097280 w 1325880"/>
                <a:gd name="connsiteY22" fmla="*/ 1402080 h 1577340"/>
                <a:gd name="connsiteX23" fmla="*/ 952500 w 1325880"/>
                <a:gd name="connsiteY23" fmla="*/ 1485900 h 1577340"/>
                <a:gd name="connsiteX24" fmla="*/ 952500 w 1325880"/>
                <a:gd name="connsiteY24" fmla="*/ 1562100 h 1577340"/>
                <a:gd name="connsiteX25" fmla="*/ 929640 w 1325880"/>
                <a:gd name="connsiteY25" fmla="*/ 1577340 h 1577340"/>
                <a:gd name="connsiteX26" fmla="*/ 883920 w 1325880"/>
                <a:gd name="connsiteY26" fmla="*/ 1524000 h 1577340"/>
                <a:gd name="connsiteX27" fmla="*/ 792480 w 1325880"/>
                <a:gd name="connsiteY27" fmla="*/ 1493520 h 1577340"/>
                <a:gd name="connsiteX28" fmla="*/ 784860 w 1325880"/>
                <a:gd name="connsiteY28" fmla="*/ 1424940 h 1577340"/>
                <a:gd name="connsiteX29" fmla="*/ 762000 w 1325880"/>
                <a:gd name="connsiteY29" fmla="*/ 1402080 h 1577340"/>
                <a:gd name="connsiteX30" fmla="*/ 678180 w 1325880"/>
                <a:gd name="connsiteY30" fmla="*/ 1386840 h 1577340"/>
                <a:gd name="connsiteX31" fmla="*/ 647700 w 1325880"/>
                <a:gd name="connsiteY31" fmla="*/ 1310640 h 1577340"/>
                <a:gd name="connsiteX32" fmla="*/ 617220 w 1325880"/>
                <a:gd name="connsiteY32" fmla="*/ 1287780 h 1577340"/>
                <a:gd name="connsiteX33" fmla="*/ 541020 w 1325880"/>
                <a:gd name="connsiteY33" fmla="*/ 1310640 h 1577340"/>
                <a:gd name="connsiteX34" fmla="*/ 541020 w 1325880"/>
                <a:gd name="connsiteY34" fmla="*/ 1257300 h 1577340"/>
                <a:gd name="connsiteX35" fmla="*/ 556260 w 1325880"/>
                <a:gd name="connsiteY35" fmla="*/ 1127760 h 1577340"/>
                <a:gd name="connsiteX36" fmla="*/ 518160 w 1325880"/>
                <a:gd name="connsiteY36" fmla="*/ 1059180 h 1577340"/>
                <a:gd name="connsiteX37" fmla="*/ 419100 w 1325880"/>
                <a:gd name="connsiteY37" fmla="*/ 1143000 h 1577340"/>
                <a:gd name="connsiteX38" fmla="*/ 403860 w 1325880"/>
                <a:gd name="connsiteY38" fmla="*/ 1043940 h 1577340"/>
                <a:gd name="connsiteX39" fmla="*/ 365760 w 1325880"/>
                <a:gd name="connsiteY39" fmla="*/ 1051560 h 1577340"/>
                <a:gd name="connsiteX40" fmla="*/ 335280 w 1325880"/>
                <a:gd name="connsiteY40" fmla="*/ 1089660 h 1577340"/>
                <a:gd name="connsiteX41" fmla="*/ 266700 w 1325880"/>
                <a:gd name="connsiteY41" fmla="*/ 982980 h 1577340"/>
                <a:gd name="connsiteX42" fmla="*/ 281940 w 1325880"/>
                <a:gd name="connsiteY42" fmla="*/ 922020 h 1577340"/>
                <a:gd name="connsiteX43" fmla="*/ 236220 w 1325880"/>
                <a:gd name="connsiteY43" fmla="*/ 754380 h 1577340"/>
                <a:gd name="connsiteX44" fmla="*/ 259080 w 1325880"/>
                <a:gd name="connsiteY44" fmla="*/ 678180 h 1577340"/>
                <a:gd name="connsiteX45" fmla="*/ 129540 w 1325880"/>
                <a:gd name="connsiteY45" fmla="*/ 731520 h 1577340"/>
                <a:gd name="connsiteX46" fmla="*/ 175260 w 1325880"/>
                <a:gd name="connsiteY46" fmla="*/ 533400 h 1577340"/>
                <a:gd name="connsiteX47" fmla="*/ 144780 w 1325880"/>
                <a:gd name="connsiteY47" fmla="*/ 464820 h 1577340"/>
                <a:gd name="connsiteX48" fmla="*/ 83820 w 1325880"/>
                <a:gd name="connsiteY48" fmla="*/ 396240 h 1577340"/>
                <a:gd name="connsiteX49" fmla="*/ 106680 w 1325880"/>
                <a:gd name="connsiteY49" fmla="*/ 327660 h 1577340"/>
                <a:gd name="connsiteX50" fmla="*/ 0 w 1325880"/>
                <a:gd name="connsiteY50" fmla="*/ 304800 h 157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25880" h="1577340">
                  <a:moveTo>
                    <a:pt x="0" y="304800"/>
                  </a:moveTo>
                  <a:lnTo>
                    <a:pt x="60960" y="243840"/>
                  </a:lnTo>
                  <a:lnTo>
                    <a:pt x="0" y="121920"/>
                  </a:lnTo>
                  <a:lnTo>
                    <a:pt x="137160" y="121920"/>
                  </a:lnTo>
                  <a:lnTo>
                    <a:pt x="259080" y="114300"/>
                  </a:lnTo>
                  <a:lnTo>
                    <a:pt x="419100" y="0"/>
                  </a:lnTo>
                  <a:lnTo>
                    <a:pt x="495300" y="60960"/>
                  </a:lnTo>
                  <a:lnTo>
                    <a:pt x="579120" y="91440"/>
                  </a:lnTo>
                  <a:lnTo>
                    <a:pt x="670560" y="220980"/>
                  </a:lnTo>
                  <a:lnTo>
                    <a:pt x="891540" y="281940"/>
                  </a:lnTo>
                  <a:lnTo>
                    <a:pt x="1150620" y="335280"/>
                  </a:lnTo>
                  <a:lnTo>
                    <a:pt x="1226820" y="502920"/>
                  </a:lnTo>
                  <a:lnTo>
                    <a:pt x="1226820" y="640080"/>
                  </a:lnTo>
                  <a:lnTo>
                    <a:pt x="1165860" y="822960"/>
                  </a:lnTo>
                  <a:lnTo>
                    <a:pt x="1325880" y="883920"/>
                  </a:lnTo>
                  <a:lnTo>
                    <a:pt x="1295400" y="967740"/>
                  </a:lnTo>
                  <a:lnTo>
                    <a:pt x="1264920" y="990600"/>
                  </a:lnTo>
                  <a:lnTo>
                    <a:pt x="1211580" y="1074420"/>
                  </a:lnTo>
                  <a:lnTo>
                    <a:pt x="1272540" y="1173480"/>
                  </a:lnTo>
                  <a:lnTo>
                    <a:pt x="1264920" y="1249680"/>
                  </a:lnTo>
                  <a:lnTo>
                    <a:pt x="1264920" y="1318260"/>
                  </a:lnTo>
                  <a:lnTo>
                    <a:pt x="1127760" y="1432560"/>
                  </a:lnTo>
                  <a:lnTo>
                    <a:pt x="1097280" y="1402080"/>
                  </a:lnTo>
                  <a:lnTo>
                    <a:pt x="952500" y="1485900"/>
                  </a:lnTo>
                  <a:lnTo>
                    <a:pt x="952500" y="1562100"/>
                  </a:lnTo>
                  <a:lnTo>
                    <a:pt x="929640" y="1577340"/>
                  </a:lnTo>
                  <a:lnTo>
                    <a:pt x="883920" y="1524000"/>
                  </a:lnTo>
                  <a:lnTo>
                    <a:pt x="792480" y="1493520"/>
                  </a:lnTo>
                  <a:lnTo>
                    <a:pt x="784860" y="1424940"/>
                  </a:lnTo>
                  <a:lnTo>
                    <a:pt x="762000" y="1402080"/>
                  </a:lnTo>
                  <a:lnTo>
                    <a:pt x="678180" y="1386840"/>
                  </a:lnTo>
                  <a:lnTo>
                    <a:pt x="647700" y="1310640"/>
                  </a:lnTo>
                  <a:lnTo>
                    <a:pt x="617220" y="1287780"/>
                  </a:lnTo>
                  <a:lnTo>
                    <a:pt x="541020" y="1310640"/>
                  </a:lnTo>
                  <a:lnTo>
                    <a:pt x="541020" y="1257300"/>
                  </a:lnTo>
                  <a:lnTo>
                    <a:pt x="556260" y="1127760"/>
                  </a:lnTo>
                  <a:lnTo>
                    <a:pt x="518160" y="1059180"/>
                  </a:lnTo>
                  <a:lnTo>
                    <a:pt x="419100" y="1143000"/>
                  </a:lnTo>
                  <a:lnTo>
                    <a:pt x="403860" y="1043940"/>
                  </a:lnTo>
                  <a:lnTo>
                    <a:pt x="365760" y="1051560"/>
                  </a:lnTo>
                  <a:lnTo>
                    <a:pt x="335280" y="1089660"/>
                  </a:lnTo>
                  <a:lnTo>
                    <a:pt x="266700" y="982980"/>
                  </a:lnTo>
                  <a:lnTo>
                    <a:pt x="281940" y="922020"/>
                  </a:lnTo>
                  <a:lnTo>
                    <a:pt x="236220" y="754380"/>
                  </a:lnTo>
                  <a:lnTo>
                    <a:pt x="259080" y="678180"/>
                  </a:lnTo>
                  <a:lnTo>
                    <a:pt x="129540" y="731520"/>
                  </a:lnTo>
                  <a:lnTo>
                    <a:pt x="175260" y="533400"/>
                  </a:lnTo>
                  <a:lnTo>
                    <a:pt x="144780" y="464820"/>
                  </a:lnTo>
                  <a:lnTo>
                    <a:pt x="83820" y="396240"/>
                  </a:lnTo>
                  <a:lnTo>
                    <a:pt x="106680" y="327660"/>
                  </a:lnTo>
                  <a:lnTo>
                    <a:pt x="0" y="304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0" name="Freeform 69">
              <a:extLst>
                <a:ext uri="{FF2B5EF4-FFF2-40B4-BE49-F238E27FC236}">
                  <a16:creationId xmlns="" xmlns:a16="http://schemas.microsoft.com/office/drawing/2014/main" id="{3ED889BD-B660-496F-BF8A-D4537059DFBF}"/>
                </a:ext>
              </a:extLst>
            </p:cNvPr>
            <p:cNvSpPr/>
            <p:nvPr/>
          </p:nvSpPr>
          <p:spPr>
            <a:xfrm>
              <a:off x="5619704" y="1527668"/>
              <a:ext cx="435594" cy="432075"/>
            </a:xfrm>
            <a:custGeom>
              <a:avLst/>
              <a:gdLst>
                <a:gd name="connsiteX0" fmla="*/ 396240 w 1173480"/>
                <a:gd name="connsiteY0" fmla="*/ 30480 h 1242060"/>
                <a:gd name="connsiteX1" fmla="*/ 449580 w 1173480"/>
                <a:gd name="connsiteY1" fmla="*/ 0 h 1242060"/>
                <a:gd name="connsiteX2" fmla="*/ 594360 w 1173480"/>
                <a:gd name="connsiteY2" fmla="*/ 83820 h 1242060"/>
                <a:gd name="connsiteX3" fmla="*/ 678180 w 1173480"/>
                <a:gd name="connsiteY3" fmla="*/ 68580 h 1242060"/>
                <a:gd name="connsiteX4" fmla="*/ 716280 w 1173480"/>
                <a:gd name="connsiteY4" fmla="*/ 182880 h 1242060"/>
                <a:gd name="connsiteX5" fmla="*/ 784860 w 1173480"/>
                <a:gd name="connsiteY5" fmla="*/ 228600 h 1242060"/>
                <a:gd name="connsiteX6" fmla="*/ 807720 w 1173480"/>
                <a:gd name="connsiteY6" fmla="*/ 297180 h 1242060"/>
                <a:gd name="connsiteX7" fmla="*/ 906780 w 1173480"/>
                <a:gd name="connsiteY7" fmla="*/ 243840 h 1242060"/>
                <a:gd name="connsiteX8" fmla="*/ 1005840 w 1173480"/>
                <a:gd name="connsiteY8" fmla="*/ 297180 h 1242060"/>
                <a:gd name="connsiteX9" fmla="*/ 998220 w 1173480"/>
                <a:gd name="connsiteY9" fmla="*/ 411480 h 1242060"/>
                <a:gd name="connsiteX10" fmla="*/ 1074420 w 1173480"/>
                <a:gd name="connsiteY10" fmla="*/ 472440 h 1242060"/>
                <a:gd name="connsiteX11" fmla="*/ 1074420 w 1173480"/>
                <a:gd name="connsiteY11" fmla="*/ 601980 h 1242060"/>
                <a:gd name="connsiteX12" fmla="*/ 1097280 w 1173480"/>
                <a:gd name="connsiteY12" fmla="*/ 708660 h 1242060"/>
                <a:gd name="connsiteX13" fmla="*/ 990600 w 1173480"/>
                <a:gd name="connsiteY13" fmla="*/ 929640 h 1242060"/>
                <a:gd name="connsiteX14" fmla="*/ 1143000 w 1173480"/>
                <a:gd name="connsiteY14" fmla="*/ 982980 h 1242060"/>
                <a:gd name="connsiteX15" fmla="*/ 1173480 w 1173480"/>
                <a:gd name="connsiteY15" fmla="*/ 1135380 h 1242060"/>
                <a:gd name="connsiteX16" fmla="*/ 1043940 w 1173480"/>
                <a:gd name="connsiteY16" fmla="*/ 1074420 h 1242060"/>
                <a:gd name="connsiteX17" fmla="*/ 1104900 w 1173480"/>
                <a:gd name="connsiteY17" fmla="*/ 1188720 h 1242060"/>
                <a:gd name="connsiteX18" fmla="*/ 998220 w 1173480"/>
                <a:gd name="connsiteY18" fmla="*/ 1188720 h 1242060"/>
                <a:gd name="connsiteX19" fmla="*/ 967740 w 1173480"/>
                <a:gd name="connsiteY19" fmla="*/ 1127760 h 1242060"/>
                <a:gd name="connsiteX20" fmla="*/ 906780 w 1173480"/>
                <a:gd name="connsiteY20" fmla="*/ 1158240 h 1242060"/>
                <a:gd name="connsiteX21" fmla="*/ 693420 w 1173480"/>
                <a:gd name="connsiteY21" fmla="*/ 1135380 h 1242060"/>
                <a:gd name="connsiteX22" fmla="*/ 541020 w 1173480"/>
                <a:gd name="connsiteY22" fmla="*/ 1181100 h 1242060"/>
                <a:gd name="connsiteX23" fmla="*/ 518160 w 1173480"/>
                <a:gd name="connsiteY23" fmla="*/ 1242060 h 1242060"/>
                <a:gd name="connsiteX24" fmla="*/ 213360 w 1173480"/>
                <a:gd name="connsiteY24" fmla="*/ 937260 h 1242060"/>
                <a:gd name="connsiteX25" fmla="*/ 91440 w 1173480"/>
                <a:gd name="connsiteY25" fmla="*/ 982980 h 1242060"/>
                <a:gd name="connsiteX26" fmla="*/ 0 w 1173480"/>
                <a:gd name="connsiteY26" fmla="*/ 731520 h 1242060"/>
                <a:gd name="connsiteX27" fmla="*/ 22860 w 1173480"/>
                <a:gd name="connsiteY27" fmla="*/ 617220 h 1242060"/>
                <a:gd name="connsiteX28" fmla="*/ 152400 w 1173480"/>
                <a:gd name="connsiteY28" fmla="*/ 556260 h 1242060"/>
                <a:gd name="connsiteX29" fmla="*/ 198120 w 1173480"/>
                <a:gd name="connsiteY29" fmla="*/ 594360 h 1242060"/>
                <a:gd name="connsiteX30" fmla="*/ 358140 w 1173480"/>
                <a:gd name="connsiteY30" fmla="*/ 449580 h 1242060"/>
                <a:gd name="connsiteX31" fmla="*/ 342900 w 1173480"/>
                <a:gd name="connsiteY31" fmla="*/ 304800 h 1242060"/>
                <a:gd name="connsiteX32" fmla="*/ 289560 w 1173480"/>
                <a:gd name="connsiteY32" fmla="*/ 220980 h 1242060"/>
                <a:gd name="connsiteX33" fmla="*/ 388620 w 1173480"/>
                <a:gd name="connsiteY33" fmla="*/ 106680 h 1242060"/>
                <a:gd name="connsiteX34" fmla="*/ 396240 w 1173480"/>
                <a:gd name="connsiteY34" fmla="*/ 30480 h 124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3480" h="1242060">
                  <a:moveTo>
                    <a:pt x="396240" y="30480"/>
                  </a:moveTo>
                  <a:lnTo>
                    <a:pt x="449580" y="0"/>
                  </a:lnTo>
                  <a:lnTo>
                    <a:pt x="594360" y="83820"/>
                  </a:lnTo>
                  <a:lnTo>
                    <a:pt x="678180" y="68580"/>
                  </a:lnTo>
                  <a:lnTo>
                    <a:pt x="716280" y="182880"/>
                  </a:lnTo>
                  <a:lnTo>
                    <a:pt x="784860" y="228600"/>
                  </a:lnTo>
                  <a:lnTo>
                    <a:pt x="807720" y="297180"/>
                  </a:lnTo>
                  <a:lnTo>
                    <a:pt x="906780" y="243840"/>
                  </a:lnTo>
                  <a:lnTo>
                    <a:pt x="1005840" y="297180"/>
                  </a:lnTo>
                  <a:lnTo>
                    <a:pt x="998220" y="411480"/>
                  </a:lnTo>
                  <a:lnTo>
                    <a:pt x="1074420" y="472440"/>
                  </a:lnTo>
                  <a:lnTo>
                    <a:pt x="1074420" y="601980"/>
                  </a:lnTo>
                  <a:lnTo>
                    <a:pt x="1097280" y="708660"/>
                  </a:lnTo>
                  <a:lnTo>
                    <a:pt x="990600" y="929640"/>
                  </a:lnTo>
                  <a:lnTo>
                    <a:pt x="1143000" y="982980"/>
                  </a:lnTo>
                  <a:lnTo>
                    <a:pt x="1173480" y="1135380"/>
                  </a:lnTo>
                  <a:lnTo>
                    <a:pt x="1043940" y="1074420"/>
                  </a:lnTo>
                  <a:lnTo>
                    <a:pt x="1104900" y="1188720"/>
                  </a:lnTo>
                  <a:lnTo>
                    <a:pt x="998220" y="1188720"/>
                  </a:lnTo>
                  <a:lnTo>
                    <a:pt x="967740" y="1127760"/>
                  </a:lnTo>
                  <a:lnTo>
                    <a:pt x="906780" y="1158240"/>
                  </a:lnTo>
                  <a:lnTo>
                    <a:pt x="693420" y="1135380"/>
                  </a:lnTo>
                  <a:lnTo>
                    <a:pt x="541020" y="1181100"/>
                  </a:lnTo>
                  <a:lnTo>
                    <a:pt x="518160" y="1242060"/>
                  </a:lnTo>
                  <a:lnTo>
                    <a:pt x="213360" y="937260"/>
                  </a:lnTo>
                  <a:lnTo>
                    <a:pt x="91440" y="982980"/>
                  </a:lnTo>
                  <a:lnTo>
                    <a:pt x="0" y="731520"/>
                  </a:lnTo>
                  <a:lnTo>
                    <a:pt x="22860" y="617220"/>
                  </a:lnTo>
                  <a:lnTo>
                    <a:pt x="152400" y="556260"/>
                  </a:lnTo>
                  <a:lnTo>
                    <a:pt x="198120" y="594360"/>
                  </a:lnTo>
                  <a:lnTo>
                    <a:pt x="358140" y="449580"/>
                  </a:lnTo>
                  <a:lnTo>
                    <a:pt x="342900" y="304800"/>
                  </a:lnTo>
                  <a:lnTo>
                    <a:pt x="289560" y="220980"/>
                  </a:lnTo>
                  <a:lnTo>
                    <a:pt x="388620" y="106680"/>
                  </a:lnTo>
                  <a:lnTo>
                    <a:pt x="396240" y="304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1" name="Freeform 70">
              <a:extLst>
                <a:ext uri="{FF2B5EF4-FFF2-40B4-BE49-F238E27FC236}">
                  <a16:creationId xmlns="" xmlns:a16="http://schemas.microsoft.com/office/drawing/2014/main" id="{BD2E590A-D89D-418E-A6AA-73E247E1B858}"/>
                </a:ext>
              </a:extLst>
            </p:cNvPr>
            <p:cNvSpPr/>
            <p:nvPr/>
          </p:nvSpPr>
          <p:spPr>
            <a:xfrm>
              <a:off x="5993070" y="1617794"/>
              <a:ext cx="364881" cy="339298"/>
            </a:xfrm>
            <a:custGeom>
              <a:avLst/>
              <a:gdLst>
                <a:gd name="connsiteX0" fmla="*/ 76200 w 982980"/>
                <a:gd name="connsiteY0" fmla="*/ 190500 h 975360"/>
                <a:gd name="connsiteX1" fmla="*/ 205740 w 982980"/>
                <a:gd name="connsiteY1" fmla="*/ 205740 h 975360"/>
                <a:gd name="connsiteX2" fmla="*/ 320040 w 982980"/>
                <a:gd name="connsiteY2" fmla="*/ 160020 h 975360"/>
                <a:gd name="connsiteX3" fmla="*/ 381000 w 982980"/>
                <a:gd name="connsiteY3" fmla="*/ 167640 h 975360"/>
                <a:gd name="connsiteX4" fmla="*/ 624840 w 982980"/>
                <a:gd name="connsiteY4" fmla="*/ 22860 h 975360"/>
                <a:gd name="connsiteX5" fmla="*/ 632460 w 982980"/>
                <a:gd name="connsiteY5" fmla="*/ 0 h 975360"/>
                <a:gd name="connsiteX6" fmla="*/ 807720 w 982980"/>
                <a:gd name="connsiteY6" fmla="*/ 152400 h 975360"/>
                <a:gd name="connsiteX7" fmla="*/ 769620 w 982980"/>
                <a:gd name="connsiteY7" fmla="*/ 350520 h 975360"/>
                <a:gd name="connsiteX8" fmla="*/ 982980 w 982980"/>
                <a:gd name="connsiteY8" fmla="*/ 495300 h 975360"/>
                <a:gd name="connsiteX9" fmla="*/ 960120 w 982980"/>
                <a:gd name="connsiteY9" fmla="*/ 594360 h 975360"/>
                <a:gd name="connsiteX10" fmla="*/ 807720 w 982980"/>
                <a:gd name="connsiteY10" fmla="*/ 754380 h 975360"/>
                <a:gd name="connsiteX11" fmla="*/ 807720 w 982980"/>
                <a:gd name="connsiteY11" fmla="*/ 754380 h 975360"/>
                <a:gd name="connsiteX12" fmla="*/ 693420 w 982980"/>
                <a:gd name="connsiteY12" fmla="*/ 815340 h 975360"/>
                <a:gd name="connsiteX13" fmla="*/ 762000 w 982980"/>
                <a:gd name="connsiteY13" fmla="*/ 929640 h 975360"/>
                <a:gd name="connsiteX14" fmla="*/ 723900 w 982980"/>
                <a:gd name="connsiteY14" fmla="*/ 929640 h 975360"/>
                <a:gd name="connsiteX15" fmla="*/ 723900 w 982980"/>
                <a:gd name="connsiteY15" fmla="*/ 929640 h 975360"/>
                <a:gd name="connsiteX16" fmla="*/ 640080 w 982980"/>
                <a:gd name="connsiteY16" fmla="*/ 922020 h 975360"/>
                <a:gd name="connsiteX17" fmla="*/ 495300 w 982980"/>
                <a:gd name="connsiteY17" fmla="*/ 800100 h 975360"/>
                <a:gd name="connsiteX18" fmla="*/ 365760 w 982980"/>
                <a:gd name="connsiteY18" fmla="*/ 868680 h 975360"/>
                <a:gd name="connsiteX19" fmla="*/ 304800 w 982980"/>
                <a:gd name="connsiteY19" fmla="*/ 975360 h 975360"/>
                <a:gd name="connsiteX20" fmla="*/ 198120 w 982980"/>
                <a:gd name="connsiteY20" fmla="*/ 861060 h 975360"/>
                <a:gd name="connsiteX21" fmla="*/ 144780 w 982980"/>
                <a:gd name="connsiteY21" fmla="*/ 762000 h 975360"/>
                <a:gd name="connsiteX22" fmla="*/ 0 w 982980"/>
                <a:gd name="connsiteY22" fmla="*/ 670560 h 975360"/>
                <a:gd name="connsiteX23" fmla="*/ 106680 w 982980"/>
                <a:gd name="connsiteY23" fmla="*/ 472440 h 975360"/>
                <a:gd name="connsiteX24" fmla="*/ 91440 w 982980"/>
                <a:gd name="connsiteY24" fmla="*/ 320040 h 975360"/>
                <a:gd name="connsiteX25" fmla="*/ 76200 w 982980"/>
                <a:gd name="connsiteY25" fmla="*/ 190500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82980" h="975360">
                  <a:moveTo>
                    <a:pt x="76200" y="190500"/>
                  </a:moveTo>
                  <a:lnTo>
                    <a:pt x="205740" y="205740"/>
                  </a:lnTo>
                  <a:lnTo>
                    <a:pt x="320040" y="160020"/>
                  </a:lnTo>
                  <a:lnTo>
                    <a:pt x="381000" y="167640"/>
                  </a:lnTo>
                  <a:lnTo>
                    <a:pt x="624840" y="22860"/>
                  </a:lnTo>
                  <a:lnTo>
                    <a:pt x="632460" y="0"/>
                  </a:lnTo>
                  <a:lnTo>
                    <a:pt x="807720" y="152400"/>
                  </a:lnTo>
                  <a:lnTo>
                    <a:pt x="769620" y="350520"/>
                  </a:lnTo>
                  <a:lnTo>
                    <a:pt x="982980" y="495300"/>
                  </a:lnTo>
                  <a:lnTo>
                    <a:pt x="960120" y="594360"/>
                  </a:lnTo>
                  <a:lnTo>
                    <a:pt x="807720" y="754380"/>
                  </a:lnTo>
                  <a:lnTo>
                    <a:pt x="807720" y="754380"/>
                  </a:lnTo>
                  <a:lnTo>
                    <a:pt x="693420" y="815340"/>
                  </a:lnTo>
                  <a:lnTo>
                    <a:pt x="762000" y="929640"/>
                  </a:lnTo>
                  <a:lnTo>
                    <a:pt x="723900" y="929640"/>
                  </a:lnTo>
                  <a:lnTo>
                    <a:pt x="723900" y="929640"/>
                  </a:lnTo>
                  <a:lnTo>
                    <a:pt x="640080" y="922020"/>
                  </a:lnTo>
                  <a:lnTo>
                    <a:pt x="495300" y="800100"/>
                  </a:lnTo>
                  <a:lnTo>
                    <a:pt x="365760" y="868680"/>
                  </a:lnTo>
                  <a:lnTo>
                    <a:pt x="304800" y="975360"/>
                  </a:lnTo>
                  <a:lnTo>
                    <a:pt x="198120" y="861060"/>
                  </a:lnTo>
                  <a:lnTo>
                    <a:pt x="144780" y="762000"/>
                  </a:lnTo>
                  <a:lnTo>
                    <a:pt x="0" y="670560"/>
                  </a:lnTo>
                  <a:lnTo>
                    <a:pt x="106680" y="472440"/>
                  </a:lnTo>
                  <a:lnTo>
                    <a:pt x="91440" y="320040"/>
                  </a:lnTo>
                  <a:lnTo>
                    <a:pt x="76200" y="1905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2" name="Freeform 71">
              <a:extLst>
                <a:ext uri="{FF2B5EF4-FFF2-40B4-BE49-F238E27FC236}">
                  <a16:creationId xmlns="" xmlns:a16="http://schemas.microsoft.com/office/drawing/2014/main" id="{A5D58D04-C09F-4811-9352-A697E96B8435}"/>
                </a:ext>
              </a:extLst>
            </p:cNvPr>
            <p:cNvSpPr/>
            <p:nvPr/>
          </p:nvSpPr>
          <p:spPr>
            <a:xfrm>
              <a:off x="6295723" y="1747681"/>
              <a:ext cx="528936" cy="365806"/>
            </a:xfrm>
            <a:custGeom>
              <a:avLst/>
              <a:gdLst>
                <a:gd name="connsiteX0" fmla="*/ 198120 w 1424940"/>
                <a:gd name="connsiteY0" fmla="*/ 137160 h 1051560"/>
                <a:gd name="connsiteX1" fmla="*/ 281940 w 1424940"/>
                <a:gd name="connsiteY1" fmla="*/ 83820 h 1051560"/>
                <a:gd name="connsiteX2" fmla="*/ 426720 w 1424940"/>
                <a:gd name="connsiteY2" fmla="*/ 0 h 1051560"/>
                <a:gd name="connsiteX3" fmla="*/ 701040 w 1424940"/>
                <a:gd name="connsiteY3" fmla="*/ 144780 h 1051560"/>
                <a:gd name="connsiteX4" fmla="*/ 800100 w 1424940"/>
                <a:gd name="connsiteY4" fmla="*/ 83820 h 1051560"/>
                <a:gd name="connsiteX5" fmla="*/ 1120140 w 1424940"/>
                <a:gd name="connsiteY5" fmla="*/ 243840 h 1051560"/>
                <a:gd name="connsiteX6" fmla="*/ 1424940 w 1424940"/>
                <a:gd name="connsiteY6" fmla="*/ 434340 h 1051560"/>
                <a:gd name="connsiteX7" fmla="*/ 1249680 w 1424940"/>
                <a:gd name="connsiteY7" fmla="*/ 533400 h 1051560"/>
                <a:gd name="connsiteX8" fmla="*/ 1112520 w 1424940"/>
                <a:gd name="connsiteY8" fmla="*/ 670560 h 1051560"/>
                <a:gd name="connsiteX9" fmla="*/ 1120140 w 1424940"/>
                <a:gd name="connsiteY9" fmla="*/ 739140 h 1051560"/>
                <a:gd name="connsiteX10" fmla="*/ 967740 w 1424940"/>
                <a:gd name="connsiteY10" fmla="*/ 769620 h 1051560"/>
                <a:gd name="connsiteX11" fmla="*/ 982980 w 1424940"/>
                <a:gd name="connsiteY11" fmla="*/ 822960 h 1051560"/>
                <a:gd name="connsiteX12" fmla="*/ 1150620 w 1424940"/>
                <a:gd name="connsiteY12" fmla="*/ 845820 h 1051560"/>
                <a:gd name="connsiteX13" fmla="*/ 1150620 w 1424940"/>
                <a:gd name="connsiteY13" fmla="*/ 845820 h 1051560"/>
                <a:gd name="connsiteX14" fmla="*/ 982980 w 1424940"/>
                <a:gd name="connsiteY14" fmla="*/ 952500 h 1051560"/>
                <a:gd name="connsiteX15" fmla="*/ 998220 w 1424940"/>
                <a:gd name="connsiteY15" fmla="*/ 1013460 h 1051560"/>
                <a:gd name="connsiteX16" fmla="*/ 914400 w 1424940"/>
                <a:gd name="connsiteY16" fmla="*/ 1051560 h 1051560"/>
                <a:gd name="connsiteX17" fmla="*/ 830580 w 1424940"/>
                <a:gd name="connsiteY17" fmla="*/ 952500 h 1051560"/>
                <a:gd name="connsiteX18" fmla="*/ 830580 w 1424940"/>
                <a:gd name="connsiteY18" fmla="*/ 845820 h 1051560"/>
                <a:gd name="connsiteX19" fmla="*/ 624840 w 1424940"/>
                <a:gd name="connsiteY19" fmla="*/ 769620 h 1051560"/>
                <a:gd name="connsiteX20" fmla="*/ 457200 w 1424940"/>
                <a:gd name="connsiteY20" fmla="*/ 807720 h 1051560"/>
                <a:gd name="connsiteX21" fmla="*/ 320040 w 1424940"/>
                <a:gd name="connsiteY21" fmla="*/ 678180 h 1051560"/>
                <a:gd name="connsiteX22" fmla="*/ 327660 w 1424940"/>
                <a:gd name="connsiteY22" fmla="*/ 632460 h 1051560"/>
                <a:gd name="connsiteX23" fmla="*/ 228600 w 1424940"/>
                <a:gd name="connsiteY23" fmla="*/ 609600 h 1051560"/>
                <a:gd name="connsiteX24" fmla="*/ 182880 w 1424940"/>
                <a:gd name="connsiteY24" fmla="*/ 647700 h 1051560"/>
                <a:gd name="connsiteX25" fmla="*/ 83820 w 1424940"/>
                <a:gd name="connsiteY25" fmla="*/ 632460 h 1051560"/>
                <a:gd name="connsiteX26" fmla="*/ 106680 w 1424940"/>
                <a:gd name="connsiteY26" fmla="*/ 571500 h 1051560"/>
                <a:gd name="connsiteX27" fmla="*/ 137160 w 1424940"/>
                <a:gd name="connsiteY27" fmla="*/ 502920 h 1051560"/>
                <a:gd name="connsiteX28" fmla="*/ 76200 w 1424940"/>
                <a:gd name="connsiteY28" fmla="*/ 426720 h 1051560"/>
                <a:gd name="connsiteX29" fmla="*/ 0 w 1424940"/>
                <a:gd name="connsiteY29" fmla="*/ 441960 h 1051560"/>
                <a:gd name="connsiteX30" fmla="*/ 15240 w 1424940"/>
                <a:gd name="connsiteY30" fmla="*/ 381000 h 1051560"/>
                <a:gd name="connsiteX31" fmla="*/ 152400 w 1424940"/>
                <a:gd name="connsiteY31" fmla="*/ 220980 h 1051560"/>
                <a:gd name="connsiteX32" fmla="*/ 198120 w 1424940"/>
                <a:gd name="connsiteY32" fmla="*/ 137160 h 10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24940" h="1051560">
                  <a:moveTo>
                    <a:pt x="198120" y="137160"/>
                  </a:moveTo>
                  <a:lnTo>
                    <a:pt x="281940" y="83820"/>
                  </a:lnTo>
                  <a:lnTo>
                    <a:pt x="426720" y="0"/>
                  </a:lnTo>
                  <a:lnTo>
                    <a:pt x="701040" y="144780"/>
                  </a:lnTo>
                  <a:lnTo>
                    <a:pt x="800100" y="83820"/>
                  </a:lnTo>
                  <a:lnTo>
                    <a:pt x="1120140" y="243840"/>
                  </a:lnTo>
                  <a:lnTo>
                    <a:pt x="1424940" y="434340"/>
                  </a:lnTo>
                  <a:lnTo>
                    <a:pt x="1249680" y="533400"/>
                  </a:lnTo>
                  <a:lnTo>
                    <a:pt x="1112520" y="670560"/>
                  </a:lnTo>
                  <a:lnTo>
                    <a:pt x="1120140" y="739140"/>
                  </a:lnTo>
                  <a:lnTo>
                    <a:pt x="967740" y="769620"/>
                  </a:lnTo>
                  <a:lnTo>
                    <a:pt x="982980" y="822960"/>
                  </a:lnTo>
                  <a:lnTo>
                    <a:pt x="1150620" y="845820"/>
                  </a:lnTo>
                  <a:lnTo>
                    <a:pt x="1150620" y="845820"/>
                  </a:lnTo>
                  <a:lnTo>
                    <a:pt x="982980" y="952500"/>
                  </a:lnTo>
                  <a:lnTo>
                    <a:pt x="998220" y="1013460"/>
                  </a:lnTo>
                  <a:lnTo>
                    <a:pt x="914400" y="1051560"/>
                  </a:lnTo>
                  <a:lnTo>
                    <a:pt x="830580" y="952500"/>
                  </a:lnTo>
                  <a:lnTo>
                    <a:pt x="830580" y="845820"/>
                  </a:lnTo>
                  <a:lnTo>
                    <a:pt x="624840" y="769620"/>
                  </a:lnTo>
                  <a:lnTo>
                    <a:pt x="457200" y="807720"/>
                  </a:lnTo>
                  <a:lnTo>
                    <a:pt x="320040" y="678180"/>
                  </a:lnTo>
                  <a:lnTo>
                    <a:pt x="327660" y="632460"/>
                  </a:lnTo>
                  <a:lnTo>
                    <a:pt x="228600" y="609600"/>
                  </a:lnTo>
                  <a:lnTo>
                    <a:pt x="182880" y="647700"/>
                  </a:lnTo>
                  <a:lnTo>
                    <a:pt x="83820" y="632460"/>
                  </a:lnTo>
                  <a:lnTo>
                    <a:pt x="106680" y="571500"/>
                  </a:lnTo>
                  <a:lnTo>
                    <a:pt x="137160" y="502920"/>
                  </a:lnTo>
                  <a:lnTo>
                    <a:pt x="76200" y="426720"/>
                  </a:lnTo>
                  <a:lnTo>
                    <a:pt x="0" y="441960"/>
                  </a:lnTo>
                  <a:lnTo>
                    <a:pt x="15240" y="381000"/>
                  </a:lnTo>
                  <a:lnTo>
                    <a:pt x="152400" y="220980"/>
                  </a:lnTo>
                  <a:lnTo>
                    <a:pt x="198120" y="1371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3" name="Freeform 72">
              <a:extLst>
                <a:ext uri="{FF2B5EF4-FFF2-40B4-BE49-F238E27FC236}">
                  <a16:creationId xmlns="" xmlns:a16="http://schemas.microsoft.com/office/drawing/2014/main" id="{966BC268-E9A5-4F15-BEE3-6A9D70466BBA}"/>
                </a:ext>
              </a:extLst>
            </p:cNvPr>
            <p:cNvSpPr/>
            <p:nvPr/>
          </p:nvSpPr>
          <p:spPr>
            <a:xfrm>
              <a:off x="6663432" y="1816601"/>
              <a:ext cx="379023" cy="318092"/>
            </a:xfrm>
            <a:custGeom>
              <a:avLst/>
              <a:gdLst>
                <a:gd name="connsiteX0" fmla="*/ 434340 w 1021080"/>
                <a:gd name="connsiteY0" fmla="*/ 228600 h 914400"/>
                <a:gd name="connsiteX1" fmla="*/ 502920 w 1021080"/>
                <a:gd name="connsiteY1" fmla="*/ 182880 h 914400"/>
                <a:gd name="connsiteX2" fmla="*/ 632460 w 1021080"/>
                <a:gd name="connsiteY2" fmla="*/ 228600 h 914400"/>
                <a:gd name="connsiteX3" fmla="*/ 723900 w 1021080"/>
                <a:gd name="connsiteY3" fmla="*/ 76200 h 914400"/>
                <a:gd name="connsiteX4" fmla="*/ 883920 w 1021080"/>
                <a:gd name="connsiteY4" fmla="*/ 45720 h 914400"/>
                <a:gd name="connsiteX5" fmla="*/ 914400 w 1021080"/>
                <a:gd name="connsiteY5" fmla="*/ 0 h 914400"/>
                <a:gd name="connsiteX6" fmla="*/ 944880 w 1021080"/>
                <a:gd name="connsiteY6" fmla="*/ 312420 h 914400"/>
                <a:gd name="connsiteX7" fmla="*/ 899160 w 1021080"/>
                <a:gd name="connsiteY7" fmla="*/ 419100 h 914400"/>
                <a:gd name="connsiteX8" fmla="*/ 952500 w 1021080"/>
                <a:gd name="connsiteY8" fmla="*/ 457200 h 914400"/>
                <a:gd name="connsiteX9" fmla="*/ 982980 w 1021080"/>
                <a:gd name="connsiteY9" fmla="*/ 579120 h 914400"/>
                <a:gd name="connsiteX10" fmla="*/ 1021080 w 1021080"/>
                <a:gd name="connsiteY10" fmla="*/ 678180 h 914400"/>
                <a:gd name="connsiteX11" fmla="*/ 922020 w 1021080"/>
                <a:gd name="connsiteY11" fmla="*/ 762000 h 914400"/>
                <a:gd name="connsiteX12" fmla="*/ 1005840 w 1021080"/>
                <a:gd name="connsiteY12" fmla="*/ 815340 h 914400"/>
                <a:gd name="connsiteX13" fmla="*/ 975360 w 1021080"/>
                <a:gd name="connsiteY13" fmla="*/ 891540 h 914400"/>
                <a:gd name="connsiteX14" fmla="*/ 914400 w 1021080"/>
                <a:gd name="connsiteY14" fmla="*/ 815340 h 914400"/>
                <a:gd name="connsiteX15" fmla="*/ 701040 w 1021080"/>
                <a:gd name="connsiteY15" fmla="*/ 769620 h 914400"/>
                <a:gd name="connsiteX16" fmla="*/ 518160 w 1021080"/>
                <a:gd name="connsiteY16" fmla="*/ 777240 h 914400"/>
                <a:gd name="connsiteX17" fmla="*/ 457200 w 1021080"/>
                <a:gd name="connsiteY17" fmla="*/ 731520 h 914400"/>
                <a:gd name="connsiteX18" fmla="*/ 388620 w 1021080"/>
                <a:gd name="connsiteY18" fmla="*/ 883920 h 914400"/>
                <a:gd name="connsiteX19" fmla="*/ 251460 w 1021080"/>
                <a:gd name="connsiteY19" fmla="*/ 914400 h 914400"/>
                <a:gd name="connsiteX20" fmla="*/ 30480 w 1021080"/>
                <a:gd name="connsiteY20" fmla="*/ 838200 h 914400"/>
                <a:gd name="connsiteX21" fmla="*/ 0 w 1021080"/>
                <a:gd name="connsiteY21" fmla="*/ 777240 h 914400"/>
                <a:gd name="connsiteX22" fmla="*/ 152400 w 1021080"/>
                <a:gd name="connsiteY22" fmla="*/ 655320 h 914400"/>
                <a:gd name="connsiteX23" fmla="*/ 0 w 1021080"/>
                <a:gd name="connsiteY23" fmla="*/ 617220 h 914400"/>
                <a:gd name="connsiteX24" fmla="*/ 0 w 1021080"/>
                <a:gd name="connsiteY24" fmla="*/ 571500 h 914400"/>
                <a:gd name="connsiteX25" fmla="*/ 144780 w 1021080"/>
                <a:gd name="connsiteY25" fmla="*/ 548640 h 914400"/>
                <a:gd name="connsiteX26" fmla="*/ 129540 w 1021080"/>
                <a:gd name="connsiteY26" fmla="*/ 472440 h 914400"/>
                <a:gd name="connsiteX27" fmla="*/ 304800 w 1021080"/>
                <a:gd name="connsiteY27" fmla="*/ 289560 h 914400"/>
                <a:gd name="connsiteX28" fmla="*/ 434340 w 1021080"/>
                <a:gd name="connsiteY28" fmla="*/ 2286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080" h="914400">
                  <a:moveTo>
                    <a:pt x="434340" y="228600"/>
                  </a:moveTo>
                  <a:lnTo>
                    <a:pt x="502920" y="182880"/>
                  </a:lnTo>
                  <a:lnTo>
                    <a:pt x="632460" y="228600"/>
                  </a:lnTo>
                  <a:lnTo>
                    <a:pt x="723900" y="76200"/>
                  </a:lnTo>
                  <a:lnTo>
                    <a:pt x="883920" y="45720"/>
                  </a:lnTo>
                  <a:lnTo>
                    <a:pt x="914400" y="0"/>
                  </a:lnTo>
                  <a:lnTo>
                    <a:pt x="944880" y="312420"/>
                  </a:lnTo>
                  <a:lnTo>
                    <a:pt x="899160" y="419100"/>
                  </a:lnTo>
                  <a:lnTo>
                    <a:pt x="952500" y="457200"/>
                  </a:lnTo>
                  <a:lnTo>
                    <a:pt x="982980" y="579120"/>
                  </a:lnTo>
                  <a:lnTo>
                    <a:pt x="1021080" y="678180"/>
                  </a:lnTo>
                  <a:lnTo>
                    <a:pt x="922020" y="762000"/>
                  </a:lnTo>
                  <a:lnTo>
                    <a:pt x="1005840" y="815340"/>
                  </a:lnTo>
                  <a:lnTo>
                    <a:pt x="975360" y="891540"/>
                  </a:lnTo>
                  <a:lnTo>
                    <a:pt x="914400" y="815340"/>
                  </a:lnTo>
                  <a:lnTo>
                    <a:pt x="701040" y="769620"/>
                  </a:lnTo>
                  <a:lnTo>
                    <a:pt x="518160" y="777240"/>
                  </a:lnTo>
                  <a:lnTo>
                    <a:pt x="457200" y="731520"/>
                  </a:lnTo>
                  <a:lnTo>
                    <a:pt x="388620" y="883920"/>
                  </a:lnTo>
                  <a:lnTo>
                    <a:pt x="251460" y="914400"/>
                  </a:lnTo>
                  <a:lnTo>
                    <a:pt x="30480" y="838200"/>
                  </a:lnTo>
                  <a:lnTo>
                    <a:pt x="0" y="777240"/>
                  </a:lnTo>
                  <a:lnTo>
                    <a:pt x="152400" y="655320"/>
                  </a:lnTo>
                  <a:lnTo>
                    <a:pt x="0" y="617220"/>
                  </a:lnTo>
                  <a:lnTo>
                    <a:pt x="0" y="571500"/>
                  </a:lnTo>
                  <a:lnTo>
                    <a:pt x="144780" y="548640"/>
                  </a:lnTo>
                  <a:lnTo>
                    <a:pt x="129540" y="472440"/>
                  </a:lnTo>
                  <a:lnTo>
                    <a:pt x="304800" y="289560"/>
                  </a:lnTo>
                  <a:lnTo>
                    <a:pt x="434340" y="2286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4" name="Freeform 73">
              <a:extLst>
                <a:ext uri="{FF2B5EF4-FFF2-40B4-BE49-F238E27FC236}">
                  <a16:creationId xmlns="" xmlns:a16="http://schemas.microsoft.com/office/drawing/2014/main" id="{CE793D1A-96BD-4B19-BC02-7182B7D7474A}"/>
                </a:ext>
              </a:extLst>
            </p:cNvPr>
            <p:cNvSpPr/>
            <p:nvPr/>
          </p:nvSpPr>
          <p:spPr>
            <a:xfrm>
              <a:off x="5285937" y="1734427"/>
              <a:ext cx="435594" cy="198808"/>
            </a:xfrm>
            <a:custGeom>
              <a:avLst/>
              <a:gdLst>
                <a:gd name="connsiteX0" fmla="*/ 731520 w 1173480"/>
                <a:gd name="connsiteY0" fmla="*/ 53340 h 571500"/>
                <a:gd name="connsiteX1" fmla="*/ 617220 w 1173480"/>
                <a:gd name="connsiteY1" fmla="*/ 38100 h 571500"/>
                <a:gd name="connsiteX2" fmla="*/ 487680 w 1173480"/>
                <a:gd name="connsiteY2" fmla="*/ 60960 h 571500"/>
                <a:gd name="connsiteX3" fmla="*/ 381000 w 1173480"/>
                <a:gd name="connsiteY3" fmla="*/ 38100 h 571500"/>
                <a:gd name="connsiteX4" fmla="*/ 350520 w 1173480"/>
                <a:gd name="connsiteY4" fmla="*/ 0 h 571500"/>
                <a:gd name="connsiteX5" fmla="*/ 251460 w 1173480"/>
                <a:gd name="connsiteY5" fmla="*/ 7620 h 571500"/>
                <a:gd name="connsiteX6" fmla="*/ 205740 w 1173480"/>
                <a:gd name="connsiteY6" fmla="*/ 190500 h 571500"/>
                <a:gd name="connsiteX7" fmla="*/ 137160 w 1173480"/>
                <a:gd name="connsiteY7" fmla="*/ 152400 h 571500"/>
                <a:gd name="connsiteX8" fmla="*/ 22860 w 1173480"/>
                <a:gd name="connsiteY8" fmla="*/ 167640 h 571500"/>
                <a:gd name="connsiteX9" fmla="*/ 0 w 1173480"/>
                <a:gd name="connsiteY9" fmla="*/ 289560 h 571500"/>
                <a:gd name="connsiteX10" fmla="*/ 198120 w 1173480"/>
                <a:gd name="connsiteY10" fmla="*/ 335280 h 571500"/>
                <a:gd name="connsiteX11" fmla="*/ 228600 w 1173480"/>
                <a:gd name="connsiteY11" fmla="*/ 403860 h 571500"/>
                <a:gd name="connsiteX12" fmla="*/ 350520 w 1173480"/>
                <a:gd name="connsiteY12" fmla="*/ 434340 h 571500"/>
                <a:gd name="connsiteX13" fmla="*/ 464820 w 1173480"/>
                <a:gd name="connsiteY13" fmla="*/ 434340 h 571500"/>
                <a:gd name="connsiteX14" fmla="*/ 518160 w 1173480"/>
                <a:gd name="connsiteY14" fmla="*/ 518160 h 571500"/>
                <a:gd name="connsiteX15" fmla="*/ 693420 w 1173480"/>
                <a:gd name="connsiteY15" fmla="*/ 556260 h 571500"/>
                <a:gd name="connsiteX16" fmla="*/ 739140 w 1173480"/>
                <a:gd name="connsiteY16" fmla="*/ 441960 h 571500"/>
                <a:gd name="connsiteX17" fmla="*/ 929640 w 1173480"/>
                <a:gd name="connsiteY17" fmla="*/ 518160 h 571500"/>
                <a:gd name="connsiteX18" fmla="*/ 1074420 w 1173480"/>
                <a:gd name="connsiteY18" fmla="*/ 571500 h 571500"/>
                <a:gd name="connsiteX19" fmla="*/ 1158240 w 1173480"/>
                <a:gd name="connsiteY19" fmla="*/ 495300 h 571500"/>
                <a:gd name="connsiteX20" fmla="*/ 1173480 w 1173480"/>
                <a:gd name="connsiteY20" fmla="*/ 419100 h 571500"/>
                <a:gd name="connsiteX21" fmla="*/ 1120140 w 1173480"/>
                <a:gd name="connsiteY21" fmla="*/ 358140 h 571500"/>
                <a:gd name="connsiteX22" fmla="*/ 1005840 w 1173480"/>
                <a:gd name="connsiteY22" fmla="*/ 388620 h 571500"/>
                <a:gd name="connsiteX23" fmla="*/ 906780 w 1173480"/>
                <a:gd name="connsiteY23" fmla="*/ 129540 h 571500"/>
                <a:gd name="connsiteX24" fmla="*/ 853440 w 1173480"/>
                <a:gd name="connsiteY24" fmla="*/ 76200 h 571500"/>
                <a:gd name="connsiteX25" fmla="*/ 731520 w 1173480"/>
                <a:gd name="connsiteY25" fmla="*/ 5334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73480" h="571500">
                  <a:moveTo>
                    <a:pt x="731520" y="53340"/>
                  </a:moveTo>
                  <a:lnTo>
                    <a:pt x="617220" y="38100"/>
                  </a:lnTo>
                  <a:lnTo>
                    <a:pt x="487680" y="60960"/>
                  </a:lnTo>
                  <a:lnTo>
                    <a:pt x="381000" y="38100"/>
                  </a:lnTo>
                  <a:lnTo>
                    <a:pt x="350520" y="0"/>
                  </a:lnTo>
                  <a:lnTo>
                    <a:pt x="251460" y="7620"/>
                  </a:lnTo>
                  <a:lnTo>
                    <a:pt x="205740" y="190500"/>
                  </a:lnTo>
                  <a:lnTo>
                    <a:pt x="137160" y="152400"/>
                  </a:lnTo>
                  <a:lnTo>
                    <a:pt x="22860" y="167640"/>
                  </a:lnTo>
                  <a:lnTo>
                    <a:pt x="0" y="289560"/>
                  </a:lnTo>
                  <a:lnTo>
                    <a:pt x="198120" y="335280"/>
                  </a:lnTo>
                  <a:lnTo>
                    <a:pt x="228600" y="403860"/>
                  </a:lnTo>
                  <a:lnTo>
                    <a:pt x="350520" y="434340"/>
                  </a:lnTo>
                  <a:lnTo>
                    <a:pt x="464820" y="434340"/>
                  </a:lnTo>
                  <a:lnTo>
                    <a:pt x="518160" y="518160"/>
                  </a:lnTo>
                  <a:lnTo>
                    <a:pt x="693420" y="556260"/>
                  </a:lnTo>
                  <a:lnTo>
                    <a:pt x="739140" y="441960"/>
                  </a:lnTo>
                  <a:lnTo>
                    <a:pt x="929640" y="518160"/>
                  </a:lnTo>
                  <a:lnTo>
                    <a:pt x="1074420" y="571500"/>
                  </a:lnTo>
                  <a:lnTo>
                    <a:pt x="1158240" y="495300"/>
                  </a:lnTo>
                  <a:lnTo>
                    <a:pt x="1173480" y="419100"/>
                  </a:lnTo>
                  <a:lnTo>
                    <a:pt x="1120140" y="358140"/>
                  </a:lnTo>
                  <a:lnTo>
                    <a:pt x="1005840" y="388620"/>
                  </a:lnTo>
                  <a:lnTo>
                    <a:pt x="906780" y="129540"/>
                  </a:lnTo>
                  <a:lnTo>
                    <a:pt x="853440" y="76200"/>
                  </a:lnTo>
                  <a:lnTo>
                    <a:pt x="731520" y="533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5" name="Freeform 74">
              <a:extLst>
                <a:ext uri="{FF2B5EF4-FFF2-40B4-BE49-F238E27FC236}">
                  <a16:creationId xmlns="" xmlns:a16="http://schemas.microsoft.com/office/drawing/2014/main" id="{73C6AC72-BC12-4787-A954-F907020A6D9B}"/>
                </a:ext>
              </a:extLst>
            </p:cNvPr>
            <p:cNvSpPr/>
            <p:nvPr/>
          </p:nvSpPr>
          <p:spPr>
            <a:xfrm>
              <a:off x="5328365" y="1888172"/>
              <a:ext cx="362053" cy="299537"/>
            </a:xfrm>
            <a:custGeom>
              <a:avLst/>
              <a:gdLst>
                <a:gd name="connsiteX0" fmla="*/ 914400 w 975360"/>
                <a:gd name="connsiteY0" fmla="*/ 121920 h 861060"/>
                <a:gd name="connsiteX1" fmla="*/ 975360 w 975360"/>
                <a:gd name="connsiteY1" fmla="*/ 266700 h 861060"/>
                <a:gd name="connsiteX2" fmla="*/ 899160 w 975360"/>
                <a:gd name="connsiteY2" fmla="*/ 327660 h 861060"/>
                <a:gd name="connsiteX3" fmla="*/ 891540 w 975360"/>
                <a:gd name="connsiteY3" fmla="*/ 388620 h 861060"/>
                <a:gd name="connsiteX4" fmla="*/ 861060 w 975360"/>
                <a:gd name="connsiteY4" fmla="*/ 426720 h 861060"/>
                <a:gd name="connsiteX5" fmla="*/ 883920 w 975360"/>
                <a:gd name="connsiteY5" fmla="*/ 487680 h 861060"/>
                <a:gd name="connsiteX6" fmla="*/ 830580 w 975360"/>
                <a:gd name="connsiteY6" fmla="*/ 594360 h 861060"/>
                <a:gd name="connsiteX7" fmla="*/ 632460 w 975360"/>
                <a:gd name="connsiteY7" fmla="*/ 563880 h 861060"/>
                <a:gd name="connsiteX8" fmla="*/ 685800 w 975360"/>
                <a:gd name="connsiteY8" fmla="*/ 670560 h 861060"/>
                <a:gd name="connsiteX9" fmla="*/ 693420 w 975360"/>
                <a:gd name="connsiteY9" fmla="*/ 784860 h 861060"/>
                <a:gd name="connsiteX10" fmla="*/ 693420 w 975360"/>
                <a:gd name="connsiteY10" fmla="*/ 861060 h 861060"/>
                <a:gd name="connsiteX11" fmla="*/ 563880 w 975360"/>
                <a:gd name="connsiteY11" fmla="*/ 861060 h 861060"/>
                <a:gd name="connsiteX12" fmla="*/ 464820 w 975360"/>
                <a:gd name="connsiteY12" fmla="*/ 746760 h 861060"/>
                <a:gd name="connsiteX13" fmla="*/ 220980 w 975360"/>
                <a:gd name="connsiteY13" fmla="*/ 632460 h 861060"/>
                <a:gd name="connsiteX14" fmla="*/ 220980 w 975360"/>
                <a:gd name="connsiteY14" fmla="*/ 632460 h 861060"/>
                <a:gd name="connsiteX15" fmla="*/ 114300 w 975360"/>
                <a:gd name="connsiteY15" fmla="*/ 441960 h 861060"/>
                <a:gd name="connsiteX16" fmla="*/ 53340 w 975360"/>
                <a:gd name="connsiteY16" fmla="*/ 434340 h 861060"/>
                <a:gd name="connsiteX17" fmla="*/ 60960 w 975360"/>
                <a:gd name="connsiteY17" fmla="*/ 396240 h 861060"/>
                <a:gd name="connsiteX18" fmla="*/ 30480 w 975360"/>
                <a:gd name="connsiteY18" fmla="*/ 335280 h 861060"/>
                <a:gd name="connsiteX19" fmla="*/ 0 w 975360"/>
                <a:gd name="connsiteY19" fmla="*/ 327660 h 861060"/>
                <a:gd name="connsiteX20" fmla="*/ 22860 w 975360"/>
                <a:gd name="connsiteY20" fmla="*/ 289560 h 861060"/>
                <a:gd name="connsiteX21" fmla="*/ 7620 w 975360"/>
                <a:gd name="connsiteY21" fmla="*/ 243840 h 861060"/>
                <a:gd name="connsiteX22" fmla="*/ 144780 w 975360"/>
                <a:gd name="connsiteY22" fmla="*/ 236220 h 861060"/>
                <a:gd name="connsiteX23" fmla="*/ 175260 w 975360"/>
                <a:gd name="connsiteY23" fmla="*/ 152400 h 861060"/>
                <a:gd name="connsiteX24" fmla="*/ 251460 w 975360"/>
                <a:gd name="connsiteY24" fmla="*/ 213360 h 861060"/>
                <a:gd name="connsiteX25" fmla="*/ 274320 w 975360"/>
                <a:gd name="connsiteY25" fmla="*/ 0 h 861060"/>
                <a:gd name="connsiteX26" fmla="*/ 365760 w 975360"/>
                <a:gd name="connsiteY26" fmla="*/ 7620 h 861060"/>
                <a:gd name="connsiteX27" fmla="*/ 419100 w 975360"/>
                <a:gd name="connsiteY27" fmla="*/ 91440 h 861060"/>
                <a:gd name="connsiteX28" fmla="*/ 586740 w 975360"/>
                <a:gd name="connsiteY28" fmla="*/ 137160 h 861060"/>
                <a:gd name="connsiteX29" fmla="*/ 624840 w 975360"/>
                <a:gd name="connsiteY29" fmla="*/ 15240 h 861060"/>
                <a:gd name="connsiteX30" fmla="*/ 914400 w 975360"/>
                <a:gd name="connsiteY30" fmla="*/ 121920 h 86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5360" h="861060">
                  <a:moveTo>
                    <a:pt x="914400" y="121920"/>
                  </a:moveTo>
                  <a:lnTo>
                    <a:pt x="975360" y="266700"/>
                  </a:lnTo>
                  <a:lnTo>
                    <a:pt x="899160" y="327660"/>
                  </a:lnTo>
                  <a:lnTo>
                    <a:pt x="891540" y="388620"/>
                  </a:lnTo>
                  <a:lnTo>
                    <a:pt x="861060" y="426720"/>
                  </a:lnTo>
                  <a:lnTo>
                    <a:pt x="883920" y="487680"/>
                  </a:lnTo>
                  <a:lnTo>
                    <a:pt x="830580" y="594360"/>
                  </a:lnTo>
                  <a:lnTo>
                    <a:pt x="632460" y="563880"/>
                  </a:lnTo>
                  <a:lnTo>
                    <a:pt x="685800" y="670560"/>
                  </a:lnTo>
                  <a:lnTo>
                    <a:pt x="693420" y="784860"/>
                  </a:lnTo>
                  <a:lnTo>
                    <a:pt x="693420" y="861060"/>
                  </a:lnTo>
                  <a:lnTo>
                    <a:pt x="563880" y="861060"/>
                  </a:lnTo>
                  <a:lnTo>
                    <a:pt x="464820" y="746760"/>
                  </a:lnTo>
                  <a:lnTo>
                    <a:pt x="220980" y="632460"/>
                  </a:lnTo>
                  <a:lnTo>
                    <a:pt x="220980" y="632460"/>
                  </a:lnTo>
                  <a:lnTo>
                    <a:pt x="114300" y="441960"/>
                  </a:lnTo>
                  <a:lnTo>
                    <a:pt x="53340" y="434340"/>
                  </a:lnTo>
                  <a:lnTo>
                    <a:pt x="60960" y="396240"/>
                  </a:lnTo>
                  <a:lnTo>
                    <a:pt x="30480" y="335280"/>
                  </a:lnTo>
                  <a:lnTo>
                    <a:pt x="0" y="327660"/>
                  </a:lnTo>
                  <a:lnTo>
                    <a:pt x="22860" y="289560"/>
                  </a:lnTo>
                  <a:lnTo>
                    <a:pt x="7620" y="243840"/>
                  </a:lnTo>
                  <a:lnTo>
                    <a:pt x="144780" y="236220"/>
                  </a:lnTo>
                  <a:lnTo>
                    <a:pt x="175260" y="152400"/>
                  </a:lnTo>
                  <a:lnTo>
                    <a:pt x="251460" y="213360"/>
                  </a:lnTo>
                  <a:lnTo>
                    <a:pt x="274320" y="0"/>
                  </a:lnTo>
                  <a:lnTo>
                    <a:pt x="365760" y="7620"/>
                  </a:lnTo>
                  <a:lnTo>
                    <a:pt x="419100" y="91440"/>
                  </a:lnTo>
                  <a:lnTo>
                    <a:pt x="586740" y="137160"/>
                  </a:lnTo>
                  <a:lnTo>
                    <a:pt x="624840" y="15240"/>
                  </a:lnTo>
                  <a:lnTo>
                    <a:pt x="914400" y="1219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6" name="Freeform 75">
              <a:extLst>
                <a:ext uri="{FF2B5EF4-FFF2-40B4-BE49-F238E27FC236}">
                  <a16:creationId xmlns="" xmlns:a16="http://schemas.microsoft.com/office/drawing/2014/main" id="{1B0D8A71-6C1C-45ED-9E86-FAB86F3512A7}"/>
                </a:ext>
              </a:extLst>
            </p:cNvPr>
            <p:cNvSpPr/>
            <p:nvPr/>
          </p:nvSpPr>
          <p:spPr>
            <a:xfrm>
              <a:off x="5571619" y="1896125"/>
              <a:ext cx="412965" cy="447980"/>
            </a:xfrm>
            <a:custGeom>
              <a:avLst/>
              <a:gdLst>
                <a:gd name="connsiteX0" fmla="*/ 45720 w 1112520"/>
                <a:gd name="connsiteY0" fmla="*/ 830580 h 1287780"/>
                <a:gd name="connsiteX1" fmla="*/ 76200 w 1112520"/>
                <a:gd name="connsiteY1" fmla="*/ 922020 h 1287780"/>
                <a:gd name="connsiteX2" fmla="*/ 167640 w 1112520"/>
                <a:gd name="connsiteY2" fmla="*/ 990600 h 1287780"/>
                <a:gd name="connsiteX3" fmla="*/ 152400 w 1112520"/>
                <a:gd name="connsiteY3" fmla="*/ 1074420 h 1287780"/>
                <a:gd name="connsiteX4" fmla="*/ 259080 w 1112520"/>
                <a:gd name="connsiteY4" fmla="*/ 1097280 h 1287780"/>
                <a:gd name="connsiteX5" fmla="*/ 350520 w 1112520"/>
                <a:gd name="connsiteY5" fmla="*/ 1043940 h 1287780"/>
                <a:gd name="connsiteX6" fmla="*/ 541020 w 1112520"/>
                <a:gd name="connsiteY6" fmla="*/ 1158240 h 1287780"/>
                <a:gd name="connsiteX7" fmla="*/ 731520 w 1112520"/>
                <a:gd name="connsiteY7" fmla="*/ 1089660 h 1287780"/>
                <a:gd name="connsiteX8" fmla="*/ 845820 w 1112520"/>
                <a:gd name="connsiteY8" fmla="*/ 1089660 h 1287780"/>
                <a:gd name="connsiteX9" fmla="*/ 982980 w 1112520"/>
                <a:gd name="connsiteY9" fmla="*/ 1287780 h 1287780"/>
                <a:gd name="connsiteX10" fmla="*/ 1112520 w 1112520"/>
                <a:gd name="connsiteY10" fmla="*/ 1272540 h 1287780"/>
                <a:gd name="connsiteX11" fmla="*/ 1074420 w 1112520"/>
                <a:gd name="connsiteY11" fmla="*/ 1173480 h 1287780"/>
                <a:gd name="connsiteX12" fmla="*/ 1028700 w 1112520"/>
                <a:gd name="connsiteY12" fmla="*/ 891540 h 1287780"/>
                <a:gd name="connsiteX13" fmla="*/ 967740 w 1112520"/>
                <a:gd name="connsiteY13" fmla="*/ 807720 h 1287780"/>
                <a:gd name="connsiteX14" fmla="*/ 891540 w 1112520"/>
                <a:gd name="connsiteY14" fmla="*/ 685800 h 1287780"/>
                <a:gd name="connsiteX15" fmla="*/ 777240 w 1112520"/>
                <a:gd name="connsiteY15" fmla="*/ 601980 h 1287780"/>
                <a:gd name="connsiteX16" fmla="*/ 739140 w 1112520"/>
                <a:gd name="connsiteY16" fmla="*/ 632460 h 1287780"/>
                <a:gd name="connsiteX17" fmla="*/ 693420 w 1112520"/>
                <a:gd name="connsiteY17" fmla="*/ 571500 h 1287780"/>
                <a:gd name="connsiteX18" fmla="*/ 716280 w 1112520"/>
                <a:gd name="connsiteY18" fmla="*/ 419100 h 1287780"/>
                <a:gd name="connsiteX19" fmla="*/ 640080 w 1112520"/>
                <a:gd name="connsiteY19" fmla="*/ 167640 h 1287780"/>
                <a:gd name="connsiteX20" fmla="*/ 419100 w 1112520"/>
                <a:gd name="connsiteY20" fmla="*/ 0 h 1287780"/>
                <a:gd name="connsiteX21" fmla="*/ 297180 w 1112520"/>
                <a:gd name="connsiteY21" fmla="*/ 83820 h 1287780"/>
                <a:gd name="connsiteX22" fmla="*/ 289560 w 1112520"/>
                <a:gd name="connsiteY22" fmla="*/ 129540 h 1287780"/>
                <a:gd name="connsiteX23" fmla="*/ 327660 w 1112520"/>
                <a:gd name="connsiteY23" fmla="*/ 259080 h 1287780"/>
                <a:gd name="connsiteX24" fmla="*/ 259080 w 1112520"/>
                <a:gd name="connsiteY24" fmla="*/ 297180 h 1287780"/>
                <a:gd name="connsiteX25" fmla="*/ 236220 w 1112520"/>
                <a:gd name="connsiteY25" fmla="*/ 358140 h 1287780"/>
                <a:gd name="connsiteX26" fmla="*/ 213360 w 1112520"/>
                <a:gd name="connsiteY26" fmla="*/ 381000 h 1287780"/>
                <a:gd name="connsiteX27" fmla="*/ 243840 w 1112520"/>
                <a:gd name="connsiteY27" fmla="*/ 464820 h 1287780"/>
                <a:gd name="connsiteX28" fmla="*/ 182880 w 1112520"/>
                <a:gd name="connsiteY28" fmla="*/ 571500 h 1287780"/>
                <a:gd name="connsiteX29" fmla="*/ 0 w 1112520"/>
                <a:gd name="connsiteY29" fmla="*/ 548640 h 1287780"/>
                <a:gd name="connsiteX30" fmla="*/ 22860 w 1112520"/>
                <a:gd name="connsiteY30" fmla="*/ 647700 h 1287780"/>
                <a:gd name="connsiteX31" fmla="*/ 45720 w 1112520"/>
                <a:gd name="connsiteY31" fmla="*/ 830580 h 128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12520" h="1287780">
                  <a:moveTo>
                    <a:pt x="45720" y="830580"/>
                  </a:moveTo>
                  <a:lnTo>
                    <a:pt x="76200" y="922020"/>
                  </a:lnTo>
                  <a:lnTo>
                    <a:pt x="167640" y="990600"/>
                  </a:lnTo>
                  <a:lnTo>
                    <a:pt x="152400" y="1074420"/>
                  </a:lnTo>
                  <a:lnTo>
                    <a:pt x="259080" y="1097280"/>
                  </a:lnTo>
                  <a:lnTo>
                    <a:pt x="350520" y="1043940"/>
                  </a:lnTo>
                  <a:lnTo>
                    <a:pt x="541020" y="1158240"/>
                  </a:lnTo>
                  <a:lnTo>
                    <a:pt x="731520" y="1089660"/>
                  </a:lnTo>
                  <a:lnTo>
                    <a:pt x="845820" y="1089660"/>
                  </a:lnTo>
                  <a:lnTo>
                    <a:pt x="982980" y="1287780"/>
                  </a:lnTo>
                  <a:lnTo>
                    <a:pt x="1112520" y="1272540"/>
                  </a:lnTo>
                  <a:lnTo>
                    <a:pt x="1074420" y="1173480"/>
                  </a:lnTo>
                  <a:lnTo>
                    <a:pt x="1028700" y="891540"/>
                  </a:lnTo>
                  <a:lnTo>
                    <a:pt x="967740" y="807720"/>
                  </a:lnTo>
                  <a:lnTo>
                    <a:pt x="891540" y="685800"/>
                  </a:lnTo>
                  <a:lnTo>
                    <a:pt x="777240" y="601980"/>
                  </a:lnTo>
                  <a:lnTo>
                    <a:pt x="739140" y="632460"/>
                  </a:lnTo>
                  <a:lnTo>
                    <a:pt x="693420" y="571500"/>
                  </a:lnTo>
                  <a:lnTo>
                    <a:pt x="716280" y="419100"/>
                  </a:lnTo>
                  <a:lnTo>
                    <a:pt x="640080" y="167640"/>
                  </a:lnTo>
                  <a:lnTo>
                    <a:pt x="419100" y="0"/>
                  </a:lnTo>
                  <a:lnTo>
                    <a:pt x="297180" y="83820"/>
                  </a:lnTo>
                  <a:lnTo>
                    <a:pt x="289560" y="129540"/>
                  </a:lnTo>
                  <a:lnTo>
                    <a:pt x="327660" y="259080"/>
                  </a:lnTo>
                  <a:lnTo>
                    <a:pt x="259080" y="297180"/>
                  </a:lnTo>
                  <a:lnTo>
                    <a:pt x="236220" y="358140"/>
                  </a:lnTo>
                  <a:lnTo>
                    <a:pt x="213360" y="381000"/>
                  </a:lnTo>
                  <a:lnTo>
                    <a:pt x="243840" y="464820"/>
                  </a:lnTo>
                  <a:lnTo>
                    <a:pt x="182880" y="571500"/>
                  </a:lnTo>
                  <a:lnTo>
                    <a:pt x="0" y="548640"/>
                  </a:lnTo>
                  <a:lnTo>
                    <a:pt x="22860" y="647700"/>
                  </a:lnTo>
                  <a:lnTo>
                    <a:pt x="45720" y="8305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7" name="Freeform 76">
              <a:extLst>
                <a:ext uri="{FF2B5EF4-FFF2-40B4-BE49-F238E27FC236}">
                  <a16:creationId xmlns="" xmlns:a16="http://schemas.microsoft.com/office/drawing/2014/main" id="{905CFFE3-FE1E-45D5-B0A7-D3351D6EEF9A}"/>
                </a:ext>
              </a:extLst>
            </p:cNvPr>
            <p:cNvSpPr/>
            <p:nvPr/>
          </p:nvSpPr>
          <p:spPr>
            <a:xfrm>
              <a:off x="5814872" y="1901426"/>
              <a:ext cx="475194" cy="275680"/>
            </a:xfrm>
            <a:custGeom>
              <a:avLst/>
              <a:gdLst>
                <a:gd name="connsiteX0" fmla="*/ 236220 w 1280160"/>
                <a:gd name="connsiteY0" fmla="*/ 640080 h 792480"/>
                <a:gd name="connsiteX1" fmla="*/ 441960 w 1280160"/>
                <a:gd name="connsiteY1" fmla="*/ 609600 h 792480"/>
                <a:gd name="connsiteX2" fmla="*/ 487680 w 1280160"/>
                <a:gd name="connsiteY2" fmla="*/ 640080 h 792480"/>
                <a:gd name="connsiteX3" fmla="*/ 563880 w 1280160"/>
                <a:gd name="connsiteY3" fmla="*/ 617220 h 792480"/>
                <a:gd name="connsiteX4" fmla="*/ 594360 w 1280160"/>
                <a:gd name="connsiteY4" fmla="*/ 708660 h 792480"/>
                <a:gd name="connsiteX5" fmla="*/ 769620 w 1280160"/>
                <a:gd name="connsiteY5" fmla="*/ 739140 h 792480"/>
                <a:gd name="connsiteX6" fmla="*/ 891540 w 1280160"/>
                <a:gd name="connsiteY6" fmla="*/ 792480 h 792480"/>
                <a:gd name="connsiteX7" fmla="*/ 1082040 w 1280160"/>
                <a:gd name="connsiteY7" fmla="*/ 754380 h 792480"/>
                <a:gd name="connsiteX8" fmla="*/ 1074420 w 1280160"/>
                <a:gd name="connsiteY8" fmla="*/ 708660 h 792480"/>
                <a:gd name="connsiteX9" fmla="*/ 1181100 w 1280160"/>
                <a:gd name="connsiteY9" fmla="*/ 571500 h 792480"/>
                <a:gd name="connsiteX10" fmla="*/ 1203960 w 1280160"/>
                <a:gd name="connsiteY10" fmla="*/ 487680 h 792480"/>
                <a:gd name="connsiteX11" fmla="*/ 1280160 w 1280160"/>
                <a:gd name="connsiteY11" fmla="*/ 419100 h 792480"/>
                <a:gd name="connsiteX12" fmla="*/ 1196340 w 1280160"/>
                <a:gd name="connsiteY12" fmla="*/ 327660 h 792480"/>
                <a:gd name="connsiteX13" fmla="*/ 1188720 w 1280160"/>
                <a:gd name="connsiteY13" fmla="*/ 228600 h 792480"/>
                <a:gd name="connsiteX14" fmla="*/ 1226820 w 1280160"/>
                <a:gd name="connsiteY14" fmla="*/ 114300 h 792480"/>
                <a:gd name="connsiteX15" fmla="*/ 1097280 w 1280160"/>
                <a:gd name="connsiteY15" fmla="*/ 114300 h 792480"/>
                <a:gd name="connsiteX16" fmla="*/ 990600 w 1280160"/>
                <a:gd name="connsiteY16" fmla="*/ 7620 h 792480"/>
                <a:gd name="connsiteX17" fmla="*/ 876300 w 1280160"/>
                <a:gd name="connsiteY17" fmla="*/ 22860 h 792480"/>
                <a:gd name="connsiteX18" fmla="*/ 800100 w 1280160"/>
                <a:gd name="connsiteY18" fmla="*/ 144780 h 792480"/>
                <a:gd name="connsiteX19" fmla="*/ 662940 w 1280160"/>
                <a:gd name="connsiteY19" fmla="*/ 15240 h 792480"/>
                <a:gd name="connsiteX20" fmla="*/ 678180 w 1280160"/>
                <a:gd name="connsiteY20" fmla="*/ 83820 h 792480"/>
                <a:gd name="connsiteX21" fmla="*/ 548640 w 1280160"/>
                <a:gd name="connsiteY21" fmla="*/ 0 h 792480"/>
                <a:gd name="connsiteX22" fmla="*/ 594360 w 1280160"/>
                <a:gd name="connsiteY22" fmla="*/ 121920 h 792480"/>
                <a:gd name="connsiteX23" fmla="*/ 495300 w 1280160"/>
                <a:gd name="connsiteY23" fmla="*/ 91440 h 792480"/>
                <a:gd name="connsiteX24" fmla="*/ 464820 w 1280160"/>
                <a:gd name="connsiteY24" fmla="*/ 53340 h 792480"/>
                <a:gd name="connsiteX25" fmla="*/ 403860 w 1280160"/>
                <a:gd name="connsiteY25" fmla="*/ 99060 h 792480"/>
                <a:gd name="connsiteX26" fmla="*/ 175260 w 1280160"/>
                <a:gd name="connsiteY26" fmla="*/ 53340 h 792480"/>
                <a:gd name="connsiteX27" fmla="*/ 68580 w 1280160"/>
                <a:gd name="connsiteY27" fmla="*/ 60960 h 792480"/>
                <a:gd name="connsiteX28" fmla="*/ 0 w 1280160"/>
                <a:gd name="connsiteY28" fmla="*/ 152400 h 792480"/>
                <a:gd name="connsiteX29" fmla="*/ 68580 w 1280160"/>
                <a:gd name="connsiteY29" fmla="*/ 381000 h 792480"/>
                <a:gd name="connsiteX30" fmla="*/ 45720 w 1280160"/>
                <a:gd name="connsiteY30" fmla="*/ 518160 h 792480"/>
                <a:gd name="connsiteX31" fmla="*/ 91440 w 1280160"/>
                <a:gd name="connsiteY31" fmla="*/ 609600 h 792480"/>
                <a:gd name="connsiteX32" fmla="*/ 121920 w 1280160"/>
                <a:gd name="connsiteY32" fmla="*/ 586740 h 792480"/>
                <a:gd name="connsiteX33" fmla="*/ 251460 w 1280160"/>
                <a:gd name="connsiteY33" fmla="*/ 701040 h 792480"/>
                <a:gd name="connsiteX34" fmla="*/ 236220 w 1280160"/>
                <a:gd name="connsiteY34" fmla="*/ 640080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80160" h="792480">
                  <a:moveTo>
                    <a:pt x="236220" y="640080"/>
                  </a:moveTo>
                  <a:lnTo>
                    <a:pt x="441960" y="609600"/>
                  </a:lnTo>
                  <a:lnTo>
                    <a:pt x="487680" y="640080"/>
                  </a:lnTo>
                  <a:lnTo>
                    <a:pt x="563880" y="617220"/>
                  </a:lnTo>
                  <a:lnTo>
                    <a:pt x="594360" y="708660"/>
                  </a:lnTo>
                  <a:lnTo>
                    <a:pt x="769620" y="739140"/>
                  </a:lnTo>
                  <a:lnTo>
                    <a:pt x="891540" y="792480"/>
                  </a:lnTo>
                  <a:lnTo>
                    <a:pt x="1082040" y="754380"/>
                  </a:lnTo>
                  <a:lnTo>
                    <a:pt x="1074420" y="708660"/>
                  </a:lnTo>
                  <a:lnTo>
                    <a:pt x="1181100" y="571500"/>
                  </a:lnTo>
                  <a:lnTo>
                    <a:pt x="1203960" y="487680"/>
                  </a:lnTo>
                  <a:lnTo>
                    <a:pt x="1280160" y="419100"/>
                  </a:lnTo>
                  <a:lnTo>
                    <a:pt x="1196340" y="327660"/>
                  </a:lnTo>
                  <a:lnTo>
                    <a:pt x="1188720" y="228600"/>
                  </a:lnTo>
                  <a:lnTo>
                    <a:pt x="1226820" y="114300"/>
                  </a:lnTo>
                  <a:lnTo>
                    <a:pt x="1097280" y="114300"/>
                  </a:lnTo>
                  <a:lnTo>
                    <a:pt x="990600" y="7620"/>
                  </a:lnTo>
                  <a:lnTo>
                    <a:pt x="876300" y="22860"/>
                  </a:lnTo>
                  <a:lnTo>
                    <a:pt x="800100" y="144780"/>
                  </a:lnTo>
                  <a:lnTo>
                    <a:pt x="662940" y="15240"/>
                  </a:lnTo>
                  <a:lnTo>
                    <a:pt x="678180" y="83820"/>
                  </a:lnTo>
                  <a:lnTo>
                    <a:pt x="548640" y="0"/>
                  </a:lnTo>
                  <a:lnTo>
                    <a:pt x="594360" y="121920"/>
                  </a:lnTo>
                  <a:lnTo>
                    <a:pt x="495300" y="91440"/>
                  </a:lnTo>
                  <a:lnTo>
                    <a:pt x="464820" y="53340"/>
                  </a:lnTo>
                  <a:lnTo>
                    <a:pt x="403860" y="99060"/>
                  </a:lnTo>
                  <a:lnTo>
                    <a:pt x="175260" y="53340"/>
                  </a:lnTo>
                  <a:lnTo>
                    <a:pt x="68580" y="60960"/>
                  </a:lnTo>
                  <a:lnTo>
                    <a:pt x="0" y="152400"/>
                  </a:lnTo>
                  <a:lnTo>
                    <a:pt x="68580" y="381000"/>
                  </a:lnTo>
                  <a:lnTo>
                    <a:pt x="45720" y="518160"/>
                  </a:lnTo>
                  <a:lnTo>
                    <a:pt x="91440" y="609600"/>
                  </a:lnTo>
                  <a:lnTo>
                    <a:pt x="121920" y="586740"/>
                  </a:lnTo>
                  <a:lnTo>
                    <a:pt x="251460" y="701040"/>
                  </a:lnTo>
                  <a:lnTo>
                    <a:pt x="236220" y="6400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8" name="Freeform 77">
              <a:extLst>
                <a:ext uri="{FF2B5EF4-FFF2-40B4-BE49-F238E27FC236}">
                  <a16:creationId xmlns="" xmlns:a16="http://schemas.microsoft.com/office/drawing/2014/main" id="{19E876E9-6147-40FC-8EAF-FBE376931356}"/>
                </a:ext>
              </a:extLst>
            </p:cNvPr>
            <p:cNvSpPr/>
            <p:nvPr/>
          </p:nvSpPr>
          <p:spPr>
            <a:xfrm>
              <a:off x="6256124" y="1882871"/>
              <a:ext cx="393166" cy="413520"/>
            </a:xfrm>
            <a:custGeom>
              <a:avLst/>
              <a:gdLst>
                <a:gd name="connsiteX0" fmla="*/ 0 w 1059180"/>
                <a:gd name="connsiteY0" fmla="*/ 624840 h 1188720"/>
                <a:gd name="connsiteX1" fmla="*/ 76200 w 1059180"/>
                <a:gd name="connsiteY1" fmla="*/ 708660 h 1188720"/>
                <a:gd name="connsiteX2" fmla="*/ 213360 w 1059180"/>
                <a:gd name="connsiteY2" fmla="*/ 708660 h 1188720"/>
                <a:gd name="connsiteX3" fmla="*/ 251460 w 1059180"/>
                <a:gd name="connsiteY3" fmla="*/ 754380 h 1188720"/>
                <a:gd name="connsiteX4" fmla="*/ 510540 w 1059180"/>
                <a:gd name="connsiteY4" fmla="*/ 853440 h 1188720"/>
                <a:gd name="connsiteX5" fmla="*/ 632460 w 1059180"/>
                <a:gd name="connsiteY5" fmla="*/ 952500 h 1188720"/>
                <a:gd name="connsiteX6" fmla="*/ 754380 w 1059180"/>
                <a:gd name="connsiteY6" fmla="*/ 937260 h 1188720"/>
                <a:gd name="connsiteX7" fmla="*/ 784860 w 1059180"/>
                <a:gd name="connsiteY7" fmla="*/ 1028700 h 1188720"/>
                <a:gd name="connsiteX8" fmla="*/ 784860 w 1059180"/>
                <a:gd name="connsiteY8" fmla="*/ 1097280 h 1188720"/>
                <a:gd name="connsiteX9" fmla="*/ 861060 w 1059180"/>
                <a:gd name="connsiteY9" fmla="*/ 1181100 h 1188720"/>
                <a:gd name="connsiteX10" fmla="*/ 998220 w 1059180"/>
                <a:gd name="connsiteY10" fmla="*/ 1188720 h 1188720"/>
                <a:gd name="connsiteX11" fmla="*/ 1051560 w 1059180"/>
                <a:gd name="connsiteY11" fmla="*/ 1150620 h 1188720"/>
                <a:gd name="connsiteX12" fmla="*/ 1059180 w 1059180"/>
                <a:gd name="connsiteY12" fmla="*/ 1074420 h 1188720"/>
                <a:gd name="connsiteX13" fmla="*/ 937260 w 1059180"/>
                <a:gd name="connsiteY13" fmla="*/ 952500 h 1188720"/>
                <a:gd name="connsiteX14" fmla="*/ 1013460 w 1059180"/>
                <a:gd name="connsiteY14" fmla="*/ 861060 h 1188720"/>
                <a:gd name="connsiteX15" fmla="*/ 1021080 w 1059180"/>
                <a:gd name="connsiteY15" fmla="*/ 670560 h 1188720"/>
                <a:gd name="connsiteX16" fmla="*/ 929640 w 1059180"/>
                <a:gd name="connsiteY16" fmla="*/ 579120 h 1188720"/>
                <a:gd name="connsiteX17" fmla="*/ 929640 w 1059180"/>
                <a:gd name="connsiteY17" fmla="*/ 472440 h 1188720"/>
                <a:gd name="connsiteX18" fmla="*/ 769620 w 1059180"/>
                <a:gd name="connsiteY18" fmla="*/ 388620 h 1188720"/>
                <a:gd name="connsiteX19" fmla="*/ 556260 w 1059180"/>
                <a:gd name="connsiteY19" fmla="*/ 396240 h 1188720"/>
                <a:gd name="connsiteX20" fmla="*/ 419100 w 1059180"/>
                <a:gd name="connsiteY20" fmla="*/ 312420 h 1188720"/>
                <a:gd name="connsiteX21" fmla="*/ 441960 w 1059180"/>
                <a:gd name="connsiteY21" fmla="*/ 259080 h 1188720"/>
                <a:gd name="connsiteX22" fmla="*/ 335280 w 1059180"/>
                <a:gd name="connsiteY22" fmla="*/ 228600 h 1188720"/>
                <a:gd name="connsiteX23" fmla="*/ 312420 w 1059180"/>
                <a:gd name="connsiteY23" fmla="*/ 251460 h 1188720"/>
                <a:gd name="connsiteX24" fmla="*/ 205740 w 1059180"/>
                <a:gd name="connsiteY24" fmla="*/ 236220 h 1188720"/>
                <a:gd name="connsiteX25" fmla="*/ 228600 w 1059180"/>
                <a:gd name="connsiteY25" fmla="*/ 121920 h 1188720"/>
                <a:gd name="connsiteX26" fmla="*/ 205740 w 1059180"/>
                <a:gd name="connsiteY26" fmla="*/ 53340 h 1188720"/>
                <a:gd name="connsiteX27" fmla="*/ 106680 w 1059180"/>
                <a:gd name="connsiteY27" fmla="*/ 45720 h 1188720"/>
                <a:gd name="connsiteX28" fmla="*/ 114300 w 1059180"/>
                <a:gd name="connsiteY28" fmla="*/ 0 h 1188720"/>
                <a:gd name="connsiteX29" fmla="*/ 7620 w 1059180"/>
                <a:gd name="connsiteY29" fmla="*/ 45720 h 1188720"/>
                <a:gd name="connsiteX30" fmla="*/ 60960 w 1059180"/>
                <a:gd name="connsiteY30" fmla="*/ 144780 h 1188720"/>
                <a:gd name="connsiteX31" fmla="*/ 0 w 1059180"/>
                <a:gd name="connsiteY31" fmla="*/ 236220 h 1188720"/>
                <a:gd name="connsiteX32" fmla="*/ 22860 w 1059180"/>
                <a:gd name="connsiteY32" fmla="*/ 388620 h 1188720"/>
                <a:gd name="connsiteX33" fmla="*/ 91440 w 1059180"/>
                <a:gd name="connsiteY33" fmla="*/ 472440 h 1188720"/>
                <a:gd name="connsiteX34" fmla="*/ 0 w 1059180"/>
                <a:gd name="connsiteY34" fmla="*/ 624840 h 118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59180" h="1188720">
                  <a:moveTo>
                    <a:pt x="0" y="624840"/>
                  </a:moveTo>
                  <a:lnTo>
                    <a:pt x="76200" y="708660"/>
                  </a:lnTo>
                  <a:lnTo>
                    <a:pt x="213360" y="708660"/>
                  </a:lnTo>
                  <a:lnTo>
                    <a:pt x="251460" y="754380"/>
                  </a:lnTo>
                  <a:lnTo>
                    <a:pt x="510540" y="853440"/>
                  </a:lnTo>
                  <a:lnTo>
                    <a:pt x="632460" y="952500"/>
                  </a:lnTo>
                  <a:lnTo>
                    <a:pt x="754380" y="937260"/>
                  </a:lnTo>
                  <a:lnTo>
                    <a:pt x="784860" y="1028700"/>
                  </a:lnTo>
                  <a:lnTo>
                    <a:pt x="784860" y="1097280"/>
                  </a:lnTo>
                  <a:lnTo>
                    <a:pt x="861060" y="1181100"/>
                  </a:lnTo>
                  <a:lnTo>
                    <a:pt x="998220" y="1188720"/>
                  </a:lnTo>
                  <a:lnTo>
                    <a:pt x="1051560" y="1150620"/>
                  </a:lnTo>
                  <a:lnTo>
                    <a:pt x="1059180" y="1074420"/>
                  </a:lnTo>
                  <a:lnTo>
                    <a:pt x="937260" y="952500"/>
                  </a:lnTo>
                  <a:lnTo>
                    <a:pt x="1013460" y="861060"/>
                  </a:lnTo>
                  <a:lnTo>
                    <a:pt x="1021080" y="670560"/>
                  </a:lnTo>
                  <a:lnTo>
                    <a:pt x="929640" y="579120"/>
                  </a:lnTo>
                  <a:lnTo>
                    <a:pt x="929640" y="472440"/>
                  </a:lnTo>
                  <a:lnTo>
                    <a:pt x="769620" y="388620"/>
                  </a:lnTo>
                  <a:lnTo>
                    <a:pt x="556260" y="396240"/>
                  </a:lnTo>
                  <a:lnTo>
                    <a:pt x="419100" y="312420"/>
                  </a:lnTo>
                  <a:lnTo>
                    <a:pt x="441960" y="259080"/>
                  </a:lnTo>
                  <a:lnTo>
                    <a:pt x="335280" y="228600"/>
                  </a:lnTo>
                  <a:lnTo>
                    <a:pt x="312420" y="251460"/>
                  </a:lnTo>
                  <a:lnTo>
                    <a:pt x="205740" y="236220"/>
                  </a:lnTo>
                  <a:lnTo>
                    <a:pt x="228600" y="121920"/>
                  </a:lnTo>
                  <a:lnTo>
                    <a:pt x="205740" y="53340"/>
                  </a:lnTo>
                  <a:lnTo>
                    <a:pt x="106680" y="45720"/>
                  </a:lnTo>
                  <a:lnTo>
                    <a:pt x="114300" y="0"/>
                  </a:lnTo>
                  <a:lnTo>
                    <a:pt x="7620" y="45720"/>
                  </a:lnTo>
                  <a:lnTo>
                    <a:pt x="60960" y="144780"/>
                  </a:lnTo>
                  <a:lnTo>
                    <a:pt x="0" y="236220"/>
                  </a:lnTo>
                  <a:lnTo>
                    <a:pt x="22860" y="388620"/>
                  </a:lnTo>
                  <a:lnTo>
                    <a:pt x="91440" y="472440"/>
                  </a:lnTo>
                  <a:lnTo>
                    <a:pt x="0" y="6248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19" name="Freeform 78">
              <a:extLst>
                <a:ext uri="{FF2B5EF4-FFF2-40B4-BE49-F238E27FC236}">
                  <a16:creationId xmlns="" xmlns:a16="http://schemas.microsoft.com/office/drawing/2014/main" id="{5BDA5252-969F-4E3E-9019-11EA65AD6B9A}"/>
                </a:ext>
              </a:extLst>
            </p:cNvPr>
            <p:cNvSpPr/>
            <p:nvPr/>
          </p:nvSpPr>
          <p:spPr>
            <a:xfrm>
              <a:off x="6997198" y="1816601"/>
              <a:ext cx="359223" cy="349901"/>
            </a:xfrm>
            <a:custGeom>
              <a:avLst/>
              <a:gdLst>
                <a:gd name="connsiteX0" fmla="*/ 22860 w 967740"/>
                <a:gd name="connsiteY0" fmla="*/ 0 h 1005840"/>
                <a:gd name="connsiteX1" fmla="*/ 76200 w 967740"/>
                <a:gd name="connsiteY1" fmla="*/ 236220 h 1005840"/>
                <a:gd name="connsiteX2" fmla="*/ 167640 w 967740"/>
                <a:gd name="connsiteY2" fmla="*/ 289560 h 1005840"/>
                <a:gd name="connsiteX3" fmla="*/ 350520 w 967740"/>
                <a:gd name="connsiteY3" fmla="*/ 266700 h 1005840"/>
                <a:gd name="connsiteX4" fmla="*/ 441960 w 967740"/>
                <a:gd name="connsiteY4" fmla="*/ 365760 h 1005840"/>
                <a:gd name="connsiteX5" fmla="*/ 487680 w 967740"/>
                <a:gd name="connsiteY5" fmla="*/ 266700 h 1005840"/>
                <a:gd name="connsiteX6" fmla="*/ 685800 w 967740"/>
                <a:gd name="connsiteY6" fmla="*/ 205740 h 1005840"/>
                <a:gd name="connsiteX7" fmla="*/ 853440 w 967740"/>
                <a:gd name="connsiteY7" fmla="*/ 335280 h 1005840"/>
                <a:gd name="connsiteX8" fmla="*/ 883920 w 967740"/>
                <a:gd name="connsiteY8" fmla="*/ 411480 h 1005840"/>
                <a:gd name="connsiteX9" fmla="*/ 952500 w 967740"/>
                <a:gd name="connsiteY9" fmla="*/ 472440 h 1005840"/>
                <a:gd name="connsiteX10" fmla="*/ 952500 w 967740"/>
                <a:gd name="connsiteY10" fmla="*/ 510540 h 1005840"/>
                <a:gd name="connsiteX11" fmla="*/ 967740 w 967740"/>
                <a:gd name="connsiteY11" fmla="*/ 754380 h 1005840"/>
                <a:gd name="connsiteX12" fmla="*/ 967740 w 967740"/>
                <a:gd name="connsiteY12" fmla="*/ 830580 h 1005840"/>
                <a:gd name="connsiteX13" fmla="*/ 861060 w 967740"/>
                <a:gd name="connsiteY13" fmla="*/ 838200 h 1005840"/>
                <a:gd name="connsiteX14" fmla="*/ 845820 w 967740"/>
                <a:gd name="connsiteY14" fmla="*/ 944880 h 1005840"/>
                <a:gd name="connsiteX15" fmla="*/ 746760 w 967740"/>
                <a:gd name="connsiteY15" fmla="*/ 982980 h 1005840"/>
                <a:gd name="connsiteX16" fmla="*/ 609600 w 967740"/>
                <a:gd name="connsiteY16" fmla="*/ 975360 h 1005840"/>
                <a:gd name="connsiteX17" fmla="*/ 464820 w 967740"/>
                <a:gd name="connsiteY17" fmla="*/ 982980 h 1005840"/>
                <a:gd name="connsiteX18" fmla="*/ 388620 w 967740"/>
                <a:gd name="connsiteY18" fmla="*/ 960120 h 1005840"/>
                <a:gd name="connsiteX19" fmla="*/ 205740 w 967740"/>
                <a:gd name="connsiteY19" fmla="*/ 998220 h 1005840"/>
                <a:gd name="connsiteX20" fmla="*/ 137160 w 967740"/>
                <a:gd name="connsiteY20" fmla="*/ 1005840 h 1005840"/>
                <a:gd name="connsiteX21" fmla="*/ 91440 w 967740"/>
                <a:gd name="connsiteY21" fmla="*/ 876300 h 1005840"/>
                <a:gd name="connsiteX22" fmla="*/ 121920 w 967740"/>
                <a:gd name="connsiteY22" fmla="*/ 830580 h 1005840"/>
                <a:gd name="connsiteX23" fmla="*/ 60960 w 967740"/>
                <a:gd name="connsiteY23" fmla="*/ 769620 h 1005840"/>
                <a:gd name="connsiteX24" fmla="*/ 129540 w 967740"/>
                <a:gd name="connsiteY24" fmla="*/ 678180 h 1005840"/>
                <a:gd name="connsiteX25" fmla="*/ 53340 w 967740"/>
                <a:gd name="connsiteY25" fmla="*/ 495300 h 1005840"/>
                <a:gd name="connsiteX26" fmla="*/ 0 w 967740"/>
                <a:gd name="connsiteY26" fmla="*/ 449580 h 1005840"/>
                <a:gd name="connsiteX27" fmla="*/ 60960 w 967740"/>
                <a:gd name="connsiteY27" fmla="*/ 312420 h 1005840"/>
                <a:gd name="connsiteX28" fmla="*/ 22860 w 967740"/>
                <a:gd name="connsiteY28" fmla="*/ 0 h 100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7740" h="1005840">
                  <a:moveTo>
                    <a:pt x="22860" y="0"/>
                  </a:moveTo>
                  <a:lnTo>
                    <a:pt x="76200" y="236220"/>
                  </a:lnTo>
                  <a:lnTo>
                    <a:pt x="167640" y="289560"/>
                  </a:lnTo>
                  <a:lnTo>
                    <a:pt x="350520" y="266700"/>
                  </a:lnTo>
                  <a:lnTo>
                    <a:pt x="441960" y="365760"/>
                  </a:lnTo>
                  <a:lnTo>
                    <a:pt x="487680" y="266700"/>
                  </a:lnTo>
                  <a:lnTo>
                    <a:pt x="685800" y="205740"/>
                  </a:lnTo>
                  <a:lnTo>
                    <a:pt x="853440" y="335280"/>
                  </a:lnTo>
                  <a:lnTo>
                    <a:pt x="883920" y="411480"/>
                  </a:lnTo>
                  <a:lnTo>
                    <a:pt x="952500" y="472440"/>
                  </a:lnTo>
                  <a:lnTo>
                    <a:pt x="952500" y="510540"/>
                  </a:lnTo>
                  <a:lnTo>
                    <a:pt x="967740" y="754380"/>
                  </a:lnTo>
                  <a:lnTo>
                    <a:pt x="967740" y="830580"/>
                  </a:lnTo>
                  <a:lnTo>
                    <a:pt x="861060" y="838200"/>
                  </a:lnTo>
                  <a:lnTo>
                    <a:pt x="845820" y="944880"/>
                  </a:lnTo>
                  <a:lnTo>
                    <a:pt x="746760" y="982980"/>
                  </a:lnTo>
                  <a:lnTo>
                    <a:pt x="609600" y="975360"/>
                  </a:lnTo>
                  <a:lnTo>
                    <a:pt x="464820" y="982980"/>
                  </a:lnTo>
                  <a:lnTo>
                    <a:pt x="388620" y="960120"/>
                  </a:lnTo>
                  <a:lnTo>
                    <a:pt x="205740" y="998220"/>
                  </a:lnTo>
                  <a:lnTo>
                    <a:pt x="137160" y="1005840"/>
                  </a:lnTo>
                  <a:lnTo>
                    <a:pt x="91440" y="876300"/>
                  </a:lnTo>
                  <a:lnTo>
                    <a:pt x="121920" y="830580"/>
                  </a:lnTo>
                  <a:lnTo>
                    <a:pt x="60960" y="769620"/>
                  </a:lnTo>
                  <a:lnTo>
                    <a:pt x="129540" y="678180"/>
                  </a:lnTo>
                  <a:lnTo>
                    <a:pt x="53340" y="495300"/>
                  </a:lnTo>
                  <a:lnTo>
                    <a:pt x="0" y="449580"/>
                  </a:lnTo>
                  <a:lnTo>
                    <a:pt x="60960" y="312420"/>
                  </a:lnTo>
                  <a:lnTo>
                    <a:pt x="22860" y="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20" name="Freeform 79">
              <a:extLst>
                <a:ext uri="{FF2B5EF4-FFF2-40B4-BE49-F238E27FC236}">
                  <a16:creationId xmlns="" xmlns:a16="http://schemas.microsoft.com/office/drawing/2014/main" id="{068D1B42-F499-4851-90BF-3A64438B4D19}"/>
                </a:ext>
              </a:extLst>
            </p:cNvPr>
            <p:cNvSpPr/>
            <p:nvPr/>
          </p:nvSpPr>
          <p:spPr>
            <a:xfrm>
              <a:off x="7316823" y="1832506"/>
              <a:ext cx="376195" cy="283633"/>
            </a:xfrm>
            <a:custGeom>
              <a:avLst/>
              <a:gdLst>
                <a:gd name="connsiteX0" fmla="*/ 0 w 1013460"/>
                <a:gd name="connsiteY0" fmla="*/ 274320 h 815340"/>
                <a:gd name="connsiteX1" fmla="*/ 76200 w 1013460"/>
                <a:gd name="connsiteY1" fmla="*/ 228600 h 815340"/>
                <a:gd name="connsiteX2" fmla="*/ 83820 w 1013460"/>
                <a:gd name="connsiteY2" fmla="*/ 175260 h 815340"/>
                <a:gd name="connsiteX3" fmla="*/ 198120 w 1013460"/>
                <a:gd name="connsiteY3" fmla="*/ 228600 h 815340"/>
                <a:gd name="connsiteX4" fmla="*/ 251460 w 1013460"/>
                <a:gd name="connsiteY4" fmla="*/ 144780 h 815340"/>
                <a:gd name="connsiteX5" fmla="*/ 335280 w 1013460"/>
                <a:gd name="connsiteY5" fmla="*/ 175260 h 815340"/>
                <a:gd name="connsiteX6" fmla="*/ 381000 w 1013460"/>
                <a:gd name="connsiteY6" fmla="*/ 137160 h 815340"/>
                <a:gd name="connsiteX7" fmla="*/ 594360 w 1013460"/>
                <a:gd name="connsiteY7" fmla="*/ 320040 h 815340"/>
                <a:gd name="connsiteX8" fmla="*/ 678180 w 1013460"/>
                <a:gd name="connsiteY8" fmla="*/ 228600 h 815340"/>
                <a:gd name="connsiteX9" fmla="*/ 731520 w 1013460"/>
                <a:gd name="connsiteY9" fmla="*/ 38100 h 815340"/>
                <a:gd name="connsiteX10" fmla="*/ 800100 w 1013460"/>
                <a:gd name="connsiteY10" fmla="*/ 76200 h 815340"/>
                <a:gd name="connsiteX11" fmla="*/ 914400 w 1013460"/>
                <a:gd name="connsiteY11" fmla="*/ 0 h 815340"/>
                <a:gd name="connsiteX12" fmla="*/ 845820 w 1013460"/>
                <a:gd name="connsiteY12" fmla="*/ 91440 h 815340"/>
                <a:gd name="connsiteX13" fmla="*/ 883920 w 1013460"/>
                <a:gd name="connsiteY13" fmla="*/ 182880 h 815340"/>
                <a:gd name="connsiteX14" fmla="*/ 967740 w 1013460"/>
                <a:gd name="connsiteY14" fmla="*/ 213360 h 815340"/>
                <a:gd name="connsiteX15" fmla="*/ 876300 w 1013460"/>
                <a:gd name="connsiteY15" fmla="*/ 266700 h 815340"/>
                <a:gd name="connsiteX16" fmla="*/ 899160 w 1013460"/>
                <a:gd name="connsiteY16" fmla="*/ 297180 h 815340"/>
                <a:gd name="connsiteX17" fmla="*/ 1013460 w 1013460"/>
                <a:gd name="connsiteY17" fmla="*/ 289560 h 815340"/>
                <a:gd name="connsiteX18" fmla="*/ 906780 w 1013460"/>
                <a:gd name="connsiteY18" fmla="*/ 426720 h 815340"/>
                <a:gd name="connsiteX19" fmla="*/ 746760 w 1013460"/>
                <a:gd name="connsiteY19" fmla="*/ 563880 h 815340"/>
                <a:gd name="connsiteX20" fmla="*/ 518160 w 1013460"/>
                <a:gd name="connsiteY20" fmla="*/ 685800 h 815340"/>
                <a:gd name="connsiteX21" fmla="*/ 548640 w 1013460"/>
                <a:gd name="connsiteY21" fmla="*/ 800100 h 815340"/>
                <a:gd name="connsiteX22" fmla="*/ 487680 w 1013460"/>
                <a:gd name="connsiteY22" fmla="*/ 815340 h 815340"/>
                <a:gd name="connsiteX23" fmla="*/ 419100 w 1013460"/>
                <a:gd name="connsiteY23" fmla="*/ 739140 h 815340"/>
                <a:gd name="connsiteX24" fmla="*/ 121920 w 1013460"/>
                <a:gd name="connsiteY24" fmla="*/ 701040 h 815340"/>
                <a:gd name="connsiteX25" fmla="*/ 99060 w 1013460"/>
                <a:gd name="connsiteY25" fmla="*/ 426720 h 815340"/>
                <a:gd name="connsiteX26" fmla="*/ 38100 w 1013460"/>
                <a:gd name="connsiteY26" fmla="*/ 358140 h 815340"/>
                <a:gd name="connsiteX27" fmla="*/ 0 w 1013460"/>
                <a:gd name="connsiteY27" fmla="*/ 274320 h 81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3460" h="815340">
                  <a:moveTo>
                    <a:pt x="0" y="274320"/>
                  </a:moveTo>
                  <a:lnTo>
                    <a:pt x="76200" y="228600"/>
                  </a:lnTo>
                  <a:lnTo>
                    <a:pt x="83820" y="175260"/>
                  </a:lnTo>
                  <a:lnTo>
                    <a:pt x="198120" y="228600"/>
                  </a:lnTo>
                  <a:lnTo>
                    <a:pt x="251460" y="144780"/>
                  </a:lnTo>
                  <a:lnTo>
                    <a:pt x="335280" y="175260"/>
                  </a:lnTo>
                  <a:lnTo>
                    <a:pt x="381000" y="137160"/>
                  </a:lnTo>
                  <a:lnTo>
                    <a:pt x="594360" y="320040"/>
                  </a:lnTo>
                  <a:lnTo>
                    <a:pt x="678180" y="228600"/>
                  </a:lnTo>
                  <a:lnTo>
                    <a:pt x="731520" y="38100"/>
                  </a:lnTo>
                  <a:lnTo>
                    <a:pt x="800100" y="76200"/>
                  </a:lnTo>
                  <a:lnTo>
                    <a:pt x="914400" y="0"/>
                  </a:lnTo>
                  <a:lnTo>
                    <a:pt x="845820" y="91440"/>
                  </a:lnTo>
                  <a:lnTo>
                    <a:pt x="883920" y="182880"/>
                  </a:lnTo>
                  <a:lnTo>
                    <a:pt x="967740" y="213360"/>
                  </a:lnTo>
                  <a:lnTo>
                    <a:pt x="876300" y="266700"/>
                  </a:lnTo>
                  <a:lnTo>
                    <a:pt x="899160" y="297180"/>
                  </a:lnTo>
                  <a:lnTo>
                    <a:pt x="1013460" y="289560"/>
                  </a:lnTo>
                  <a:lnTo>
                    <a:pt x="906780" y="426720"/>
                  </a:lnTo>
                  <a:lnTo>
                    <a:pt x="746760" y="563880"/>
                  </a:lnTo>
                  <a:lnTo>
                    <a:pt x="518160" y="685800"/>
                  </a:lnTo>
                  <a:lnTo>
                    <a:pt x="548640" y="800100"/>
                  </a:lnTo>
                  <a:lnTo>
                    <a:pt x="487680" y="815340"/>
                  </a:lnTo>
                  <a:lnTo>
                    <a:pt x="419100" y="739140"/>
                  </a:lnTo>
                  <a:lnTo>
                    <a:pt x="121920" y="701040"/>
                  </a:lnTo>
                  <a:lnTo>
                    <a:pt x="99060" y="426720"/>
                  </a:lnTo>
                  <a:lnTo>
                    <a:pt x="38100" y="358140"/>
                  </a:lnTo>
                  <a:lnTo>
                    <a:pt x="0" y="2743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1" name="Freeform 80">
              <a:extLst>
                <a:ext uri="{FF2B5EF4-FFF2-40B4-BE49-F238E27FC236}">
                  <a16:creationId xmlns="" xmlns:a16="http://schemas.microsoft.com/office/drawing/2014/main" id="{E27E72A1-DD52-4222-A412-749C9F54C31A}"/>
                </a:ext>
              </a:extLst>
            </p:cNvPr>
            <p:cNvSpPr/>
            <p:nvPr/>
          </p:nvSpPr>
          <p:spPr>
            <a:xfrm>
              <a:off x="6963256" y="2084329"/>
              <a:ext cx="506307" cy="397615"/>
            </a:xfrm>
            <a:custGeom>
              <a:avLst/>
              <a:gdLst>
                <a:gd name="connsiteX0" fmla="*/ 1363980 w 1363980"/>
                <a:gd name="connsiteY0" fmla="*/ 45720 h 1143000"/>
                <a:gd name="connsiteX1" fmla="*/ 1287780 w 1363980"/>
                <a:gd name="connsiteY1" fmla="*/ 137160 h 1143000"/>
                <a:gd name="connsiteX2" fmla="*/ 1242060 w 1363980"/>
                <a:gd name="connsiteY2" fmla="*/ 320040 h 1143000"/>
                <a:gd name="connsiteX3" fmla="*/ 1257300 w 1363980"/>
                <a:gd name="connsiteY3" fmla="*/ 495300 h 1143000"/>
                <a:gd name="connsiteX4" fmla="*/ 1257300 w 1363980"/>
                <a:gd name="connsiteY4" fmla="*/ 594360 h 1143000"/>
                <a:gd name="connsiteX5" fmla="*/ 1158240 w 1363980"/>
                <a:gd name="connsiteY5" fmla="*/ 594360 h 1143000"/>
                <a:gd name="connsiteX6" fmla="*/ 1143000 w 1363980"/>
                <a:gd name="connsiteY6" fmla="*/ 548640 h 1143000"/>
                <a:gd name="connsiteX7" fmla="*/ 1028700 w 1363980"/>
                <a:gd name="connsiteY7" fmla="*/ 662940 h 1143000"/>
                <a:gd name="connsiteX8" fmla="*/ 952500 w 1363980"/>
                <a:gd name="connsiteY8" fmla="*/ 701040 h 1143000"/>
                <a:gd name="connsiteX9" fmla="*/ 868680 w 1363980"/>
                <a:gd name="connsiteY9" fmla="*/ 716280 h 1143000"/>
                <a:gd name="connsiteX10" fmla="*/ 762000 w 1363980"/>
                <a:gd name="connsiteY10" fmla="*/ 716280 h 1143000"/>
                <a:gd name="connsiteX11" fmla="*/ 548640 w 1363980"/>
                <a:gd name="connsiteY11" fmla="*/ 701040 h 1143000"/>
                <a:gd name="connsiteX12" fmla="*/ 434340 w 1363980"/>
                <a:gd name="connsiteY12" fmla="*/ 640080 h 1143000"/>
                <a:gd name="connsiteX13" fmla="*/ 403860 w 1363980"/>
                <a:gd name="connsiteY13" fmla="*/ 678180 h 1143000"/>
                <a:gd name="connsiteX14" fmla="*/ 449580 w 1363980"/>
                <a:gd name="connsiteY14" fmla="*/ 769620 h 1143000"/>
                <a:gd name="connsiteX15" fmla="*/ 403860 w 1363980"/>
                <a:gd name="connsiteY15" fmla="*/ 868680 h 1143000"/>
                <a:gd name="connsiteX16" fmla="*/ 304800 w 1363980"/>
                <a:gd name="connsiteY16" fmla="*/ 1043940 h 1143000"/>
                <a:gd name="connsiteX17" fmla="*/ 320040 w 1363980"/>
                <a:gd name="connsiteY17" fmla="*/ 1120140 h 1143000"/>
                <a:gd name="connsiteX18" fmla="*/ 243840 w 1363980"/>
                <a:gd name="connsiteY18" fmla="*/ 1089660 h 1143000"/>
                <a:gd name="connsiteX19" fmla="*/ 175260 w 1363980"/>
                <a:gd name="connsiteY19" fmla="*/ 1143000 h 1143000"/>
                <a:gd name="connsiteX20" fmla="*/ 121920 w 1363980"/>
                <a:gd name="connsiteY20" fmla="*/ 1059180 h 1143000"/>
                <a:gd name="connsiteX21" fmla="*/ 160020 w 1363980"/>
                <a:gd name="connsiteY21" fmla="*/ 982980 h 1143000"/>
                <a:gd name="connsiteX22" fmla="*/ 83820 w 1363980"/>
                <a:gd name="connsiteY22" fmla="*/ 944880 h 1143000"/>
                <a:gd name="connsiteX23" fmla="*/ 83820 w 1363980"/>
                <a:gd name="connsiteY23" fmla="*/ 792480 h 1143000"/>
                <a:gd name="connsiteX24" fmla="*/ 60960 w 1363980"/>
                <a:gd name="connsiteY24" fmla="*/ 784860 h 1143000"/>
                <a:gd name="connsiteX25" fmla="*/ 91440 w 1363980"/>
                <a:gd name="connsiteY25" fmla="*/ 693420 h 1143000"/>
                <a:gd name="connsiteX26" fmla="*/ 45720 w 1363980"/>
                <a:gd name="connsiteY26" fmla="*/ 624840 h 1143000"/>
                <a:gd name="connsiteX27" fmla="*/ 60960 w 1363980"/>
                <a:gd name="connsiteY27" fmla="*/ 480060 h 1143000"/>
                <a:gd name="connsiteX28" fmla="*/ 99060 w 1363980"/>
                <a:gd name="connsiteY28" fmla="*/ 457200 h 1143000"/>
                <a:gd name="connsiteX29" fmla="*/ 0 w 1363980"/>
                <a:gd name="connsiteY29" fmla="*/ 281940 h 1143000"/>
                <a:gd name="connsiteX30" fmla="*/ 83820 w 1363980"/>
                <a:gd name="connsiteY30" fmla="*/ 259080 h 1143000"/>
                <a:gd name="connsiteX31" fmla="*/ 236220 w 1363980"/>
                <a:gd name="connsiteY31" fmla="*/ 220980 h 1143000"/>
                <a:gd name="connsiteX32" fmla="*/ 480060 w 1363980"/>
                <a:gd name="connsiteY32" fmla="*/ 198120 h 1143000"/>
                <a:gd name="connsiteX33" fmla="*/ 556260 w 1363980"/>
                <a:gd name="connsiteY33" fmla="*/ 220980 h 1143000"/>
                <a:gd name="connsiteX34" fmla="*/ 815340 w 1363980"/>
                <a:gd name="connsiteY34" fmla="*/ 205740 h 1143000"/>
                <a:gd name="connsiteX35" fmla="*/ 868680 w 1363980"/>
                <a:gd name="connsiteY35" fmla="*/ 220980 h 1143000"/>
                <a:gd name="connsiteX36" fmla="*/ 922020 w 1363980"/>
                <a:gd name="connsiteY36" fmla="*/ 190500 h 1143000"/>
                <a:gd name="connsiteX37" fmla="*/ 944880 w 1363980"/>
                <a:gd name="connsiteY37" fmla="*/ 99060 h 1143000"/>
                <a:gd name="connsiteX38" fmla="*/ 1066800 w 1363980"/>
                <a:gd name="connsiteY38" fmla="*/ 68580 h 1143000"/>
                <a:gd name="connsiteX39" fmla="*/ 1074420 w 1363980"/>
                <a:gd name="connsiteY39" fmla="*/ 0 h 1143000"/>
                <a:gd name="connsiteX40" fmla="*/ 1363980 w 1363980"/>
                <a:gd name="connsiteY40" fmla="*/ 4572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63980" h="1143000">
                  <a:moveTo>
                    <a:pt x="1363980" y="45720"/>
                  </a:moveTo>
                  <a:lnTo>
                    <a:pt x="1287780" y="137160"/>
                  </a:lnTo>
                  <a:lnTo>
                    <a:pt x="1242060" y="320040"/>
                  </a:lnTo>
                  <a:lnTo>
                    <a:pt x="1257300" y="495300"/>
                  </a:lnTo>
                  <a:lnTo>
                    <a:pt x="1257300" y="594360"/>
                  </a:lnTo>
                  <a:lnTo>
                    <a:pt x="1158240" y="594360"/>
                  </a:lnTo>
                  <a:lnTo>
                    <a:pt x="1143000" y="548640"/>
                  </a:lnTo>
                  <a:lnTo>
                    <a:pt x="1028700" y="662940"/>
                  </a:lnTo>
                  <a:lnTo>
                    <a:pt x="952500" y="701040"/>
                  </a:lnTo>
                  <a:lnTo>
                    <a:pt x="868680" y="716280"/>
                  </a:lnTo>
                  <a:lnTo>
                    <a:pt x="762000" y="716280"/>
                  </a:lnTo>
                  <a:lnTo>
                    <a:pt x="548640" y="701040"/>
                  </a:lnTo>
                  <a:lnTo>
                    <a:pt x="434340" y="640080"/>
                  </a:lnTo>
                  <a:lnTo>
                    <a:pt x="403860" y="678180"/>
                  </a:lnTo>
                  <a:lnTo>
                    <a:pt x="449580" y="769620"/>
                  </a:lnTo>
                  <a:lnTo>
                    <a:pt x="403860" y="868680"/>
                  </a:lnTo>
                  <a:lnTo>
                    <a:pt x="304800" y="1043940"/>
                  </a:lnTo>
                  <a:lnTo>
                    <a:pt x="320040" y="1120140"/>
                  </a:lnTo>
                  <a:lnTo>
                    <a:pt x="243840" y="1089660"/>
                  </a:lnTo>
                  <a:lnTo>
                    <a:pt x="175260" y="1143000"/>
                  </a:lnTo>
                  <a:lnTo>
                    <a:pt x="121920" y="1059180"/>
                  </a:lnTo>
                  <a:lnTo>
                    <a:pt x="160020" y="982980"/>
                  </a:lnTo>
                  <a:lnTo>
                    <a:pt x="83820" y="944880"/>
                  </a:lnTo>
                  <a:lnTo>
                    <a:pt x="83820" y="792480"/>
                  </a:lnTo>
                  <a:lnTo>
                    <a:pt x="60960" y="784860"/>
                  </a:lnTo>
                  <a:lnTo>
                    <a:pt x="91440" y="693420"/>
                  </a:lnTo>
                  <a:lnTo>
                    <a:pt x="45720" y="624840"/>
                  </a:lnTo>
                  <a:lnTo>
                    <a:pt x="60960" y="480060"/>
                  </a:lnTo>
                  <a:lnTo>
                    <a:pt x="99060" y="457200"/>
                  </a:lnTo>
                  <a:lnTo>
                    <a:pt x="0" y="281940"/>
                  </a:lnTo>
                  <a:lnTo>
                    <a:pt x="83820" y="259080"/>
                  </a:lnTo>
                  <a:lnTo>
                    <a:pt x="236220" y="220980"/>
                  </a:lnTo>
                  <a:lnTo>
                    <a:pt x="480060" y="198120"/>
                  </a:lnTo>
                  <a:lnTo>
                    <a:pt x="556260" y="220980"/>
                  </a:lnTo>
                  <a:lnTo>
                    <a:pt x="815340" y="205740"/>
                  </a:lnTo>
                  <a:lnTo>
                    <a:pt x="868680" y="220980"/>
                  </a:lnTo>
                  <a:lnTo>
                    <a:pt x="922020" y="190500"/>
                  </a:lnTo>
                  <a:lnTo>
                    <a:pt x="944880" y="99060"/>
                  </a:lnTo>
                  <a:lnTo>
                    <a:pt x="1066800" y="68580"/>
                  </a:lnTo>
                  <a:lnTo>
                    <a:pt x="1074420" y="0"/>
                  </a:lnTo>
                  <a:lnTo>
                    <a:pt x="1363980" y="457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2" name="Freeform 81">
              <a:extLst>
                <a:ext uri="{FF2B5EF4-FFF2-40B4-BE49-F238E27FC236}">
                  <a16:creationId xmlns="" xmlns:a16="http://schemas.microsoft.com/office/drawing/2014/main" id="{790D71A8-E847-4F4A-BC27-C2D22A0DCBDA}"/>
                </a:ext>
              </a:extLst>
            </p:cNvPr>
            <p:cNvSpPr/>
            <p:nvPr/>
          </p:nvSpPr>
          <p:spPr>
            <a:xfrm>
              <a:off x="5435849" y="2259280"/>
              <a:ext cx="336595" cy="328696"/>
            </a:xfrm>
            <a:custGeom>
              <a:avLst/>
              <a:gdLst>
                <a:gd name="connsiteX0" fmla="*/ 502920 w 906780"/>
                <a:gd name="connsiteY0" fmla="*/ 22860 h 944880"/>
                <a:gd name="connsiteX1" fmla="*/ 396240 w 906780"/>
                <a:gd name="connsiteY1" fmla="*/ 114300 h 944880"/>
                <a:gd name="connsiteX2" fmla="*/ 228600 w 906780"/>
                <a:gd name="connsiteY2" fmla="*/ 60960 h 944880"/>
                <a:gd name="connsiteX3" fmla="*/ 167640 w 906780"/>
                <a:gd name="connsiteY3" fmla="*/ 121920 h 944880"/>
                <a:gd name="connsiteX4" fmla="*/ 175260 w 906780"/>
                <a:gd name="connsiteY4" fmla="*/ 373380 h 944880"/>
                <a:gd name="connsiteX5" fmla="*/ 114300 w 906780"/>
                <a:gd name="connsiteY5" fmla="*/ 502920 h 944880"/>
                <a:gd name="connsiteX6" fmla="*/ 38100 w 906780"/>
                <a:gd name="connsiteY6" fmla="*/ 518160 h 944880"/>
                <a:gd name="connsiteX7" fmla="*/ 0 w 906780"/>
                <a:gd name="connsiteY7" fmla="*/ 624840 h 944880"/>
                <a:gd name="connsiteX8" fmla="*/ 0 w 906780"/>
                <a:gd name="connsiteY8" fmla="*/ 624840 h 944880"/>
                <a:gd name="connsiteX9" fmla="*/ 106680 w 906780"/>
                <a:gd name="connsiteY9" fmla="*/ 708660 h 944880"/>
                <a:gd name="connsiteX10" fmla="*/ 129540 w 906780"/>
                <a:gd name="connsiteY10" fmla="*/ 868680 h 944880"/>
                <a:gd name="connsiteX11" fmla="*/ 297180 w 906780"/>
                <a:gd name="connsiteY11" fmla="*/ 944880 h 944880"/>
                <a:gd name="connsiteX12" fmla="*/ 556260 w 906780"/>
                <a:gd name="connsiteY12" fmla="*/ 845820 h 944880"/>
                <a:gd name="connsiteX13" fmla="*/ 678180 w 906780"/>
                <a:gd name="connsiteY13" fmla="*/ 746760 h 944880"/>
                <a:gd name="connsiteX14" fmla="*/ 746760 w 906780"/>
                <a:gd name="connsiteY14" fmla="*/ 678180 h 944880"/>
                <a:gd name="connsiteX15" fmla="*/ 792480 w 906780"/>
                <a:gd name="connsiteY15" fmla="*/ 525780 h 944880"/>
                <a:gd name="connsiteX16" fmla="*/ 792480 w 906780"/>
                <a:gd name="connsiteY16" fmla="*/ 426720 h 944880"/>
                <a:gd name="connsiteX17" fmla="*/ 876300 w 906780"/>
                <a:gd name="connsiteY17" fmla="*/ 243840 h 944880"/>
                <a:gd name="connsiteX18" fmla="*/ 906780 w 906780"/>
                <a:gd name="connsiteY18" fmla="*/ 129540 h 944880"/>
                <a:gd name="connsiteX19" fmla="*/ 716280 w 906780"/>
                <a:gd name="connsiteY19" fmla="*/ 0 h 944880"/>
                <a:gd name="connsiteX20" fmla="*/ 662940 w 906780"/>
                <a:gd name="connsiteY20" fmla="*/ 30480 h 944880"/>
                <a:gd name="connsiteX21" fmla="*/ 502920 w 906780"/>
                <a:gd name="connsiteY21" fmla="*/ 22860 h 94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6780" h="944880">
                  <a:moveTo>
                    <a:pt x="502920" y="22860"/>
                  </a:moveTo>
                  <a:lnTo>
                    <a:pt x="396240" y="114300"/>
                  </a:lnTo>
                  <a:lnTo>
                    <a:pt x="228600" y="60960"/>
                  </a:lnTo>
                  <a:lnTo>
                    <a:pt x="167640" y="121920"/>
                  </a:lnTo>
                  <a:lnTo>
                    <a:pt x="175260" y="373380"/>
                  </a:lnTo>
                  <a:lnTo>
                    <a:pt x="114300" y="502920"/>
                  </a:lnTo>
                  <a:lnTo>
                    <a:pt x="38100" y="518160"/>
                  </a:lnTo>
                  <a:lnTo>
                    <a:pt x="0" y="624840"/>
                  </a:lnTo>
                  <a:lnTo>
                    <a:pt x="0" y="624840"/>
                  </a:lnTo>
                  <a:lnTo>
                    <a:pt x="106680" y="708660"/>
                  </a:lnTo>
                  <a:lnTo>
                    <a:pt x="129540" y="868680"/>
                  </a:lnTo>
                  <a:lnTo>
                    <a:pt x="297180" y="944880"/>
                  </a:lnTo>
                  <a:lnTo>
                    <a:pt x="556260" y="845820"/>
                  </a:lnTo>
                  <a:lnTo>
                    <a:pt x="678180" y="746760"/>
                  </a:lnTo>
                  <a:lnTo>
                    <a:pt x="746760" y="678180"/>
                  </a:lnTo>
                  <a:lnTo>
                    <a:pt x="792480" y="525780"/>
                  </a:lnTo>
                  <a:lnTo>
                    <a:pt x="792480" y="426720"/>
                  </a:lnTo>
                  <a:lnTo>
                    <a:pt x="876300" y="243840"/>
                  </a:lnTo>
                  <a:lnTo>
                    <a:pt x="906780" y="129540"/>
                  </a:lnTo>
                  <a:lnTo>
                    <a:pt x="716280" y="0"/>
                  </a:lnTo>
                  <a:lnTo>
                    <a:pt x="662940" y="30480"/>
                  </a:lnTo>
                  <a:lnTo>
                    <a:pt x="502920" y="228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3" name="Freeform 82">
              <a:extLst>
                <a:ext uri="{FF2B5EF4-FFF2-40B4-BE49-F238E27FC236}">
                  <a16:creationId xmlns="" xmlns:a16="http://schemas.microsoft.com/office/drawing/2014/main" id="{3CBD8A12-F842-4E39-AFB4-067677022032}"/>
                </a:ext>
              </a:extLst>
            </p:cNvPr>
            <p:cNvSpPr/>
            <p:nvPr/>
          </p:nvSpPr>
          <p:spPr>
            <a:xfrm>
              <a:off x="5175624" y="2253978"/>
              <a:ext cx="350738" cy="270378"/>
            </a:xfrm>
            <a:custGeom>
              <a:avLst/>
              <a:gdLst>
                <a:gd name="connsiteX0" fmla="*/ 944880 w 944880"/>
                <a:gd name="connsiteY0" fmla="*/ 60960 h 777240"/>
                <a:gd name="connsiteX1" fmla="*/ 861060 w 944880"/>
                <a:gd name="connsiteY1" fmla="*/ 0 h 777240"/>
                <a:gd name="connsiteX2" fmla="*/ 807720 w 944880"/>
                <a:gd name="connsiteY2" fmla="*/ 38100 h 777240"/>
                <a:gd name="connsiteX3" fmla="*/ 807720 w 944880"/>
                <a:gd name="connsiteY3" fmla="*/ 91440 h 777240"/>
                <a:gd name="connsiteX4" fmla="*/ 731520 w 944880"/>
                <a:gd name="connsiteY4" fmla="*/ 152400 h 777240"/>
                <a:gd name="connsiteX5" fmla="*/ 655320 w 944880"/>
                <a:gd name="connsiteY5" fmla="*/ 114300 h 777240"/>
                <a:gd name="connsiteX6" fmla="*/ 624840 w 944880"/>
                <a:gd name="connsiteY6" fmla="*/ 38100 h 777240"/>
                <a:gd name="connsiteX7" fmla="*/ 571500 w 944880"/>
                <a:gd name="connsiteY7" fmla="*/ 38100 h 777240"/>
                <a:gd name="connsiteX8" fmla="*/ 571500 w 944880"/>
                <a:gd name="connsiteY8" fmla="*/ 38100 h 777240"/>
                <a:gd name="connsiteX9" fmla="*/ 457200 w 944880"/>
                <a:gd name="connsiteY9" fmla="*/ 53340 h 777240"/>
                <a:gd name="connsiteX10" fmla="*/ 457200 w 944880"/>
                <a:gd name="connsiteY10" fmla="*/ 175260 h 777240"/>
                <a:gd name="connsiteX11" fmla="*/ 335280 w 944880"/>
                <a:gd name="connsiteY11" fmla="*/ 220980 h 777240"/>
                <a:gd name="connsiteX12" fmla="*/ 121920 w 944880"/>
                <a:gd name="connsiteY12" fmla="*/ 365760 h 777240"/>
                <a:gd name="connsiteX13" fmla="*/ 0 w 944880"/>
                <a:gd name="connsiteY13" fmla="*/ 548640 h 777240"/>
                <a:gd name="connsiteX14" fmla="*/ 175260 w 944880"/>
                <a:gd name="connsiteY14" fmla="*/ 708660 h 777240"/>
                <a:gd name="connsiteX15" fmla="*/ 320040 w 944880"/>
                <a:gd name="connsiteY15" fmla="*/ 777240 h 777240"/>
                <a:gd name="connsiteX16" fmla="*/ 388620 w 944880"/>
                <a:gd name="connsiteY16" fmla="*/ 716280 h 777240"/>
                <a:gd name="connsiteX17" fmla="*/ 411480 w 944880"/>
                <a:gd name="connsiteY17" fmla="*/ 601980 h 777240"/>
                <a:gd name="connsiteX18" fmla="*/ 571500 w 944880"/>
                <a:gd name="connsiteY18" fmla="*/ 586740 h 777240"/>
                <a:gd name="connsiteX19" fmla="*/ 708660 w 944880"/>
                <a:gd name="connsiteY19" fmla="*/ 632460 h 777240"/>
                <a:gd name="connsiteX20" fmla="*/ 731520 w 944880"/>
                <a:gd name="connsiteY20" fmla="*/ 533400 h 777240"/>
                <a:gd name="connsiteX21" fmla="*/ 822960 w 944880"/>
                <a:gd name="connsiteY21" fmla="*/ 495300 h 777240"/>
                <a:gd name="connsiteX22" fmla="*/ 876300 w 944880"/>
                <a:gd name="connsiteY22" fmla="*/ 411480 h 777240"/>
                <a:gd name="connsiteX23" fmla="*/ 861060 w 944880"/>
                <a:gd name="connsiteY23" fmla="*/ 152400 h 777240"/>
                <a:gd name="connsiteX24" fmla="*/ 944880 w 944880"/>
                <a:gd name="connsiteY24" fmla="*/ 60960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4880" h="777240">
                  <a:moveTo>
                    <a:pt x="944880" y="60960"/>
                  </a:moveTo>
                  <a:lnTo>
                    <a:pt x="861060" y="0"/>
                  </a:lnTo>
                  <a:lnTo>
                    <a:pt x="807720" y="38100"/>
                  </a:lnTo>
                  <a:lnTo>
                    <a:pt x="807720" y="91440"/>
                  </a:lnTo>
                  <a:lnTo>
                    <a:pt x="731520" y="152400"/>
                  </a:lnTo>
                  <a:lnTo>
                    <a:pt x="655320" y="114300"/>
                  </a:lnTo>
                  <a:lnTo>
                    <a:pt x="624840" y="38100"/>
                  </a:lnTo>
                  <a:lnTo>
                    <a:pt x="571500" y="38100"/>
                  </a:lnTo>
                  <a:lnTo>
                    <a:pt x="571500" y="38100"/>
                  </a:lnTo>
                  <a:lnTo>
                    <a:pt x="457200" y="53340"/>
                  </a:lnTo>
                  <a:lnTo>
                    <a:pt x="457200" y="175260"/>
                  </a:lnTo>
                  <a:lnTo>
                    <a:pt x="335280" y="220980"/>
                  </a:lnTo>
                  <a:lnTo>
                    <a:pt x="121920" y="365760"/>
                  </a:lnTo>
                  <a:lnTo>
                    <a:pt x="0" y="548640"/>
                  </a:lnTo>
                  <a:lnTo>
                    <a:pt x="175260" y="708660"/>
                  </a:lnTo>
                  <a:lnTo>
                    <a:pt x="320040" y="777240"/>
                  </a:lnTo>
                  <a:lnTo>
                    <a:pt x="388620" y="716280"/>
                  </a:lnTo>
                  <a:lnTo>
                    <a:pt x="411480" y="601980"/>
                  </a:lnTo>
                  <a:lnTo>
                    <a:pt x="571500" y="586740"/>
                  </a:lnTo>
                  <a:lnTo>
                    <a:pt x="708660" y="632460"/>
                  </a:lnTo>
                  <a:lnTo>
                    <a:pt x="731520" y="533400"/>
                  </a:lnTo>
                  <a:lnTo>
                    <a:pt x="822960" y="495300"/>
                  </a:lnTo>
                  <a:lnTo>
                    <a:pt x="876300" y="411480"/>
                  </a:lnTo>
                  <a:lnTo>
                    <a:pt x="861060" y="152400"/>
                  </a:lnTo>
                  <a:lnTo>
                    <a:pt x="944880" y="6096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4" name="Freeform 83">
              <a:extLst>
                <a:ext uri="{FF2B5EF4-FFF2-40B4-BE49-F238E27FC236}">
                  <a16:creationId xmlns="" xmlns:a16="http://schemas.microsoft.com/office/drawing/2014/main" id="{C2039D45-BD46-481C-8DB9-C866286B7225}"/>
                </a:ext>
              </a:extLst>
            </p:cNvPr>
            <p:cNvSpPr/>
            <p:nvPr/>
          </p:nvSpPr>
          <p:spPr>
            <a:xfrm>
              <a:off x="4909742" y="2439532"/>
              <a:ext cx="322453" cy="477139"/>
            </a:xfrm>
            <a:custGeom>
              <a:avLst/>
              <a:gdLst>
                <a:gd name="connsiteX0" fmla="*/ 678180 w 868680"/>
                <a:gd name="connsiteY0" fmla="*/ 15240 h 1371600"/>
                <a:gd name="connsiteX1" fmla="*/ 617220 w 868680"/>
                <a:gd name="connsiteY1" fmla="*/ 0 h 1371600"/>
                <a:gd name="connsiteX2" fmla="*/ 449580 w 868680"/>
                <a:gd name="connsiteY2" fmla="*/ 129540 h 1371600"/>
                <a:gd name="connsiteX3" fmla="*/ 304800 w 868680"/>
                <a:gd name="connsiteY3" fmla="*/ 182880 h 1371600"/>
                <a:gd name="connsiteX4" fmla="*/ 190500 w 868680"/>
                <a:gd name="connsiteY4" fmla="*/ 228600 h 1371600"/>
                <a:gd name="connsiteX5" fmla="*/ 60960 w 868680"/>
                <a:gd name="connsiteY5" fmla="*/ 335280 h 1371600"/>
                <a:gd name="connsiteX6" fmla="*/ 91440 w 868680"/>
                <a:gd name="connsiteY6" fmla="*/ 426720 h 1371600"/>
                <a:gd name="connsiteX7" fmla="*/ 0 w 868680"/>
                <a:gd name="connsiteY7" fmla="*/ 609600 h 1371600"/>
                <a:gd name="connsiteX8" fmla="*/ 45720 w 868680"/>
                <a:gd name="connsiteY8" fmla="*/ 647700 h 1371600"/>
                <a:gd name="connsiteX9" fmla="*/ 53340 w 868680"/>
                <a:gd name="connsiteY9" fmla="*/ 739140 h 1371600"/>
                <a:gd name="connsiteX10" fmla="*/ 91440 w 868680"/>
                <a:gd name="connsiteY10" fmla="*/ 769620 h 1371600"/>
                <a:gd name="connsiteX11" fmla="*/ 76200 w 868680"/>
                <a:gd name="connsiteY11" fmla="*/ 876300 h 1371600"/>
                <a:gd name="connsiteX12" fmla="*/ 152400 w 868680"/>
                <a:gd name="connsiteY12" fmla="*/ 952500 h 1371600"/>
                <a:gd name="connsiteX13" fmla="*/ 114300 w 868680"/>
                <a:gd name="connsiteY13" fmla="*/ 1051560 h 1371600"/>
                <a:gd name="connsiteX14" fmla="*/ 236220 w 868680"/>
                <a:gd name="connsiteY14" fmla="*/ 1112520 h 1371600"/>
                <a:gd name="connsiteX15" fmla="*/ 281940 w 868680"/>
                <a:gd name="connsiteY15" fmla="*/ 1196340 h 1371600"/>
                <a:gd name="connsiteX16" fmla="*/ 281940 w 868680"/>
                <a:gd name="connsiteY16" fmla="*/ 1226820 h 1371600"/>
                <a:gd name="connsiteX17" fmla="*/ 327660 w 868680"/>
                <a:gd name="connsiteY17" fmla="*/ 1333500 h 1371600"/>
                <a:gd name="connsiteX18" fmla="*/ 617220 w 868680"/>
                <a:gd name="connsiteY18" fmla="*/ 1371600 h 1371600"/>
                <a:gd name="connsiteX19" fmla="*/ 678180 w 868680"/>
                <a:gd name="connsiteY19" fmla="*/ 1158240 h 1371600"/>
                <a:gd name="connsiteX20" fmla="*/ 617220 w 868680"/>
                <a:gd name="connsiteY20" fmla="*/ 1082040 h 1371600"/>
                <a:gd name="connsiteX21" fmla="*/ 655320 w 868680"/>
                <a:gd name="connsiteY21" fmla="*/ 1005840 h 1371600"/>
                <a:gd name="connsiteX22" fmla="*/ 670560 w 868680"/>
                <a:gd name="connsiteY22" fmla="*/ 868680 h 1371600"/>
                <a:gd name="connsiteX23" fmla="*/ 784860 w 868680"/>
                <a:gd name="connsiteY23" fmla="*/ 617220 h 1371600"/>
                <a:gd name="connsiteX24" fmla="*/ 815340 w 868680"/>
                <a:gd name="connsiteY24" fmla="*/ 457200 h 1371600"/>
                <a:gd name="connsiteX25" fmla="*/ 815340 w 868680"/>
                <a:gd name="connsiteY25" fmla="*/ 358140 h 1371600"/>
                <a:gd name="connsiteX26" fmla="*/ 868680 w 868680"/>
                <a:gd name="connsiteY26" fmla="*/ 190500 h 1371600"/>
                <a:gd name="connsiteX27" fmla="*/ 678180 w 868680"/>
                <a:gd name="connsiteY27" fmla="*/ 1524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8680" h="1371600">
                  <a:moveTo>
                    <a:pt x="678180" y="15240"/>
                  </a:moveTo>
                  <a:lnTo>
                    <a:pt x="617220" y="0"/>
                  </a:lnTo>
                  <a:lnTo>
                    <a:pt x="449580" y="129540"/>
                  </a:lnTo>
                  <a:lnTo>
                    <a:pt x="304800" y="182880"/>
                  </a:lnTo>
                  <a:lnTo>
                    <a:pt x="190500" y="228600"/>
                  </a:lnTo>
                  <a:lnTo>
                    <a:pt x="60960" y="335280"/>
                  </a:lnTo>
                  <a:lnTo>
                    <a:pt x="91440" y="426720"/>
                  </a:lnTo>
                  <a:lnTo>
                    <a:pt x="0" y="609600"/>
                  </a:lnTo>
                  <a:lnTo>
                    <a:pt x="45720" y="647700"/>
                  </a:lnTo>
                  <a:lnTo>
                    <a:pt x="53340" y="739140"/>
                  </a:lnTo>
                  <a:lnTo>
                    <a:pt x="91440" y="769620"/>
                  </a:lnTo>
                  <a:lnTo>
                    <a:pt x="76200" y="876300"/>
                  </a:lnTo>
                  <a:lnTo>
                    <a:pt x="152400" y="952500"/>
                  </a:lnTo>
                  <a:lnTo>
                    <a:pt x="114300" y="1051560"/>
                  </a:lnTo>
                  <a:lnTo>
                    <a:pt x="236220" y="1112520"/>
                  </a:lnTo>
                  <a:lnTo>
                    <a:pt x="281940" y="1196340"/>
                  </a:lnTo>
                  <a:lnTo>
                    <a:pt x="281940" y="1226820"/>
                  </a:lnTo>
                  <a:lnTo>
                    <a:pt x="327660" y="1333500"/>
                  </a:lnTo>
                  <a:lnTo>
                    <a:pt x="617220" y="1371600"/>
                  </a:lnTo>
                  <a:lnTo>
                    <a:pt x="678180" y="1158240"/>
                  </a:lnTo>
                  <a:lnTo>
                    <a:pt x="617220" y="1082040"/>
                  </a:lnTo>
                  <a:lnTo>
                    <a:pt x="655320" y="1005840"/>
                  </a:lnTo>
                  <a:lnTo>
                    <a:pt x="670560" y="868680"/>
                  </a:lnTo>
                  <a:lnTo>
                    <a:pt x="784860" y="617220"/>
                  </a:lnTo>
                  <a:lnTo>
                    <a:pt x="815340" y="457200"/>
                  </a:lnTo>
                  <a:lnTo>
                    <a:pt x="815340" y="358140"/>
                  </a:lnTo>
                  <a:lnTo>
                    <a:pt x="868680" y="190500"/>
                  </a:lnTo>
                  <a:lnTo>
                    <a:pt x="678180" y="152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5" name="Freeform 84">
              <a:extLst>
                <a:ext uri="{FF2B5EF4-FFF2-40B4-BE49-F238E27FC236}">
                  <a16:creationId xmlns="" xmlns:a16="http://schemas.microsoft.com/office/drawing/2014/main" id="{0AA3FFAC-5243-415D-A264-45AB373CDD11}"/>
                </a:ext>
              </a:extLst>
            </p:cNvPr>
            <p:cNvSpPr/>
            <p:nvPr/>
          </p:nvSpPr>
          <p:spPr>
            <a:xfrm>
              <a:off x="5452820" y="2675450"/>
              <a:ext cx="610963" cy="416171"/>
            </a:xfrm>
            <a:custGeom>
              <a:avLst/>
              <a:gdLst>
                <a:gd name="connsiteX0" fmla="*/ 0 w 1645920"/>
                <a:gd name="connsiteY0" fmla="*/ 883920 h 1196340"/>
                <a:gd name="connsiteX1" fmla="*/ 0 w 1645920"/>
                <a:gd name="connsiteY1" fmla="*/ 883920 h 1196340"/>
                <a:gd name="connsiteX2" fmla="*/ 53340 w 1645920"/>
                <a:gd name="connsiteY2" fmla="*/ 975360 h 1196340"/>
                <a:gd name="connsiteX3" fmla="*/ 60960 w 1645920"/>
                <a:gd name="connsiteY3" fmla="*/ 1059180 h 1196340"/>
                <a:gd name="connsiteX4" fmla="*/ 144780 w 1645920"/>
                <a:gd name="connsiteY4" fmla="*/ 1051560 h 1196340"/>
                <a:gd name="connsiteX5" fmla="*/ 274320 w 1645920"/>
                <a:gd name="connsiteY5" fmla="*/ 1196340 h 1196340"/>
                <a:gd name="connsiteX6" fmla="*/ 320040 w 1645920"/>
                <a:gd name="connsiteY6" fmla="*/ 1066800 h 1196340"/>
                <a:gd name="connsiteX7" fmla="*/ 403860 w 1645920"/>
                <a:gd name="connsiteY7" fmla="*/ 1043940 h 1196340"/>
                <a:gd name="connsiteX8" fmla="*/ 396240 w 1645920"/>
                <a:gd name="connsiteY8" fmla="*/ 982980 h 1196340"/>
                <a:gd name="connsiteX9" fmla="*/ 464820 w 1645920"/>
                <a:gd name="connsiteY9" fmla="*/ 1051560 h 1196340"/>
                <a:gd name="connsiteX10" fmla="*/ 525780 w 1645920"/>
                <a:gd name="connsiteY10" fmla="*/ 1021080 h 1196340"/>
                <a:gd name="connsiteX11" fmla="*/ 533400 w 1645920"/>
                <a:gd name="connsiteY11" fmla="*/ 937260 h 1196340"/>
                <a:gd name="connsiteX12" fmla="*/ 609600 w 1645920"/>
                <a:gd name="connsiteY12" fmla="*/ 891540 h 1196340"/>
                <a:gd name="connsiteX13" fmla="*/ 655320 w 1645920"/>
                <a:gd name="connsiteY13" fmla="*/ 906780 h 1196340"/>
                <a:gd name="connsiteX14" fmla="*/ 731520 w 1645920"/>
                <a:gd name="connsiteY14" fmla="*/ 838200 h 1196340"/>
                <a:gd name="connsiteX15" fmla="*/ 800100 w 1645920"/>
                <a:gd name="connsiteY15" fmla="*/ 876300 h 1196340"/>
                <a:gd name="connsiteX16" fmla="*/ 792480 w 1645920"/>
                <a:gd name="connsiteY16" fmla="*/ 937260 h 1196340"/>
                <a:gd name="connsiteX17" fmla="*/ 861060 w 1645920"/>
                <a:gd name="connsiteY17" fmla="*/ 922020 h 1196340"/>
                <a:gd name="connsiteX18" fmla="*/ 861060 w 1645920"/>
                <a:gd name="connsiteY18" fmla="*/ 1066800 h 1196340"/>
                <a:gd name="connsiteX19" fmla="*/ 982980 w 1645920"/>
                <a:gd name="connsiteY19" fmla="*/ 1082040 h 1196340"/>
                <a:gd name="connsiteX20" fmla="*/ 1127760 w 1645920"/>
                <a:gd name="connsiteY20" fmla="*/ 1013460 h 1196340"/>
                <a:gd name="connsiteX21" fmla="*/ 1158240 w 1645920"/>
                <a:gd name="connsiteY21" fmla="*/ 1036320 h 1196340"/>
                <a:gd name="connsiteX22" fmla="*/ 1165860 w 1645920"/>
                <a:gd name="connsiteY22" fmla="*/ 1112520 h 1196340"/>
                <a:gd name="connsiteX23" fmla="*/ 1264920 w 1645920"/>
                <a:gd name="connsiteY23" fmla="*/ 1021080 h 1196340"/>
                <a:gd name="connsiteX24" fmla="*/ 1264920 w 1645920"/>
                <a:gd name="connsiteY24" fmla="*/ 944880 h 1196340"/>
                <a:gd name="connsiteX25" fmla="*/ 1386840 w 1645920"/>
                <a:gd name="connsiteY25" fmla="*/ 929640 h 1196340"/>
                <a:gd name="connsiteX26" fmla="*/ 1470660 w 1645920"/>
                <a:gd name="connsiteY26" fmla="*/ 861060 h 1196340"/>
                <a:gd name="connsiteX27" fmla="*/ 1584960 w 1645920"/>
                <a:gd name="connsiteY27" fmla="*/ 838200 h 1196340"/>
                <a:gd name="connsiteX28" fmla="*/ 1493520 w 1645920"/>
                <a:gd name="connsiteY28" fmla="*/ 708660 h 1196340"/>
                <a:gd name="connsiteX29" fmla="*/ 1493520 w 1645920"/>
                <a:gd name="connsiteY29" fmla="*/ 655320 h 1196340"/>
                <a:gd name="connsiteX30" fmla="*/ 1524000 w 1645920"/>
                <a:gd name="connsiteY30" fmla="*/ 586740 h 1196340"/>
                <a:gd name="connsiteX31" fmla="*/ 1539240 w 1645920"/>
                <a:gd name="connsiteY31" fmla="*/ 548640 h 1196340"/>
                <a:gd name="connsiteX32" fmla="*/ 1432560 w 1645920"/>
                <a:gd name="connsiteY32" fmla="*/ 495300 h 1196340"/>
                <a:gd name="connsiteX33" fmla="*/ 1569720 w 1645920"/>
                <a:gd name="connsiteY33" fmla="*/ 281940 h 1196340"/>
                <a:gd name="connsiteX34" fmla="*/ 1615440 w 1645920"/>
                <a:gd name="connsiteY34" fmla="*/ 236220 h 1196340"/>
                <a:gd name="connsiteX35" fmla="*/ 1623060 w 1645920"/>
                <a:gd name="connsiteY35" fmla="*/ 167640 h 1196340"/>
                <a:gd name="connsiteX36" fmla="*/ 1645920 w 1645920"/>
                <a:gd name="connsiteY36" fmla="*/ 121920 h 1196340"/>
                <a:gd name="connsiteX37" fmla="*/ 1584960 w 1645920"/>
                <a:gd name="connsiteY37" fmla="*/ 53340 h 1196340"/>
                <a:gd name="connsiteX38" fmla="*/ 1516380 w 1645920"/>
                <a:gd name="connsiteY38" fmla="*/ 22860 h 1196340"/>
                <a:gd name="connsiteX39" fmla="*/ 1417320 w 1645920"/>
                <a:gd name="connsiteY39" fmla="*/ 30480 h 1196340"/>
                <a:gd name="connsiteX40" fmla="*/ 1386840 w 1645920"/>
                <a:gd name="connsiteY40" fmla="*/ 0 h 1196340"/>
                <a:gd name="connsiteX41" fmla="*/ 1356360 w 1645920"/>
                <a:gd name="connsiteY41" fmla="*/ 60960 h 1196340"/>
                <a:gd name="connsiteX42" fmla="*/ 1242060 w 1645920"/>
                <a:gd name="connsiteY42" fmla="*/ 83820 h 1196340"/>
                <a:gd name="connsiteX43" fmla="*/ 1226820 w 1645920"/>
                <a:gd name="connsiteY43" fmla="*/ 68580 h 1196340"/>
                <a:gd name="connsiteX44" fmla="*/ 1158240 w 1645920"/>
                <a:gd name="connsiteY44" fmla="*/ 144780 h 1196340"/>
                <a:gd name="connsiteX45" fmla="*/ 1051560 w 1645920"/>
                <a:gd name="connsiteY45" fmla="*/ 144780 h 1196340"/>
                <a:gd name="connsiteX46" fmla="*/ 1043940 w 1645920"/>
                <a:gd name="connsiteY46" fmla="*/ 99060 h 1196340"/>
                <a:gd name="connsiteX47" fmla="*/ 937260 w 1645920"/>
                <a:gd name="connsiteY47" fmla="*/ 167640 h 1196340"/>
                <a:gd name="connsiteX48" fmla="*/ 838200 w 1645920"/>
                <a:gd name="connsiteY48" fmla="*/ 152400 h 1196340"/>
                <a:gd name="connsiteX49" fmla="*/ 784860 w 1645920"/>
                <a:gd name="connsiteY49" fmla="*/ 137160 h 1196340"/>
                <a:gd name="connsiteX50" fmla="*/ 784860 w 1645920"/>
                <a:gd name="connsiteY50" fmla="*/ 30480 h 1196340"/>
                <a:gd name="connsiteX51" fmla="*/ 617220 w 1645920"/>
                <a:gd name="connsiteY51" fmla="*/ 68580 h 1196340"/>
                <a:gd name="connsiteX52" fmla="*/ 617220 w 1645920"/>
                <a:gd name="connsiteY52" fmla="*/ 68580 h 1196340"/>
                <a:gd name="connsiteX53" fmla="*/ 579120 w 1645920"/>
                <a:gd name="connsiteY53" fmla="*/ 198120 h 1196340"/>
                <a:gd name="connsiteX54" fmla="*/ 541020 w 1645920"/>
                <a:gd name="connsiteY54" fmla="*/ 281940 h 1196340"/>
                <a:gd name="connsiteX55" fmla="*/ 617220 w 1645920"/>
                <a:gd name="connsiteY55" fmla="*/ 457200 h 1196340"/>
                <a:gd name="connsiteX56" fmla="*/ 617220 w 1645920"/>
                <a:gd name="connsiteY56" fmla="*/ 533400 h 1196340"/>
                <a:gd name="connsiteX57" fmla="*/ 480060 w 1645920"/>
                <a:gd name="connsiteY57" fmla="*/ 617220 h 1196340"/>
                <a:gd name="connsiteX58" fmla="*/ 358140 w 1645920"/>
                <a:gd name="connsiteY58" fmla="*/ 800100 h 1196340"/>
                <a:gd name="connsiteX59" fmla="*/ 289560 w 1645920"/>
                <a:gd name="connsiteY59" fmla="*/ 830580 h 1196340"/>
                <a:gd name="connsiteX60" fmla="*/ 144780 w 1645920"/>
                <a:gd name="connsiteY60" fmla="*/ 777240 h 1196340"/>
                <a:gd name="connsiteX61" fmla="*/ 129540 w 1645920"/>
                <a:gd name="connsiteY61" fmla="*/ 815340 h 1196340"/>
                <a:gd name="connsiteX62" fmla="*/ 0 w 1645920"/>
                <a:gd name="connsiteY62" fmla="*/ 883920 h 119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45920" h="1196340">
                  <a:moveTo>
                    <a:pt x="0" y="883920"/>
                  </a:moveTo>
                  <a:lnTo>
                    <a:pt x="0" y="883920"/>
                  </a:lnTo>
                  <a:lnTo>
                    <a:pt x="53340" y="975360"/>
                  </a:lnTo>
                  <a:lnTo>
                    <a:pt x="60960" y="1059180"/>
                  </a:lnTo>
                  <a:lnTo>
                    <a:pt x="144780" y="1051560"/>
                  </a:lnTo>
                  <a:lnTo>
                    <a:pt x="274320" y="1196340"/>
                  </a:lnTo>
                  <a:lnTo>
                    <a:pt x="320040" y="1066800"/>
                  </a:lnTo>
                  <a:lnTo>
                    <a:pt x="403860" y="1043940"/>
                  </a:lnTo>
                  <a:lnTo>
                    <a:pt x="396240" y="982980"/>
                  </a:lnTo>
                  <a:lnTo>
                    <a:pt x="464820" y="1051560"/>
                  </a:lnTo>
                  <a:lnTo>
                    <a:pt x="525780" y="1021080"/>
                  </a:lnTo>
                  <a:lnTo>
                    <a:pt x="533400" y="937260"/>
                  </a:lnTo>
                  <a:lnTo>
                    <a:pt x="609600" y="891540"/>
                  </a:lnTo>
                  <a:lnTo>
                    <a:pt x="655320" y="906780"/>
                  </a:lnTo>
                  <a:lnTo>
                    <a:pt x="731520" y="838200"/>
                  </a:lnTo>
                  <a:lnTo>
                    <a:pt x="800100" y="876300"/>
                  </a:lnTo>
                  <a:lnTo>
                    <a:pt x="792480" y="937260"/>
                  </a:lnTo>
                  <a:lnTo>
                    <a:pt x="861060" y="922020"/>
                  </a:lnTo>
                  <a:lnTo>
                    <a:pt x="861060" y="1066800"/>
                  </a:lnTo>
                  <a:lnTo>
                    <a:pt x="982980" y="1082040"/>
                  </a:lnTo>
                  <a:lnTo>
                    <a:pt x="1127760" y="1013460"/>
                  </a:lnTo>
                  <a:lnTo>
                    <a:pt x="1158240" y="1036320"/>
                  </a:lnTo>
                  <a:lnTo>
                    <a:pt x="1165860" y="1112520"/>
                  </a:lnTo>
                  <a:lnTo>
                    <a:pt x="1264920" y="1021080"/>
                  </a:lnTo>
                  <a:lnTo>
                    <a:pt x="1264920" y="944880"/>
                  </a:lnTo>
                  <a:lnTo>
                    <a:pt x="1386840" y="929640"/>
                  </a:lnTo>
                  <a:lnTo>
                    <a:pt x="1470660" y="861060"/>
                  </a:lnTo>
                  <a:lnTo>
                    <a:pt x="1584960" y="838200"/>
                  </a:lnTo>
                  <a:lnTo>
                    <a:pt x="1493520" y="708660"/>
                  </a:lnTo>
                  <a:lnTo>
                    <a:pt x="1493520" y="655320"/>
                  </a:lnTo>
                  <a:lnTo>
                    <a:pt x="1524000" y="586740"/>
                  </a:lnTo>
                  <a:lnTo>
                    <a:pt x="1539240" y="548640"/>
                  </a:lnTo>
                  <a:lnTo>
                    <a:pt x="1432560" y="495300"/>
                  </a:lnTo>
                  <a:lnTo>
                    <a:pt x="1569720" y="281940"/>
                  </a:lnTo>
                  <a:lnTo>
                    <a:pt x="1615440" y="236220"/>
                  </a:lnTo>
                  <a:lnTo>
                    <a:pt x="1623060" y="167640"/>
                  </a:lnTo>
                  <a:lnTo>
                    <a:pt x="1645920" y="121920"/>
                  </a:lnTo>
                  <a:lnTo>
                    <a:pt x="1584960" y="53340"/>
                  </a:lnTo>
                  <a:lnTo>
                    <a:pt x="1516380" y="22860"/>
                  </a:lnTo>
                  <a:lnTo>
                    <a:pt x="1417320" y="30480"/>
                  </a:lnTo>
                  <a:lnTo>
                    <a:pt x="1386840" y="0"/>
                  </a:lnTo>
                  <a:lnTo>
                    <a:pt x="1356360" y="60960"/>
                  </a:lnTo>
                  <a:lnTo>
                    <a:pt x="1242060" y="83820"/>
                  </a:lnTo>
                  <a:lnTo>
                    <a:pt x="1226820" y="68580"/>
                  </a:lnTo>
                  <a:lnTo>
                    <a:pt x="1158240" y="144780"/>
                  </a:lnTo>
                  <a:lnTo>
                    <a:pt x="1051560" y="144780"/>
                  </a:lnTo>
                  <a:lnTo>
                    <a:pt x="1043940" y="99060"/>
                  </a:lnTo>
                  <a:lnTo>
                    <a:pt x="937260" y="167640"/>
                  </a:lnTo>
                  <a:lnTo>
                    <a:pt x="838200" y="152400"/>
                  </a:lnTo>
                  <a:lnTo>
                    <a:pt x="784860" y="137160"/>
                  </a:lnTo>
                  <a:lnTo>
                    <a:pt x="784860" y="30480"/>
                  </a:lnTo>
                  <a:lnTo>
                    <a:pt x="617220" y="68580"/>
                  </a:lnTo>
                  <a:lnTo>
                    <a:pt x="617220" y="68580"/>
                  </a:lnTo>
                  <a:lnTo>
                    <a:pt x="579120" y="198120"/>
                  </a:lnTo>
                  <a:lnTo>
                    <a:pt x="541020" y="281940"/>
                  </a:lnTo>
                  <a:lnTo>
                    <a:pt x="617220" y="457200"/>
                  </a:lnTo>
                  <a:lnTo>
                    <a:pt x="617220" y="533400"/>
                  </a:lnTo>
                  <a:lnTo>
                    <a:pt x="480060" y="617220"/>
                  </a:lnTo>
                  <a:lnTo>
                    <a:pt x="358140" y="800100"/>
                  </a:lnTo>
                  <a:lnTo>
                    <a:pt x="289560" y="830580"/>
                  </a:lnTo>
                  <a:lnTo>
                    <a:pt x="144780" y="777240"/>
                  </a:lnTo>
                  <a:lnTo>
                    <a:pt x="129540" y="815340"/>
                  </a:lnTo>
                  <a:lnTo>
                    <a:pt x="0" y="8839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6" name="Freeform 85">
              <a:extLst>
                <a:ext uri="{FF2B5EF4-FFF2-40B4-BE49-F238E27FC236}">
                  <a16:creationId xmlns="" xmlns:a16="http://schemas.microsoft.com/office/drawing/2014/main" id="{F1252399-1FAC-491B-A837-A6AC56A92045}"/>
                </a:ext>
              </a:extLst>
            </p:cNvPr>
            <p:cNvSpPr/>
            <p:nvPr/>
          </p:nvSpPr>
          <p:spPr>
            <a:xfrm>
              <a:off x="5526362" y="2519055"/>
              <a:ext cx="260225" cy="185554"/>
            </a:xfrm>
            <a:custGeom>
              <a:avLst/>
              <a:gdLst>
                <a:gd name="connsiteX0" fmla="*/ 53340 w 701040"/>
                <a:gd name="connsiteY0" fmla="*/ 388620 h 533400"/>
                <a:gd name="connsiteX1" fmla="*/ 0 w 701040"/>
                <a:gd name="connsiteY1" fmla="*/ 327660 h 533400"/>
                <a:gd name="connsiteX2" fmla="*/ 45720 w 701040"/>
                <a:gd name="connsiteY2" fmla="*/ 198120 h 533400"/>
                <a:gd name="connsiteX3" fmla="*/ 335280 w 701040"/>
                <a:gd name="connsiteY3" fmla="*/ 114300 h 533400"/>
                <a:gd name="connsiteX4" fmla="*/ 365760 w 701040"/>
                <a:gd name="connsiteY4" fmla="*/ 83820 h 533400"/>
                <a:gd name="connsiteX5" fmla="*/ 464820 w 701040"/>
                <a:gd name="connsiteY5" fmla="*/ 0 h 533400"/>
                <a:gd name="connsiteX6" fmla="*/ 449580 w 701040"/>
                <a:gd name="connsiteY6" fmla="*/ 91440 h 533400"/>
                <a:gd name="connsiteX7" fmla="*/ 556260 w 701040"/>
                <a:gd name="connsiteY7" fmla="*/ 83820 h 533400"/>
                <a:gd name="connsiteX8" fmla="*/ 502920 w 701040"/>
                <a:gd name="connsiteY8" fmla="*/ 152400 h 533400"/>
                <a:gd name="connsiteX9" fmla="*/ 701040 w 701040"/>
                <a:gd name="connsiteY9" fmla="*/ 152400 h 533400"/>
                <a:gd name="connsiteX10" fmla="*/ 579120 w 701040"/>
                <a:gd name="connsiteY10" fmla="*/ 274320 h 533400"/>
                <a:gd name="connsiteX11" fmla="*/ 609600 w 701040"/>
                <a:gd name="connsiteY11" fmla="*/ 373380 h 533400"/>
                <a:gd name="connsiteX12" fmla="*/ 571500 w 701040"/>
                <a:gd name="connsiteY12" fmla="*/ 480060 h 533400"/>
                <a:gd name="connsiteX13" fmla="*/ 396240 w 701040"/>
                <a:gd name="connsiteY13" fmla="*/ 533400 h 533400"/>
                <a:gd name="connsiteX14" fmla="*/ 381000 w 701040"/>
                <a:gd name="connsiteY14" fmla="*/ 487680 h 533400"/>
                <a:gd name="connsiteX15" fmla="*/ 403860 w 701040"/>
                <a:gd name="connsiteY15" fmla="*/ 419100 h 533400"/>
                <a:gd name="connsiteX16" fmla="*/ 236220 w 701040"/>
                <a:gd name="connsiteY16" fmla="*/ 342900 h 533400"/>
                <a:gd name="connsiteX17" fmla="*/ 53340 w 701040"/>
                <a:gd name="connsiteY17" fmla="*/ 38862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01040" h="533400">
                  <a:moveTo>
                    <a:pt x="53340" y="388620"/>
                  </a:moveTo>
                  <a:lnTo>
                    <a:pt x="0" y="327660"/>
                  </a:lnTo>
                  <a:lnTo>
                    <a:pt x="45720" y="198120"/>
                  </a:lnTo>
                  <a:lnTo>
                    <a:pt x="335280" y="114300"/>
                  </a:lnTo>
                  <a:lnTo>
                    <a:pt x="365760" y="83820"/>
                  </a:lnTo>
                  <a:lnTo>
                    <a:pt x="464820" y="0"/>
                  </a:lnTo>
                  <a:lnTo>
                    <a:pt x="449580" y="91440"/>
                  </a:lnTo>
                  <a:lnTo>
                    <a:pt x="556260" y="83820"/>
                  </a:lnTo>
                  <a:lnTo>
                    <a:pt x="502920" y="152400"/>
                  </a:lnTo>
                  <a:lnTo>
                    <a:pt x="701040" y="152400"/>
                  </a:lnTo>
                  <a:lnTo>
                    <a:pt x="579120" y="274320"/>
                  </a:lnTo>
                  <a:lnTo>
                    <a:pt x="609600" y="373380"/>
                  </a:lnTo>
                  <a:lnTo>
                    <a:pt x="571500" y="480060"/>
                  </a:lnTo>
                  <a:lnTo>
                    <a:pt x="396240" y="533400"/>
                  </a:lnTo>
                  <a:lnTo>
                    <a:pt x="381000" y="487680"/>
                  </a:lnTo>
                  <a:lnTo>
                    <a:pt x="403860" y="419100"/>
                  </a:lnTo>
                  <a:lnTo>
                    <a:pt x="236220" y="342900"/>
                  </a:lnTo>
                  <a:lnTo>
                    <a:pt x="53340" y="38862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27" name="Freeform 86">
              <a:extLst>
                <a:ext uri="{FF2B5EF4-FFF2-40B4-BE49-F238E27FC236}">
                  <a16:creationId xmlns="" xmlns:a16="http://schemas.microsoft.com/office/drawing/2014/main" id="{AEF1EE78-F733-41FC-9AF7-99AEFC9CFCB8}"/>
                </a:ext>
              </a:extLst>
            </p:cNvPr>
            <p:cNvSpPr/>
            <p:nvPr/>
          </p:nvSpPr>
          <p:spPr>
            <a:xfrm>
              <a:off x="5698903" y="2280486"/>
              <a:ext cx="735419" cy="291585"/>
            </a:xfrm>
            <a:custGeom>
              <a:avLst/>
              <a:gdLst>
                <a:gd name="connsiteX0" fmla="*/ 68580 w 1981200"/>
                <a:gd name="connsiteY0" fmla="*/ 830580 h 838200"/>
                <a:gd name="connsiteX1" fmla="*/ 304800 w 1981200"/>
                <a:gd name="connsiteY1" fmla="*/ 769620 h 838200"/>
                <a:gd name="connsiteX2" fmla="*/ 449580 w 1981200"/>
                <a:gd name="connsiteY2" fmla="*/ 678180 h 838200"/>
                <a:gd name="connsiteX3" fmla="*/ 518160 w 1981200"/>
                <a:gd name="connsiteY3" fmla="*/ 754380 h 838200"/>
                <a:gd name="connsiteX4" fmla="*/ 609600 w 1981200"/>
                <a:gd name="connsiteY4" fmla="*/ 693420 h 838200"/>
                <a:gd name="connsiteX5" fmla="*/ 708660 w 1981200"/>
                <a:gd name="connsiteY5" fmla="*/ 708660 h 838200"/>
                <a:gd name="connsiteX6" fmla="*/ 723900 w 1981200"/>
                <a:gd name="connsiteY6" fmla="*/ 655320 h 838200"/>
                <a:gd name="connsiteX7" fmla="*/ 708660 w 1981200"/>
                <a:gd name="connsiteY7" fmla="*/ 586740 h 838200"/>
                <a:gd name="connsiteX8" fmla="*/ 754380 w 1981200"/>
                <a:gd name="connsiteY8" fmla="*/ 525780 h 838200"/>
                <a:gd name="connsiteX9" fmla="*/ 929640 w 1981200"/>
                <a:gd name="connsiteY9" fmla="*/ 563880 h 838200"/>
                <a:gd name="connsiteX10" fmla="*/ 998220 w 1981200"/>
                <a:gd name="connsiteY10" fmla="*/ 495300 h 838200"/>
                <a:gd name="connsiteX11" fmla="*/ 1280160 w 1981200"/>
                <a:gd name="connsiteY11" fmla="*/ 541020 h 838200"/>
                <a:gd name="connsiteX12" fmla="*/ 1379220 w 1981200"/>
                <a:gd name="connsiteY12" fmla="*/ 731520 h 838200"/>
                <a:gd name="connsiteX13" fmla="*/ 1463040 w 1981200"/>
                <a:gd name="connsiteY13" fmla="*/ 655320 h 838200"/>
                <a:gd name="connsiteX14" fmla="*/ 1798320 w 1981200"/>
                <a:gd name="connsiteY14" fmla="*/ 838200 h 838200"/>
                <a:gd name="connsiteX15" fmla="*/ 1767840 w 1981200"/>
                <a:gd name="connsiteY15" fmla="*/ 739140 h 838200"/>
                <a:gd name="connsiteX16" fmla="*/ 1805940 w 1981200"/>
                <a:gd name="connsiteY16" fmla="*/ 708660 h 838200"/>
                <a:gd name="connsiteX17" fmla="*/ 1920240 w 1981200"/>
                <a:gd name="connsiteY17" fmla="*/ 739140 h 838200"/>
                <a:gd name="connsiteX18" fmla="*/ 1981200 w 1981200"/>
                <a:gd name="connsiteY18" fmla="*/ 670560 h 838200"/>
                <a:gd name="connsiteX19" fmla="*/ 1866900 w 1981200"/>
                <a:gd name="connsiteY19" fmla="*/ 556260 h 838200"/>
                <a:gd name="connsiteX20" fmla="*/ 1767840 w 1981200"/>
                <a:gd name="connsiteY20" fmla="*/ 525780 h 838200"/>
                <a:gd name="connsiteX21" fmla="*/ 1775460 w 1981200"/>
                <a:gd name="connsiteY21" fmla="*/ 434340 h 838200"/>
                <a:gd name="connsiteX22" fmla="*/ 1684020 w 1981200"/>
                <a:gd name="connsiteY22" fmla="*/ 335280 h 838200"/>
                <a:gd name="connsiteX23" fmla="*/ 1554480 w 1981200"/>
                <a:gd name="connsiteY23" fmla="*/ 320040 h 838200"/>
                <a:gd name="connsiteX24" fmla="*/ 1447800 w 1981200"/>
                <a:gd name="connsiteY24" fmla="*/ 434340 h 838200"/>
                <a:gd name="connsiteX25" fmla="*/ 1341120 w 1981200"/>
                <a:gd name="connsiteY25" fmla="*/ 441960 h 838200"/>
                <a:gd name="connsiteX26" fmla="*/ 1211580 w 1981200"/>
                <a:gd name="connsiteY26" fmla="*/ 342900 h 838200"/>
                <a:gd name="connsiteX27" fmla="*/ 1158240 w 1981200"/>
                <a:gd name="connsiteY27" fmla="*/ 388620 h 838200"/>
                <a:gd name="connsiteX28" fmla="*/ 1112520 w 1981200"/>
                <a:gd name="connsiteY28" fmla="*/ 426720 h 838200"/>
                <a:gd name="connsiteX29" fmla="*/ 1021080 w 1981200"/>
                <a:gd name="connsiteY29" fmla="*/ 381000 h 838200"/>
                <a:gd name="connsiteX30" fmla="*/ 899160 w 1981200"/>
                <a:gd name="connsiteY30" fmla="*/ 373380 h 838200"/>
                <a:gd name="connsiteX31" fmla="*/ 769620 w 1981200"/>
                <a:gd name="connsiteY31" fmla="*/ 182880 h 838200"/>
                <a:gd name="connsiteX32" fmla="*/ 640080 w 1981200"/>
                <a:gd name="connsiteY32" fmla="*/ 175260 h 838200"/>
                <a:gd name="connsiteX33" fmla="*/ 480060 w 1981200"/>
                <a:gd name="connsiteY33" fmla="*/ 0 h 838200"/>
                <a:gd name="connsiteX34" fmla="*/ 419100 w 1981200"/>
                <a:gd name="connsiteY34" fmla="*/ 0 h 838200"/>
                <a:gd name="connsiteX35" fmla="*/ 190500 w 1981200"/>
                <a:gd name="connsiteY35" fmla="*/ 53340 h 838200"/>
                <a:gd name="connsiteX36" fmla="*/ 83820 w 1981200"/>
                <a:gd name="connsiteY36" fmla="*/ 381000 h 838200"/>
                <a:gd name="connsiteX37" fmla="*/ 91440 w 1981200"/>
                <a:gd name="connsiteY37" fmla="*/ 464820 h 838200"/>
                <a:gd name="connsiteX38" fmla="*/ 45720 w 1981200"/>
                <a:gd name="connsiteY38" fmla="*/ 601980 h 838200"/>
                <a:gd name="connsiteX39" fmla="*/ 0 w 1981200"/>
                <a:gd name="connsiteY39" fmla="*/ 685800 h 838200"/>
                <a:gd name="connsiteX40" fmla="*/ 7620 w 1981200"/>
                <a:gd name="connsiteY40" fmla="*/ 777240 h 838200"/>
                <a:gd name="connsiteX41" fmla="*/ 114300 w 1981200"/>
                <a:gd name="connsiteY41" fmla="*/ 777240 h 838200"/>
                <a:gd name="connsiteX42" fmla="*/ 68580 w 1981200"/>
                <a:gd name="connsiteY42" fmla="*/ 83058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981200" h="838200">
                  <a:moveTo>
                    <a:pt x="68580" y="830580"/>
                  </a:moveTo>
                  <a:lnTo>
                    <a:pt x="304800" y="769620"/>
                  </a:lnTo>
                  <a:lnTo>
                    <a:pt x="449580" y="678180"/>
                  </a:lnTo>
                  <a:lnTo>
                    <a:pt x="518160" y="754380"/>
                  </a:lnTo>
                  <a:lnTo>
                    <a:pt x="609600" y="693420"/>
                  </a:lnTo>
                  <a:lnTo>
                    <a:pt x="708660" y="708660"/>
                  </a:lnTo>
                  <a:lnTo>
                    <a:pt x="723900" y="655320"/>
                  </a:lnTo>
                  <a:lnTo>
                    <a:pt x="708660" y="586740"/>
                  </a:lnTo>
                  <a:lnTo>
                    <a:pt x="754380" y="525780"/>
                  </a:lnTo>
                  <a:lnTo>
                    <a:pt x="929640" y="563880"/>
                  </a:lnTo>
                  <a:lnTo>
                    <a:pt x="998220" y="495300"/>
                  </a:lnTo>
                  <a:lnTo>
                    <a:pt x="1280160" y="541020"/>
                  </a:lnTo>
                  <a:lnTo>
                    <a:pt x="1379220" y="731520"/>
                  </a:lnTo>
                  <a:lnTo>
                    <a:pt x="1463040" y="655320"/>
                  </a:lnTo>
                  <a:lnTo>
                    <a:pt x="1798320" y="838200"/>
                  </a:lnTo>
                  <a:lnTo>
                    <a:pt x="1767840" y="739140"/>
                  </a:lnTo>
                  <a:lnTo>
                    <a:pt x="1805940" y="708660"/>
                  </a:lnTo>
                  <a:lnTo>
                    <a:pt x="1920240" y="739140"/>
                  </a:lnTo>
                  <a:lnTo>
                    <a:pt x="1981200" y="670560"/>
                  </a:lnTo>
                  <a:lnTo>
                    <a:pt x="1866900" y="556260"/>
                  </a:lnTo>
                  <a:lnTo>
                    <a:pt x="1767840" y="525780"/>
                  </a:lnTo>
                  <a:lnTo>
                    <a:pt x="1775460" y="434340"/>
                  </a:lnTo>
                  <a:lnTo>
                    <a:pt x="1684020" y="335280"/>
                  </a:lnTo>
                  <a:lnTo>
                    <a:pt x="1554480" y="320040"/>
                  </a:lnTo>
                  <a:lnTo>
                    <a:pt x="1447800" y="434340"/>
                  </a:lnTo>
                  <a:lnTo>
                    <a:pt x="1341120" y="441960"/>
                  </a:lnTo>
                  <a:lnTo>
                    <a:pt x="1211580" y="342900"/>
                  </a:lnTo>
                  <a:lnTo>
                    <a:pt x="1158240" y="388620"/>
                  </a:lnTo>
                  <a:lnTo>
                    <a:pt x="1112520" y="426720"/>
                  </a:lnTo>
                  <a:lnTo>
                    <a:pt x="1021080" y="381000"/>
                  </a:lnTo>
                  <a:lnTo>
                    <a:pt x="899160" y="373380"/>
                  </a:lnTo>
                  <a:lnTo>
                    <a:pt x="769620" y="182880"/>
                  </a:lnTo>
                  <a:lnTo>
                    <a:pt x="640080" y="175260"/>
                  </a:lnTo>
                  <a:lnTo>
                    <a:pt x="480060" y="0"/>
                  </a:lnTo>
                  <a:lnTo>
                    <a:pt x="419100" y="0"/>
                  </a:lnTo>
                  <a:lnTo>
                    <a:pt x="190500" y="53340"/>
                  </a:lnTo>
                  <a:lnTo>
                    <a:pt x="83820" y="381000"/>
                  </a:lnTo>
                  <a:lnTo>
                    <a:pt x="91440" y="464820"/>
                  </a:lnTo>
                  <a:lnTo>
                    <a:pt x="45720" y="601980"/>
                  </a:lnTo>
                  <a:lnTo>
                    <a:pt x="0" y="685800"/>
                  </a:lnTo>
                  <a:lnTo>
                    <a:pt x="7620" y="777240"/>
                  </a:lnTo>
                  <a:lnTo>
                    <a:pt x="114300" y="777240"/>
                  </a:lnTo>
                  <a:lnTo>
                    <a:pt x="68580" y="83058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	</a:t>
              </a:r>
            </a:p>
          </p:txBody>
        </p:sp>
        <p:sp>
          <p:nvSpPr>
            <p:cNvPr id="28" name="Freeform 87">
              <a:extLst>
                <a:ext uri="{FF2B5EF4-FFF2-40B4-BE49-F238E27FC236}">
                  <a16:creationId xmlns="" xmlns:a16="http://schemas.microsoft.com/office/drawing/2014/main" id="{64B5A0EE-6C8F-40A4-A87D-52FB0667913B}"/>
                </a:ext>
              </a:extLst>
            </p:cNvPr>
            <p:cNvSpPr/>
            <p:nvPr/>
          </p:nvSpPr>
          <p:spPr>
            <a:xfrm>
              <a:off x="5902792" y="2113488"/>
              <a:ext cx="322217" cy="307489"/>
            </a:xfrm>
            <a:custGeom>
              <a:avLst/>
              <a:gdLst>
                <a:gd name="connsiteX0" fmla="*/ 647700 w 838200"/>
                <a:gd name="connsiteY0" fmla="*/ 815340 h 883920"/>
                <a:gd name="connsiteX1" fmla="*/ 693420 w 838200"/>
                <a:gd name="connsiteY1" fmla="*/ 769620 h 883920"/>
                <a:gd name="connsiteX2" fmla="*/ 662940 w 838200"/>
                <a:gd name="connsiteY2" fmla="*/ 678180 h 883920"/>
                <a:gd name="connsiteX3" fmla="*/ 685800 w 838200"/>
                <a:gd name="connsiteY3" fmla="*/ 655320 h 883920"/>
                <a:gd name="connsiteX4" fmla="*/ 708660 w 838200"/>
                <a:gd name="connsiteY4" fmla="*/ 533400 h 883920"/>
                <a:gd name="connsiteX5" fmla="*/ 792480 w 838200"/>
                <a:gd name="connsiteY5" fmla="*/ 480060 h 883920"/>
                <a:gd name="connsiteX6" fmla="*/ 815340 w 838200"/>
                <a:gd name="connsiteY6" fmla="*/ 441960 h 883920"/>
                <a:gd name="connsiteX7" fmla="*/ 800100 w 838200"/>
                <a:gd name="connsiteY7" fmla="*/ 350520 h 883920"/>
                <a:gd name="connsiteX8" fmla="*/ 777240 w 838200"/>
                <a:gd name="connsiteY8" fmla="*/ 274320 h 883920"/>
                <a:gd name="connsiteX9" fmla="*/ 838200 w 838200"/>
                <a:gd name="connsiteY9" fmla="*/ 175260 h 883920"/>
                <a:gd name="connsiteX10" fmla="*/ 647700 w 838200"/>
                <a:gd name="connsiteY10" fmla="*/ 190500 h 883920"/>
                <a:gd name="connsiteX11" fmla="*/ 495300 w 838200"/>
                <a:gd name="connsiteY11" fmla="*/ 121920 h 883920"/>
                <a:gd name="connsiteX12" fmla="*/ 350520 w 838200"/>
                <a:gd name="connsiteY12" fmla="*/ 114300 h 883920"/>
                <a:gd name="connsiteX13" fmla="*/ 312420 w 838200"/>
                <a:gd name="connsiteY13" fmla="*/ 22860 h 883920"/>
                <a:gd name="connsiteX14" fmla="*/ 213360 w 838200"/>
                <a:gd name="connsiteY14" fmla="*/ 38100 h 883920"/>
                <a:gd name="connsiteX15" fmla="*/ 205740 w 838200"/>
                <a:gd name="connsiteY15" fmla="*/ 0 h 883920"/>
                <a:gd name="connsiteX16" fmla="*/ 0 w 838200"/>
                <a:gd name="connsiteY16" fmla="*/ 22860 h 883920"/>
                <a:gd name="connsiteX17" fmla="*/ 106680 w 838200"/>
                <a:gd name="connsiteY17" fmla="*/ 251460 h 883920"/>
                <a:gd name="connsiteX18" fmla="*/ 175260 w 838200"/>
                <a:gd name="connsiteY18" fmla="*/ 579120 h 883920"/>
                <a:gd name="connsiteX19" fmla="*/ 198120 w 838200"/>
                <a:gd name="connsiteY19" fmla="*/ 662940 h 883920"/>
                <a:gd name="connsiteX20" fmla="*/ 304800 w 838200"/>
                <a:gd name="connsiteY20" fmla="*/ 845820 h 883920"/>
                <a:gd name="connsiteX21" fmla="*/ 472440 w 838200"/>
                <a:gd name="connsiteY21" fmla="*/ 868680 h 883920"/>
                <a:gd name="connsiteX22" fmla="*/ 533400 w 838200"/>
                <a:gd name="connsiteY22" fmla="*/ 883920 h 883920"/>
                <a:gd name="connsiteX23" fmla="*/ 647700 w 838200"/>
                <a:gd name="connsiteY23" fmla="*/ 815340 h 883920"/>
                <a:gd name="connsiteX0" fmla="*/ 647700 w 845820"/>
                <a:gd name="connsiteY0" fmla="*/ 815340 h 883920"/>
                <a:gd name="connsiteX1" fmla="*/ 693420 w 845820"/>
                <a:gd name="connsiteY1" fmla="*/ 769620 h 883920"/>
                <a:gd name="connsiteX2" fmla="*/ 662940 w 845820"/>
                <a:gd name="connsiteY2" fmla="*/ 678180 h 883920"/>
                <a:gd name="connsiteX3" fmla="*/ 685800 w 845820"/>
                <a:gd name="connsiteY3" fmla="*/ 655320 h 883920"/>
                <a:gd name="connsiteX4" fmla="*/ 708660 w 845820"/>
                <a:gd name="connsiteY4" fmla="*/ 533400 h 883920"/>
                <a:gd name="connsiteX5" fmla="*/ 792480 w 845820"/>
                <a:gd name="connsiteY5" fmla="*/ 480060 h 883920"/>
                <a:gd name="connsiteX6" fmla="*/ 815340 w 845820"/>
                <a:gd name="connsiteY6" fmla="*/ 441960 h 883920"/>
                <a:gd name="connsiteX7" fmla="*/ 800100 w 845820"/>
                <a:gd name="connsiteY7" fmla="*/ 350520 h 883920"/>
                <a:gd name="connsiteX8" fmla="*/ 777240 w 845820"/>
                <a:gd name="connsiteY8" fmla="*/ 274320 h 883920"/>
                <a:gd name="connsiteX9" fmla="*/ 845820 w 845820"/>
                <a:gd name="connsiteY9" fmla="*/ 152400 h 883920"/>
                <a:gd name="connsiteX10" fmla="*/ 647700 w 845820"/>
                <a:gd name="connsiteY10" fmla="*/ 190500 h 883920"/>
                <a:gd name="connsiteX11" fmla="*/ 495300 w 845820"/>
                <a:gd name="connsiteY11" fmla="*/ 121920 h 883920"/>
                <a:gd name="connsiteX12" fmla="*/ 350520 w 845820"/>
                <a:gd name="connsiteY12" fmla="*/ 114300 h 883920"/>
                <a:gd name="connsiteX13" fmla="*/ 312420 w 845820"/>
                <a:gd name="connsiteY13" fmla="*/ 22860 h 883920"/>
                <a:gd name="connsiteX14" fmla="*/ 213360 w 845820"/>
                <a:gd name="connsiteY14" fmla="*/ 38100 h 883920"/>
                <a:gd name="connsiteX15" fmla="*/ 205740 w 845820"/>
                <a:gd name="connsiteY15" fmla="*/ 0 h 883920"/>
                <a:gd name="connsiteX16" fmla="*/ 0 w 845820"/>
                <a:gd name="connsiteY16" fmla="*/ 22860 h 883920"/>
                <a:gd name="connsiteX17" fmla="*/ 106680 w 845820"/>
                <a:gd name="connsiteY17" fmla="*/ 251460 h 883920"/>
                <a:gd name="connsiteX18" fmla="*/ 175260 w 845820"/>
                <a:gd name="connsiteY18" fmla="*/ 579120 h 883920"/>
                <a:gd name="connsiteX19" fmla="*/ 198120 w 845820"/>
                <a:gd name="connsiteY19" fmla="*/ 662940 h 883920"/>
                <a:gd name="connsiteX20" fmla="*/ 304800 w 845820"/>
                <a:gd name="connsiteY20" fmla="*/ 845820 h 883920"/>
                <a:gd name="connsiteX21" fmla="*/ 472440 w 845820"/>
                <a:gd name="connsiteY21" fmla="*/ 868680 h 883920"/>
                <a:gd name="connsiteX22" fmla="*/ 533400 w 845820"/>
                <a:gd name="connsiteY22" fmla="*/ 883920 h 883920"/>
                <a:gd name="connsiteX23" fmla="*/ 647700 w 845820"/>
                <a:gd name="connsiteY23" fmla="*/ 815340 h 883920"/>
                <a:gd name="connsiteX0" fmla="*/ 669925 w 868045"/>
                <a:gd name="connsiteY0" fmla="*/ 815340 h 883920"/>
                <a:gd name="connsiteX1" fmla="*/ 715645 w 868045"/>
                <a:gd name="connsiteY1" fmla="*/ 769620 h 883920"/>
                <a:gd name="connsiteX2" fmla="*/ 685165 w 868045"/>
                <a:gd name="connsiteY2" fmla="*/ 678180 h 883920"/>
                <a:gd name="connsiteX3" fmla="*/ 708025 w 868045"/>
                <a:gd name="connsiteY3" fmla="*/ 655320 h 883920"/>
                <a:gd name="connsiteX4" fmla="*/ 730885 w 868045"/>
                <a:gd name="connsiteY4" fmla="*/ 533400 h 883920"/>
                <a:gd name="connsiteX5" fmla="*/ 814705 w 868045"/>
                <a:gd name="connsiteY5" fmla="*/ 480060 h 883920"/>
                <a:gd name="connsiteX6" fmla="*/ 837565 w 868045"/>
                <a:gd name="connsiteY6" fmla="*/ 441960 h 883920"/>
                <a:gd name="connsiteX7" fmla="*/ 822325 w 868045"/>
                <a:gd name="connsiteY7" fmla="*/ 350520 h 883920"/>
                <a:gd name="connsiteX8" fmla="*/ 799465 w 868045"/>
                <a:gd name="connsiteY8" fmla="*/ 274320 h 883920"/>
                <a:gd name="connsiteX9" fmla="*/ 868045 w 868045"/>
                <a:gd name="connsiteY9" fmla="*/ 152400 h 883920"/>
                <a:gd name="connsiteX10" fmla="*/ 669925 w 868045"/>
                <a:gd name="connsiteY10" fmla="*/ 190500 h 883920"/>
                <a:gd name="connsiteX11" fmla="*/ 517525 w 868045"/>
                <a:gd name="connsiteY11" fmla="*/ 121920 h 883920"/>
                <a:gd name="connsiteX12" fmla="*/ 372745 w 868045"/>
                <a:gd name="connsiteY12" fmla="*/ 114300 h 883920"/>
                <a:gd name="connsiteX13" fmla="*/ 334645 w 868045"/>
                <a:gd name="connsiteY13" fmla="*/ 22860 h 883920"/>
                <a:gd name="connsiteX14" fmla="*/ 235585 w 868045"/>
                <a:gd name="connsiteY14" fmla="*/ 38100 h 883920"/>
                <a:gd name="connsiteX15" fmla="*/ 227965 w 868045"/>
                <a:gd name="connsiteY15" fmla="*/ 0 h 883920"/>
                <a:gd name="connsiteX16" fmla="*/ 0 w 868045"/>
                <a:gd name="connsiteY16" fmla="*/ 32385 h 883920"/>
                <a:gd name="connsiteX17" fmla="*/ 128905 w 868045"/>
                <a:gd name="connsiteY17" fmla="*/ 251460 h 883920"/>
                <a:gd name="connsiteX18" fmla="*/ 197485 w 868045"/>
                <a:gd name="connsiteY18" fmla="*/ 579120 h 883920"/>
                <a:gd name="connsiteX19" fmla="*/ 220345 w 868045"/>
                <a:gd name="connsiteY19" fmla="*/ 662940 h 883920"/>
                <a:gd name="connsiteX20" fmla="*/ 327025 w 868045"/>
                <a:gd name="connsiteY20" fmla="*/ 845820 h 883920"/>
                <a:gd name="connsiteX21" fmla="*/ 494665 w 868045"/>
                <a:gd name="connsiteY21" fmla="*/ 868680 h 883920"/>
                <a:gd name="connsiteX22" fmla="*/ 555625 w 868045"/>
                <a:gd name="connsiteY22" fmla="*/ 883920 h 883920"/>
                <a:gd name="connsiteX23" fmla="*/ 669925 w 868045"/>
                <a:gd name="connsiteY23" fmla="*/ 815340 h 88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8045" h="883920">
                  <a:moveTo>
                    <a:pt x="669925" y="815340"/>
                  </a:moveTo>
                  <a:lnTo>
                    <a:pt x="715645" y="769620"/>
                  </a:lnTo>
                  <a:lnTo>
                    <a:pt x="685165" y="678180"/>
                  </a:lnTo>
                  <a:lnTo>
                    <a:pt x="708025" y="655320"/>
                  </a:lnTo>
                  <a:lnTo>
                    <a:pt x="730885" y="533400"/>
                  </a:lnTo>
                  <a:lnTo>
                    <a:pt x="814705" y="480060"/>
                  </a:lnTo>
                  <a:lnTo>
                    <a:pt x="837565" y="441960"/>
                  </a:lnTo>
                  <a:lnTo>
                    <a:pt x="822325" y="350520"/>
                  </a:lnTo>
                  <a:lnTo>
                    <a:pt x="799465" y="274320"/>
                  </a:lnTo>
                  <a:lnTo>
                    <a:pt x="868045" y="152400"/>
                  </a:lnTo>
                  <a:lnTo>
                    <a:pt x="669925" y="190500"/>
                  </a:lnTo>
                  <a:lnTo>
                    <a:pt x="517525" y="121920"/>
                  </a:lnTo>
                  <a:lnTo>
                    <a:pt x="372745" y="114300"/>
                  </a:lnTo>
                  <a:lnTo>
                    <a:pt x="334645" y="22860"/>
                  </a:lnTo>
                  <a:lnTo>
                    <a:pt x="235585" y="38100"/>
                  </a:lnTo>
                  <a:lnTo>
                    <a:pt x="227965" y="0"/>
                  </a:lnTo>
                  <a:lnTo>
                    <a:pt x="0" y="32385"/>
                  </a:lnTo>
                  <a:lnTo>
                    <a:pt x="128905" y="251460"/>
                  </a:lnTo>
                  <a:lnTo>
                    <a:pt x="197485" y="579120"/>
                  </a:lnTo>
                  <a:lnTo>
                    <a:pt x="220345" y="662940"/>
                  </a:lnTo>
                  <a:lnTo>
                    <a:pt x="327025" y="845820"/>
                  </a:lnTo>
                  <a:lnTo>
                    <a:pt x="494665" y="868680"/>
                  </a:lnTo>
                  <a:lnTo>
                    <a:pt x="555625" y="883920"/>
                  </a:lnTo>
                  <a:lnTo>
                    <a:pt x="669925" y="81534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29" name="Freeform 88">
              <a:extLst>
                <a:ext uri="{FF2B5EF4-FFF2-40B4-BE49-F238E27FC236}">
                  <a16:creationId xmlns="" xmlns:a16="http://schemas.microsoft.com/office/drawing/2014/main" id="{8B9BDA51-D356-435E-B74E-3C5F155BF1E0}"/>
                </a:ext>
              </a:extLst>
            </p:cNvPr>
            <p:cNvSpPr/>
            <p:nvPr/>
          </p:nvSpPr>
          <p:spPr>
            <a:xfrm>
              <a:off x="6152882" y="2099792"/>
              <a:ext cx="479672" cy="333555"/>
            </a:xfrm>
            <a:custGeom>
              <a:avLst/>
              <a:gdLst>
                <a:gd name="connsiteX0" fmla="*/ 336550 w 1292225"/>
                <a:gd name="connsiteY0" fmla="*/ 825500 h 958850"/>
                <a:gd name="connsiteX1" fmla="*/ 488950 w 1292225"/>
                <a:gd name="connsiteY1" fmla="*/ 784225 h 958850"/>
                <a:gd name="connsiteX2" fmla="*/ 485775 w 1292225"/>
                <a:gd name="connsiteY2" fmla="*/ 717550 h 958850"/>
                <a:gd name="connsiteX3" fmla="*/ 479425 w 1292225"/>
                <a:gd name="connsiteY3" fmla="*/ 676275 h 958850"/>
                <a:gd name="connsiteX4" fmla="*/ 546100 w 1292225"/>
                <a:gd name="connsiteY4" fmla="*/ 650875 h 958850"/>
                <a:gd name="connsiteX5" fmla="*/ 631825 w 1292225"/>
                <a:gd name="connsiteY5" fmla="*/ 673100 h 958850"/>
                <a:gd name="connsiteX6" fmla="*/ 695325 w 1292225"/>
                <a:gd name="connsiteY6" fmla="*/ 742950 h 958850"/>
                <a:gd name="connsiteX7" fmla="*/ 733425 w 1292225"/>
                <a:gd name="connsiteY7" fmla="*/ 708025 h 958850"/>
                <a:gd name="connsiteX8" fmla="*/ 730250 w 1292225"/>
                <a:gd name="connsiteY8" fmla="*/ 561975 h 958850"/>
                <a:gd name="connsiteX9" fmla="*/ 908050 w 1292225"/>
                <a:gd name="connsiteY9" fmla="*/ 546100 h 958850"/>
                <a:gd name="connsiteX10" fmla="*/ 825500 w 1292225"/>
                <a:gd name="connsiteY10" fmla="*/ 492125 h 958850"/>
                <a:gd name="connsiteX11" fmla="*/ 844550 w 1292225"/>
                <a:gd name="connsiteY11" fmla="*/ 473075 h 958850"/>
                <a:gd name="connsiteX12" fmla="*/ 968375 w 1292225"/>
                <a:gd name="connsiteY12" fmla="*/ 520700 h 958850"/>
                <a:gd name="connsiteX13" fmla="*/ 936625 w 1292225"/>
                <a:gd name="connsiteY13" fmla="*/ 584200 h 958850"/>
                <a:gd name="connsiteX14" fmla="*/ 1006475 w 1292225"/>
                <a:gd name="connsiteY14" fmla="*/ 666750 h 958850"/>
                <a:gd name="connsiteX15" fmla="*/ 1162050 w 1292225"/>
                <a:gd name="connsiteY15" fmla="*/ 701675 h 958850"/>
                <a:gd name="connsiteX16" fmla="*/ 1292225 w 1292225"/>
                <a:gd name="connsiteY16" fmla="*/ 587375 h 958850"/>
                <a:gd name="connsiteX17" fmla="*/ 1143000 w 1292225"/>
                <a:gd name="connsiteY17" fmla="*/ 558800 h 958850"/>
                <a:gd name="connsiteX18" fmla="*/ 1054100 w 1292225"/>
                <a:gd name="connsiteY18" fmla="*/ 479425 h 958850"/>
                <a:gd name="connsiteX19" fmla="*/ 1060450 w 1292225"/>
                <a:gd name="connsiteY19" fmla="*/ 403225 h 958850"/>
                <a:gd name="connsiteX20" fmla="*/ 1025525 w 1292225"/>
                <a:gd name="connsiteY20" fmla="*/ 301625 h 958850"/>
                <a:gd name="connsiteX21" fmla="*/ 895350 w 1292225"/>
                <a:gd name="connsiteY21" fmla="*/ 336550 h 958850"/>
                <a:gd name="connsiteX22" fmla="*/ 777875 w 1292225"/>
                <a:gd name="connsiteY22" fmla="*/ 219075 h 958850"/>
                <a:gd name="connsiteX23" fmla="*/ 542925 w 1292225"/>
                <a:gd name="connsiteY23" fmla="*/ 146050 h 958850"/>
                <a:gd name="connsiteX24" fmla="*/ 488950 w 1292225"/>
                <a:gd name="connsiteY24" fmla="*/ 82550 h 958850"/>
                <a:gd name="connsiteX25" fmla="*/ 349250 w 1292225"/>
                <a:gd name="connsiteY25" fmla="*/ 82550 h 958850"/>
                <a:gd name="connsiteX26" fmla="*/ 292100 w 1292225"/>
                <a:gd name="connsiteY26" fmla="*/ 0 h 958850"/>
                <a:gd name="connsiteX27" fmla="*/ 158750 w 1292225"/>
                <a:gd name="connsiteY27" fmla="*/ 120650 h 958850"/>
                <a:gd name="connsiteX28" fmla="*/ 177800 w 1292225"/>
                <a:gd name="connsiteY28" fmla="*/ 177800 h 958850"/>
                <a:gd name="connsiteX29" fmla="*/ 196850 w 1292225"/>
                <a:gd name="connsiteY29" fmla="*/ 209550 h 958850"/>
                <a:gd name="connsiteX30" fmla="*/ 123825 w 1292225"/>
                <a:gd name="connsiteY30" fmla="*/ 311150 h 958850"/>
                <a:gd name="connsiteX31" fmla="*/ 165100 w 1292225"/>
                <a:gd name="connsiteY31" fmla="*/ 476250 h 958850"/>
                <a:gd name="connsiteX32" fmla="*/ 142875 w 1292225"/>
                <a:gd name="connsiteY32" fmla="*/ 514350 h 958850"/>
                <a:gd name="connsiteX33" fmla="*/ 53975 w 1292225"/>
                <a:gd name="connsiteY33" fmla="*/ 581025 h 958850"/>
                <a:gd name="connsiteX34" fmla="*/ 31750 w 1292225"/>
                <a:gd name="connsiteY34" fmla="*/ 682625 h 958850"/>
                <a:gd name="connsiteX35" fmla="*/ 9525 w 1292225"/>
                <a:gd name="connsiteY35" fmla="*/ 711200 h 958850"/>
                <a:gd name="connsiteX36" fmla="*/ 41275 w 1292225"/>
                <a:gd name="connsiteY36" fmla="*/ 812800 h 958850"/>
                <a:gd name="connsiteX37" fmla="*/ 0 w 1292225"/>
                <a:gd name="connsiteY37" fmla="*/ 857250 h 958850"/>
                <a:gd name="connsiteX38" fmla="*/ 117475 w 1292225"/>
                <a:gd name="connsiteY38" fmla="*/ 958850 h 958850"/>
                <a:gd name="connsiteX39" fmla="*/ 222250 w 1292225"/>
                <a:gd name="connsiteY39" fmla="*/ 949325 h 958850"/>
                <a:gd name="connsiteX40" fmla="*/ 336550 w 1292225"/>
                <a:gd name="connsiteY40" fmla="*/ 82550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92225" h="958850">
                  <a:moveTo>
                    <a:pt x="336550" y="825500"/>
                  </a:moveTo>
                  <a:lnTo>
                    <a:pt x="488950" y="784225"/>
                  </a:lnTo>
                  <a:lnTo>
                    <a:pt x="485775" y="717550"/>
                  </a:lnTo>
                  <a:lnTo>
                    <a:pt x="479425" y="676275"/>
                  </a:lnTo>
                  <a:lnTo>
                    <a:pt x="546100" y="650875"/>
                  </a:lnTo>
                  <a:lnTo>
                    <a:pt x="631825" y="673100"/>
                  </a:lnTo>
                  <a:lnTo>
                    <a:pt x="695325" y="742950"/>
                  </a:lnTo>
                  <a:lnTo>
                    <a:pt x="733425" y="708025"/>
                  </a:lnTo>
                  <a:cubicBezTo>
                    <a:pt x="732367" y="659342"/>
                    <a:pt x="731308" y="610658"/>
                    <a:pt x="730250" y="561975"/>
                  </a:cubicBezTo>
                  <a:lnTo>
                    <a:pt x="908050" y="546100"/>
                  </a:lnTo>
                  <a:lnTo>
                    <a:pt x="825500" y="492125"/>
                  </a:lnTo>
                  <a:lnTo>
                    <a:pt x="844550" y="473075"/>
                  </a:lnTo>
                  <a:lnTo>
                    <a:pt x="968375" y="520700"/>
                  </a:lnTo>
                  <a:lnTo>
                    <a:pt x="936625" y="584200"/>
                  </a:lnTo>
                  <a:lnTo>
                    <a:pt x="1006475" y="666750"/>
                  </a:lnTo>
                  <a:lnTo>
                    <a:pt x="1162050" y="701675"/>
                  </a:lnTo>
                  <a:lnTo>
                    <a:pt x="1292225" y="587375"/>
                  </a:lnTo>
                  <a:lnTo>
                    <a:pt x="1143000" y="558800"/>
                  </a:lnTo>
                  <a:lnTo>
                    <a:pt x="1054100" y="479425"/>
                  </a:lnTo>
                  <a:lnTo>
                    <a:pt x="1060450" y="403225"/>
                  </a:lnTo>
                  <a:lnTo>
                    <a:pt x="1025525" y="301625"/>
                  </a:lnTo>
                  <a:lnTo>
                    <a:pt x="895350" y="336550"/>
                  </a:lnTo>
                  <a:lnTo>
                    <a:pt x="777875" y="219075"/>
                  </a:lnTo>
                  <a:lnTo>
                    <a:pt x="542925" y="146050"/>
                  </a:lnTo>
                  <a:lnTo>
                    <a:pt x="488950" y="82550"/>
                  </a:lnTo>
                  <a:lnTo>
                    <a:pt x="349250" y="82550"/>
                  </a:lnTo>
                  <a:lnTo>
                    <a:pt x="292100" y="0"/>
                  </a:lnTo>
                  <a:lnTo>
                    <a:pt x="158750" y="120650"/>
                  </a:lnTo>
                  <a:lnTo>
                    <a:pt x="177800" y="177800"/>
                  </a:lnTo>
                  <a:lnTo>
                    <a:pt x="196850" y="209550"/>
                  </a:lnTo>
                  <a:lnTo>
                    <a:pt x="123825" y="311150"/>
                  </a:lnTo>
                  <a:lnTo>
                    <a:pt x="165100" y="476250"/>
                  </a:lnTo>
                  <a:lnTo>
                    <a:pt x="142875" y="514350"/>
                  </a:lnTo>
                  <a:lnTo>
                    <a:pt x="53975" y="581025"/>
                  </a:lnTo>
                  <a:lnTo>
                    <a:pt x="31750" y="682625"/>
                  </a:lnTo>
                  <a:lnTo>
                    <a:pt x="9525" y="711200"/>
                  </a:lnTo>
                  <a:lnTo>
                    <a:pt x="41275" y="812800"/>
                  </a:lnTo>
                  <a:lnTo>
                    <a:pt x="0" y="857250"/>
                  </a:lnTo>
                  <a:lnTo>
                    <a:pt x="117475" y="958850"/>
                  </a:lnTo>
                  <a:lnTo>
                    <a:pt x="222250" y="949325"/>
                  </a:lnTo>
                  <a:lnTo>
                    <a:pt x="336550" y="8255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0" name="Freeform 89">
              <a:extLst>
                <a:ext uri="{FF2B5EF4-FFF2-40B4-BE49-F238E27FC236}">
                  <a16:creationId xmlns="" xmlns:a16="http://schemas.microsoft.com/office/drawing/2014/main" id="{E6269B10-F6AE-4EA9-80BA-3832548A7BAB}"/>
                </a:ext>
              </a:extLst>
            </p:cNvPr>
            <p:cNvSpPr/>
            <p:nvPr/>
          </p:nvSpPr>
          <p:spPr>
            <a:xfrm>
              <a:off x="6283702" y="2263256"/>
              <a:ext cx="406601" cy="310361"/>
            </a:xfrm>
            <a:custGeom>
              <a:avLst/>
              <a:gdLst>
                <a:gd name="connsiteX0" fmla="*/ 419100 w 1095375"/>
                <a:gd name="connsiteY0" fmla="*/ 727075 h 892175"/>
                <a:gd name="connsiteX1" fmla="*/ 561975 w 1095375"/>
                <a:gd name="connsiteY1" fmla="*/ 863600 h 892175"/>
                <a:gd name="connsiteX2" fmla="*/ 561975 w 1095375"/>
                <a:gd name="connsiteY2" fmla="*/ 892175 h 892175"/>
                <a:gd name="connsiteX3" fmla="*/ 669925 w 1095375"/>
                <a:gd name="connsiteY3" fmla="*/ 885825 h 892175"/>
                <a:gd name="connsiteX4" fmla="*/ 762000 w 1095375"/>
                <a:gd name="connsiteY4" fmla="*/ 882650 h 892175"/>
                <a:gd name="connsiteX5" fmla="*/ 876300 w 1095375"/>
                <a:gd name="connsiteY5" fmla="*/ 765175 h 892175"/>
                <a:gd name="connsiteX6" fmla="*/ 1095375 w 1095375"/>
                <a:gd name="connsiteY6" fmla="*/ 644525 h 892175"/>
                <a:gd name="connsiteX7" fmla="*/ 996950 w 1095375"/>
                <a:gd name="connsiteY7" fmla="*/ 574675 h 892175"/>
                <a:gd name="connsiteX8" fmla="*/ 968375 w 1095375"/>
                <a:gd name="connsiteY8" fmla="*/ 498475 h 892175"/>
                <a:gd name="connsiteX9" fmla="*/ 917575 w 1095375"/>
                <a:gd name="connsiteY9" fmla="*/ 536575 h 892175"/>
                <a:gd name="connsiteX10" fmla="*/ 879475 w 1095375"/>
                <a:gd name="connsiteY10" fmla="*/ 511175 h 892175"/>
                <a:gd name="connsiteX11" fmla="*/ 844550 w 1095375"/>
                <a:gd name="connsiteY11" fmla="*/ 530225 h 892175"/>
                <a:gd name="connsiteX12" fmla="*/ 825500 w 1095375"/>
                <a:gd name="connsiteY12" fmla="*/ 457200 h 892175"/>
                <a:gd name="connsiteX13" fmla="*/ 784225 w 1095375"/>
                <a:gd name="connsiteY13" fmla="*/ 396875 h 892175"/>
                <a:gd name="connsiteX14" fmla="*/ 793750 w 1095375"/>
                <a:gd name="connsiteY14" fmla="*/ 238125 h 892175"/>
                <a:gd name="connsiteX15" fmla="*/ 654050 w 1095375"/>
                <a:gd name="connsiteY15" fmla="*/ 203200 h 892175"/>
                <a:gd name="connsiteX16" fmla="*/ 581025 w 1095375"/>
                <a:gd name="connsiteY16" fmla="*/ 107950 h 892175"/>
                <a:gd name="connsiteX17" fmla="*/ 609600 w 1095375"/>
                <a:gd name="connsiteY17" fmla="*/ 53975 h 892175"/>
                <a:gd name="connsiteX18" fmla="*/ 495300 w 1095375"/>
                <a:gd name="connsiteY18" fmla="*/ 0 h 892175"/>
                <a:gd name="connsiteX19" fmla="*/ 552450 w 1095375"/>
                <a:gd name="connsiteY19" fmla="*/ 73025 h 892175"/>
                <a:gd name="connsiteX20" fmla="*/ 390525 w 1095375"/>
                <a:gd name="connsiteY20" fmla="*/ 82550 h 892175"/>
                <a:gd name="connsiteX21" fmla="*/ 387350 w 1095375"/>
                <a:gd name="connsiteY21" fmla="*/ 231775 h 892175"/>
                <a:gd name="connsiteX22" fmla="*/ 339725 w 1095375"/>
                <a:gd name="connsiteY22" fmla="*/ 269875 h 892175"/>
                <a:gd name="connsiteX23" fmla="*/ 292100 w 1095375"/>
                <a:gd name="connsiteY23" fmla="*/ 212725 h 892175"/>
                <a:gd name="connsiteX24" fmla="*/ 203200 w 1095375"/>
                <a:gd name="connsiteY24" fmla="*/ 165100 h 892175"/>
                <a:gd name="connsiteX25" fmla="*/ 136525 w 1095375"/>
                <a:gd name="connsiteY25" fmla="*/ 200025 h 892175"/>
                <a:gd name="connsiteX26" fmla="*/ 127000 w 1095375"/>
                <a:gd name="connsiteY26" fmla="*/ 311150 h 892175"/>
                <a:gd name="connsiteX27" fmla="*/ 0 w 1095375"/>
                <a:gd name="connsiteY27" fmla="*/ 346075 h 892175"/>
                <a:gd name="connsiteX28" fmla="*/ 114300 w 1095375"/>
                <a:gd name="connsiteY28" fmla="*/ 384175 h 892175"/>
                <a:gd name="connsiteX29" fmla="*/ 196850 w 1095375"/>
                <a:gd name="connsiteY29" fmla="*/ 508000 h 892175"/>
                <a:gd name="connsiteX30" fmla="*/ 193675 w 1095375"/>
                <a:gd name="connsiteY30" fmla="*/ 558800 h 892175"/>
                <a:gd name="connsiteX31" fmla="*/ 282575 w 1095375"/>
                <a:gd name="connsiteY31" fmla="*/ 615950 h 892175"/>
                <a:gd name="connsiteX32" fmla="*/ 419100 w 1095375"/>
                <a:gd name="connsiteY32" fmla="*/ 727075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95375" h="892175">
                  <a:moveTo>
                    <a:pt x="419100" y="727075"/>
                  </a:moveTo>
                  <a:lnTo>
                    <a:pt x="561975" y="863600"/>
                  </a:lnTo>
                  <a:lnTo>
                    <a:pt x="561975" y="892175"/>
                  </a:lnTo>
                  <a:lnTo>
                    <a:pt x="669925" y="885825"/>
                  </a:lnTo>
                  <a:lnTo>
                    <a:pt x="762000" y="882650"/>
                  </a:lnTo>
                  <a:lnTo>
                    <a:pt x="876300" y="765175"/>
                  </a:lnTo>
                  <a:lnTo>
                    <a:pt x="1095375" y="644525"/>
                  </a:lnTo>
                  <a:lnTo>
                    <a:pt x="996950" y="574675"/>
                  </a:lnTo>
                  <a:lnTo>
                    <a:pt x="968375" y="498475"/>
                  </a:lnTo>
                  <a:lnTo>
                    <a:pt x="917575" y="536575"/>
                  </a:lnTo>
                  <a:lnTo>
                    <a:pt x="879475" y="511175"/>
                  </a:lnTo>
                  <a:lnTo>
                    <a:pt x="844550" y="530225"/>
                  </a:lnTo>
                  <a:lnTo>
                    <a:pt x="825500" y="457200"/>
                  </a:lnTo>
                  <a:lnTo>
                    <a:pt x="784225" y="396875"/>
                  </a:lnTo>
                  <a:lnTo>
                    <a:pt x="793750" y="238125"/>
                  </a:lnTo>
                  <a:lnTo>
                    <a:pt x="654050" y="203200"/>
                  </a:lnTo>
                  <a:lnTo>
                    <a:pt x="581025" y="107950"/>
                  </a:lnTo>
                  <a:lnTo>
                    <a:pt x="609600" y="53975"/>
                  </a:lnTo>
                  <a:lnTo>
                    <a:pt x="495300" y="0"/>
                  </a:lnTo>
                  <a:lnTo>
                    <a:pt x="552450" y="73025"/>
                  </a:lnTo>
                  <a:lnTo>
                    <a:pt x="390525" y="82550"/>
                  </a:lnTo>
                  <a:cubicBezTo>
                    <a:pt x="389467" y="132292"/>
                    <a:pt x="388408" y="182033"/>
                    <a:pt x="387350" y="231775"/>
                  </a:cubicBezTo>
                  <a:lnTo>
                    <a:pt x="339725" y="269875"/>
                  </a:lnTo>
                  <a:lnTo>
                    <a:pt x="292100" y="212725"/>
                  </a:lnTo>
                  <a:lnTo>
                    <a:pt x="203200" y="165100"/>
                  </a:lnTo>
                  <a:lnTo>
                    <a:pt x="136525" y="200025"/>
                  </a:lnTo>
                  <a:lnTo>
                    <a:pt x="127000" y="311150"/>
                  </a:lnTo>
                  <a:lnTo>
                    <a:pt x="0" y="346075"/>
                  </a:lnTo>
                  <a:lnTo>
                    <a:pt x="114300" y="384175"/>
                  </a:lnTo>
                  <a:lnTo>
                    <a:pt x="196850" y="508000"/>
                  </a:lnTo>
                  <a:lnTo>
                    <a:pt x="193675" y="558800"/>
                  </a:lnTo>
                  <a:lnTo>
                    <a:pt x="282575" y="615950"/>
                  </a:lnTo>
                  <a:lnTo>
                    <a:pt x="419100" y="7270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1" name="Freeform 90">
              <a:extLst>
                <a:ext uri="{FF2B5EF4-FFF2-40B4-BE49-F238E27FC236}">
                  <a16:creationId xmlns="" xmlns:a16="http://schemas.microsoft.com/office/drawing/2014/main" id="{3D316051-781C-4126-8496-A9E1E5C18A69}"/>
                </a:ext>
              </a:extLst>
            </p:cNvPr>
            <p:cNvSpPr/>
            <p:nvPr/>
          </p:nvSpPr>
          <p:spPr>
            <a:xfrm>
              <a:off x="5736852" y="2516184"/>
              <a:ext cx="232175" cy="219793"/>
            </a:xfrm>
            <a:custGeom>
              <a:avLst/>
              <a:gdLst>
                <a:gd name="connsiteX0" fmla="*/ 625475 w 625475"/>
                <a:gd name="connsiteY0" fmla="*/ 460375 h 631825"/>
                <a:gd name="connsiteX1" fmla="*/ 612775 w 625475"/>
                <a:gd name="connsiteY1" fmla="*/ 409575 h 631825"/>
                <a:gd name="connsiteX2" fmla="*/ 619125 w 625475"/>
                <a:gd name="connsiteY2" fmla="*/ 365125 h 631825"/>
                <a:gd name="connsiteX3" fmla="*/ 555625 w 625475"/>
                <a:gd name="connsiteY3" fmla="*/ 371475 h 631825"/>
                <a:gd name="connsiteX4" fmla="*/ 558800 w 625475"/>
                <a:gd name="connsiteY4" fmla="*/ 317500 h 631825"/>
                <a:gd name="connsiteX5" fmla="*/ 590550 w 625475"/>
                <a:gd name="connsiteY5" fmla="*/ 292100 h 631825"/>
                <a:gd name="connsiteX6" fmla="*/ 555625 w 625475"/>
                <a:gd name="connsiteY6" fmla="*/ 241300 h 631825"/>
                <a:gd name="connsiteX7" fmla="*/ 584200 w 625475"/>
                <a:gd name="connsiteY7" fmla="*/ 123825 h 631825"/>
                <a:gd name="connsiteX8" fmla="*/ 622300 w 625475"/>
                <a:gd name="connsiteY8" fmla="*/ 95250 h 631825"/>
                <a:gd name="connsiteX9" fmla="*/ 571500 w 625475"/>
                <a:gd name="connsiteY9" fmla="*/ 79375 h 631825"/>
                <a:gd name="connsiteX10" fmla="*/ 571500 w 625475"/>
                <a:gd name="connsiteY10" fmla="*/ 25400 h 631825"/>
                <a:gd name="connsiteX11" fmla="*/ 520700 w 625475"/>
                <a:gd name="connsiteY11" fmla="*/ 12700 h 631825"/>
                <a:gd name="connsiteX12" fmla="*/ 415925 w 625475"/>
                <a:gd name="connsiteY12" fmla="*/ 73025 h 631825"/>
                <a:gd name="connsiteX13" fmla="*/ 342900 w 625475"/>
                <a:gd name="connsiteY13" fmla="*/ 0 h 631825"/>
                <a:gd name="connsiteX14" fmla="*/ 200025 w 625475"/>
                <a:gd name="connsiteY14" fmla="*/ 92075 h 631825"/>
                <a:gd name="connsiteX15" fmla="*/ 0 w 625475"/>
                <a:gd name="connsiteY15" fmla="*/ 142875 h 631825"/>
                <a:gd name="connsiteX16" fmla="*/ 133350 w 625475"/>
                <a:gd name="connsiteY16" fmla="*/ 168275 h 631825"/>
                <a:gd name="connsiteX17" fmla="*/ 12700 w 625475"/>
                <a:gd name="connsiteY17" fmla="*/ 279400 h 631825"/>
                <a:gd name="connsiteX18" fmla="*/ 41275 w 625475"/>
                <a:gd name="connsiteY18" fmla="*/ 390525 h 631825"/>
                <a:gd name="connsiteX19" fmla="*/ 0 w 625475"/>
                <a:gd name="connsiteY19" fmla="*/ 476250 h 631825"/>
                <a:gd name="connsiteX20" fmla="*/ 28575 w 625475"/>
                <a:gd name="connsiteY20" fmla="*/ 600075 h 631825"/>
                <a:gd name="connsiteX21" fmla="*/ 168275 w 625475"/>
                <a:gd name="connsiteY21" fmla="*/ 631825 h 631825"/>
                <a:gd name="connsiteX22" fmla="*/ 282575 w 625475"/>
                <a:gd name="connsiteY22" fmla="*/ 549275 h 631825"/>
                <a:gd name="connsiteX23" fmla="*/ 292100 w 625475"/>
                <a:gd name="connsiteY23" fmla="*/ 603250 h 631825"/>
                <a:gd name="connsiteX24" fmla="*/ 396875 w 625475"/>
                <a:gd name="connsiteY24" fmla="*/ 600075 h 631825"/>
                <a:gd name="connsiteX25" fmla="*/ 463550 w 625475"/>
                <a:gd name="connsiteY25" fmla="*/ 533400 h 631825"/>
                <a:gd name="connsiteX26" fmla="*/ 492125 w 625475"/>
                <a:gd name="connsiteY26" fmla="*/ 546100 h 631825"/>
                <a:gd name="connsiteX27" fmla="*/ 600075 w 625475"/>
                <a:gd name="connsiteY27" fmla="*/ 514350 h 631825"/>
                <a:gd name="connsiteX28" fmla="*/ 625475 w 625475"/>
                <a:gd name="connsiteY28" fmla="*/ 460375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5475" h="631825">
                  <a:moveTo>
                    <a:pt x="625475" y="460375"/>
                  </a:moveTo>
                  <a:lnTo>
                    <a:pt x="612775" y="409575"/>
                  </a:lnTo>
                  <a:lnTo>
                    <a:pt x="619125" y="365125"/>
                  </a:lnTo>
                  <a:lnTo>
                    <a:pt x="555625" y="371475"/>
                  </a:lnTo>
                  <a:lnTo>
                    <a:pt x="558800" y="317500"/>
                  </a:lnTo>
                  <a:lnTo>
                    <a:pt x="590550" y="292100"/>
                  </a:lnTo>
                  <a:lnTo>
                    <a:pt x="555625" y="241300"/>
                  </a:lnTo>
                  <a:lnTo>
                    <a:pt x="584200" y="123825"/>
                  </a:lnTo>
                  <a:lnTo>
                    <a:pt x="622300" y="95250"/>
                  </a:lnTo>
                  <a:lnTo>
                    <a:pt x="571500" y="79375"/>
                  </a:lnTo>
                  <a:lnTo>
                    <a:pt x="571500" y="25400"/>
                  </a:lnTo>
                  <a:lnTo>
                    <a:pt x="520700" y="12700"/>
                  </a:lnTo>
                  <a:lnTo>
                    <a:pt x="415925" y="73025"/>
                  </a:lnTo>
                  <a:lnTo>
                    <a:pt x="342900" y="0"/>
                  </a:lnTo>
                  <a:lnTo>
                    <a:pt x="200025" y="92075"/>
                  </a:lnTo>
                  <a:lnTo>
                    <a:pt x="0" y="142875"/>
                  </a:lnTo>
                  <a:lnTo>
                    <a:pt x="133350" y="168275"/>
                  </a:lnTo>
                  <a:lnTo>
                    <a:pt x="12700" y="279400"/>
                  </a:lnTo>
                  <a:lnTo>
                    <a:pt x="41275" y="390525"/>
                  </a:lnTo>
                  <a:lnTo>
                    <a:pt x="0" y="476250"/>
                  </a:lnTo>
                  <a:lnTo>
                    <a:pt x="28575" y="600075"/>
                  </a:lnTo>
                  <a:lnTo>
                    <a:pt x="168275" y="631825"/>
                  </a:lnTo>
                  <a:lnTo>
                    <a:pt x="282575" y="549275"/>
                  </a:lnTo>
                  <a:lnTo>
                    <a:pt x="292100" y="603250"/>
                  </a:lnTo>
                  <a:lnTo>
                    <a:pt x="396875" y="600075"/>
                  </a:lnTo>
                  <a:lnTo>
                    <a:pt x="463550" y="533400"/>
                  </a:lnTo>
                  <a:lnTo>
                    <a:pt x="492125" y="546100"/>
                  </a:lnTo>
                  <a:lnTo>
                    <a:pt x="600075" y="514350"/>
                  </a:lnTo>
                  <a:lnTo>
                    <a:pt x="625475" y="4603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2" name="Freeform 91">
              <a:extLst>
                <a:ext uri="{FF2B5EF4-FFF2-40B4-BE49-F238E27FC236}">
                  <a16:creationId xmlns="" xmlns:a16="http://schemas.microsoft.com/office/drawing/2014/main" id="{D6FCF188-7A0A-4B20-9D83-D7898999E018}"/>
                </a:ext>
              </a:extLst>
            </p:cNvPr>
            <p:cNvSpPr/>
            <p:nvPr/>
          </p:nvSpPr>
          <p:spPr>
            <a:xfrm>
              <a:off x="5938386" y="2451019"/>
              <a:ext cx="430173" cy="277226"/>
            </a:xfrm>
            <a:custGeom>
              <a:avLst/>
              <a:gdLst>
                <a:gd name="connsiteX0" fmla="*/ 336550 w 1158875"/>
                <a:gd name="connsiteY0" fmla="*/ 796925 h 796925"/>
                <a:gd name="connsiteX1" fmla="*/ 530225 w 1158875"/>
                <a:gd name="connsiteY1" fmla="*/ 723900 h 796925"/>
                <a:gd name="connsiteX2" fmla="*/ 581025 w 1158875"/>
                <a:gd name="connsiteY2" fmla="*/ 762000 h 796925"/>
                <a:gd name="connsiteX3" fmla="*/ 596900 w 1158875"/>
                <a:gd name="connsiteY3" fmla="*/ 730250 h 796925"/>
                <a:gd name="connsiteX4" fmla="*/ 600075 w 1158875"/>
                <a:gd name="connsiteY4" fmla="*/ 669925 h 796925"/>
                <a:gd name="connsiteX5" fmla="*/ 755650 w 1158875"/>
                <a:gd name="connsiteY5" fmla="*/ 593725 h 796925"/>
                <a:gd name="connsiteX6" fmla="*/ 654050 w 1158875"/>
                <a:gd name="connsiteY6" fmla="*/ 571500 h 796925"/>
                <a:gd name="connsiteX7" fmla="*/ 663575 w 1158875"/>
                <a:gd name="connsiteY7" fmla="*/ 536575 h 796925"/>
                <a:gd name="connsiteX8" fmla="*/ 793750 w 1158875"/>
                <a:gd name="connsiteY8" fmla="*/ 514350 h 796925"/>
                <a:gd name="connsiteX9" fmla="*/ 822325 w 1158875"/>
                <a:gd name="connsiteY9" fmla="*/ 387350 h 796925"/>
                <a:gd name="connsiteX10" fmla="*/ 809625 w 1158875"/>
                <a:gd name="connsiteY10" fmla="*/ 355600 h 796925"/>
                <a:gd name="connsiteX11" fmla="*/ 841375 w 1158875"/>
                <a:gd name="connsiteY11" fmla="*/ 288925 h 796925"/>
                <a:gd name="connsiteX12" fmla="*/ 930275 w 1158875"/>
                <a:gd name="connsiteY12" fmla="*/ 304800 h 796925"/>
                <a:gd name="connsiteX13" fmla="*/ 968375 w 1158875"/>
                <a:gd name="connsiteY13" fmla="*/ 361950 h 796925"/>
                <a:gd name="connsiteX14" fmla="*/ 1158875 w 1158875"/>
                <a:gd name="connsiteY14" fmla="*/ 355600 h 796925"/>
                <a:gd name="connsiteX15" fmla="*/ 831850 w 1158875"/>
                <a:gd name="connsiteY15" fmla="*/ 155575 h 796925"/>
                <a:gd name="connsiteX16" fmla="*/ 727075 w 1158875"/>
                <a:gd name="connsiteY16" fmla="*/ 254000 h 796925"/>
                <a:gd name="connsiteX17" fmla="*/ 638175 w 1158875"/>
                <a:gd name="connsiteY17" fmla="*/ 50800 h 796925"/>
                <a:gd name="connsiteX18" fmla="*/ 342900 w 1158875"/>
                <a:gd name="connsiteY18" fmla="*/ 0 h 796925"/>
                <a:gd name="connsiteX19" fmla="*/ 269875 w 1158875"/>
                <a:gd name="connsiteY19" fmla="*/ 82550 h 796925"/>
                <a:gd name="connsiteX20" fmla="*/ 107950 w 1158875"/>
                <a:gd name="connsiteY20" fmla="*/ 34925 h 796925"/>
                <a:gd name="connsiteX21" fmla="*/ 66675 w 1158875"/>
                <a:gd name="connsiteY21" fmla="*/ 85725 h 796925"/>
                <a:gd name="connsiteX22" fmla="*/ 79375 w 1158875"/>
                <a:gd name="connsiteY22" fmla="*/ 161925 h 796925"/>
                <a:gd name="connsiteX23" fmla="*/ 66675 w 1158875"/>
                <a:gd name="connsiteY23" fmla="*/ 222250 h 796925"/>
                <a:gd name="connsiteX24" fmla="*/ 28575 w 1158875"/>
                <a:gd name="connsiteY24" fmla="*/ 206375 h 796925"/>
                <a:gd name="connsiteX25" fmla="*/ 15875 w 1158875"/>
                <a:gd name="connsiteY25" fmla="*/ 276225 h 796925"/>
                <a:gd name="connsiteX26" fmla="*/ 76200 w 1158875"/>
                <a:gd name="connsiteY26" fmla="*/ 285750 h 796925"/>
                <a:gd name="connsiteX27" fmla="*/ 34925 w 1158875"/>
                <a:gd name="connsiteY27" fmla="*/ 301625 h 796925"/>
                <a:gd name="connsiteX28" fmla="*/ 0 w 1158875"/>
                <a:gd name="connsiteY28" fmla="*/ 419100 h 796925"/>
                <a:gd name="connsiteX29" fmla="*/ 50800 w 1158875"/>
                <a:gd name="connsiteY29" fmla="*/ 485775 h 796925"/>
                <a:gd name="connsiteX30" fmla="*/ 3175 w 1158875"/>
                <a:gd name="connsiteY30" fmla="*/ 504825 h 796925"/>
                <a:gd name="connsiteX31" fmla="*/ 9525 w 1158875"/>
                <a:gd name="connsiteY31" fmla="*/ 558800 h 796925"/>
                <a:gd name="connsiteX32" fmla="*/ 79375 w 1158875"/>
                <a:gd name="connsiteY32" fmla="*/ 558800 h 796925"/>
                <a:gd name="connsiteX33" fmla="*/ 66675 w 1158875"/>
                <a:gd name="connsiteY33" fmla="*/ 587375 h 796925"/>
                <a:gd name="connsiteX34" fmla="*/ 76200 w 1158875"/>
                <a:gd name="connsiteY34" fmla="*/ 650875 h 796925"/>
                <a:gd name="connsiteX35" fmla="*/ 107950 w 1158875"/>
                <a:gd name="connsiteY35" fmla="*/ 682625 h 796925"/>
                <a:gd name="connsiteX36" fmla="*/ 209550 w 1158875"/>
                <a:gd name="connsiteY36" fmla="*/ 676275 h 796925"/>
                <a:gd name="connsiteX37" fmla="*/ 276225 w 1158875"/>
                <a:gd name="connsiteY37" fmla="*/ 711200 h 796925"/>
                <a:gd name="connsiteX38" fmla="*/ 336550 w 1158875"/>
                <a:gd name="connsiteY38" fmla="*/ 796925 h 79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58875" h="796925">
                  <a:moveTo>
                    <a:pt x="336550" y="796925"/>
                  </a:moveTo>
                  <a:lnTo>
                    <a:pt x="530225" y="723900"/>
                  </a:lnTo>
                  <a:lnTo>
                    <a:pt x="581025" y="762000"/>
                  </a:lnTo>
                  <a:lnTo>
                    <a:pt x="596900" y="730250"/>
                  </a:lnTo>
                  <a:lnTo>
                    <a:pt x="600075" y="669925"/>
                  </a:lnTo>
                  <a:lnTo>
                    <a:pt x="755650" y="593725"/>
                  </a:lnTo>
                  <a:lnTo>
                    <a:pt x="654050" y="571500"/>
                  </a:lnTo>
                  <a:lnTo>
                    <a:pt x="663575" y="536575"/>
                  </a:lnTo>
                  <a:lnTo>
                    <a:pt x="793750" y="514350"/>
                  </a:lnTo>
                  <a:lnTo>
                    <a:pt x="822325" y="387350"/>
                  </a:lnTo>
                  <a:lnTo>
                    <a:pt x="809625" y="355600"/>
                  </a:lnTo>
                  <a:lnTo>
                    <a:pt x="841375" y="288925"/>
                  </a:lnTo>
                  <a:lnTo>
                    <a:pt x="930275" y="304800"/>
                  </a:lnTo>
                  <a:lnTo>
                    <a:pt x="968375" y="361950"/>
                  </a:lnTo>
                  <a:lnTo>
                    <a:pt x="1158875" y="355600"/>
                  </a:lnTo>
                  <a:lnTo>
                    <a:pt x="831850" y="155575"/>
                  </a:lnTo>
                  <a:lnTo>
                    <a:pt x="727075" y="254000"/>
                  </a:lnTo>
                  <a:lnTo>
                    <a:pt x="638175" y="50800"/>
                  </a:lnTo>
                  <a:lnTo>
                    <a:pt x="342900" y="0"/>
                  </a:lnTo>
                  <a:lnTo>
                    <a:pt x="269875" y="82550"/>
                  </a:lnTo>
                  <a:lnTo>
                    <a:pt x="107950" y="34925"/>
                  </a:lnTo>
                  <a:lnTo>
                    <a:pt x="66675" y="85725"/>
                  </a:lnTo>
                  <a:lnTo>
                    <a:pt x="79375" y="161925"/>
                  </a:lnTo>
                  <a:lnTo>
                    <a:pt x="66675" y="222250"/>
                  </a:lnTo>
                  <a:lnTo>
                    <a:pt x="28575" y="206375"/>
                  </a:lnTo>
                  <a:lnTo>
                    <a:pt x="15875" y="276225"/>
                  </a:lnTo>
                  <a:lnTo>
                    <a:pt x="76200" y="285750"/>
                  </a:lnTo>
                  <a:lnTo>
                    <a:pt x="34925" y="301625"/>
                  </a:lnTo>
                  <a:lnTo>
                    <a:pt x="0" y="419100"/>
                  </a:lnTo>
                  <a:lnTo>
                    <a:pt x="50800" y="485775"/>
                  </a:lnTo>
                  <a:lnTo>
                    <a:pt x="3175" y="504825"/>
                  </a:lnTo>
                  <a:lnTo>
                    <a:pt x="9525" y="558800"/>
                  </a:lnTo>
                  <a:lnTo>
                    <a:pt x="79375" y="558800"/>
                  </a:lnTo>
                  <a:lnTo>
                    <a:pt x="66675" y="587375"/>
                  </a:lnTo>
                  <a:lnTo>
                    <a:pt x="76200" y="650875"/>
                  </a:lnTo>
                  <a:lnTo>
                    <a:pt x="107950" y="682625"/>
                  </a:lnTo>
                  <a:lnTo>
                    <a:pt x="209550" y="676275"/>
                  </a:lnTo>
                  <a:lnTo>
                    <a:pt x="276225" y="711200"/>
                  </a:lnTo>
                  <a:lnTo>
                    <a:pt x="336550" y="79692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sp>
          <p:nvSpPr>
            <p:cNvPr id="33" name="Freeform 92">
              <a:extLst>
                <a:ext uri="{FF2B5EF4-FFF2-40B4-BE49-F238E27FC236}">
                  <a16:creationId xmlns="" xmlns:a16="http://schemas.microsoft.com/office/drawing/2014/main" id="{FFFB2412-6748-4B0B-8CA4-83C538A3648D}"/>
                </a:ext>
              </a:extLst>
            </p:cNvPr>
            <p:cNvSpPr/>
            <p:nvPr/>
          </p:nvSpPr>
          <p:spPr>
            <a:xfrm>
              <a:off x="5984349" y="2649826"/>
              <a:ext cx="444315" cy="324720"/>
            </a:xfrm>
            <a:custGeom>
              <a:avLst/>
              <a:gdLst>
                <a:gd name="connsiteX0" fmla="*/ 168275 w 1196975"/>
                <a:gd name="connsiteY0" fmla="*/ 898525 h 933450"/>
                <a:gd name="connsiteX1" fmla="*/ 257175 w 1196975"/>
                <a:gd name="connsiteY1" fmla="*/ 923925 h 933450"/>
                <a:gd name="connsiteX2" fmla="*/ 355600 w 1196975"/>
                <a:gd name="connsiteY2" fmla="*/ 911225 h 933450"/>
                <a:gd name="connsiteX3" fmla="*/ 396875 w 1196975"/>
                <a:gd name="connsiteY3" fmla="*/ 933450 h 933450"/>
                <a:gd name="connsiteX4" fmla="*/ 463550 w 1196975"/>
                <a:gd name="connsiteY4" fmla="*/ 895350 h 933450"/>
                <a:gd name="connsiteX5" fmla="*/ 495300 w 1196975"/>
                <a:gd name="connsiteY5" fmla="*/ 841375 h 933450"/>
                <a:gd name="connsiteX6" fmla="*/ 552450 w 1196975"/>
                <a:gd name="connsiteY6" fmla="*/ 866775 h 933450"/>
                <a:gd name="connsiteX7" fmla="*/ 622300 w 1196975"/>
                <a:gd name="connsiteY7" fmla="*/ 838200 h 933450"/>
                <a:gd name="connsiteX8" fmla="*/ 631825 w 1196975"/>
                <a:gd name="connsiteY8" fmla="*/ 781050 h 933450"/>
                <a:gd name="connsiteX9" fmla="*/ 606425 w 1196975"/>
                <a:gd name="connsiteY9" fmla="*/ 755650 h 933450"/>
                <a:gd name="connsiteX10" fmla="*/ 615950 w 1196975"/>
                <a:gd name="connsiteY10" fmla="*/ 685800 h 933450"/>
                <a:gd name="connsiteX11" fmla="*/ 673100 w 1196975"/>
                <a:gd name="connsiteY11" fmla="*/ 657225 h 933450"/>
                <a:gd name="connsiteX12" fmla="*/ 657225 w 1196975"/>
                <a:gd name="connsiteY12" fmla="*/ 593725 h 933450"/>
                <a:gd name="connsiteX13" fmla="*/ 692150 w 1196975"/>
                <a:gd name="connsiteY13" fmla="*/ 530225 h 933450"/>
                <a:gd name="connsiteX14" fmla="*/ 730250 w 1196975"/>
                <a:gd name="connsiteY14" fmla="*/ 457200 h 933450"/>
                <a:gd name="connsiteX15" fmla="*/ 771525 w 1196975"/>
                <a:gd name="connsiteY15" fmla="*/ 498475 h 933450"/>
                <a:gd name="connsiteX16" fmla="*/ 920750 w 1196975"/>
                <a:gd name="connsiteY16" fmla="*/ 488950 h 933450"/>
                <a:gd name="connsiteX17" fmla="*/ 958850 w 1196975"/>
                <a:gd name="connsiteY17" fmla="*/ 565150 h 933450"/>
                <a:gd name="connsiteX18" fmla="*/ 1054100 w 1196975"/>
                <a:gd name="connsiteY18" fmla="*/ 625475 h 933450"/>
                <a:gd name="connsiteX19" fmla="*/ 1120775 w 1196975"/>
                <a:gd name="connsiteY19" fmla="*/ 593725 h 933450"/>
                <a:gd name="connsiteX20" fmla="*/ 1196975 w 1196975"/>
                <a:gd name="connsiteY20" fmla="*/ 533400 h 933450"/>
                <a:gd name="connsiteX21" fmla="*/ 1063625 w 1196975"/>
                <a:gd name="connsiteY21" fmla="*/ 371475 h 933450"/>
                <a:gd name="connsiteX22" fmla="*/ 1016000 w 1196975"/>
                <a:gd name="connsiteY22" fmla="*/ 422275 h 933450"/>
                <a:gd name="connsiteX23" fmla="*/ 968375 w 1196975"/>
                <a:gd name="connsiteY23" fmla="*/ 403225 h 933450"/>
                <a:gd name="connsiteX24" fmla="*/ 958850 w 1196975"/>
                <a:gd name="connsiteY24" fmla="*/ 361950 h 933450"/>
                <a:gd name="connsiteX25" fmla="*/ 939800 w 1196975"/>
                <a:gd name="connsiteY25" fmla="*/ 295275 h 933450"/>
                <a:gd name="connsiteX26" fmla="*/ 863600 w 1196975"/>
                <a:gd name="connsiteY26" fmla="*/ 298450 h 933450"/>
                <a:gd name="connsiteX27" fmla="*/ 863600 w 1196975"/>
                <a:gd name="connsiteY27" fmla="*/ 269875 h 933450"/>
                <a:gd name="connsiteX28" fmla="*/ 904875 w 1196975"/>
                <a:gd name="connsiteY28" fmla="*/ 250825 h 933450"/>
                <a:gd name="connsiteX29" fmla="*/ 866775 w 1196975"/>
                <a:gd name="connsiteY29" fmla="*/ 168275 h 933450"/>
                <a:gd name="connsiteX30" fmla="*/ 825500 w 1196975"/>
                <a:gd name="connsiteY30" fmla="*/ 231775 h 933450"/>
                <a:gd name="connsiteX31" fmla="*/ 809625 w 1196975"/>
                <a:gd name="connsiteY31" fmla="*/ 184150 h 933450"/>
                <a:gd name="connsiteX32" fmla="*/ 762000 w 1196975"/>
                <a:gd name="connsiteY32" fmla="*/ 177800 h 933450"/>
                <a:gd name="connsiteX33" fmla="*/ 762000 w 1196975"/>
                <a:gd name="connsiteY33" fmla="*/ 149225 h 933450"/>
                <a:gd name="connsiteX34" fmla="*/ 781050 w 1196975"/>
                <a:gd name="connsiteY34" fmla="*/ 142875 h 933450"/>
                <a:gd name="connsiteX35" fmla="*/ 784225 w 1196975"/>
                <a:gd name="connsiteY35" fmla="*/ 107950 h 933450"/>
                <a:gd name="connsiteX36" fmla="*/ 768350 w 1196975"/>
                <a:gd name="connsiteY36" fmla="*/ 82550 h 933450"/>
                <a:gd name="connsiteX37" fmla="*/ 809625 w 1196975"/>
                <a:gd name="connsiteY37" fmla="*/ 41275 h 933450"/>
                <a:gd name="connsiteX38" fmla="*/ 800100 w 1196975"/>
                <a:gd name="connsiteY38" fmla="*/ 19050 h 933450"/>
                <a:gd name="connsiteX39" fmla="*/ 768350 w 1196975"/>
                <a:gd name="connsiteY39" fmla="*/ 0 h 933450"/>
                <a:gd name="connsiteX40" fmla="*/ 717550 w 1196975"/>
                <a:gd name="connsiteY40" fmla="*/ 38100 h 933450"/>
                <a:gd name="connsiteX41" fmla="*/ 688975 w 1196975"/>
                <a:gd name="connsiteY41" fmla="*/ 15875 h 933450"/>
                <a:gd name="connsiteX42" fmla="*/ 638175 w 1196975"/>
                <a:gd name="connsiteY42" fmla="*/ 22225 h 933450"/>
                <a:gd name="connsiteX43" fmla="*/ 492125 w 1196975"/>
                <a:gd name="connsiteY43" fmla="*/ 92075 h 933450"/>
                <a:gd name="connsiteX44" fmla="*/ 469900 w 1196975"/>
                <a:gd name="connsiteY44" fmla="*/ 165100 h 933450"/>
                <a:gd name="connsiteX45" fmla="*/ 460375 w 1196975"/>
                <a:gd name="connsiteY45" fmla="*/ 196850 h 933450"/>
                <a:gd name="connsiteX46" fmla="*/ 412750 w 1196975"/>
                <a:gd name="connsiteY46" fmla="*/ 152400 h 933450"/>
                <a:gd name="connsiteX47" fmla="*/ 206375 w 1196975"/>
                <a:gd name="connsiteY47" fmla="*/ 215900 h 933450"/>
                <a:gd name="connsiteX48" fmla="*/ 190500 w 1196975"/>
                <a:gd name="connsiteY48" fmla="*/ 219075 h 933450"/>
                <a:gd name="connsiteX49" fmla="*/ 177800 w 1196975"/>
                <a:gd name="connsiteY49" fmla="*/ 311150 h 933450"/>
                <a:gd name="connsiteX50" fmla="*/ 139700 w 1196975"/>
                <a:gd name="connsiteY50" fmla="*/ 342900 h 933450"/>
                <a:gd name="connsiteX51" fmla="*/ 0 w 1196975"/>
                <a:gd name="connsiteY51" fmla="*/ 561975 h 933450"/>
                <a:gd name="connsiteX52" fmla="*/ 104775 w 1196975"/>
                <a:gd name="connsiteY52" fmla="*/ 625475 h 933450"/>
                <a:gd name="connsiteX53" fmla="*/ 50800 w 1196975"/>
                <a:gd name="connsiteY53" fmla="*/ 714375 h 933450"/>
                <a:gd name="connsiteX54" fmla="*/ 57150 w 1196975"/>
                <a:gd name="connsiteY54" fmla="*/ 781050 h 933450"/>
                <a:gd name="connsiteX55" fmla="*/ 168275 w 1196975"/>
                <a:gd name="connsiteY55" fmla="*/ 898525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96975" h="933450">
                  <a:moveTo>
                    <a:pt x="168275" y="898525"/>
                  </a:moveTo>
                  <a:lnTo>
                    <a:pt x="257175" y="923925"/>
                  </a:lnTo>
                  <a:lnTo>
                    <a:pt x="355600" y="911225"/>
                  </a:lnTo>
                  <a:lnTo>
                    <a:pt x="396875" y="933450"/>
                  </a:lnTo>
                  <a:lnTo>
                    <a:pt x="463550" y="895350"/>
                  </a:lnTo>
                  <a:lnTo>
                    <a:pt x="495300" y="841375"/>
                  </a:lnTo>
                  <a:lnTo>
                    <a:pt x="552450" y="866775"/>
                  </a:lnTo>
                  <a:lnTo>
                    <a:pt x="622300" y="838200"/>
                  </a:lnTo>
                  <a:lnTo>
                    <a:pt x="631825" y="781050"/>
                  </a:lnTo>
                  <a:lnTo>
                    <a:pt x="606425" y="755650"/>
                  </a:lnTo>
                  <a:lnTo>
                    <a:pt x="615950" y="685800"/>
                  </a:lnTo>
                  <a:lnTo>
                    <a:pt x="673100" y="657225"/>
                  </a:lnTo>
                  <a:lnTo>
                    <a:pt x="657225" y="593725"/>
                  </a:lnTo>
                  <a:lnTo>
                    <a:pt x="692150" y="530225"/>
                  </a:lnTo>
                  <a:lnTo>
                    <a:pt x="730250" y="457200"/>
                  </a:lnTo>
                  <a:lnTo>
                    <a:pt x="771525" y="498475"/>
                  </a:lnTo>
                  <a:lnTo>
                    <a:pt x="920750" y="488950"/>
                  </a:lnTo>
                  <a:lnTo>
                    <a:pt x="958850" y="565150"/>
                  </a:lnTo>
                  <a:lnTo>
                    <a:pt x="1054100" y="625475"/>
                  </a:lnTo>
                  <a:lnTo>
                    <a:pt x="1120775" y="593725"/>
                  </a:lnTo>
                  <a:lnTo>
                    <a:pt x="1196975" y="533400"/>
                  </a:lnTo>
                  <a:lnTo>
                    <a:pt x="1063625" y="371475"/>
                  </a:lnTo>
                  <a:lnTo>
                    <a:pt x="1016000" y="422275"/>
                  </a:lnTo>
                  <a:lnTo>
                    <a:pt x="968375" y="403225"/>
                  </a:lnTo>
                  <a:lnTo>
                    <a:pt x="958850" y="361950"/>
                  </a:lnTo>
                  <a:lnTo>
                    <a:pt x="939800" y="295275"/>
                  </a:lnTo>
                  <a:lnTo>
                    <a:pt x="863600" y="298450"/>
                  </a:lnTo>
                  <a:lnTo>
                    <a:pt x="863600" y="269875"/>
                  </a:lnTo>
                  <a:lnTo>
                    <a:pt x="904875" y="250825"/>
                  </a:lnTo>
                  <a:lnTo>
                    <a:pt x="866775" y="168275"/>
                  </a:lnTo>
                  <a:lnTo>
                    <a:pt x="825500" y="231775"/>
                  </a:lnTo>
                  <a:lnTo>
                    <a:pt x="809625" y="184150"/>
                  </a:lnTo>
                  <a:lnTo>
                    <a:pt x="762000" y="177800"/>
                  </a:lnTo>
                  <a:lnTo>
                    <a:pt x="762000" y="149225"/>
                  </a:lnTo>
                  <a:lnTo>
                    <a:pt x="781050" y="142875"/>
                  </a:lnTo>
                  <a:lnTo>
                    <a:pt x="784225" y="107950"/>
                  </a:lnTo>
                  <a:lnTo>
                    <a:pt x="768350" y="82550"/>
                  </a:lnTo>
                  <a:lnTo>
                    <a:pt x="809625" y="41275"/>
                  </a:lnTo>
                  <a:lnTo>
                    <a:pt x="800100" y="19050"/>
                  </a:lnTo>
                  <a:lnTo>
                    <a:pt x="768350" y="0"/>
                  </a:lnTo>
                  <a:lnTo>
                    <a:pt x="717550" y="38100"/>
                  </a:lnTo>
                  <a:lnTo>
                    <a:pt x="688975" y="15875"/>
                  </a:lnTo>
                  <a:lnTo>
                    <a:pt x="638175" y="22225"/>
                  </a:lnTo>
                  <a:lnTo>
                    <a:pt x="492125" y="92075"/>
                  </a:lnTo>
                  <a:lnTo>
                    <a:pt x="469900" y="165100"/>
                  </a:lnTo>
                  <a:lnTo>
                    <a:pt x="460375" y="196850"/>
                  </a:lnTo>
                  <a:lnTo>
                    <a:pt x="412750" y="152400"/>
                  </a:lnTo>
                  <a:lnTo>
                    <a:pt x="206375" y="215900"/>
                  </a:lnTo>
                  <a:lnTo>
                    <a:pt x="190500" y="219075"/>
                  </a:lnTo>
                  <a:lnTo>
                    <a:pt x="177800" y="311150"/>
                  </a:lnTo>
                  <a:lnTo>
                    <a:pt x="139700" y="342900"/>
                  </a:lnTo>
                  <a:lnTo>
                    <a:pt x="0" y="561975"/>
                  </a:lnTo>
                  <a:lnTo>
                    <a:pt x="104775" y="625475"/>
                  </a:lnTo>
                  <a:lnTo>
                    <a:pt x="50800" y="714375"/>
                  </a:lnTo>
                  <a:lnTo>
                    <a:pt x="57150" y="781050"/>
                  </a:lnTo>
                  <a:lnTo>
                    <a:pt x="168275" y="89852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4" name="Freeform 93">
              <a:extLst>
                <a:ext uri="{FF2B5EF4-FFF2-40B4-BE49-F238E27FC236}">
                  <a16:creationId xmlns="" xmlns:a16="http://schemas.microsoft.com/office/drawing/2014/main" id="{0F94244C-C5A5-425A-803C-F7601A98D14E}"/>
                </a:ext>
              </a:extLst>
            </p:cNvPr>
            <p:cNvSpPr/>
            <p:nvPr/>
          </p:nvSpPr>
          <p:spPr>
            <a:xfrm>
              <a:off x="6184703" y="2552631"/>
              <a:ext cx="179140" cy="172300"/>
            </a:xfrm>
            <a:custGeom>
              <a:avLst/>
              <a:gdLst>
                <a:gd name="connsiteX0" fmla="*/ 352425 w 482600"/>
                <a:gd name="connsiteY0" fmla="*/ 434975 h 495300"/>
                <a:gd name="connsiteX1" fmla="*/ 447675 w 482600"/>
                <a:gd name="connsiteY1" fmla="*/ 403225 h 495300"/>
                <a:gd name="connsiteX2" fmla="*/ 431800 w 482600"/>
                <a:gd name="connsiteY2" fmla="*/ 323850 h 495300"/>
                <a:gd name="connsiteX3" fmla="*/ 482600 w 482600"/>
                <a:gd name="connsiteY3" fmla="*/ 234950 h 495300"/>
                <a:gd name="connsiteX4" fmla="*/ 466725 w 482600"/>
                <a:gd name="connsiteY4" fmla="*/ 69850 h 495300"/>
                <a:gd name="connsiteX5" fmla="*/ 304800 w 482600"/>
                <a:gd name="connsiteY5" fmla="*/ 69850 h 495300"/>
                <a:gd name="connsiteX6" fmla="*/ 269875 w 482600"/>
                <a:gd name="connsiteY6" fmla="*/ 15875 h 495300"/>
                <a:gd name="connsiteX7" fmla="*/ 184150 w 482600"/>
                <a:gd name="connsiteY7" fmla="*/ 0 h 495300"/>
                <a:gd name="connsiteX8" fmla="*/ 152400 w 482600"/>
                <a:gd name="connsiteY8" fmla="*/ 66675 h 495300"/>
                <a:gd name="connsiteX9" fmla="*/ 152400 w 482600"/>
                <a:gd name="connsiteY9" fmla="*/ 117475 h 495300"/>
                <a:gd name="connsiteX10" fmla="*/ 120650 w 482600"/>
                <a:gd name="connsiteY10" fmla="*/ 215900 h 495300"/>
                <a:gd name="connsiteX11" fmla="*/ 0 w 482600"/>
                <a:gd name="connsiteY11" fmla="*/ 244475 h 495300"/>
                <a:gd name="connsiteX12" fmla="*/ 3175 w 482600"/>
                <a:gd name="connsiteY12" fmla="*/ 269875 h 495300"/>
                <a:gd name="connsiteX13" fmla="*/ 57150 w 482600"/>
                <a:gd name="connsiteY13" fmla="*/ 301625 h 495300"/>
                <a:gd name="connsiteX14" fmla="*/ 155575 w 482600"/>
                <a:gd name="connsiteY14" fmla="*/ 285750 h 495300"/>
                <a:gd name="connsiteX15" fmla="*/ 177800 w 482600"/>
                <a:gd name="connsiteY15" fmla="*/ 320675 h 495300"/>
                <a:gd name="connsiteX16" fmla="*/ 231775 w 482600"/>
                <a:gd name="connsiteY16" fmla="*/ 285750 h 495300"/>
                <a:gd name="connsiteX17" fmla="*/ 269875 w 482600"/>
                <a:gd name="connsiteY17" fmla="*/ 323850 h 495300"/>
                <a:gd name="connsiteX18" fmla="*/ 228600 w 482600"/>
                <a:gd name="connsiteY18" fmla="*/ 355600 h 495300"/>
                <a:gd name="connsiteX19" fmla="*/ 250825 w 482600"/>
                <a:gd name="connsiteY19" fmla="*/ 381000 h 495300"/>
                <a:gd name="connsiteX20" fmla="*/ 244475 w 482600"/>
                <a:gd name="connsiteY20" fmla="*/ 431800 h 495300"/>
                <a:gd name="connsiteX21" fmla="*/ 212725 w 482600"/>
                <a:gd name="connsiteY21" fmla="*/ 425450 h 495300"/>
                <a:gd name="connsiteX22" fmla="*/ 254000 w 482600"/>
                <a:gd name="connsiteY22" fmla="*/ 457200 h 495300"/>
                <a:gd name="connsiteX23" fmla="*/ 288925 w 482600"/>
                <a:gd name="connsiteY23" fmla="*/ 495300 h 495300"/>
                <a:gd name="connsiteX24" fmla="*/ 352425 w 482600"/>
                <a:gd name="connsiteY24" fmla="*/ 434975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2600" h="495300">
                  <a:moveTo>
                    <a:pt x="352425" y="434975"/>
                  </a:moveTo>
                  <a:lnTo>
                    <a:pt x="447675" y="403225"/>
                  </a:lnTo>
                  <a:lnTo>
                    <a:pt x="431800" y="323850"/>
                  </a:lnTo>
                  <a:lnTo>
                    <a:pt x="482600" y="234950"/>
                  </a:lnTo>
                  <a:lnTo>
                    <a:pt x="466725" y="69850"/>
                  </a:lnTo>
                  <a:lnTo>
                    <a:pt x="304800" y="69850"/>
                  </a:lnTo>
                  <a:lnTo>
                    <a:pt x="269875" y="15875"/>
                  </a:lnTo>
                  <a:lnTo>
                    <a:pt x="184150" y="0"/>
                  </a:lnTo>
                  <a:lnTo>
                    <a:pt x="152400" y="66675"/>
                  </a:lnTo>
                  <a:lnTo>
                    <a:pt x="152400" y="117475"/>
                  </a:lnTo>
                  <a:lnTo>
                    <a:pt x="120650" y="215900"/>
                  </a:lnTo>
                  <a:lnTo>
                    <a:pt x="0" y="244475"/>
                  </a:lnTo>
                  <a:lnTo>
                    <a:pt x="3175" y="269875"/>
                  </a:lnTo>
                  <a:lnTo>
                    <a:pt x="57150" y="301625"/>
                  </a:lnTo>
                  <a:lnTo>
                    <a:pt x="155575" y="285750"/>
                  </a:lnTo>
                  <a:lnTo>
                    <a:pt x="177800" y="320675"/>
                  </a:lnTo>
                  <a:lnTo>
                    <a:pt x="231775" y="285750"/>
                  </a:lnTo>
                  <a:lnTo>
                    <a:pt x="269875" y="323850"/>
                  </a:lnTo>
                  <a:lnTo>
                    <a:pt x="228600" y="355600"/>
                  </a:lnTo>
                  <a:lnTo>
                    <a:pt x="250825" y="381000"/>
                  </a:lnTo>
                  <a:lnTo>
                    <a:pt x="244475" y="431800"/>
                  </a:lnTo>
                  <a:lnTo>
                    <a:pt x="212725" y="425450"/>
                  </a:lnTo>
                  <a:lnTo>
                    <a:pt x="254000" y="457200"/>
                  </a:lnTo>
                  <a:lnTo>
                    <a:pt x="288925" y="495300"/>
                  </a:lnTo>
                  <a:lnTo>
                    <a:pt x="352425" y="4349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5" name="Freeform 94">
              <a:extLst>
                <a:ext uri="{FF2B5EF4-FFF2-40B4-BE49-F238E27FC236}">
                  <a16:creationId xmlns="" xmlns:a16="http://schemas.microsoft.com/office/drawing/2014/main" id="{C58FEB2F-3207-452A-88B3-DA6D69BDB3D7}"/>
                </a:ext>
              </a:extLst>
            </p:cNvPr>
            <p:cNvSpPr/>
            <p:nvPr/>
          </p:nvSpPr>
          <p:spPr>
            <a:xfrm>
              <a:off x="6344986" y="2512870"/>
              <a:ext cx="256925" cy="191076"/>
            </a:xfrm>
            <a:custGeom>
              <a:avLst/>
              <a:gdLst>
                <a:gd name="connsiteX0" fmla="*/ 3175 w 692150"/>
                <a:gd name="connsiteY0" fmla="*/ 533400 h 549275"/>
                <a:gd name="connsiteX1" fmla="*/ 139700 w 692150"/>
                <a:gd name="connsiteY1" fmla="*/ 536575 h 549275"/>
                <a:gd name="connsiteX2" fmla="*/ 257175 w 692150"/>
                <a:gd name="connsiteY2" fmla="*/ 549275 h 549275"/>
                <a:gd name="connsiteX3" fmla="*/ 428625 w 692150"/>
                <a:gd name="connsiteY3" fmla="*/ 533400 h 549275"/>
                <a:gd name="connsiteX4" fmla="*/ 485775 w 692150"/>
                <a:gd name="connsiteY4" fmla="*/ 466725 h 549275"/>
                <a:gd name="connsiteX5" fmla="*/ 625475 w 692150"/>
                <a:gd name="connsiteY5" fmla="*/ 425450 h 549275"/>
                <a:gd name="connsiteX6" fmla="*/ 628650 w 692150"/>
                <a:gd name="connsiteY6" fmla="*/ 358775 h 549275"/>
                <a:gd name="connsiteX7" fmla="*/ 647700 w 692150"/>
                <a:gd name="connsiteY7" fmla="*/ 269875 h 549275"/>
                <a:gd name="connsiteX8" fmla="*/ 692150 w 692150"/>
                <a:gd name="connsiteY8" fmla="*/ 101600 h 549275"/>
                <a:gd name="connsiteX9" fmla="*/ 584200 w 692150"/>
                <a:gd name="connsiteY9" fmla="*/ 171450 h 549275"/>
                <a:gd name="connsiteX10" fmla="*/ 384175 w 692150"/>
                <a:gd name="connsiteY10" fmla="*/ 168275 h 549275"/>
                <a:gd name="connsiteX11" fmla="*/ 393700 w 692150"/>
                <a:gd name="connsiteY11" fmla="*/ 146050 h 549275"/>
                <a:gd name="connsiteX12" fmla="*/ 244475 w 692150"/>
                <a:gd name="connsiteY12" fmla="*/ 0 h 549275"/>
                <a:gd name="connsiteX13" fmla="*/ 177800 w 692150"/>
                <a:gd name="connsiteY13" fmla="*/ 73025 h 549275"/>
                <a:gd name="connsiteX14" fmla="*/ 66675 w 692150"/>
                <a:gd name="connsiteY14" fmla="*/ 38100 h 549275"/>
                <a:gd name="connsiteX15" fmla="*/ 41275 w 692150"/>
                <a:gd name="connsiteY15" fmla="*/ 63500 h 549275"/>
                <a:gd name="connsiteX16" fmla="*/ 63500 w 692150"/>
                <a:gd name="connsiteY16" fmla="*/ 174625 h 549275"/>
                <a:gd name="connsiteX17" fmla="*/ 38100 w 692150"/>
                <a:gd name="connsiteY17" fmla="*/ 177800 h 549275"/>
                <a:gd name="connsiteX18" fmla="*/ 44450 w 692150"/>
                <a:gd name="connsiteY18" fmla="*/ 339725 h 549275"/>
                <a:gd name="connsiteX19" fmla="*/ 0 w 692150"/>
                <a:gd name="connsiteY19" fmla="*/ 428625 h 549275"/>
                <a:gd name="connsiteX20" fmla="*/ 3175 w 692150"/>
                <a:gd name="connsiteY20" fmla="*/ 533400 h 54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2150" h="549275">
                  <a:moveTo>
                    <a:pt x="3175" y="533400"/>
                  </a:moveTo>
                  <a:lnTo>
                    <a:pt x="139700" y="536575"/>
                  </a:lnTo>
                  <a:lnTo>
                    <a:pt x="257175" y="549275"/>
                  </a:lnTo>
                  <a:lnTo>
                    <a:pt x="428625" y="533400"/>
                  </a:lnTo>
                  <a:lnTo>
                    <a:pt x="485775" y="466725"/>
                  </a:lnTo>
                  <a:lnTo>
                    <a:pt x="625475" y="425450"/>
                  </a:lnTo>
                  <a:lnTo>
                    <a:pt x="628650" y="358775"/>
                  </a:lnTo>
                  <a:lnTo>
                    <a:pt x="647700" y="269875"/>
                  </a:lnTo>
                  <a:lnTo>
                    <a:pt x="692150" y="101600"/>
                  </a:lnTo>
                  <a:lnTo>
                    <a:pt x="584200" y="171450"/>
                  </a:lnTo>
                  <a:lnTo>
                    <a:pt x="384175" y="168275"/>
                  </a:lnTo>
                  <a:lnTo>
                    <a:pt x="393700" y="146050"/>
                  </a:lnTo>
                  <a:lnTo>
                    <a:pt x="244475" y="0"/>
                  </a:lnTo>
                  <a:lnTo>
                    <a:pt x="177800" y="73025"/>
                  </a:lnTo>
                  <a:lnTo>
                    <a:pt x="66675" y="38100"/>
                  </a:lnTo>
                  <a:lnTo>
                    <a:pt x="41275" y="63500"/>
                  </a:lnTo>
                  <a:lnTo>
                    <a:pt x="63500" y="174625"/>
                  </a:lnTo>
                  <a:lnTo>
                    <a:pt x="38100" y="177800"/>
                  </a:lnTo>
                  <a:lnTo>
                    <a:pt x="44450" y="339725"/>
                  </a:lnTo>
                  <a:lnTo>
                    <a:pt x="0" y="428625"/>
                  </a:lnTo>
                  <a:cubicBezTo>
                    <a:pt x="1058" y="463550"/>
                    <a:pt x="2117" y="498475"/>
                    <a:pt x="3175" y="533400"/>
                  </a:cubicBez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6" name="Freeform 95">
              <a:extLst>
                <a:ext uri="{FF2B5EF4-FFF2-40B4-BE49-F238E27FC236}">
                  <a16:creationId xmlns="" xmlns:a16="http://schemas.microsoft.com/office/drawing/2014/main" id="{50641FEA-1C2F-4068-875F-47A17BEE74C9}"/>
                </a:ext>
              </a:extLst>
            </p:cNvPr>
            <p:cNvSpPr/>
            <p:nvPr/>
          </p:nvSpPr>
          <p:spPr>
            <a:xfrm>
              <a:off x="6303738" y="2663081"/>
              <a:ext cx="438423" cy="425228"/>
            </a:xfrm>
            <a:custGeom>
              <a:avLst/>
              <a:gdLst>
                <a:gd name="connsiteX0" fmla="*/ 95250 w 1181100"/>
                <a:gd name="connsiteY0" fmla="*/ 95250 h 1222375"/>
                <a:gd name="connsiteX1" fmla="*/ 15875 w 1181100"/>
                <a:gd name="connsiteY1" fmla="*/ 123825 h 1222375"/>
                <a:gd name="connsiteX2" fmla="*/ 47625 w 1181100"/>
                <a:gd name="connsiteY2" fmla="*/ 212725 h 1222375"/>
                <a:gd name="connsiteX3" fmla="*/ 0 w 1181100"/>
                <a:gd name="connsiteY3" fmla="*/ 225425 h 1222375"/>
                <a:gd name="connsiteX4" fmla="*/ 9525 w 1181100"/>
                <a:gd name="connsiteY4" fmla="*/ 250825 h 1222375"/>
                <a:gd name="connsiteX5" fmla="*/ 79375 w 1181100"/>
                <a:gd name="connsiteY5" fmla="*/ 250825 h 1222375"/>
                <a:gd name="connsiteX6" fmla="*/ 107950 w 1181100"/>
                <a:gd name="connsiteY6" fmla="*/ 358775 h 1222375"/>
                <a:gd name="connsiteX7" fmla="*/ 152400 w 1181100"/>
                <a:gd name="connsiteY7" fmla="*/ 377825 h 1222375"/>
                <a:gd name="connsiteX8" fmla="*/ 200025 w 1181100"/>
                <a:gd name="connsiteY8" fmla="*/ 330200 h 1222375"/>
                <a:gd name="connsiteX9" fmla="*/ 342900 w 1181100"/>
                <a:gd name="connsiteY9" fmla="*/ 492125 h 1222375"/>
                <a:gd name="connsiteX10" fmla="*/ 355600 w 1181100"/>
                <a:gd name="connsiteY10" fmla="*/ 520700 h 1222375"/>
                <a:gd name="connsiteX11" fmla="*/ 323850 w 1181100"/>
                <a:gd name="connsiteY11" fmla="*/ 558800 h 1222375"/>
                <a:gd name="connsiteX12" fmla="*/ 412750 w 1181100"/>
                <a:gd name="connsiteY12" fmla="*/ 565150 h 1222375"/>
                <a:gd name="connsiteX13" fmla="*/ 460375 w 1181100"/>
                <a:gd name="connsiteY13" fmla="*/ 628650 h 1222375"/>
                <a:gd name="connsiteX14" fmla="*/ 457200 w 1181100"/>
                <a:gd name="connsiteY14" fmla="*/ 682625 h 1222375"/>
                <a:gd name="connsiteX15" fmla="*/ 438150 w 1181100"/>
                <a:gd name="connsiteY15" fmla="*/ 752475 h 1222375"/>
                <a:gd name="connsiteX16" fmla="*/ 504825 w 1181100"/>
                <a:gd name="connsiteY16" fmla="*/ 819150 h 1222375"/>
                <a:gd name="connsiteX17" fmla="*/ 549275 w 1181100"/>
                <a:gd name="connsiteY17" fmla="*/ 847725 h 1222375"/>
                <a:gd name="connsiteX18" fmla="*/ 606425 w 1181100"/>
                <a:gd name="connsiteY18" fmla="*/ 774700 h 1222375"/>
                <a:gd name="connsiteX19" fmla="*/ 641350 w 1181100"/>
                <a:gd name="connsiteY19" fmla="*/ 787400 h 1222375"/>
                <a:gd name="connsiteX20" fmla="*/ 682625 w 1181100"/>
                <a:gd name="connsiteY20" fmla="*/ 844550 h 1222375"/>
                <a:gd name="connsiteX21" fmla="*/ 714375 w 1181100"/>
                <a:gd name="connsiteY21" fmla="*/ 828675 h 1222375"/>
                <a:gd name="connsiteX22" fmla="*/ 730250 w 1181100"/>
                <a:gd name="connsiteY22" fmla="*/ 942975 h 1222375"/>
                <a:gd name="connsiteX23" fmla="*/ 676275 w 1181100"/>
                <a:gd name="connsiteY23" fmla="*/ 1019175 h 1222375"/>
                <a:gd name="connsiteX24" fmla="*/ 806450 w 1181100"/>
                <a:gd name="connsiteY24" fmla="*/ 1089025 h 1222375"/>
                <a:gd name="connsiteX25" fmla="*/ 946150 w 1181100"/>
                <a:gd name="connsiteY25" fmla="*/ 1222375 h 1222375"/>
                <a:gd name="connsiteX26" fmla="*/ 958850 w 1181100"/>
                <a:gd name="connsiteY26" fmla="*/ 1092200 h 1222375"/>
                <a:gd name="connsiteX27" fmla="*/ 996950 w 1181100"/>
                <a:gd name="connsiteY27" fmla="*/ 1063625 h 1222375"/>
                <a:gd name="connsiteX28" fmla="*/ 1016000 w 1181100"/>
                <a:gd name="connsiteY28" fmla="*/ 955675 h 1222375"/>
                <a:gd name="connsiteX29" fmla="*/ 1063625 w 1181100"/>
                <a:gd name="connsiteY29" fmla="*/ 933450 h 1222375"/>
                <a:gd name="connsiteX30" fmla="*/ 1133475 w 1181100"/>
                <a:gd name="connsiteY30" fmla="*/ 822325 h 1222375"/>
                <a:gd name="connsiteX31" fmla="*/ 1181100 w 1181100"/>
                <a:gd name="connsiteY31" fmla="*/ 800100 h 1222375"/>
                <a:gd name="connsiteX32" fmla="*/ 1181100 w 1181100"/>
                <a:gd name="connsiteY32" fmla="*/ 720725 h 1222375"/>
                <a:gd name="connsiteX33" fmla="*/ 1130300 w 1181100"/>
                <a:gd name="connsiteY33" fmla="*/ 638175 h 1222375"/>
                <a:gd name="connsiteX34" fmla="*/ 1098550 w 1181100"/>
                <a:gd name="connsiteY34" fmla="*/ 596900 h 1222375"/>
                <a:gd name="connsiteX35" fmla="*/ 1104900 w 1181100"/>
                <a:gd name="connsiteY35" fmla="*/ 501650 h 1222375"/>
                <a:gd name="connsiteX36" fmla="*/ 1019175 w 1181100"/>
                <a:gd name="connsiteY36" fmla="*/ 479425 h 1222375"/>
                <a:gd name="connsiteX37" fmla="*/ 1050925 w 1181100"/>
                <a:gd name="connsiteY37" fmla="*/ 307975 h 1222375"/>
                <a:gd name="connsiteX38" fmla="*/ 1016000 w 1181100"/>
                <a:gd name="connsiteY38" fmla="*/ 187325 h 1222375"/>
                <a:gd name="connsiteX39" fmla="*/ 952500 w 1181100"/>
                <a:gd name="connsiteY39" fmla="*/ 127000 h 1222375"/>
                <a:gd name="connsiteX40" fmla="*/ 984250 w 1181100"/>
                <a:gd name="connsiteY40" fmla="*/ 76200 h 1222375"/>
                <a:gd name="connsiteX41" fmla="*/ 930275 w 1181100"/>
                <a:gd name="connsiteY41" fmla="*/ 53975 h 1222375"/>
                <a:gd name="connsiteX42" fmla="*/ 796925 w 1181100"/>
                <a:gd name="connsiteY42" fmla="*/ 47625 h 1222375"/>
                <a:gd name="connsiteX43" fmla="*/ 733425 w 1181100"/>
                <a:gd name="connsiteY43" fmla="*/ 0 h 1222375"/>
                <a:gd name="connsiteX44" fmla="*/ 609600 w 1181100"/>
                <a:gd name="connsiteY44" fmla="*/ 22225 h 1222375"/>
                <a:gd name="connsiteX45" fmla="*/ 546100 w 1181100"/>
                <a:gd name="connsiteY45" fmla="*/ 92075 h 1222375"/>
                <a:gd name="connsiteX46" fmla="*/ 374650 w 1181100"/>
                <a:gd name="connsiteY46" fmla="*/ 107950 h 1222375"/>
                <a:gd name="connsiteX47" fmla="*/ 95250 w 1181100"/>
                <a:gd name="connsiteY47" fmla="*/ 95250 h 122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1222375">
                  <a:moveTo>
                    <a:pt x="95250" y="95250"/>
                  </a:moveTo>
                  <a:lnTo>
                    <a:pt x="15875" y="123825"/>
                  </a:lnTo>
                  <a:lnTo>
                    <a:pt x="47625" y="212725"/>
                  </a:lnTo>
                  <a:lnTo>
                    <a:pt x="0" y="225425"/>
                  </a:lnTo>
                  <a:lnTo>
                    <a:pt x="9525" y="250825"/>
                  </a:lnTo>
                  <a:lnTo>
                    <a:pt x="79375" y="250825"/>
                  </a:lnTo>
                  <a:lnTo>
                    <a:pt x="107950" y="358775"/>
                  </a:lnTo>
                  <a:lnTo>
                    <a:pt x="152400" y="377825"/>
                  </a:lnTo>
                  <a:lnTo>
                    <a:pt x="200025" y="330200"/>
                  </a:lnTo>
                  <a:lnTo>
                    <a:pt x="342900" y="492125"/>
                  </a:lnTo>
                  <a:lnTo>
                    <a:pt x="355600" y="520700"/>
                  </a:lnTo>
                  <a:lnTo>
                    <a:pt x="323850" y="558800"/>
                  </a:lnTo>
                  <a:lnTo>
                    <a:pt x="412750" y="565150"/>
                  </a:lnTo>
                  <a:lnTo>
                    <a:pt x="460375" y="628650"/>
                  </a:lnTo>
                  <a:lnTo>
                    <a:pt x="457200" y="682625"/>
                  </a:lnTo>
                  <a:lnTo>
                    <a:pt x="438150" y="752475"/>
                  </a:lnTo>
                  <a:lnTo>
                    <a:pt x="504825" y="819150"/>
                  </a:lnTo>
                  <a:lnTo>
                    <a:pt x="549275" y="847725"/>
                  </a:lnTo>
                  <a:lnTo>
                    <a:pt x="606425" y="774700"/>
                  </a:lnTo>
                  <a:lnTo>
                    <a:pt x="641350" y="787400"/>
                  </a:lnTo>
                  <a:lnTo>
                    <a:pt x="682625" y="844550"/>
                  </a:lnTo>
                  <a:lnTo>
                    <a:pt x="714375" y="828675"/>
                  </a:lnTo>
                  <a:lnTo>
                    <a:pt x="730250" y="942975"/>
                  </a:lnTo>
                  <a:lnTo>
                    <a:pt x="676275" y="1019175"/>
                  </a:lnTo>
                  <a:lnTo>
                    <a:pt x="806450" y="1089025"/>
                  </a:lnTo>
                  <a:lnTo>
                    <a:pt x="946150" y="1222375"/>
                  </a:lnTo>
                  <a:lnTo>
                    <a:pt x="958850" y="1092200"/>
                  </a:lnTo>
                  <a:lnTo>
                    <a:pt x="996950" y="1063625"/>
                  </a:lnTo>
                  <a:lnTo>
                    <a:pt x="1016000" y="955675"/>
                  </a:lnTo>
                  <a:lnTo>
                    <a:pt x="1063625" y="933450"/>
                  </a:lnTo>
                  <a:lnTo>
                    <a:pt x="1133475" y="822325"/>
                  </a:lnTo>
                  <a:lnTo>
                    <a:pt x="1181100" y="800100"/>
                  </a:lnTo>
                  <a:lnTo>
                    <a:pt x="1181100" y="720725"/>
                  </a:lnTo>
                  <a:lnTo>
                    <a:pt x="1130300" y="638175"/>
                  </a:lnTo>
                  <a:lnTo>
                    <a:pt x="1098550" y="596900"/>
                  </a:lnTo>
                  <a:lnTo>
                    <a:pt x="1104900" y="501650"/>
                  </a:lnTo>
                  <a:lnTo>
                    <a:pt x="1019175" y="479425"/>
                  </a:lnTo>
                  <a:lnTo>
                    <a:pt x="1050925" y="307975"/>
                  </a:lnTo>
                  <a:lnTo>
                    <a:pt x="1016000" y="187325"/>
                  </a:lnTo>
                  <a:lnTo>
                    <a:pt x="952500" y="127000"/>
                  </a:lnTo>
                  <a:lnTo>
                    <a:pt x="984250" y="76200"/>
                  </a:lnTo>
                  <a:lnTo>
                    <a:pt x="930275" y="53975"/>
                  </a:lnTo>
                  <a:lnTo>
                    <a:pt x="796925" y="47625"/>
                  </a:lnTo>
                  <a:lnTo>
                    <a:pt x="733425" y="0"/>
                  </a:lnTo>
                  <a:lnTo>
                    <a:pt x="609600" y="22225"/>
                  </a:lnTo>
                  <a:lnTo>
                    <a:pt x="546100" y="92075"/>
                  </a:lnTo>
                  <a:lnTo>
                    <a:pt x="374650" y="107950"/>
                  </a:lnTo>
                  <a:lnTo>
                    <a:pt x="95250" y="952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37" name="Freeform 96">
              <a:extLst>
                <a:ext uri="{FF2B5EF4-FFF2-40B4-BE49-F238E27FC236}">
                  <a16:creationId xmlns="" xmlns:a16="http://schemas.microsoft.com/office/drawing/2014/main" id="{75D36B6F-E02B-4D36-AB97-8BEA0A0F2F0C}"/>
                </a:ext>
              </a:extLst>
            </p:cNvPr>
            <p:cNvSpPr/>
            <p:nvPr/>
          </p:nvSpPr>
          <p:spPr>
            <a:xfrm>
              <a:off x="6603090" y="2098688"/>
              <a:ext cx="294639" cy="262868"/>
            </a:xfrm>
            <a:custGeom>
              <a:avLst/>
              <a:gdLst>
                <a:gd name="connsiteX0" fmla="*/ 165100 w 793750"/>
                <a:gd name="connsiteY0" fmla="*/ 0 h 755650"/>
                <a:gd name="connsiteX1" fmla="*/ 396875 w 793750"/>
                <a:gd name="connsiteY1" fmla="*/ 98425 h 755650"/>
                <a:gd name="connsiteX2" fmla="*/ 403225 w 793750"/>
                <a:gd name="connsiteY2" fmla="*/ 193675 h 755650"/>
                <a:gd name="connsiteX3" fmla="*/ 508000 w 793750"/>
                <a:gd name="connsiteY3" fmla="*/ 260350 h 755650"/>
                <a:gd name="connsiteX4" fmla="*/ 561975 w 793750"/>
                <a:gd name="connsiteY4" fmla="*/ 346075 h 755650"/>
                <a:gd name="connsiteX5" fmla="*/ 619125 w 793750"/>
                <a:gd name="connsiteY5" fmla="*/ 361950 h 755650"/>
                <a:gd name="connsiteX6" fmla="*/ 749300 w 793750"/>
                <a:gd name="connsiteY6" fmla="*/ 352425 h 755650"/>
                <a:gd name="connsiteX7" fmla="*/ 793750 w 793750"/>
                <a:gd name="connsiteY7" fmla="*/ 434975 h 755650"/>
                <a:gd name="connsiteX8" fmla="*/ 765175 w 793750"/>
                <a:gd name="connsiteY8" fmla="*/ 555625 h 755650"/>
                <a:gd name="connsiteX9" fmla="*/ 787400 w 793750"/>
                <a:gd name="connsiteY9" fmla="*/ 625475 h 755650"/>
                <a:gd name="connsiteX10" fmla="*/ 736600 w 793750"/>
                <a:gd name="connsiteY10" fmla="*/ 685800 h 755650"/>
                <a:gd name="connsiteX11" fmla="*/ 679450 w 793750"/>
                <a:gd name="connsiteY11" fmla="*/ 695325 h 755650"/>
                <a:gd name="connsiteX12" fmla="*/ 685800 w 793750"/>
                <a:gd name="connsiteY12" fmla="*/ 752475 h 755650"/>
                <a:gd name="connsiteX13" fmla="*/ 606425 w 793750"/>
                <a:gd name="connsiteY13" fmla="*/ 711200 h 755650"/>
                <a:gd name="connsiteX14" fmla="*/ 587375 w 793750"/>
                <a:gd name="connsiteY14" fmla="*/ 695325 h 755650"/>
                <a:gd name="connsiteX15" fmla="*/ 495300 w 793750"/>
                <a:gd name="connsiteY15" fmla="*/ 727075 h 755650"/>
                <a:gd name="connsiteX16" fmla="*/ 434975 w 793750"/>
                <a:gd name="connsiteY16" fmla="*/ 708025 h 755650"/>
                <a:gd name="connsiteX17" fmla="*/ 292100 w 793750"/>
                <a:gd name="connsiteY17" fmla="*/ 755650 h 755650"/>
                <a:gd name="connsiteX18" fmla="*/ 234950 w 793750"/>
                <a:gd name="connsiteY18" fmla="*/ 717550 h 755650"/>
                <a:gd name="connsiteX19" fmla="*/ 222250 w 793750"/>
                <a:gd name="connsiteY19" fmla="*/ 654050 h 755650"/>
                <a:gd name="connsiteX20" fmla="*/ 184150 w 793750"/>
                <a:gd name="connsiteY20" fmla="*/ 606425 h 755650"/>
                <a:gd name="connsiteX21" fmla="*/ 117475 w 793750"/>
                <a:gd name="connsiteY21" fmla="*/ 546100 h 755650"/>
                <a:gd name="connsiteX22" fmla="*/ 117475 w 793750"/>
                <a:gd name="connsiteY22" fmla="*/ 454025 h 755650"/>
                <a:gd name="connsiteX23" fmla="*/ 0 w 793750"/>
                <a:gd name="connsiteY23" fmla="*/ 333375 h 755650"/>
                <a:gd name="connsiteX24" fmla="*/ 85725 w 793750"/>
                <a:gd name="connsiteY24" fmla="*/ 257175 h 755650"/>
                <a:gd name="connsiteX25" fmla="*/ 98425 w 793750"/>
                <a:gd name="connsiteY25" fmla="*/ 47625 h 755650"/>
                <a:gd name="connsiteX26" fmla="*/ 165100 w 793750"/>
                <a:gd name="connsiteY26"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50" h="755650">
                  <a:moveTo>
                    <a:pt x="165100" y="0"/>
                  </a:moveTo>
                  <a:lnTo>
                    <a:pt x="396875" y="98425"/>
                  </a:lnTo>
                  <a:lnTo>
                    <a:pt x="403225" y="193675"/>
                  </a:lnTo>
                  <a:lnTo>
                    <a:pt x="508000" y="260350"/>
                  </a:lnTo>
                  <a:lnTo>
                    <a:pt x="561975" y="346075"/>
                  </a:lnTo>
                  <a:lnTo>
                    <a:pt x="619125" y="361950"/>
                  </a:lnTo>
                  <a:lnTo>
                    <a:pt x="749300" y="352425"/>
                  </a:lnTo>
                  <a:lnTo>
                    <a:pt x="793750" y="434975"/>
                  </a:lnTo>
                  <a:lnTo>
                    <a:pt x="765175" y="555625"/>
                  </a:lnTo>
                  <a:lnTo>
                    <a:pt x="787400" y="625475"/>
                  </a:lnTo>
                  <a:lnTo>
                    <a:pt x="736600" y="685800"/>
                  </a:lnTo>
                  <a:lnTo>
                    <a:pt x="679450" y="695325"/>
                  </a:lnTo>
                  <a:lnTo>
                    <a:pt x="685800" y="752475"/>
                  </a:lnTo>
                  <a:lnTo>
                    <a:pt x="606425" y="711200"/>
                  </a:lnTo>
                  <a:lnTo>
                    <a:pt x="587375" y="695325"/>
                  </a:lnTo>
                  <a:lnTo>
                    <a:pt x="495300" y="727075"/>
                  </a:lnTo>
                  <a:lnTo>
                    <a:pt x="434975" y="708025"/>
                  </a:lnTo>
                  <a:lnTo>
                    <a:pt x="292100" y="755650"/>
                  </a:lnTo>
                  <a:lnTo>
                    <a:pt x="234950" y="717550"/>
                  </a:lnTo>
                  <a:lnTo>
                    <a:pt x="222250" y="654050"/>
                  </a:lnTo>
                  <a:lnTo>
                    <a:pt x="184150" y="606425"/>
                  </a:lnTo>
                  <a:lnTo>
                    <a:pt x="117475" y="546100"/>
                  </a:lnTo>
                  <a:lnTo>
                    <a:pt x="117475" y="454025"/>
                  </a:lnTo>
                  <a:lnTo>
                    <a:pt x="0" y="333375"/>
                  </a:lnTo>
                  <a:lnTo>
                    <a:pt x="85725" y="257175"/>
                  </a:lnTo>
                  <a:lnTo>
                    <a:pt x="98425" y="47625"/>
                  </a:lnTo>
                  <a:lnTo>
                    <a:pt x="165100" y="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8" name="Freeform 97">
              <a:extLst>
                <a:ext uri="{FF2B5EF4-FFF2-40B4-BE49-F238E27FC236}">
                  <a16:creationId xmlns="" xmlns:a16="http://schemas.microsoft.com/office/drawing/2014/main" id="{4742BD37-9302-4AC8-9ED6-E29129F0F516}"/>
                </a:ext>
              </a:extLst>
            </p:cNvPr>
            <p:cNvSpPr/>
            <p:nvPr/>
          </p:nvSpPr>
          <p:spPr>
            <a:xfrm>
              <a:off x="6752766" y="2071075"/>
              <a:ext cx="292281" cy="384361"/>
            </a:xfrm>
            <a:custGeom>
              <a:avLst/>
              <a:gdLst>
                <a:gd name="connsiteX0" fmla="*/ 0 w 787400"/>
                <a:gd name="connsiteY0" fmla="*/ 184150 h 1104900"/>
                <a:gd name="connsiteX1" fmla="*/ 158750 w 787400"/>
                <a:gd name="connsiteY1" fmla="*/ 149225 h 1104900"/>
                <a:gd name="connsiteX2" fmla="*/ 203200 w 787400"/>
                <a:gd name="connsiteY2" fmla="*/ 0 h 1104900"/>
                <a:gd name="connsiteX3" fmla="*/ 273050 w 787400"/>
                <a:gd name="connsiteY3" fmla="*/ 57150 h 1104900"/>
                <a:gd name="connsiteX4" fmla="*/ 457200 w 787400"/>
                <a:gd name="connsiteY4" fmla="*/ 38100 h 1104900"/>
                <a:gd name="connsiteX5" fmla="*/ 669925 w 787400"/>
                <a:gd name="connsiteY5" fmla="*/ 69850 h 1104900"/>
                <a:gd name="connsiteX6" fmla="*/ 746125 w 787400"/>
                <a:gd name="connsiteY6" fmla="*/ 165100 h 1104900"/>
                <a:gd name="connsiteX7" fmla="*/ 787400 w 787400"/>
                <a:gd name="connsiteY7" fmla="*/ 247650 h 1104900"/>
                <a:gd name="connsiteX8" fmla="*/ 571500 w 787400"/>
                <a:gd name="connsiteY8" fmla="*/ 314325 h 1104900"/>
                <a:gd name="connsiteX9" fmla="*/ 666750 w 787400"/>
                <a:gd name="connsiteY9" fmla="*/ 488950 h 1104900"/>
                <a:gd name="connsiteX10" fmla="*/ 622300 w 787400"/>
                <a:gd name="connsiteY10" fmla="*/ 533400 h 1104900"/>
                <a:gd name="connsiteX11" fmla="*/ 622300 w 787400"/>
                <a:gd name="connsiteY11" fmla="*/ 654050 h 1104900"/>
                <a:gd name="connsiteX12" fmla="*/ 673100 w 787400"/>
                <a:gd name="connsiteY12" fmla="*/ 742950 h 1104900"/>
                <a:gd name="connsiteX13" fmla="*/ 628650 w 787400"/>
                <a:gd name="connsiteY13" fmla="*/ 809625 h 1104900"/>
                <a:gd name="connsiteX14" fmla="*/ 660400 w 787400"/>
                <a:gd name="connsiteY14" fmla="*/ 838200 h 1104900"/>
                <a:gd name="connsiteX15" fmla="*/ 660400 w 787400"/>
                <a:gd name="connsiteY15" fmla="*/ 996950 h 1104900"/>
                <a:gd name="connsiteX16" fmla="*/ 733425 w 787400"/>
                <a:gd name="connsiteY16" fmla="*/ 1022350 h 1104900"/>
                <a:gd name="connsiteX17" fmla="*/ 669925 w 787400"/>
                <a:gd name="connsiteY17" fmla="*/ 1085850 h 1104900"/>
                <a:gd name="connsiteX18" fmla="*/ 542925 w 787400"/>
                <a:gd name="connsiteY18" fmla="*/ 1095375 h 1104900"/>
                <a:gd name="connsiteX19" fmla="*/ 460375 w 787400"/>
                <a:gd name="connsiteY19" fmla="*/ 1047750 h 1104900"/>
                <a:gd name="connsiteX20" fmla="*/ 317500 w 787400"/>
                <a:gd name="connsiteY20" fmla="*/ 1104900 h 1104900"/>
                <a:gd name="connsiteX21" fmla="*/ 336550 w 787400"/>
                <a:gd name="connsiteY21" fmla="*/ 1006475 h 1104900"/>
                <a:gd name="connsiteX22" fmla="*/ 352425 w 787400"/>
                <a:gd name="connsiteY22" fmla="*/ 904875 h 1104900"/>
                <a:gd name="connsiteX23" fmla="*/ 282575 w 787400"/>
                <a:gd name="connsiteY23" fmla="*/ 828675 h 1104900"/>
                <a:gd name="connsiteX24" fmla="*/ 279400 w 787400"/>
                <a:gd name="connsiteY24" fmla="*/ 777875 h 1104900"/>
                <a:gd name="connsiteX25" fmla="*/ 330200 w 787400"/>
                <a:gd name="connsiteY25" fmla="*/ 752475 h 1104900"/>
                <a:gd name="connsiteX26" fmla="*/ 381000 w 787400"/>
                <a:gd name="connsiteY26" fmla="*/ 704850 h 1104900"/>
                <a:gd name="connsiteX27" fmla="*/ 355600 w 787400"/>
                <a:gd name="connsiteY27" fmla="*/ 631825 h 1104900"/>
                <a:gd name="connsiteX28" fmla="*/ 387350 w 787400"/>
                <a:gd name="connsiteY28" fmla="*/ 508000 h 1104900"/>
                <a:gd name="connsiteX29" fmla="*/ 336550 w 787400"/>
                <a:gd name="connsiteY29" fmla="*/ 428625 h 1104900"/>
                <a:gd name="connsiteX30" fmla="*/ 228600 w 787400"/>
                <a:gd name="connsiteY30" fmla="*/ 431800 h 1104900"/>
                <a:gd name="connsiteX31" fmla="*/ 139700 w 787400"/>
                <a:gd name="connsiteY31" fmla="*/ 415925 h 1104900"/>
                <a:gd name="connsiteX32" fmla="*/ 111125 w 787400"/>
                <a:gd name="connsiteY32" fmla="*/ 349250 h 1104900"/>
                <a:gd name="connsiteX33" fmla="*/ 3175 w 787400"/>
                <a:gd name="connsiteY33" fmla="*/ 273050 h 1104900"/>
                <a:gd name="connsiteX34" fmla="*/ 0 w 787400"/>
                <a:gd name="connsiteY34" fmla="*/ 18415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87400" h="1104900">
                  <a:moveTo>
                    <a:pt x="0" y="184150"/>
                  </a:moveTo>
                  <a:lnTo>
                    <a:pt x="158750" y="149225"/>
                  </a:lnTo>
                  <a:lnTo>
                    <a:pt x="203200" y="0"/>
                  </a:lnTo>
                  <a:lnTo>
                    <a:pt x="273050" y="57150"/>
                  </a:lnTo>
                  <a:lnTo>
                    <a:pt x="457200" y="38100"/>
                  </a:lnTo>
                  <a:lnTo>
                    <a:pt x="669925" y="69850"/>
                  </a:lnTo>
                  <a:lnTo>
                    <a:pt x="746125" y="165100"/>
                  </a:lnTo>
                  <a:lnTo>
                    <a:pt x="787400" y="247650"/>
                  </a:lnTo>
                  <a:lnTo>
                    <a:pt x="571500" y="314325"/>
                  </a:lnTo>
                  <a:lnTo>
                    <a:pt x="666750" y="488950"/>
                  </a:lnTo>
                  <a:lnTo>
                    <a:pt x="622300" y="533400"/>
                  </a:lnTo>
                  <a:lnTo>
                    <a:pt x="622300" y="654050"/>
                  </a:lnTo>
                  <a:lnTo>
                    <a:pt x="673100" y="742950"/>
                  </a:lnTo>
                  <a:lnTo>
                    <a:pt x="628650" y="809625"/>
                  </a:lnTo>
                  <a:lnTo>
                    <a:pt x="660400" y="838200"/>
                  </a:lnTo>
                  <a:lnTo>
                    <a:pt x="660400" y="996950"/>
                  </a:lnTo>
                  <a:lnTo>
                    <a:pt x="733425" y="1022350"/>
                  </a:lnTo>
                  <a:lnTo>
                    <a:pt x="669925" y="1085850"/>
                  </a:lnTo>
                  <a:lnTo>
                    <a:pt x="542925" y="1095375"/>
                  </a:lnTo>
                  <a:lnTo>
                    <a:pt x="460375" y="1047750"/>
                  </a:lnTo>
                  <a:lnTo>
                    <a:pt x="317500" y="1104900"/>
                  </a:lnTo>
                  <a:lnTo>
                    <a:pt x="336550" y="1006475"/>
                  </a:lnTo>
                  <a:lnTo>
                    <a:pt x="352425" y="904875"/>
                  </a:lnTo>
                  <a:lnTo>
                    <a:pt x="282575" y="828675"/>
                  </a:lnTo>
                  <a:lnTo>
                    <a:pt x="279400" y="777875"/>
                  </a:lnTo>
                  <a:lnTo>
                    <a:pt x="330200" y="752475"/>
                  </a:lnTo>
                  <a:lnTo>
                    <a:pt x="381000" y="704850"/>
                  </a:lnTo>
                  <a:lnTo>
                    <a:pt x="355600" y="631825"/>
                  </a:lnTo>
                  <a:lnTo>
                    <a:pt x="387350" y="508000"/>
                  </a:lnTo>
                  <a:lnTo>
                    <a:pt x="336550" y="428625"/>
                  </a:lnTo>
                  <a:lnTo>
                    <a:pt x="228600" y="431800"/>
                  </a:lnTo>
                  <a:lnTo>
                    <a:pt x="139700" y="415925"/>
                  </a:lnTo>
                  <a:lnTo>
                    <a:pt x="111125" y="349250"/>
                  </a:lnTo>
                  <a:lnTo>
                    <a:pt x="3175" y="273050"/>
                  </a:lnTo>
                  <a:lnTo>
                    <a:pt x="0" y="1841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39" name="Freeform 98">
              <a:extLst>
                <a:ext uri="{FF2B5EF4-FFF2-40B4-BE49-F238E27FC236}">
                  <a16:creationId xmlns="" xmlns:a16="http://schemas.microsoft.com/office/drawing/2014/main" id="{BBD1138D-544A-42E9-AE60-0430AD136317}"/>
                </a:ext>
              </a:extLst>
            </p:cNvPr>
            <p:cNvSpPr/>
            <p:nvPr/>
          </p:nvSpPr>
          <p:spPr>
            <a:xfrm>
              <a:off x="6575984" y="2288659"/>
              <a:ext cx="309960" cy="293793"/>
            </a:xfrm>
            <a:custGeom>
              <a:avLst/>
              <a:gdLst>
                <a:gd name="connsiteX0" fmla="*/ 136525 w 835025"/>
                <a:gd name="connsiteY0" fmla="*/ 41275 h 844550"/>
                <a:gd name="connsiteX1" fmla="*/ 177800 w 835025"/>
                <a:gd name="connsiteY1" fmla="*/ 0 h 844550"/>
                <a:gd name="connsiteX2" fmla="*/ 292100 w 835025"/>
                <a:gd name="connsiteY2" fmla="*/ 114300 h 844550"/>
                <a:gd name="connsiteX3" fmla="*/ 307975 w 835025"/>
                <a:gd name="connsiteY3" fmla="*/ 187325 h 844550"/>
                <a:gd name="connsiteX4" fmla="*/ 365125 w 835025"/>
                <a:gd name="connsiteY4" fmla="*/ 215900 h 844550"/>
                <a:gd name="connsiteX5" fmla="*/ 514350 w 835025"/>
                <a:gd name="connsiteY5" fmla="*/ 161925 h 844550"/>
                <a:gd name="connsiteX6" fmla="*/ 561975 w 835025"/>
                <a:gd name="connsiteY6" fmla="*/ 184150 h 844550"/>
                <a:gd name="connsiteX7" fmla="*/ 663575 w 835025"/>
                <a:gd name="connsiteY7" fmla="*/ 139700 h 844550"/>
                <a:gd name="connsiteX8" fmla="*/ 774700 w 835025"/>
                <a:gd name="connsiteY8" fmla="*/ 206375 h 844550"/>
                <a:gd name="connsiteX9" fmla="*/ 835025 w 835025"/>
                <a:gd name="connsiteY9" fmla="*/ 295275 h 844550"/>
                <a:gd name="connsiteX10" fmla="*/ 800100 w 835025"/>
                <a:gd name="connsiteY10" fmla="*/ 466725 h 844550"/>
                <a:gd name="connsiteX11" fmla="*/ 793750 w 835025"/>
                <a:gd name="connsiteY11" fmla="*/ 555625 h 844550"/>
                <a:gd name="connsiteX12" fmla="*/ 835025 w 835025"/>
                <a:gd name="connsiteY12" fmla="*/ 638175 h 844550"/>
                <a:gd name="connsiteX13" fmla="*/ 739775 w 835025"/>
                <a:gd name="connsiteY13" fmla="*/ 685800 h 844550"/>
                <a:gd name="connsiteX14" fmla="*/ 698500 w 835025"/>
                <a:gd name="connsiteY14" fmla="*/ 841375 h 844550"/>
                <a:gd name="connsiteX15" fmla="*/ 514350 w 835025"/>
                <a:gd name="connsiteY15" fmla="*/ 844550 h 844550"/>
                <a:gd name="connsiteX16" fmla="*/ 441325 w 835025"/>
                <a:gd name="connsiteY16" fmla="*/ 793750 h 844550"/>
                <a:gd name="connsiteX17" fmla="*/ 454025 w 835025"/>
                <a:gd name="connsiteY17" fmla="*/ 593725 h 844550"/>
                <a:gd name="connsiteX18" fmla="*/ 450850 w 835025"/>
                <a:gd name="connsiteY18" fmla="*/ 517525 h 844550"/>
                <a:gd name="connsiteX19" fmla="*/ 346075 w 835025"/>
                <a:gd name="connsiteY19" fmla="*/ 495300 h 844550"/>
                <a:gd name="connsiteX20" fmla="*/ 320675 w 835025"/>
                <a:gd name="connsiteY20" fmla="*/ 565150 h 844550"/>
                <a:gd name="connsiteX21" fmla="*/ 209550 w 835025"/>
                <a:gd name="connsiteY21" fmla="*/ 508000 h 844550"/>
                <a:gd name="connsiteX22" fmla="*/ 171450 w 835025"/>
                <a:gd name="connsiteY22" fmla="*/ 425450 h 844550"/>
                <a:gd name="connsiteX23" fmla="*/ 142875 w 835025"/>
                <a:gd name="connsiteY23" fmla="*/ 454025 h 844550"/>
                <a:gd name="connsiteX24" fmla="*/ 92075 w 835025"/>
                <a:gd name="connsiteY24" fmla="*/ 444500 h 844550"/>
                <a:gd name="connsiteX25" fmla="*/ 44450 w 835025"/>
                <a:gd name="connsiteY25" fmla="*/ 463550 h 844550"/>
                <a:gd name="connsiteX26" fmla="*/ 53975 w 835025"/>
                <a:gd name="connsiteY26" fmla="*/ 387350 h 844550"/>
                <a:gd name="connsiteX27" fmla="*/ 3175 w 835025"/>
                <a:gd name="connsiteY27" fmla="*/ 327025 h 844550"/>
                <a:gd name="connsiteX28" fmla="*/ 0 w 835025"/>
                <a:gd name="connsiteY28" fmla="*/ 174625 h 844550"/>
                <a:gd name="connsiteX29" fmla="*/ 114300 w 835025"/>
                <a:gd name="connsiteY29" fmla="*/ 92075 h 844550"/>
                <a:gd name="connsiteX30" fmla="*/ 136525 w 835025"/>
                <a:gd name="connsiteY30" fmla="*/ 41275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35025" h="844550">
                  <a:moveTo>
                    <a:pt x="136525" y="41275"/>
                  </a:moveTo>
                  <a:lnTo>
                    <a:pt x="177800" y="0"/>
                  </a:lnTo>
                  <a:lnTo>
                    <a:pt x="292100" y="114300"/>
                  </a:lnTo>
                  <a:lnTo>
                    <a:pt x="307975" y="187325"/>
                  </a:lnTo>
                  <a:lnTo>
                    <a:pt x="365125" y="215900"/>
                  </a:lnTo>
                  <a:lnTo>
                    <a:pt x="514350" y="161925"/>
                  </a:lnTo>
                  <a:lnTo>
                    <a:pt x="561975" y="184150"/>
                  </a:lnTo>
                  <a:lnTo>
                    <a:pt x="663575" y="139700"/>
                  </a:lnTo>
                  <a:lnTo>
                    <a:pt x="774700" y="206375"/>
                  </a:lnTo>
                  <a:lnTo>
                    <a:pt x="835025" y="295275"/>
                  </a:lnTo>
                  <a:lnTo>
                    <a:pt x="800100" y="466725"/>
                  </a:lnTo>
                  <a:lnTo>
                    <a:pt x="793750" y="555625"/>
                  </a:lnTo>
                  <a:lnTo>
                    <a:pt x="835025" y="638175"/>
                  </a:lnTo>
                  <a:lnTo>
                    <a:pt x="739775" y="685800"/>
                  </a:lnTo>
                  <a:lnTo>
                    <a:pt x="698500" y="841375"/>
                  </a:lnTo>
                  <a:lnTo>
                    <a:pt x="514350" y="844550"/>
                  </a:lnTo>
                  <a:lnTo>
                    <a:pt x="441325" y="793750"/>
                  </a:lnTo>
                  <a:lnTo>
                    <a:pt x="454025" y="593725"/>
                  </a:lnTo>
                  <a:lnTo>
                    <a:pt x="450850" y="517525"/>
                  </a:lnTo>
                  <a:lnTo>
                    <a:pt x="346075" y="495300"/>
                  </a:lnTo>
                  <a:lnTo>
                    <a:pt x="320675" y="565150"/>
                  </a:lnTo>
                  <a:lnTo>
                    <a:pt x="209550" y="508000"/>
                  </a:lnTo>
                  <a:lnTo>
                    <a:pt x="171450" y="425450"/>
                  </a:lnTo>
                  <a:lnTo>
                    <a:pt x="142875" y="454025"/>
                  </a:lnTo>
                  <a:lnTo>
                    <a:pt x="92075" y="444500"/>
                  </a:lnTo>
                  <a:lnTo>
                    <a:pt x="44450" y="463550"/>
                  </a:lnTo>
                  <a:lnTo>
                    <a:pt x="53975" y="387350"/>
                  </a:lnTo>
                  <a:lnTo>
                    <a:pt x="3175" y="327025"/>
                  </a:lnTo>
                  <a:cubicBezTo>
                    <a:pt x="2117" y="276225"/>
                    <a:pt x="1058" y="225425"/>
                    <a:pt x="0" y="174625"/>
                  </a:cubicBezTo>
                  <a:lnTo>
                    <a:pt x="114300" y="92075"/>
                  </a:lnTo>
                  <a:lnTo>
                    <a:pt x="136525" y="41275"/>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0" name="Freeform 99">
              <a:extLst>
                <a:ext uri="{FF2B5EF4-FFF2-40B4-BE49-F238E27FC236}">
                  <a16:creationId xmlns="" xmlns:a16="http://schemas.microsoft.com/office/drawing/2014/main" id="{2A194273-C754-4BC0-B940-2C623C06CDEA}"/>
                </a:ext>
              </a:extLst>
            </p:cNvPr>
            <p:cNvSpPr/>
            <p:nvPr/>
          </p:nvSpPr>
          <p:spPr>
            <a:xfrm>
              <a:off x="6575984" y="2460959"/>
              <a:ext cx="238068" cy="293793"/>
            </a:xfrm>
            <a:custGeom>
              <a:avLst/>
              <a:gdLst>
                <a:gd name="connsiteX0" fmla="*/ 304800 w 641350"/>
                <a:gd name="connsiteY0" fmla="*/ 768350 h 844550"/>
                <a:gd name="connsiteX1" fmla="*/ 415925 w 641350"/>
                <a:gd name="connsiteY1" fmla="*/ 844550 h 844550"/>
                <a:gd name="connsiteX2" fmla="*/ 485775 w 641350"/>
                <a:gd name="connsiteY2" fmla="*/ 796925 h 844550"/>
                <a:gd name="connsiteX3" fmla="*/ 517525 w 641350"/>
                <a:gd name="connsiteY3" fmla="*/ 774700 h 844550"/>
                <a:gd name="connsiteX4" fmla="*/ 504825 w 641350"/>
                <a:gd name="connsiteY4" fmla="*/ 676275 h 844550"/>
                <a:gd name="connsiteX5" fmla="*/ 587375 w 641350"/>
                <a:gd name="connsiteY5" fmla="*/ 568325 h 844550"/>
                <a:gd name="connsiteX6" fmla="*/ 558800 w 641350"/>
                <a:gd name="connsiteY6" fmla="*/ 495300 h 844550"/>
                <a:gd name="connsiteX7" fmla="*/ 641350 w 641350"/>
                <a:gd name="connsiteY7" fmla="*/ 450850 h 844550"/>
                <a:gd name="connsiteX8" fmla="*/ 514350 w 641350"/>
                <a:gd name="connsiteY8" fmla="*/ 355600 h 844550"/>
                <a:gd name="connsiteX9" fmla="*/ 441325 w 641350"/>
                <a:gd name="connsiteY9" fmla="*/ 311150 h 844550"/>
                <a:gd name="connsiteX10" fmla="*/ 454025 w 641350"/>
                <a:gd name="connsiteY10" fmla="*/ 98425 h 844550"/>
                <a:gd name="connsiteX11" fmla="*/ 454025 w 641350"/>
                <a:gd name="connsiteY11" fmla="*/ 31750 h 844550"/>
                <a:gd name="connsiteX12" fmla="*/ 352425 w 641350"/>
                <a:gd name="connsiteY12" fmla="*/ 0 h 844550"/>
                <a:gd name="connsiteX13" fmla="*/ 320675 w 641350"/>
                <a:gd name="connsiteY13" fmla="*/ 69850 h 844550"/>
                <a:gd name="connsiteX14" fmla="*/ 82550 w 641350"/>
                <a:gd name="connsiteY14" fmla="*/ 184150 h 844550"/>
                <a:gd name="connsiteX15" fmla="*/ 57150 w 641350"/>
                <a:gd name="connsiteY15" fmla="*/ 228600 h 844550"/>
                <a:gd name="connsiteX16" fmla="*/ 76200 w 641350"/>
                <a:gd name="connsiteY16" fmla="*/ 254000 h 844550"/>
                <a:gd name="connsiteX17" fmla="*/ 0 w 641350"/>
                <a:gd name="connsiteY17" fmla="*/ 482600 h 844550"/>
                <a:gd name="connsiteX18" fmla="*/ 15875 w 641350"/>
                <a:gd name="connsiteY18" fmla="*/ 581025 h 844550"/>
                <a:gd name="connsiteX19" fmla="*/ 60325 w 641350"/>
                <a:gd name="connsiteY19" fmla="*/ 628650 h 844550"/>
                <a:gd name="connsiteX20" fmla="*/ 200025 w 641350"/>
                <a:gd name="connsiteY20" fmla="*/ 631825 h 844550"/>
                <a:gd name="connsiteX21" fmla="*/ 260350 w 641350"/>
                <a:gd name="connsiteY21" fmla="*/ 666750 h 844550"/>
                <a:gd name="connsiteX22" fmla="*/ 222250 w 641350"/>
                <a:gd name="connsiteY22" fmla="*/ 714375 h 844550"/>
                <a:gd name="connsiteX23" fmla="*/ 304800 w 641350"/>
                <a:gd name="connsiteY23" fmla="*/ 768350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1350" h="844550">
                  <a:moveTo>
                    <a:pt x="304800" y="768350"/>
                  </a:moveTo>
                  <a:lnTo>
                    <a:pt x="415925" y="844550"/>
                  </a:lnTo>
                  <a:lnTo>
                    <a:pt x="485775" y="796925"/>
                  </a:lnTo>
                  <a:lnTo>
                    <a:pt x="517525" y="774700"/>
                  </a:lnTo>
                  <a:lnTo>
                    <a:pt x="504825" y="676275"/>
                  </a:lnTo>
                  <a:lnTo>
                    <a:pt x="587375" y="568325"/>
                  </a:lnTo>
                  <a:lnTo>
                    <a:pt x="558800" y="495300"/>
                  </a:lnTo>
                  <a:lnTo>
                    <a:pt x="641350" y="450850"/>
                  </a:lnTo>
                  <a:lnTo>
                    <a:pt x="514350" y="355600"/>
                  </a:lnTo>
                  <a:lnTo>
                    <a:pt x="441325" y="311150"/>
                  </a:lnTo>
                  <a:lnTo>
                    <a:pt x="454025" y="98425"/>
                  </a:lnTo>
                  <a:lnTo>
                    <a:pt x="454025" y="31750"/>
                  </a:lnTo>
                  <a:lnTo>
                    <a:pt x="352425" y="0"/>
                  </a:lnTo>
                  <a:lnTo>
                    <a:pt x="320675" y="69850"/>
                  </a:lnTo>
                  <a:lnTo>
                    <a:pt x="82550" y="184150"/>
                  </a:lnTo>
                  <a:lnTo>
                    <a:pt x="57150" y="228600"/>
                  </a:lnTo>
                  <a:lnTo>
                    <a:pt x="76200" y="254000"/>
                  </a:lnTo>
                  <a:lnTo>
                    <a:pt x="0" y="482600"/>
                  </a:lnTo>
                  <a:lnTo>
                    <a:pt x="15875" y="581025"/>
                  </a:lnTo>
                  <a:lnTo>
                    <a:pt x="60325" y="628650"/>
                  </a:lnTo>
                  <a:lnTo>
                    <a:pt x="200025" y="631825"/>
                  </a:lnTo>
                  <a:lnTo>
                    <a:pt x="260350" y="666750"/>
                  </a:lnTo>
                  <a:lnTo>
                    <a:pt x="222250" y="714375"/>
                  </a:lnTo>
                  <a:lnTo>
                    <a:pt x="304800" y="76835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bg1"/>
                </a:solidFill>
              </a:endParaRPr>
            </a:p>
          </p:txBody>
        </p:sp>
        <p:sp>
          <p:nvSpPr>
            <p:cNvPr id="41" name="Freeform 100">
              <a:extLst>
                <a:ext uri="{FF2B5EF4-FFF2-40B4-BE49-F238E27FC236}">
                  <a16:creationId xmlns="" xmlns:a16="http://schemas.microsoft.com/office/drawing/2014/main" id="{9A94B728-A8F9-4453-9EB2-E6D453173304}"/>
                </a:ext>
              </a:extLst>
            </p:cNvPr>
            <p:cNvSpPr/>
            <p:nvPr/>
          </p:nvSpPr>
          <p:spPr>
            <a:xfrm>
              <a:off x="6679696" y="2660871"/>
              <a:ext cx="373601" cy="321406"/>
            </a:xfrm>
            <a:custGeom>
              <a:avLst/>
              <a:gdLst>
                <a:gd name="connsiteX0" fmla="*/ 0 w 1006475"/>
                <a:gd name="connsiteY0" fmla="*/ 203200 h 923925"/>
                <a:gd name="connsiteX1" fmla="*/ 44450 w 1006475"/>
                <a:gd name="connsiteY1" fmla="*/ 311150 h 923925"/>
                <a:gd name="connsiteX2" fmla="*/ 0 w 1006475"/>
                <a:gd name="connsiteY2" fmla="*/ 482600 h 923925"/>
                <a:gd name="connsiteX3" fmla="*/ 92075 w 1006475"/>
                <a:gd name="connsiteY3" fmla="*/ 511175 h 923925"/>
                <a:gd name="connsiteX4" fmla="*/ 92075 w 1006475"/>
                <a:gd name="connsiteY4" fmla="*/ 609600 h 923925"/>
                <a:gd name="connsiteX5" fmla="*/ 171450 w 1006475"/>
                <a:gd name="connsiteY5" fmla="*/ 733425 h 923925"/>
                <a:gd name="connsiteX6" fmla="*/ 184150 w 1006475"/>
                <a:gd name="connsiteY6" fmla="*/ 809625 h 923925"/>
                <a:gd name="connsiteX7" fmla="*/ 260350 w 1006475"/>
                <a:gd name="connsiteY7" fmla="*/ 904875 h 923925"/>
                <a:gd name="connsiteX8" fmla="*/ 333375 w 1006475"/>
                <a:gd name="connsiteY8" fmla="*/ 844550 h 923925"/>
                <a:gd name="connsiteX9" fmla="*/ 390525 w 1006475"/>
                <a:gd name="connsiteY9" fmla="*/ 796925 h 923925"/>
                <a:gd name="connsiteX10" fmla="*/ 444500 w 1006475"/>
                <a:gd name="connsiteY10" fmla="*/ 812800 h 923925"/>
                <a:gd name="connsiteX11" fmla="*/ 454025 w 1006475"/>
                <a:gd name="connsiteY11" fmla="*/ 882650 h 923925"/>
                <a:gd name="connsiteX12" fmla="*/ 549275 w 1006475"/>
                <a:gd name="connsiteY12" fmla="*/ 889000 h 923925"/>
                <a:gd name="connsiteX13" fmla="*/ 622300 w 1006475"/>
                <a:gd name="connsiteY13" fmla="*/ 882650 h 923925"/>
                <a:gd name="connsiteX14" fmla="*/ 635000 w 1006475"/>
                <a:gd name="connsiteY14" fmla="*/ 923925 h 923925"/>
                <a:gd name="connsiteX15" fmla="*/ 625475 w 1006475"/>
                <a:gd name="connsiteY15" fmla="*/ 825500 h 923925"/>
                <a:gd name="connsiteX16" fmla="*/ 654050 w 1006475"/>
                <a:gd name="connsiteY16" fmla="*/ 739775 h 923925"/>
                <a:gd name="connsiteX17" fmla="*/ 771525 w 1006475"/>
                <a:gd name="connsiteY17" fmla="*/ 781050 h 923925"/>
                <a:gd name="connsiteX18" fmla="*/ 838200 w 1006475"/>
                <a:gd name="connsiteY18" fmla="*/ 806450 h 923925"/>
                <a:gd name="connsiteX19" fmla="*/ 847725 w 1006475"/>
                <a:gd name="connsiteY19" fmla="*/ 723900 h 923925"/>
                <a:gd name="connsiteX20" fmla="*/ 873125 w 1006475"/>
                <a:gd name="connsiteY20" fmla="*/ 654050 h 923925"/>
                <a:gd name="connsiteX21" fmla="*/ 908050 w 1006475"/>
                <a:gd name="connsiteY21" fmla="*/ 536575 h 923925"/>
                <a:gd name="connsiteX22" fmla="*/ 895350 w 1006475"/>
                <a:gd name="connsiteY22" fmla="*/ 485775 h 923925"/>
                <a:gd name="connsiteX23" fmla="*/ 917575 w 1006475"/>
                <a:gd name="connsiteY23" fmla="*/ 438150 h 923925"/>
                <a:gd name="connsiteX24" fmla="*/ 968375 w 1006475"/>
                <a:gd name="connsiteY24" fmla="*/ 371475 h 923925"/>
                <a:gd name="connsiteX25" fmla="*/ 981075 w 1006475"/>
                <a:gd name="connsiteY25" fmla="*/ 311150 h 923925"/>
                <a:gd name="connsiteX26" fmla="*/ 996950 w 1006475"/>
                <a:gd name="connsiteY26" fmla="*/ 244475 h 923925"/>
                <a:gd name="connsiteX27" fmla="*/ 1006475 w 1006475"/>
                <a:gd name="connsiteY27" fmla="*/ 146050 h 923925"/>
                <a:gd name="connsiteX28" fmla="*/ 981075 w 1006475"/>
                <a:gd name="connsiteY28" fmla="*/ 120650 h 923925"/>
                <a:gd name="connsiteX29" fmla="*/ 784225 w 1006475"/>
                <a:gd name="connsiteY29" fmla="*/ 79375 h 923925"/>
                <a:gd name="connsiteX30" fmla="*/ 650875 w 1006475"/>
                <a:gd name="connsiteY30" fmla="*/ 25400 h 923925"/>
                <a:gd name="connsiteX31" fmla="*/ 307975 w 1006475"/>
                <a:gd name="connsiteY31" fmla="*/ 0 h 923925"/>
                <a:gd name="connsiteX32" fmla="*/ 215900 w 1006475"/>
                <a:gd name="connsiteY32" fmla="*/ 98425 h 923925"/>
                <a:gd name="connsiteX33" fmla="*/ 231775 w 1006475"/>
                <a:gd name="connsiteY33" fmla="*/ 203200 h 923925"/>
                <a:gd name="connsiteX34" fmla="*/ 139700 w 1006475"/>
                <a:gd name="connsiteY34" fmla="*/ 269875 h 923925"/>
                <a:gd name="connsiteX35" fmla="*/ 0 w 1006475"/>
                <a:gd name="connsiteY35" fmla="*/ 20320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6475" h="923925">
                  <a:moveTo>
                    <a:pt x="0" y="203200"/>
                  </a:moveTo>
                  <a:lnTo>
                    <a:pt x="44450" y="311150"/>
                  </a:lnTo>
                  <a:lnTo>
                    <a:pt x="0" y="482600"/>
                  </a:lnTo>
                  <a:lnTo>
                    <a:pt x="92075" y="511175"/>
                  </a:lnTo>
                  <a:lnTo>
                    <a:pt x="92075" y="609600"/>
                  </a:lnTo>
                  <a:lnTo>
                    <a:pt x="171450" y="733425"/>
                  </a:lnTo>
                  <a:lnTo>
                    <a:pt x="184150" y="809625"/>
                  </a:lnTo>
                  <a:lnTo>
                    <a:pt x="260350" y="904875"/>
                  </a:lnTo>
                  <a:lnTo>
                    <a:pt x="333375" y="844550"/>
                  </a:lnTo>
                  <a:lnTo>
                    <a:pt x="390525" y="796925"/>
                  </a:lnTo>
                  <a:lnTo>
                    <a:pt x="444500" y="812800"/>
                  </a:lnTo>
                  <a:lnTo>
                    <a:pt x="454025" y="882650"/>
                  </a:lnTo>
                  <a:lnTo>
                    <a:pt x="549275" y="889000"/>
                  </a:lnTo>
                  <a:lnTo>
                    <a:pt x="622300" y="882650"/>
                  </a:lnTo>
                  <a:lnTo>
                    <a:pt x="635000" y="923925"/>
                  </a:lnTo>
                  <a:lnTo>
                    <a:pt x="625475" y="825500"/>
                  </a:lnTo>
                  <a:lnTo>
                    <a:pt x="654050" y="739775"/>
                  </a:lnTo>
                  <a:lnTo>
                    <a:pt x="771525" y="781050"/>
                  </a:lnTo>
                  <a:lnTo>
                    <a:pt x="838200" y="806450"/>
                  </a:lnTo>
                  <a:lnTo>
                    <a:pt x="847725" y="723900"/>
                  </a:lnTo>
                  <a:lnTo>
                    <a:pt x="873125" y="654050"/>
                  </a:lnTo>
                  <a:lnTo>
                    <a:pt x="908050" y="536575"/>
                  </a:lnTo>
                  <a:lnTo>
                    <a:pt x="895350" y="485775"/>
                  </a:lnTo>
                  <a:lnTo>
                    <a:pt x="917575" y="438150"/>
                  </a:lnTo>
                  <a:lnTo>
                    <a:pt x="968375" y="371475"/>
                  </a:lnTo>
                  <a:lnTo>
                    <a:pt x="981075" y="311150"/>
                  </a:lnTo>
                  <a:lnTo>
                    <a:pt x="996950" y="244475"/>
                  </a:lnTo>
                  <a:lnTo>
                    <a:pt x="1006475" y="146050"/>
                  </a:lnTo>
                  <a:lnTo>
                    <a:pt x="981075" y="120650"/>
                  </a:lnTo>
                  <a:lnTo>
                    <a:pt x="784225" y="79375"/>
                  </a:lnTo>
                  <a:lnTo>
                    <a:pt x="650875" y="25400"/>
                  </a:lnTo>
                  <a:lnTo>
                    <a:pt x="307975" y="0"/>
                  </a:lnTo>
                  <a:lnTo>
                    <a:pt x="215900" y="98425"/>
                  </a:lnTo>
                  <a:lnTo>
                    <a:pt x="231775" y="203200"/>
                  </a:lnTo>
                  <a:lnTo>
                    <a:pt x="139700" y="269875"/>
                  </a:lnTo>
                  <a:lnTo>
                    <a:pt x="0" y="2032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2" name="Freeform 101">
              <a:extLst>
                <a:ext uri="{FF2B5EF4-FFF2-40B4-BE49-F238E27FC236}">
                  <a16:creationId xmlns="" xmlns:a16="http://schemas.microsoft.com/office/drawing/2014/main" id="{C934DED6-49BE-417E-802E-5D1558F0152A}"/>
                </a:ext>
              </a:extLst>
            </p:cNvPr>
            <p:cNvSpPr/>
            <p:nvPr/>
          </p:nvSpPr>
          <p:spPr>
            <a:xfrm>
              <a:off x="6771624" y="2432242"/>
              <a:ext cx="507957" cy="279435"/>
            </a:xfrm>
            <a:custGeom>
              <a:avLst/>
              <a:gdLst>
                <a:gd name="connsiteX0" fmla="*/ 0 w 1368425"/>
                <a:gd name="connsiteY0" fmla="*/ 431800 h 803275"/>
                <a:gd name="connsiteX1" fmla="*/ 117475 w 1368425"/>
                <a:gd name="connsiteY1" fmla="*/ 546100 h 803275"/>
                <a:gd name="connsiteX2" fmla="*/ 38100 w 1368425"/>
                <a:gd name="connsiteY2" fmla="*/ 561975 h 803275"/>
                <a:gd name="connsiteX3" fmla="*/ 66675 w 1368425"/>
                <a:gd name="connsiteY3" fmla="*/ 654050 h 803275"/>
                <a:gd name="connsiteX4" fmla="*/ 412750 w 1368425"/>
                <a:gd name="connsiteY4" fmla="*/ 692150 h 803275"/>
                <a:gd name="connsiteX5" fmla="*/ 549275 w 1368425"/>
                <a:gd name="connsiteY5" fmla="*/ 733425 h 803275"/>
                <a:gd name="connsiteX6" fmla="*/ 765175 w 1368425"/>
                <a:gd name="connsiteY6" fmla="*/ 803275 h 803275"/>
                <a:gd name="connsiteX7" fmla="*/ 835025 w 1368425"/>
                <a:gd name="connsiteY7" fmla="*/ 673100 h 803275"/>
                <a:gd name="connsiteX8" fmla="*/ 930275 w 1368425"/>
                <a:gd name="connsiteY8" fmla="*/ 638175 h 803275"/>
                <a:gd name="connsiteX9" fmla="*/ 993775 w 1368425"/>
                <a:gd name="connsiteY9" fmla="*/ 676275 h 803275"/>
                <a:gd name="connsiteX10" fmla="*/ 968375 w 1368425"/>
                <a:gd name="connsiteY10" fmla="*/ 603250 h 803275"/>
                <a:gd name="connsiteX11" fmla="*/ 1006475 w 1368425"/>
                <a:gd name="connsiteY11" fmla="*/ 546100 h 803275"/>
                <a:gd name="connsiteX12" fmla="*/ 1012825 w 1368425"/>
                <a:gd name="connsiteY12" fmla="*/ 466725 h 803275"/>
                <a:gd name="connsiteX13" fmla="*/ 1050925 w 1368425"/>
                <a:gd name="connsiteY13" fmla="*/ 460375 h 803275"/>
                <a:gd name="connsiteX14" fmla="*/ 1082675 w 1368425"/>
                <a:gd name="connsiteY14" fmla="*/ 488950 h 803275"/>
                <a:gd name="connsiteX15" fmla="*/ 1120775 w 1368425"/>
                <a:gd name="connsiteY15" fmla="*/ 450850 h 803275"/>
                <a:gd name="connsiteX16" fmla="*/ 1241425 w 1368425"/>
                <a:gd name="connsiteY16" fmla="*/ 498475 h 803275"/>
                <a:gd name="connsiteX17" fmla="*/ 1254125 w 1368425"/>
                <a:gd name="connsiteY17" fmla="*/ 406400 h 803275"/>
                <a:gd name="connsiteX18" fmla="*/ 1285875 w 1368425"/>
                <a:gd name="connsiteY18" fmla="*/ 412750 h 803275"/>
                <a:gd name="connsiteX19" fmla="*/ 1301750 w 1368425"/>
                <a:gd name="connsiteY19" fmla="*/ 390525 h 803275"/>
                <a:gd name="connsiteX20" fmla="*/ 1257300 w 1368425"/>
                <a:gd name="connsiteY20" fmla="*/ 342900 h 803275"/>
                <a:gd name="connsiteX21" fmla="*/ 1320800 w 1368425"/>
                <a:gd name="connsiteY21" fmla="*/ 342900 h 803275"/>
                <a:gd name="connsiteX22" fmla="*/ 1346200 w 1368425"/>
                <a:gd name="connsiteY22" fmla="*/ 368300 h 803275"/>
                <a:gd name="connsiteX23" fmla="*/ 1355725 w 1368425"/>
                <a:gd name="connsiteY23" fmla="*/ 323850 h 803275"/>
                <a:gd name="connsiteX24" fmla="*/ 1368425 w 1368425"/>
                <a:gd name="connsiteY24" fmla="*/ 282575 h 803275"/>
                <a:gd name="connsiteX25" fmla="*/ 1206500 w 1368425"/>
                <a:gd name="connsiteY25" fmla="*/ 244475 h 803275"/>
                <a:gd name="connsiteX26" fmla="*/ 1155700 w 1368425"/>
                <a:gd name="connsiteY26" fmla="*/ 234950 h 803275"/>
                <a:gd name="connsiteX27" fmla="*/ 1092200 w 1368425"/>
                <a:gd name="connsiteY27" fmla="*/ 136525 h 803275"/>
                <a:gd name="connsiteX28" fmla="*/ 990600 w 1368425"/>
                <a:gd name="connsiteY28" fmla="*/ 184150 h 803275"/>
                <a:gd name="connsiteX29" fmla="*/ 936625 w 1368425"/>
                <a:gd name="connsiteY29" fmla="*/ 250825 h 803275"/>
                <a:gd name="connsiteX30" fmla="*/ 831850 w 1368425"/>
                <a:gd name="connsiteY30" fmla="*/ 146050 h 803275"/>
                <a:gd name="connsiteX31" fmla="*/ 774700 w 1368425"/>
                <a:gd name="connsiteY31" fmla="*/ 92075 h 803275"/>
                <a:gd name="connsiteX32" fmla="*/ 695325 w 1368425"/>
                <a:gd name="connsiteY32" fmla="*/ 139700 h 803275"/>
                <a:gd name="connsiteX33" fmla="*/ 628650 w 1368425"/>
                <a:gd name="connsiteY33" fmla="*/ 53975 h 803275"/>
                <a:gd name="connsiteX34" fmla="*/ 488950 w 1368425"/>
                <a:gd name="connsiteY34" fmla="*/ 53975 h 803275"/>
                <a:gd name="connsiteX35" fmla="*/ 409575 w 1368425"/>
                <a:gd name="connsiteY35" fmla="*/ 0 h 803275"/>
                <a:gd name="connsiteX36" fmla="*/ 285750 w 1368425"/>
                <a:gd name="connsiteY36" fmla="*/ 63500 h 803275"/>
                <a:gd name="connsiteX37" fmla="*/ 269875 w 1368425"/>
                <a:gd name="connsiteY37" fmla="*/ 139700 h 803275"/>
                <a:gd name="connsiteX38" fmla="*/ 304800 w 1368425"/>
                <a:gd name="connsiteY38" fmla="*/ 225425 h 803275"/>
                <a:gd name="connsiteX39" fmla="*/ 212725 w 1368425"/>
                <a:gd name="connsiteY39" fmla="*/ 260350 h 803275"/>
                <a:gd name="connsiteX40" fmla="*/ 161925 w 1368425"/>
                <a:gd name="connsiteY40" fmla="*/ 419100 h 803275"/>
                <a:gd name="connsiteX41" fmla="*/ 0 w 1368425"/>
                <a:gd name="connsiteY41" fmla="*/ 431800 h 80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8425" h="803275">
                  <a:moveTo>
                    <a:pt x="0" y="431800"/>
                  </a:moveTo>
                  <a:lnTo>
                    <a:pt x="117475" y="546100"/>
                  </a:lnTo>
                  <a:lnTo>
                    <a:pt x="38100" y="561975"/>
                  </a:lnTo>
                  <a:lnTo>
                    <a:pt x="66675" y="654050"/>
                  </a:lnTo>
                  <a:lnTo>
                    <a:pt x="412750" y="692150"/>
                  </a:lnTo>
                  <a:lnTo>
                    <a:pt x="549275" y="733425"/>
                  </a:lnTo>
                  <a:lnTo>
                    <a:pt x="765175" y="803275"/>
                  </a:lnTo>
                  <a:lnTo>
                    <a:pt x="835025" y="673100"/>
                  </a:lnTo>
                  <a:lnTo>
                    <a:pt x="930275" y="638175"/>
                  </a:lnTo>
                  <a:lnTo>
                    <a:pt x="993775" y="676275"/>
                  </a:lnTo>
                  <a:lnTo>
                    <a:pt x="968375" y="603250"/>
                  </a:lnTo>
                  <a:lnTo>
                    <a:pt x="1006475" y="546100"/>
                  </a:lnTo>
                  <a:lnTo>
                    <a:pt x="1012825" y="466725"/>
                  </a:lnTo>
                  <a:lnTo>
                    <a:pt x="1050925" y="460375"/>
                  </a:lnTo>
                  <a:lnTo>
                    <a:pt x="1082675" y="488950"/>
                  </a:lnTo>
                  <a:lnTo>
                    <a:pt x="1120775" y="450850"/>
                  </a:lnTo>
                  <a:lnTo>
                    <a:pt x="1241425" y="498475"/>
                  </a:lnTo>
                  <a:lnTo>
                    <a:pt x="1254125" y="406400"/>
                  </a:lnTo>
                  <a:lnTo>
                    <a:pt x="1285875" y="412750"/>
                  </a:lnTo>
                  <a:lnTo>
                    <a:pt x="1301750" y="390525"/>
                  </a:lnTo>
                  <a:lnTo>
                    <a:pt x="1257300" y="342900"/>
                  </a:lnTo>
                  <a:lnTo>
                    <a:pt x="1320800" y="342900"/>
                  </a:lnTo>
                  <a:lnTo>
                    <a:pt x="1346200" y="368300"/>
                  </a:lnTo>
                  <a:lnTo>
                    <a:pt x="1355725" y="323850"/>
                  </a:lnTo>
                  <a:lnTo>
                    <a:pt x="1368425" y="282575"/>
                  </a:lnTo>
                  <a:lnTo>
                    <a:pt x="1206500" y="244475"/>
                  </a:lnTo>
                  <a:lnTo>
                    <a:pt x="1155700" y="234950"/>
                  </a:lnTo>
                  <a:lnTo>
                    <a:pt x="1092200" y="136525"/>
                  </a:lnTo>
                  <a:lnTo>
                    <a:pt x="990600" y="184150"/>
                  </a:lnTo>
                  <a:lnTo>
                    <a:pt x="936625" y="250825"/>
                  </a:lnTo>
                  <a:lnTo>
                    <a:pt x="831850" y="146050"/>
                  </a:lnTo>
                  <a:lnTo>
                    <a:pt x="774700" y="92075"/>
                  </a:lnTo>
                  <a:lnTo>
                    <a:pt x="695325" y="139700"/>
                  </a:lnTo>
                  <a:lnTo>
                    <a:pt x="628650" y="53975"/>
                  </a:lnTo>
                  <a:lnTo>
                    <a:pt x="488950" y="53975"/>
                  </a:lnTo>
                  <a:lnTo>
                    <a:pt x="409575" y="0"/>
                  </a:lnTo>
                  <a:lnTo>
                    <a:pt x="285750" y="63500"/>
                  </a:lnTo>
                  <a:lnTo>
                    <a:pt x="269875" y="139700"/>
                  </a:lnTo>
                  <a:lnTo>
                    <a:pt x="304800" y="225425"/>
                  </a:lnTo>
                  <a:lnTo>
                    <a:pt x="212725" y="260350"/>
                  </a:lnTo>
                  <a:lnTo>
                    <a:pt x="161925" y="419100"/>
                  </a:lnTo>
                  <a:lnTo>
                    <a:pt x="0" y="431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schemeClr val="tx1"/>
                </a:solidFill>
              </a:endParaRPr>
            </a:p>
          </p:txBody>
        </p:sp>
        <p:sp>
          <p:nvSpPr>
            <p:cNvPr id="43" name="Freeform 102">
              <a:extLst>
                <a:ext uri="{FF2B5EF4-FFF2-40B4-BE49-F238E27FC236}">
                  <a16:creationId xmlns="" xmlns:a16="http://schemas.microsoft.com/office/drawing/2014/main" id="{ED3150B3-05D6-41CD-9765-C05AEBC3AEDB}"/>
                </a:ext>
              </a:extLst>
            </p:cNvPr>
            <p:cNvSpPr/>
            <p:nvPr/>
          </p:nvSpPr>
          <p:spPr>
            <a:xfrm>
              <a:off x="7074512" y="2204718"/>
              <a:ext cx="497351" cy="392093"/>
            </a:xfrm>
            <a:custGeom>
              <a:avLst/>
              <a:gdLst>
                <a:gd name="connsiteX0" fmla="*/ 117475 w 1339850"/>
                <a:gd name="connsiteY0" fmla="*/ 304800 h 1127125"/>
                <a:gd name="connsiteX1" fmla="*/ 142875 w 1339850"/>
                <a:gd name="connsiteY1" fmla="*/ 425450 h 1127125"/>
                <a:gd name="connsiteX2" fmla="*/ 0 w 1339850"/>
                <a:gd name="connsiteY2" fmla="*/ 692150 h 1127125"/>
                <a:gd name="connsiteX3" fmla="*/ 9525 w 1339850"/>
                <a:gd name="connsiteY3" fmla="*/ 784225 h 1127125"/>
                <a:gd name="connsiteX4" fmla="*/ 123825 w 1339850"/>
                <a:gd name="connsiteY4" fmla="*/ 892175 h 1127125"/>
                <a:gd name="connsiteX5" fmla="*/ 165100 w 1339850"/>
                <a:gd name="connsiteY5" fmla="*/ 825500 h 1127125"/>
                <a:gd name="connsiteX6" fmla="*/ 282575 w 1339850"/>
                <a:gd name="connsiteY6" fmla="*/ 803275 h 1127125"/>
                <a:gd name="connsiteX7" fmla="*/ 339725 w 1339850"/>
                <a:gd name="connsiteY7" fmla="*/ 879475 h 1127125"/>
                <a:gd name="connsiteX8" fmla="*/ 568325 w 1339850"/>
                <a:gd name="connsiteY8" fmla="*/ 946150 h 1127125"/>
                <a:gd name="connsiteX9" fmla="*/ 603250 w 1339850"/>
                <a:gd name="connsiteY9" fmla="*/ 936625 h 1127125"/>
                <a:gd name="connsiteX10" fmla="*/ 682625 w 1339850"/>
                <a:gd name="connsiteY10" fmla="*/ 1003300 h 1127125"/>
                <a:gd name="connsiteX11" fmla="*/ 768350 w 1339850"/>
                <a:gd name="connsiteY11" fmla="*/ 1003300 h 1127125"/>
                <a:gd name="connsiteX12" fmla="*/ 942975 w 1339850"/>
                <a:gd name="connsiteY12" fmla="*/ 1127125 h 1127125"/>
                <a:gd name="connsiteX13" fmla="*/ 1000125 w 1339850"/>
                <a:gd name="connsiteY13" fmla="*/ 1060450 h 1127125"/>
                <a:gd name="connsiteX14" fmla="*/ 942975 w 1339850"/>
                <a:gd name="connsiteY14" fmla="*/ 993775 h 1127125"/>
                <a:gd name="connsiteX15" fmla="*/ 889000 w 1339850"/>
                <a:gd name="connsiteY15" fmla="*/ 955675 h 1127125"/>
                <a:gd name="connsiteX16" fmla="*/ 889000 w 1339850"/>
                <a:gd name="connsiteY16" fmla="*/ 898525 h 1127125"/>
                <a:gd name="connsiteX17" fmla="*/ 857250 w 1339850"/>
                <a:gd name="connsiteY17" fmla="*/ 857250 h 1127125"/>
                <a:gd name="connsiteX18" fmla="*/ 879475 w 1339850"/>
                <a:gd name="connsiteY18" fmla="*/ 809625 h 1127125"/>
                <a:gd name="connsiteX19" fmla="*/ 930275 w 1339850"/>
                <a:gd name="connsiteY19" fmla="*/ 819150 h 1127125"/>
                <a:gd name="connsiteX20" fmla="*/ 968375 w 1339850"/>
                <a:gd name="connsiteY20" fmla="*/ 771525 h 1127125"/>
                <a:gd name="connsiteX21" fmla="*/ 1009650 w 1339850"/>
                <a:gd name="connsiteY21" fmla="*/ 762000 h 1127125"/>
                <a:gd name="connsiteX22" fmla="*/ 1041400 w 1339850"/>
                <a:gd name="connsiteY22" fmla="*/ 650875 h 1127125"/>
                <a:gd name="connsiteX23" fmla="*/ 1063625 w 1339850"/>
                <a:gd name="connsiteY23" fmla="*/ 666750 h 1127125"/>
                <a:gd name="connsiteX24" fmla="*/ 1120775 w 1339850"/>
                <a:gd name="connsiteY24" fmla="*/ 606425 h 1127125"/>
                <a:gd name="connsiteX25" fmla="*/ 1193800 w 1339850"/>
                <a:gd name="connsiteY25" fmla="*/ 660400 h 1127125"/>
                <a:gd name="connsiteX26" fmla="*/ 1190625 w 1339850"/>
                <a:gd name="connsiteY26" fmla="*/ 682625 h 1127125"/>
                <a:gd name="connsiteX27" fmla="*/ 1250950 w 1339850"/>
                <a:gd name="connsiteY27" fmla="*/ 669925 h 1127125"/>
                <a:gd name="connsiteX28" fmla="*/ 1298575 w 1339850"/>
                <a:gd name="connsiteY28" fmla="*/ 704850 h 1127125"/>
                <a:gd name="connsiteX29" fmla="*/ 1339850 w 1339850"/>
                <a:gd name="connsiteY29" fmla="*/ 663575 h 1127125"/>
                <a:gd name="connsiteX30" fmla="*/ 1304925 w 1339850"/>
                <a:gd name="connsiteY30" fmla="*/ 619125 h 1127125"/>
                <a:gd name="connsiteX31" fmla="*/ 1235075 w 1339850"/>
                <a:gd name="connsiteY31" fmla="*/ 590550 h 1127125"/>
                <a:gd name="connsiteX32" fmla="*/ 1270000 w 1339850"/>
                <a:gd name="connsiteY32" fmla="*/ 533400 h 1127125"/>
                <a:gd name="connsiteX33" fmla="*/ 1285875 w 1339850"/>
                <a:gd name="connsiteY33" fmla="*/ 508000 h 1127125"/>
                <a:gd name="connsiteX34" fmla="*/ 1260475 w 1339850"/>
                <a:gd name="connsiteY34" fmla="*/ 479425 h 1127125"/>
                <a:gd name="connsiteX35" fmla="*/ 1327150 w 1339850"/>
                <a:gd name="connsiteY35" fmla="*/ 396875 h 1127125"/>
                <a:gd name="connsiteX36" fmla="*/ 1295400 w 1339850"/>
                <a:gd name="connsiteY36" fmla="*/ 365125 h 1127125"/>
                <a:gd name="connsiteX37" fmla="*/ 1244600 w 1339850"/>
                <a:gd name="connsiteY37" fmla="*/ 346075 h 1127125"/>
                <a:gd name="connsiteX38" fmla="*/ 1244600 w 1339850"/>
                <a:gd name="connsiteY38" fmla="*/ 304800 h 1127125"/>
                <a:gd name="connsiteX39" fmla="*/ 1216025 w 1339850"/>
                <a:gd name="connsiteY39" fmla="*/ 279400 h 1127125"/>
                <a:gd name="connsiteX40" fmla="*/ 1155700 w 1339850"/>
                <a:gd name="connsiteY40" fmla="*/ 311150 h 1127125"/>
                <a:gd name="connsiteX41" fmla="*/ 1120775 w 1339850"/>
                <a:gd name="connsiteY41" fmla="*/ 219075 h 1127125"/>
                <a:gd name="connsiteX42" fmla="*/ 1079500 w 1339850"/>
                <a:gd name="connsiteY42" fmla="*/ 219075 h 1127125"/>
                <a:gd name="connsiteX43" fmla="*/ 1076325 w 1339850"/>
                <a:gd name="connsiteY43" fmla="*/ 165100 h 1127125"/>
                <a:gd name="connsiteX44" fmla="*/ 1101725 w 1339850"/>
                <a:gd name="connsiteY44" fmla="*/ 142875 h 1127125"/>
                <a:gd name="connsiteX45" fmla="*/ 1073150 w 1339850"/>
                <a:gd name="connsiteY45" fmla="*/ 107950 h 1127125"/>
                <a:gd name="connsiteX46" fmla="*/ 1044575 w 1339850"/>
                <a:gd name="connsiteY46" fmla="*/ 82550 h 1127125"/>
                <a:gd name="connsiteX47" fmla="*/ 993775 w 1339850"/>
                <a:gd name="connsiteY47" fmla="*/ 85725 h 1127125"/>
                <a:gd name="connsiteX48" fmla="*/ 936625 w 1339850"/>
                <a:gd name="connsiteY48" fmla="*/ 0 h 1127125"/>
                <a:gd name="connsiteX49" fmla="*/ 962025 w 1339850"/>
                <a:gd name="connsiteY49" fmla="*/ 254000 h 1127125"/>
                <a:gd name="connsiteX50" fmla="*/ 847725 w 1339850"/>
                <a:gd name="connsiteY50" fmla="*/ 238125 h 1127125"/>
                <a:gd name="connsiteX51" fmla="*/ 831850 w 1339850"/>
                <a:gd name="connsiteY51" fmla="*/ 203200 h 1127125"/>
                <a:gd name="connsiteX52" fmla="*/ 717550 w 1339850"/>
                <a:gd name="connsiteY52" fmla="*/ 320675 h 1127125"/>
                <a:gd name="connsiteX53" fmla="*/ 590550 w 1339850"/>
                <a:gd name="connsiteY53" fmla="*/ 371475 h 1127125"/>
                <a:gd name="connsiteX54" fmla="*/ 469900 w 1339850"/>
                <a:gd name="connsiteY54" fmla="*/ 368300 h 1127125"/>
                <a:gd name="connsiteX55" fmla="*/ 244475 w 1339850"/>
                <a:gd name="connsiteY55" fmla="*/ 355600 h 1127125"/>
                <a:gd name="connsiteX56" fmla="*/ 117475 w 1339850"/>
                <a:gd name="connsiteY56" fmla="*/ 304800 h 11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39850" h="1127125">
                  <a:moveTo>
                    <a:pt x="117475" y="304800"/>
                  </a:moveTo>
                  <a:lnTo>
                    <a:pt x="142875" y="425450"/>
                  </a:lnTo>
                  <a:lnTo>
                    <a:pt x="0" y="692150"/>
                  </a:lnTo>
                  <a:lnTo>
                    <a:pt x="9525" y="784225"/>
                  </a:lnTo>
                  <a:lnTo>
                    <a:pt x="123825" y="892175"/>
                  </a:lnTo>
                  <a:lnTo>
                    <a:pt x="165100" y="825500"/>
                  </a:lnTo>
                  <a:lnTo>
                    <a:pt x="282575" y="803275"/>
                  </a:lnTo>
                  <a:lnTo>
                    <a:pt x="339725" y="879475"/>
                  </a:lnTo>
                  <a:lnTo>
                    <a:pt x="568325" y="946150"/>
                  </a:lnTo>
                  <a:lnTo>
                    <a:pt x="603250" y="936625"/>
                  </a:lnTo>
                  <a:lnTo>
                    <a:pt x="682625" y="1003300"/>
                  </a:lnTo>
                  <a:lnTo>
                    <a:pt x="768350" y="1003300"/>
                  </a:lnTo>
                  <a:lnTo>
                    <a:pt x="942975" y="1127125"/>
                  </a:lnTo>
                  <a:lnTo>
                    <a:pt x="1000125" y="1060450"/>
                  </a:lnTo>
                  <a:lnTo>
                    <a:pt x="942975" y="993775"/>
                  </a:lnTo>
                  <a:lnTo>
                    <a:pt x="889000" y="955675"/>
                  </a:lnTo>
                  <a:lnTo>
                    <a:pt x="889000" y="898525"/>
                  </a:lnTo>
                  <a:lnTo>
                    <a:pt x="857250" y="857250"/>
                  </a:lnTo>
                  <a:lnTo>
                    <a:pt x="879475" y="809625"/>
                  </a:lnTo>
                  <a:lnTo>
                    <a:pt x="930275" y="819150"/>
                  </a:lnTo>
                  <a:lnTo>
                    <a:pt x="968375" y="771525"/>
                  </a:lnTo>
                  <a:lnTo>
                    <a:pt x="1009650" y="762000"/>
                  </a:lnTo>
                  <a:lnTo>
                    <a:pt x="1041400" y="650875"/>
                  </a:lnTo>
                  <a:lnTo>
                    <a:pt x="1063625" y="666750"/>
                  </a:lnTo>
                  <a:lnTo>
                    <a:pt x="1120775" y="606425"/>
                  </a:lnTo>
                  <a:lnTo>
                    <a:pt x="1193800" y="660400"/>
                  </a:lnTo>
                  <a:lnTo>
                    <a:pt x="1190625" y="682625"/>
                  </a:lnTo>
                  <a:lnTo>
                    <a:pt x="1250950" y="669925"/>
                  </a:lnTo>
                  <a:lnTo>
                    <a:pt x="1298575" y="704850"/>
                  </a:lnTo>
                  <a:lnTo>
                    <a:pt x="1339850" y="663575"/>
                  </a:lnTo>
                  <a:lnTo>
                    <a:pt x="1304925" y="619125"/>
                  </a:lnTo>
                  <a:lnTo>
                    <a:pt x="1235075" y="590550"/>
                  </a:lnTo>
                  <a:lnTo>
                    <a:pt x="1270000" y="533400"/>
                  </a:lnTo>
                  <a:lnTo>
                    <a:pt x="1285875" y="508000"/>
                  </a:lnTo>
                  <a:lnTo>
                    <a:pt x="1260475" y="479425"/>
                  </a:lnTo>
                  <a:lnTo>
                    <a:pt x="1327150" y="396875"/>
                  </a:lnTo>
                  <a:lnTo>
                    <a:pt x="1295400" y="365125"/>
                  </a:lnTo>
                  <a:lnTo>
                    <a:pt x="1244600" y="346075"/>
                  </a:lnTo>
                  <a:lnTo>
                    <a:pt x="1244600" y="304800"/>
                  </a:lnTo>
                  <a:lnTo>
                    <a:pt x="1216025" y="279400"/>
                  </a:lnTo>
                  <a:lnTo>
                    <a:pt x="1155700" y="311150"/>
                  </a:lnTo>
                  <a:lnTo>
                    <a:pt x="1120775" y="219075"/>
                  </a:lnTo>
                  <a:lnTo>
                    <a:pt x="1079500" y="219075"/>
                  </a:lnTo>
                  <a:lnTo>
                    <a:pt x="1076325" y="165100"/>
                  </a:lnTo>
                  <a:lnTo>
                    <a:pt x="1101725" y="142875"/>
                  </a:lnTo>
                  <a:lnTo>
                    <a:pt x="1073150" y="107950"/>
                  </a:lnTo>
                  <a:lnTo>
                    <a:pt x="1044575" y="82550"/>
                  </a:lnTo>
                  <a:lnTo>
                    <a:pt x="993775" y="85725"/>
                  </a:lnTo>
                  <a:lnTo>
                    <a:pt x="936625" y="0"/>
                  </a:lnTo>
                  <a:lnTo>
                    <a:pt x="962025" y="254000"/>
                  </a:lnTo>
                  <a:lnTo>
                    <a:pt x="847725" y="238125"/>
                  </a:lnTo>
                  <a:lnTo>
                    <a:pt x="831850" y="203200"/>
                  </a:lnTo>
                  <a:lnTo>
                    <a:pt x="717550" y="320675"/>
                  </a:lnTo>
                  <a:lnTo>
                    <a:pt x="590550" y="371475"/>
                  </a:lnTo>
                  <a:lnTo>
                    <a:pt x="469900" y="368300"/>
                  </a:lnTo>
                  <a:lnTo>
                    <a:pt x="244475" y="355600"/>
                  </a:lnTo>
                  <a:lnTo>
                    <a:pt x="117475" y="304800"/>
                  </a:lnTo>
                  <a:close/>
                </a:path>
              </a:pathLst>
            </a:custGeom>
            <a:grp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1"/>
                </a:solidFill>
              </a:endParaRPr>
            </a:p>
          </p:txBody>
        </p:sp>
      </p:grpSp>
    </p:spTree>
    <p:extLst>
      <p:ext uri="{BB962C8B-B14F-4D97-AF65-F5344CB8AC3E}">
        <p14:creationId xmlns="" xmlns:p14="http://schemas.microsoft.com/office/powerpoint/2010/main" val="1531040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TotalTime>
  <Words>1634</Words>
  <Application>Microsoft Office PowerPoint</Application>
  <PresentationFormat>Custom</PresentationFormat>
  <Paragraphs>493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Basis</vt:lpstr>
      <vt:lpstr>Family Planning PROGRAM IN BIHAR</vt:lpstr>
      <vt:lpstr>Bihar has highest fertility rates in the country  </vt:lpstr>
      <vt:lpstr>Slide 3</vt:lpstr>
      <vt:lpstr>While sterilization has been preferred method of contraception, the uptake has plateaued over the past few years</vt:lpstr>
      <vt:lpstr>Hence, reducing TFR further poses a tough challenge in Bihar and requires a shift in approach</vt:lpstr>
      <vt:lpstr>The launch of Injectables &amp; Chhaya under the Mission Parivar Vikas was an opportunity to meet the unmet need for spacing and introduce newer methods</vt:lpstr>
      <vt:lpstr>Antara was rolled out in 4 phases in Bihar</vt:lpstr>
      <vt:lpstr>A number of key steps were taken parallelly for effective rollout of Antara</vt:lpstr>
      <vt:lpstr>Antara uptake at the end of phase 4 has reached substantial numbers</vt:lpstr>
      <vt:lpstr>48.8%* potential clients received second dosage of Antara </vt:lpstr>
      <vt:lpstr>Uptake of Antara is steadily improving with prominent peaks during FP fortnight</vt:lpstr>
      <vt:lpstr>Bihar has the highest Antara coverage across the country</vt:lpstr>
      <vt:lpstr>But, this high demand will lead to stockouts of injectable… </vt:lpstr>
      <vt:lpstr>As an alternate spacing method, Post Partum IUCD has also shown increased uptake over the past few years and is expected to continue doing so in Bihar</vt:lpstr>
      <vt:lpstr>Hence, a trend towards increased uptake of spacing methods is visible in Bihar over the past 2 years</vt:lpstr>
      <vt:lpstr>Uptake of Minilap Sterilizations and Antara is highest in Bihar   </vt:lpstr>
      <vt:lpstr>However, there still are a challenges which needs to be taken care of </vt:lpstr>
      <vt:lpstr>The way forward!</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Family Planning PROGRAM IN BIHAR</dc:title>
  <dc:creator>Utpal Das</dc:creator>
  <cp:lastModifiedBy>HP</cp:lastModifiedBy>
  <cp:revision>54</cp:revision>
  <dcterms:created xsi:type="dcterms:W3CDTF">2019-09-18T16:08:20Z</dcterms:created>
  <dcterms:modified xsi:type="dcterms:W3CDTF">2019-09-19T12:08:22Z</dcterms:modified>
</cp:coreProperties>
</file>